
<file path=[Content_Types].xml><?xml version="1.0" encoding="utf-8"?>
<Types xmlns="http://schemas.openxmlformats.org/package/2006/content-types">
  <Default Extension="jpeg" ContentType="image/jpeg"/>
  <Default Extension="wav" ContentType="audio/x-wav"/>
  <Default Extension="png" ContentType="image/png"/>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2"/>
  </p:notesMasterIdLst>
  <p:sldIdLst>
    <p:sldId id="256" r:id="rId3"/>
    <p:sldId id="257" r:id="rId4"/>
    <p:sldId id="258" r:id="rId5"/>
    <p:sldId id="259" r:id="rId6"/>
    <p:sldId id="260" r:id="rId7"/>
    <p:sldId id="262" r:id="rId8"/>
    <p:sldId id="261" r:id="rId9"/>
    <p:sldId id="265" r:id="rId10"/>
    <p:sldId id="266" r:id="rId11"/>
    <p:sldId id="267" r:id="rId13"/>
    <p:sldId id="278" r:id="rId14"/>
    <p:sldId id="269" r:id="rId15"/>
    <p:sldId id="270" r:id="rId16"/>
    <p:sldId id="277" r:id="rId17"/>
    <p:sldId id="263" r:id="rId18"/>
    <p:sldId id="268" r:id="rId19"/>
    <p:sldId id="271" r:id="rId20"/>
    <p:sldId id="272" r:id="rId21"/>
    <p:sldId id="273" r:id="rId22"/>
    <p:sldId id="279" r:id="rId23"/>
    <p:sldId id="274" r:id="rId24"/>
    <p:sldId id="293" r:id="rId25"/>
    <p:sldId id="294" r:id="rId26"/>
    <p:sldId id="295" r:id="rId27"/>
  </p:sldIdLst>
  <p:sldSz cx="12192000" cy="6858000"/>
  <p:notesSz cx="7103745" cy="10234295"/>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0" Type="http://schemas.openxmlformats.org/officeDocument/2006/relationships/tableStyles" Target="tableStyles.xml"/><Relationship Id="rId3" Type="http://schemas.openxmlformats.org/officeDocument/2006/relationships/slide" Target="slides/slide1.xml"/><Relationship Id="rId29" Type="http://schemas.openxmlformats.org/officeDocument/2006/relationships/viewProps" Target="viewProps.xml"/><Relationship Id="rId28" Type="http://schemas.openxmlformats.org/officeDocument/2006/relationships/presProps" Target="presProps.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notesMaster" Target="notesMasters/notesMaster1.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290" cy="513492"/>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3812" y="0"/>
            <a:ext cx="3078290" cy="513492"/>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481584" y="1279287"/>
            <a:ext cx="6140577" cy="3454075"/>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0375" y="4925254"/>
            <a:ext cx="5682996" cy="4029754"/>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9720804"/>
            <a:ext cx="3078290" cy="513491"/>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3812" y="9720804"/>
            <a:ext cx="3078290" cy="513491"/>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7169" name="Rectangle 7"/>
          <p:cNvSpPr txBox="1">
            <a:spLocks noGrp="1"/>
          </p:cNvSpPr>
          <p:nvPr/>
        </p:nvSpPr>
        <p:spPr>
          <a:xfrm>
            <a:off x="3884613" y="8685213"/>
            <a:ext cx="2971800" cy="457200"/>
          </a:xfrm>
          <a:prstGeom prst="rect">
            <a:avLst/>
          </a:prstGeom>
          <a:noFill/>
          <a:ln w="9525">
            <a:noFill/>
          </a:ln>
        </p:spPr>
        <p:txBody>
          <a:bodyPr anchor="b"/>
          <a:p>
            <a:pPr lvl="0" indent="0" algn="r"/>
            <a:fld id="{9A0DB2DC-4C9A-4742-B13C-FB6460FD3503}" type="slidenum">
              <a:rPr lang="zh-CN" altLang="en-US" sz="1200" dirty="0"/>
            </a:fld>
            <a:endParaRPr lang="zh-CN" altLang="en-US" sz="1200" dirty="0"/>
          </a:p>
        </p:txBody>
      </p:sp>
      <p:sp>
        <p:nvSpPr>
          <p:cNvPr id="7170" name="Rectangle 2"/>
          <p:cNvSpPr>
            <a:spLocks noRot="1" noTextEdit="1"/>
          </p:cNvSpPr>
          <p:nvPr>
            <p:ph type="sldImg"/>
          </p:nvPr>
        </p:nvSpPr>
        <p:spPr/>
      </p:sp>
      <p:sp>
        <p:nvSpPr>
          <p:cNvPr id="7171" name="Rectangle 3"/>
          <p:cNvSpPr>
            <a:spLocks noGrp="1"/>
          </p:cNvSpPr>
          <p:nvPr>
            <p:ph type="body"/>
          </p:nvPr>
        </p:nvSpPr>
        <p:spPr/>
        <p:txBody>
          <a:bodyPr wrap="square" lIns="91440" tIns="45720" rIns="91440" bIns="45720" anchor="t"/>
          <a:p>
            <a:pPr lvl="0" indent="0"/>
            <a:endParaRPr lang="zh-CN" altLang="zh-CN" dirty="0"/>
          </a:p>
        </p:txBody>
      </p:sp>
      <p:sp>
        <p:nvSpPr>
          <p:cNvPr id="7172" name="灯片编号占位符 1"/>
          <p:cNvSpPr/>
          <p:nvPr>
            <p:ph type="sldNum" sz="quarter"/>
          </p:nvPr>
        </p:nvSpPr>
        <p:spPr>
          <a:xfrm>
            <a:off x="3884613" y="8685213"/>
            <a:ext cx="2971800" cy="457200"/>
          </a:xfrm>
          <a:prstGeom prst="rect">
            <a:avLst/>
          </a:prstGeom>
          <a:noFill/>
          <a:ln w="9525">
            <a:noFill/>
          </a:ln>
        </p:spPr>
        <p:txBody>
          <a:bodyPr anchor="b"/>
          <a:p>
            <a:pPr lvl="0" indent="0" algn="r"/>
            <a:fld id="{9A0DB2DC-4C9A-4742-B13C-FB6460FD3503}" type="slidenum">
              <a:rPr lang="zh-CN" altLang="en-US" sz="1200" dirty="0"/>
            </a:fld>
            <a:endParaRPr lang="zh-CN" altLang="en-US" sz="1200"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bl" preserve="1">
  <p:cSld name="标题和表格">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表格占位符 2"/>
          <p:cNvSpPr>
            <a:spLocks noGrp="1"/>
          </p:cNvSpPr>
          <p:nvPr>
            <p:ph type="tbl" idx="1"/>
          </p:nvPr>
        </p:nvSpPr>
        <p:spPr/>
        <p:txBody>
          <a:bodyPr/>
          <a:lstStyle/>
          <a:p>
            <a:pPr fontAlgn="base"/>
            <a:endParaRPr lang="zh-CN" altLang="en-US" strike="noStrike" noProof="1"/>
          </a:p>
        </p:txBody>
      </p:sp>
      <p:sp>
        <p:nvSpPr>
          <p:cNvPr id="4" name="日期占位符 3"/>
          <p:cNvSpPr>
            <a:spLocks noGrp="1"/>
          </p:cNvSpPr>
          <p:nvPr>
            <p:ph type="dt" sz="half" idx="10"/>
          </p:nvPr>
        </p:nvSpPr>
        <p:spPr/>
        <p:txBody>
          <a:bodyPr/>
          <a:p>
            <a:pPr lvl="0" fontAlgn="base">
              <a:buClr>
                <a:schemeClr val="bg1"/>
              </a:buClr>
            </a:pPr>
            <a:endParaRPr lang="zh-CN" altLang="en-US" strike="noStrike" noProof="1" dirty="0">
              <a:latin typeface="Arial" panose="020B0604020202020204" pitchFamily="34" charset="0"/>
            </a:endParaRPr>
          </a:p>
        </p:txBody>
      </p:sp>
      <p:sp>
        <p:nvSpPr>
          <p:cNvPr id="5" name="页脚占位符 4"/>
          <p:cNvSpPr>
            <a:spLocks noGrp="1"/>
          </p:cNvSpPr>
          <p:nvPr>
            <p:ph type="ftr" sz="quarter" idx="11"/>
          </p:nvPr>
        </p:nvSpPr>
        <p:spPr/>
        <p:txBody>
          <a:bodyPr/>
          <a:p>
            <a:pPr lvl="0" fontAlgn="base">
              <a:buClr>
                <a:schemeClr val="bg1"/>
              </a:buClr>
            </a:pPr>
            <a:endParaRPr lang="zh-CN" altLang="en-US" strike="noStrike" noProof="1" dirty="0"/>
          </a:p>
        </p:txBody>
      </p:sp>
      <p:sp>
        <p:nvSpPr>
          <p:cNvPr id="6" name="灯片编号占位符 5"/>
          <p:cNvSpPr>
            <a:spLocks noGrp="1"/>
          </p:cNvSpPr>
          <p:nvPr>
            <p:ph type="sldNum" sz="quarter" idx="12"/>
          </p:nvPr>
        </p:nvSpPr>
        <p:spPr/>
        <p:txBody>
          <a:bodyPr/>
          <a:p>
            <a:pPr lvl="0" fontAlgn="base">
              <a:buClr>
                <a:schemeClr val="bg1"/>
              </a:buClr>
            </a:pPr>
            <a:fld id="{9A0DB2DC-4C9A-4742-B13C-FB6460FD3503}" type="slidenum">
              <a:rPr lang="zh-CN" altLang="en-US" strike="noStrike" noProof="1" dirty="0">
                <a:latin typeface="Tahoma" panose="020B0604030504040204" pitchFamily="34" charset="0"/>
                <a:ea typeface="宋体" panose="02010600030101010101" pitchFamily="2" charset="-122"/>
                <a:cs typeface="+mn-cs"/>
              </a:rPr>
            </a:fld>
            <a:endParaRPr lang="zh-CN" altLang="en-US" strike="noStrike" noProof="1" dirty="0">
              <a:latin typeface="Arial" panose="020B0604020202020204" pitchFamily="34"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2.jpeg"/><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3.png"/><Relationship Id="rId1"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4.png"/><Relationship Id="rId1"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5.png"/><Relationship Id="rId1"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6.png"/><Relationship Id="rId1"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7.png"/><Relationship Id="rId1" Type="http://schemas.openxmlformats.org/officeDocument/2006/relationships/image" Target="../media/image1.pn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png"/></Relationships>
</file>

<file path=ppt/slides/_rels/slide8.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hyperlink" Target="http://news.shangdu.com/category/history/10009/2005/09/07/2005-09-07_55134_10009.shtml" TargetMode="External"/><Relationship Id="rId4" Type="http://schemas.openxmlformats.org/officeDocument/2006/relationships/image" Target="../media/image11.png"/><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image" Target="../media/image8.png"/></Relationships>
</file>

<file path=ppt/slides/_rels/slide9.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7.xml"/><Relationship Id="rId2" Type="http://schemas.openxmlformats.org/officeDocument/2006/relationships/slide" Target="slide1.xml"/><Relationship Id="rId1" Type="http://schemas.openxmlformats.org/officeDocument/2006/relationships/image" Target="../media/image13.pn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11.xml"/><Relationship Id="rId1" Type="http://schemas.openxmlformats.org/officeDocument/2006/relationships/image" Target="../media/image1.png"/></Relationships>
</file>

<file path=ppt/slides/_rels/slide11.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png"/><Relationship Id="rId1" Type="http://schemas.openxmlformats.org/officeDocument/2006/relationships/image" Target="../media/image16.jpe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7.png"/><Relationship Id="rId1" Type="http://schemas.openxmlformats.org/officeDocument/2006/relationships/image" Target="../media/image1.pn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8.png"/><Relationship Id="rId1" Type="http://schemas.openxmlformats.org/officeDocument/2006/relationships/image" Target="../media/image1.png"/></Relationships>
</file>

<file path=ppt/slides/_rels/slide16.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1.png"/><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image" Target="../media/image19.jpe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pn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audio1.wav"/><Relationship Id="rId1" Type="http://schemas.openxmlformats.org/officeDocument/2006/relationships/image" Target="../media/image22.GIF"/></Relationships>
</file>

<file path=ppt/slides/_rels/slide20.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image" Target="../media/image1.png"/></Relationships>
</file>

<file path=ppt/slides/_rels/slide21.xml.rels><?xml version="1.0" encoding="UTF-8" standalone="yes"?>
<Relationships xmlns="http://schemas.openxmlformats.org/package/2006/relationships"><Relationship Id="rId4" Type="http://schemas.openxmlformats.org/officeDocument/2006/relationships/notesSlide" Target="../notesSlides/notesSlide2.xml"/><Relationship Id="rId3" Type="http://schemas.openxmlformats.org/officeDocument/2006/relationships/slideLayout" Target="../slideLayouts/slideLayout7.xml"/><Relationship Id="rId2" Type="http://schemas.openxmlformats.org/officeDocument/2006/relationships/image" Target="../media/image25.png"/><Relationship Id="rId1" Type="http://schemas.openxmlformats.org/officeDocument/2006/relationships/image" Target="../media/image8.png"/></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png"/></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png"/></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ctrTitle"/>
          </p:nvPr>
        </p:nvSpPr>
        <p:spPr/>
        <p:txBody>
          <a:bodyPr/>
          <a:p>
            <a:endParaRPr lang="zh-CN" altLang="en-US"/>
          </a:p>
        </p:txBody>
      </p:sp>
      <p:sp>
        <p:nvSpPr>
          <p:cNvPr id="3" name="副标题 2"/>
          <p:cNvSpPr>
            <a:spLocks noGrp="1"/>
          </p:cNvSpPr>
          <p:nvPr>
            <p:ph type="subTitle" idx="1"/>
          </p:nvPr>
        </p:nvSpPr>
        <p:spPr>
          <a:xfrm>
            <a:off x="1524000" y="5708650"/>
            <a:ext cx="8841105" cy="836295"/>
          </a:xfrm>
        </p:spPr>
        <p:txBody>
          <a:bodyPr/>
          <a:p>
            <a:r>
              <a:rPr lang="zh-CN" altLang="en-US" sz="3600" b="1">
                <a:solidFill>
                  <a:schemeClr val="tx1"/>
                </a:solidFill>
              </a:rPr>
              <a:t>第九课 辛亥革命</a:t>
            </a:r>
            <a:endParaRPr lang="zh-CN" altLang="en-US" sz="3600" b="1">
              <a:solidFill>
                <a:schemeClr val="tx1"/>
              </a:solidFill>
            </a:endParaRPr>
          </a:p>
        </p:txBody>
      </p:sp>
      <p:pic>
        <p:nvPicPr>
          <p:cNvPr id="5" name="图片 4" descr="图片1_副本"/>
          <p:cNvPicPr>
            <a:picLocks noChangeAspect="1"/>
          </p:cNvPicPr>
          <p:nvPr/>
        </p:nvPicPr>
        <p:blipFill>
          <a:blip r:embed="rId1"/>
          <a:stretch>
            <a:fillRect/>
          </a:stretch>
        </p:blipFill>
        <p:spPr>
          <a:xfrm>
            <a:off x="-3175" y="5715"/>
            <a:ext cx="12185015" cy="963295"/>
          </a:xfrm>
          <a:prstGeom prst="rect">
            <a:avLst/>
          </a:prstGeom>
        </p:spPr>
      </p:pic>
      <p:pic>
        <p:nvPicPr>
          <p:cNvPr id="6" name="图片 5" descr="a22f5a85b66952031ed3dfce046a760f_header_bg"/>
          <p:cNvPicPr>
            <a:picLocks noChangeAspect="1"/>
          </p:cNvPicPr>
          <p:nvPr/>
        </p:nvPicPr>
        <p:blipFill>
          <a:blip r:embed="rId2"/>
          <a:stretch>
            <a:fillRect/>
          </a:stretch>
        </p:blipFill>
        <p:spPr>
          <a:xfrm>
            <a:off x="-38100" y="969010"/>
            <a:ext cx="12254230" cy="4252595"/>
          </a:xfrm>
          <a:prstGeom prst="rect">
            <a:avLst/>
          </a:prstGeom>
        </p:spPr>
      </p:pic>
    </p:spTree>
  </p:cSld>
  <p:clrMapOvr>
    <a:masterClrMapping/>
  </p:clrMapOvr>
  <p:transition>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图片 3" descr="图片1_副本"/>
          <p:cNvPicPr>
            <a:picLocks noChangeAspect="1"/>
          </p:cNvPicPr>
          <p:nvPr/>
        </p:nvPicPr>
        <p:blipFill>
          <a:blip r:embed="rId1"/>
          <a:stretch>
            <a:fillRect/>
          </a:stretch>
        </p:blipFill>
        <p:spPr>
          <a:xfrm>
            <a:off x="-16510" y="4445"/>
            <a:ext cx="12225655" cy="955040"/>
          </a:xfrm>
          <a:prstGeom prst="rect">
            <a:avLst/>
          </a:prstGeom>
        </p:spPr>
      </p:pic>
      <p:sp>
        <p:nvSpPr>
          <p:cNvPr id="5" name="文本框 4"/>
          <p:cNvSpPr txBox="1"/>
          <p:nvPr/>
        </p:nvSpPr>
        <p:spPr>
          <a:xfrm>
            <a:off x="277495" y="1118235"/>
            <a:ext cx="11767820" cy="645160"/>
          </a:xfrm>
          <a:prstGeom prst="rect">
            <a:avLst/>
          </a:prstGeom>
          <a:noFill/>
        </p:spPr>
        <p:txBody>
          <a:bodyPr wrap="square" rtlCol="0">
            <a:spAutoFit/>
          </a:bodyPr>
          <a:p>
            <a:pPr algn="ctr"/>
            <a:r>
              <a:rPr lang="zh-CN" altLang="en-US" sz="3600" b="1">
                <a:ln w="22225">
                  <a:solidFill>
                    <a:schemeClr val="accent2"/>
                  </a:solidFill>
                  <a:prstDash val="solid"/>
                </a:ln>
                <a:solidFill>
                  <a:schemeClr val="accent2">
                    <a:lumMod val="40000"/>
                    <a:lumOff val="60000"/>
                  </a:schemeClr>
                </a:solidFill>
                <a:effectLst/>
                <a:latin typeface="仿宋" panose="02010609060101010101" charset="-122"/>
                <a:ea typeface="仿宋" panose="02010609060101010101" charset="-122"/>
              </a:rPr>
              <a:t>辛亥革命后的社会变化</a:t>
            </a:r>
            <a:endParaRPr lang="zh-CN" altLang="en-US" sz="3600" b="1">
              <a:ln w="22225">
                <a:solidFill>
                  <a:schemeClr val="accent2"/>
                </a:solidFill>
                <a:prstDash val="solid"/>
              </a:ln>
              <a:solidFill>
                <a:schemeClr val="accent2">
                  <a:lumMod val="40000"/>
                  <a:lumOff val="60000"/>
                </a:schemeClr>
              </a:solidFill>
              <a:effectLst/>
              <a:latin typeface="仿宋" panose="02010609060101010101" charset="-122"/>
              <a:ea typeface="仿宋" panose="02010609060101010101" charset="-122"/>
            </a:endParaRPr>
          </a:p>
        </p:txBody>
      </p:sp>
      <p:pic>
        <p:nvPicPr>
          <p:cNvPr id="6" name="图片 5"/>
          <p:cNvPicPr>
            <a:picLocks noChangeAspect="1"/>
          </p:cNvPicPr>
          <p:nvPr/>
        </p:nvPicPr>
        <p:blipFill>
          <a:blip r:embed="rId2"/>
          <a:stretch>
            <a:fillRect/>
          </a:stretch>
        </p:blipFill>
        <p:spPr>
          <a:xfrm>
            <a:off x="-16510" y="2068830"/>
            <a:ext cx="7000240" cy="4748530"/>
          </a:xfrm>
          <a:prstGeom prst="rect">
            <a:avLst/>
          </a:prstGeom>
        </p:spPr>
      </p:pic>
      <p:sp>
        <p:nvSpPr>
          <p:cNvPr id="7" name="文本框 6"/>
          <p:cNvSpPr txBox="1"/>
          <p:nvPr/>
        </p:nvSpPr>
        <p:spPr>
          <a:xfrm>
            <a:off x="7813675" y="2068830"/>
            <a:ext cx="3986530" cy="3923030"/>
          </a:xfrm>
          <a:prstGeom prst="rect">
            <a:avLst/>
          </a:prstGeom>
          <a:noFill/>
        </p:spPr>
        <p:txBody>
          <a:bodyPr wrap="square" rtlCol="0" anchor="t">
            <a:spAutoFit/>
          </a:bodyPr>
          <a:p>
            <a:pPr fontAlgn="auto">
              <a:lnSpc>
                <a:spcPct val="150000"/>
              </a:lnSpc>
            </a:pPr>
            <a:r>
              <a:rPr lang="en-US" altLang="zh-CN" sz="2000" b="1">
                <a:solidFill>
                  <a:schemeClr val="tx1"/>
                </a:solidFill>
                <a:latin typeface="宋体" panose="02010600030101010101" pitchFamily="2" charset="-122"/>
                <a:ea typeface="宋体" panose="02010600030101010101" pitchFamily="2" charset="-122"/>
              </a:rPr>
              <a:t>1</a:t>
            </a:r>
            <a:r>
              <a:rPr lang="zh-CN" altLang="en-US" sz="2000" b="1">
                <a:solidFill>
                  <a:schemeClr val="tx1"/>
                </a:solidFill>
                <a:latin typeface="宋体" panose="02010600030101010101" pitchFamily="2" charset="-122"/>
                <a:ea typeface="宋体" panose="02010600030101010101" pitchFamily="2" charset="-122"/>
              </a:rPr>
              <a:t>、剪掉辫子：男人从此改头换面</a:t>
            </a:r>
            <a:endParaRPr lang="zh-CN" altLang="en-US" sz="2000" b="1">
              <a:solidFill>
                <a:schemeClr val="tx1"/>
              </a:solidFill>
              <a:latin typeface="宋体" panose="02010600030101010101" pitchFamily="2" charset="-122"/>
              <a:ea typeface="宋体" panose="02010600030101010101" pitchFamily="2" charset="-122"/>
            </a:endParaRPr>
          </a:p>
          <a:p>
            <a:pPr fontAlgn="auto">
              <a:lnSpc>
                <a:spcPct val="150000"/>
              </a:lnSpc>
            </a:pPr>
            <a:endParaRPr lang="zh-CN" altLang="en-US" sz="2000" b="1">
              <a:solidFill>
                <a:schemeClr val="tx1"/>
              </a:solidFill>
              <a:latin typeface="宋体" panose="02010600030101010101" pitchFamily="2" charset="-122"/>
              <a:ea typeface="宋体" panose="02010600030101010101" pitchFamily="2" charset="-122"/>
            </a:endParaRPr>
          </a:p>
          <a:p>
            <a:pPr fontAlgn="auto">
              <a:lnSpc>
                <a:spcPct val="150000"/>
              </a:lnSpc>
            </a:pPr>
            <a:r>
              <a:rPr lang="zh-CN" altLang="en-US" b="1">
                <a:solidFill>
                  <a:srgbClr val="FF0000"/>
                </a:solidFill>
              </a:rPr>
              <a:t>1912年3月5日，大总统孙中山令内务部晓示人民一律剪辫。当时，革命党人视蓄辫为清王朝的恶政，是满洲贵族奴役汉人的象征。"剪辫文"规定："凡未去辫者，于令到之日，限20日一律剪除净尽。有不遵者违法论。"那时候，各地都掀起剪辫风潮。</a:t>
            </a:r>
            <a:endParaRPr lang="zh-CN" altLang="en-US" b="1">
              <a:solidFill>
                <a:srgbClr val="FF0000"/>
              </a:solidFill>
            </a:endParaRPr>
          </a:p>
        </p:txBody>
      </p:sp>
    </p:spTree>
  </p:cSld>
  <p:clrMapOvr>
    <a:masterClrMapping/>
  </p:clrMapOvr>
  <p:transition>
    <p:pull/>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内容占位符 3" descr="图片1_副本"/>
          <p:cNvPicPr>
            <a:picLocks noChangeAspect="1"/>
          </p:cNvPicPr>
          <p:nvPr>
            <p:ph idx="1"/>
          </p:nvPr>
        </p:nvPicPr>
        <p:blipFill>
          <a:blip r:embed="rId1"/>
          <a:stretch>
            <a:fillRect/>
          </a:stretch>
        </p:blipFill>
        <p:spPr>
          <a:xfrm>
            <a:off x="-17145" y="-2540"/>
            <a:ext cx="12210415" cy="953770"/>
          </a:xfrm>
          <a:prstGeom prst="rect">
            <a:avLst/>
          </a:prstGeom>
        </p:spPr>
      </p:pic>
      <p:sp>
        <p:nvSpPr>
          <p:cNvPr id="5" name="文本框 4"/>
          <p:cNvSpPr txBox="1"/>
          <p:nvPr/>
        </p:nvSpPr>
        <p:spPr>
          <a:xfrm>
            <a:off x="3577590" y="1132205"/>
            <a:ext cx="4773930" cy="645160"/>
          </a:xfrm>
          <a:prstGeom prst="rect">
            <a:avLst/>
          </a:prstGeom>
          <a:noFill/>
        </p:spPr>
        <p:txBody>
          <a:bodyPr wrap="none" rtlCol="0" anchor="t">
            <a:spAutoFit/>
          </a:bodyPr>
          <a:p>
            <a:r>
              <a:rPr lang="zh-CN" altLang="en-US" sz="3600" b="1">
                <a:ln w="22225">
                  <a:solidFill>
                    <a:schemeClr val="accent2"/>
                  </a:solidFill>
                  <a:prstDash val="solid"/>
                </a:ln>
                <a:solidFill>
                  <a:schemeClr val="accent2">
                    <a:lumMod val="40000"/>
                    <a:lumOff val="60000"/>
                  </a:schemeClr>
                </a:solidFill>
                <a:effectLst/>
                <a:latin typeface="仿宋" panose="02010609060101010101" charset="-122"/>
                <a:ea typeface="仿宋" panose="02010609060101010101" charset="-122"/>
                <a:sym typeface="+mn-ea"/>
              </a:rPr>
              <a:t>辛亥革命后的社会变化</a:t>
            </a:r>
            <a:endParaRPr lang="zh-CN" altLang="en-US"/>
          </a:p>
        </p:txBody>
      </p:sp>
      <p:pic>
        <p:nvPicPr>
          <p:cNvPr id="6" name="图片 5"/>
          <p:cNvPicPr>
            <a:picLocks noChangeAspect="1"/>
          </p:cNvPicPr>
          <p:nvPr/>
        </p:nvPicPr>
        <p:blipFill>
          <a:blip r:embed="rId2"/>
          <a:stretch>
            <a:fillRect/>
          </a:stretch>
        </p:blipFill>
        <p:spPr>
          <a:xfrm>
            <a:off x="-17145" y="2002790"/>
            <a:ext cx="6709410" cy="4813935"/>
          </a:xfrm>
          <a:prstGeom prst="rect">
            <a:avLst/>
          </a:prstGeom>
        </p:spPr>
      </p:pic>
      <p:sp>
        <p:nvSpPr>
          <p:cNvPr id="7" name="文本框 6"/>
          <p:cNvSpPr txBox="1"/>
          <p:nvPr/>
        </p:nvSpPr>
        <p:spPr>
          <a:xfrm>
            <a:off x="7222490" y="1777365"/>
            <a:ext cx="4540885" cy="3199765"/>
          </a:xfrm>
          <a:prstGeom prst="rect">
            <a:avLst/>
          </a:prstGeom>
          <a:noFill/>
        </p:spPr>
        <p:txBody>
          <a:bodyPr wrap="square" rtlCol="0" anchor="t">
            <a:spAutoFit/>
          </a:bodyPr>
          <a:p>
            <a:r>
              <a:rPr lang="zh-CN" altLang="en-US" sz="2000" b="1"/>
              <a:t>2、不再缠足：女人终于可以大步走路</a:t>
            </a:r>
            <a:endParaRPr lang="zh-CN" altLang="en-US" sz="2000" b="1"/>
          </a:p>
          <a:p>
            <a:endParaRPr lang="zh-CN" altLang="en-US" sz="2000" b="1"/>
          </a:p>
          <a:p>
            <a:pPr indent="720090" fontAlgn="auto">
              <a:lnSpc>
                <a:spcPct val="150000"/>
              </a:lnSpc>
            </a:pPr>
            <a:r>
              <a:rPr lang="en-US" altLang="zh-CN" b="1">
                <a:solidFill>
                  <a:srgbClr val="FF0000"/>
                </a:solidFill>
              </a:rPr>
              <a:t>1</a:t>
            </a:r>
            <a:r>
              <a:rPr lang="zh-CN" altLang="en-US" b="1">
                <a:solidFill>
                  <a:srgbClr val="FF0000"/>
                </a:solidFill>
              </a:rPr>
              <a:t>912年3月13日，大总统孙中山令内务部通饬全国各省劝禁女子缠足，"劝禁缠足文"指出："当此除旧布新之际，此等恶俗，尤宜先事革除，以培国本。"从此，女子缠足恶俗逐渐废绝，放足也就成为妇女从封建桎梏下解放出来的重要标志之一。</a:t>
            </a:r>
            <a:endParaRPr lang="zh-CN" altLang="en-US" b="1">
              <a:solidFill>
                <a:srgbClr val="FF0000"/>
              </a:solidFill>
            </a:endParaRPr>
          </a:p>
        </p:txBody>
      </p:sp>
    </p:spTree>
  </p:cSld>
  <p:clrMapOvr>
    <a:masterClrMapping/>
  </p:clrMapOvr>
  <p:transition>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内容占位符 3" descr="图片1_副本"/>
          <p:cNvPicPr>
            <a:picLocks noChangeAspect="1"/>
          </p:cNvPicPr>
          <p:nvPr>
            <p:ph idx="1"/>
          </p:nvPr>
        </p:nvPicPr>
        <p:blipFill>
          <a:blip r:embed="rId1"/>
          <a:stretch>
            <a:fillRect/>
          </a:stretch>
        </p:blipFill>
        <p:spPr>
          <a:xfrm>
            <a:off x="-20955" y="-20320"/>
            <a:ext cx="12234545" cy="955040"/>
          </a:xfrm>
          <a:prstGeom prst="rect">
            <a:avLst/>
          </a:prstGeom>
        </p:spPr>
      </p:pic>
      <p:sp>
        <p:nvSpPr>
          <p:cNvPr id="5" name="文本框 4"/>
          <p:cNvSpPr txBox="1"/>
          <p:nvPr/>
        </p:nvSpPr>
        <p:spPr>
          <a:xfrm>
            <a:off x="3511550" y="1158875"/>
            <a:ext cx="4773930" cy="645160"/>
          </a:xfrm>
          <a:prstGeom prst="rect">
            <a:avLst/>
          </a:prstGeom>
          <a:noFill/>
        </p:spPr>
        <p:txBody>
          <a:bodyPr wrap="none" rtlCol="0" anchor="t">
            <a:spAutoFit/>
          </a:bodyPr>
          <a:p>
            <a:r>
              <a:rPr lang="zh-CN" altLang="en-US" sz="3600" b="1">
                <a:ln w="22225">
                  <a:solidFill>
                    <a:schemeClr val="accent2"/>
                  </a:solidFill>
                  <a:prstDash val="solid"/>
                </a:ln>
                <a:solidFill>
                  <a:schemeClr val="accent2">
                    <a:lumMod val="40000"/>
                    <a:lumOff val="60000"/>
                  </a:schemeClr>
                </a:solidFill>
                <a:effectLst/>
                <a:latin typeface="仿宋" panose="02010609060101010101" charset="-122"/>
                <a:ea typeface="仿宋" panose="02010609060101010101" charset="-122"/>
                <a:sym typeface="+mn-ea"/>
              </a:rPr>
              <a:t>辛亥革命后的社会变化</a:t>
            </a:r>
            <a:endParaRPr lang="zh-CN" altLang="en-US"/>
          </a:p>
        </p:txBody>
      </p:sp>
      <p:pic>
        <p:nvPicPr>
          <p:cNvPr id="6" name="图片 5" descr="f123df17f0037fee26a3eecb49d0847c_634649875033116250untitled3_副本"/>
          <p:cNvPicPr>
            <a:picLocks noChangeAspect="1"/>
          </p:cNvPicPr>
          <p:nvPr/>
        </p:nvPicPr>
        <p:blipFill>
          <a:blip r:embed="rId2"/>
          <a:stretch>
            <a:fillRect/>
          </a:stretch>
        </p:blipFill>
        <p:spPr>
          <a:xfrm>
            <a:off x="-20955" y="2305685"/>
            <a:ext cx="7195185" cy="4496435"/>
          </a:xfrm>
          <a:prstGeom prst="rect">
            <a:avLst/>
          </a:prstGeom>
        </p:spPr>
      </p:pic>
      <p:sp>
        <p:nvSpPr>
          <p:cNvPr id="7" name="文本框 6"/>
          <p:cNvSpPr txBox="1"/>
          <p:nvPr/>
        </p:nvSpPr>
        <p:spPr>
          <a:xfrm>
            <a:off x="7082790" y="2039620"/>
            <a:ext cx="4870450" cy="4307840"/>
          </a:xfrm>
          <a:prstGeom prst="rect">
            <a:avLst/>
          </a:prstGeom>
          <a:noFill/>
        </p:spPr>
        <p:txBody>
          <a:bodyPr wrap="square" rtlCol="0">
            <a:spAutoFit/>
          </a:bodyPr>
          <a:p>
            <a:r>
              <a:rPr lang="zh-CN" altLang="en-US" sz="2000" b="1"/>
              <a:t>3、换新衣服：中山装替代了小马褂儿</a:t>
            </a:r>
            <a:endParaRPr lang="zh-CN" altLang="en-US" sz="2000" b="1"/>
          </a:p>
          <a:p>
            <a:endParaRPr lang="zh-CN" altLang="en-US" sz="2000" b="1"/>
          </a:p>
          <a:p>
            <a:r>
              <a:rPr lang="zh-CN" altLang="en-US" b="1">
                <a:solidFill>
                  <a:srgbClr val="FF0000"/>
                </a:solidFill>
              </a:rPr>
              <a:t>辛亥革命后，孙中山总感到西服式样繁琐、穿着不便，而中国传统的长袍马褂又不能充分体现中国人民奋发向上的精神面貌。于是，他以当时日本流行的学生制服为基样，请裁缝设计制作了一套新式服装，上衣把立领改成直翻领，前身开四个口，装上四个兜，每个兜上加一个"倒山形"的兜盖；裤子前面开缝，用暗纽，左右各有一个大暗兜。这套新式服装就叫"中山装"。它的最大优点是实用、方便、美观，衣兜里可以放钢笔、笔记本等用品。中山装很快受到群众的普遍欢迎，后来成为中国官方的礼服。</a:t>
            </a:r>
            <a:endParaRPr lang="zh-CN" altLang="en-US" b="1">
              <a:solidFill>
                <a:srgbClr val="FF0000"/>
              </a:solidFill>
            </a:endParaRPr>
          </a:p>
          <a:p>
            <a:endParaRPr lang="zh-CN" altLang="en-US" b="1">
              <a:solidFill>
                <a:srgbClr val="FF0000"/>
              </a:solidFill>
            </a:endParaRPr>
          </a:p>
        </p:txBody>
      </p:sp>
    </p:spTree>
  </p:cSld>
  <p:clrMapOvr>
    <a:masterClrMapping/>
  </p:clrMapOvr>
  <p:transition>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内容占位符 3" descr="图片1_副本"/>
          <p:cNvPicPr>
            <a:picLocks noChangeAspect="1"/>
          </p:cNvPicPr>
          <p:nvPr>
            <p:ph idx="1"/>
          </p:nvPr>
        </p:nvPicPr>
        <p:blipFill>
          <a:blip r:embed="rId1"/>
          <a:stretch>
            <a:fillRect/>
          </a:stretch>
        </p:blipFill>
        <p:spPr>
          <a:xfrm>
            <a:off x="-3810" y="-1905"/>
            <a:ext cx="12211050" cy="953770"/>
          </a:xfrm>
          <a:prstGeom prst="rect">
            <a:avLst/>
          </a:prstGeom>
        </p:spPr>
      </p:pic>
      <p:pic>
        <p:nvPicPr>
          <p:cNvPr id="5" name="图片 4"/>
          <p:cNvPicPr>
            <a:picLocks noChangeAspect="1"/>
          </p:cNvPicPr>
          <p:nvPr/>
        </p:nvPicPr>
        <p:blipFill>
          <a:blip r:embed="rId2"/>
          <a:stretch>
            <a:fillRect/>
          </a:stretch>
        </p:blipFill>
        <p:spPr>
          <a:xfrm>
            <a:off x="-3810" y="1989455"/>
            <a:ext cx="6908165" cy="4853940"/>
          </a:xfrm>
          <a:prstGeom prst="rect">
            <a:avLst/>
          </a:prstGeom>
        </p:spPr>
      </p:pic>
      <p:sp>
        <p:nvSpPr>
          <p:cNvPr id="7" name="文本框 6"/>
          <p:cNvSpPr txBox="1"/>
          <p:nvPr/>
        </p:nvSpPr>
        <p:spPr>
          <a:xfrm>
            <a:off x="3709035" y="1105535"/>
            <a:ext cx="4773930" cy="645160"/>
          </a:xfrm>
          <a:prstGeom prst="rect">
            <a:avLst/>
          </a:prstGeom>
          <a:noFill/>
        </p:spPr>
        <p:txBody>
          <a:bodyPr wrap="none" rtlCol="0" anchor="t">
            <a:spAutoFit/>
          </a:bodyPr>
          <a:p>
            <a:r>
              <a:rPr lang="zh-CN" altLang="en-US" sz="3600" b="1">
                <a:ln w="22225">
                  <a:solidFill>
                    <a:schemeClr val="accent2"/>
                  </a:solidFill>
                  <a:prstDash val="solid"/>
                </a:ln>
                <a:solidFill>
                  <a:schemeClr val="accent2">
                    <a:lumMod val="40000"/>
                    <a:lumOff val="60000"/>
                  </a:schemeClr>
                </a:solidFill>
                <a:effectLst/>
                <a:latin typeface="仿宋" panose="02010609060101010101" charset="-122"/>
                <a:ea typeface="仿宋" panose="02010609060101010101" charset="-122"/>
                <a:sym typeface="+mn-ea"/>
              </a:rPr>
              <a:t>辛亥革命后的社会变化</a:t>
            </a:r>
            <a:endParaRPr lang="zh-CN" altLang="en-US"/>
          </a:p>
        </p:txBody>
      </p:sp>
      <p:sp>
        <p:nvSpPr>
          <p:cNvPr id="8" name="文本框 7"/>
          <p:cNvSpPr txBox="1"/>
          <p:nvPr/>
        </p:nvSpPr>
        <p:spPr>
          <a:xfrm>
            <a:off x="7476490" y="2038350"/>
            <a:ext cx="4449445" cy="3999865"/>
          </a:xfrm>
          <a:prstGeom prst="rect">
            <a:avLst/>
          </a:prstGeom>
          <a:noFill/>
        </p:spPr>
        <p:txBody>
          <a:bodyPr wrap="square" rtlCol="0">
            <a:spAutoFit/>
          </a:bodyPr>
          <a:p>
            <a:r>
              <a:rPr lang="en-US" altLang="zh-CN" sz="2000" b="1">
                <a:latin typeface="+mj-ea"/>
                <a:ea typeface="+mj-ea"/>
              </a:rPr>
              <a:t>4</a:t>
            </a:r>
            <a:r>
              <a:rPr lang="zh-CN" altLang="en-US" sz="2000" b="1">
                <a:latin typeface="+mj-ea"/>
                <a:ea typeface="+mj-ea"/>
              </a:rPr>
              <a:t>、不再跪拜：平等就是不要卑躬屈膝</a:t>
            </a:r>
            <a:endParaRPr lang="zh-CN" altLang="en-US" sz="2000" b="1">
              <a:latin typeface="+mj-ea"/>
              <a:ea typeface="+mj-ea"/>
            </a:endParaRPr>
          </a:p>
          <a:p>
            <a:endParaRPr lang="zh-CN" altLang="en-US" b="1">
              <a:solidFill>
                <a:srgbClr val="FF0000"/>
              </a:solidFill>
            </a:endParaRPr>
          </a:p>
          <a:p>
            <a:pPr indent="720090" fontAlgn="auto">
              <a:lnSpc>
                <a:spcPct val="150000"/>
              </a:lnSpc>
            </a:pPr>
            <a:r>
              <a:rPr lang="zh-CN" altLang="en-US" b="1">
                <a:solidFill>
                  <a:srgbClr val="FF0000"/>
                </a:solidFill>
              </a:rPr>
              <a:t>       跪拜之礼，是一种提倡愚忠愚孝的封建礼节，反映了人格上的极不平等。而这种礼节和资产阶级的人权说是不相容的。因此，在南京的各省代表会议上，孙中山即提出废止跪拜礼，规定普通相见为一鞠躬，最敬礼为三鞠躬。这一提议得到全体代表的赞成通过。此后，鞠躬礼便逐步流行开来。</a:t>
            </a:r>
            <a:endParaRPr lang="zh-CN" altLang="en-US" b="1">
              <a:solidFill>
                <a:srgbClr val="FF0000"/>
              </a:solidFill>
            </a:endParaRPr>
          </a:p>
        </p:txBody>
      </p:sp>
    </p:spTree>
  </p:cSld>
  <p:clrMapOvr>
    <a:masterClrMapping/>
  </p:clrMapOvr>
  <p:transition>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内容占位符 3" descr="图片1_副本"/>
          <p:cNvPicPr>
            <a:picLocks noChangeAspect="1"/>
          </p:cNvPicPr>
          <p:nvPr>
            <p:ph idx="1"/>
          </p:nvPr>
        </p:nvPicPr>
        <p:blipFill>
          <a:blip r:embed="rId1"/>
          <a:stretch>
            <a:fillRect/>
          </a:stretch>
        </p:blipFill>
        <p:spPr>
          <a:xfrm>
            <a:off x="-9525" y="-28575"/>
            <a:ext cx="12211050" cy="953770"/>
          </a:xfrm>
          <a:prstGeom prst="rect">
            <a:avLst/>
          </a:prstGeom>
        </p:spPr>
      </p:pic>
      <p:sp>
        <p:nvSpPr>
          <p:cNvPr id="5" name="文本框 4"/>
          <p:cNvSpPr txBox="1"/>
          <p:nvPr/>
        </p:nvSpPr>
        <p:spPr>
          <a:xfrm>
            <a:off x="3563620" y="1196975"/>
            <a:ext cx="4773930" cy="645160"/>
          </a:xfrm>
          <a:prstGeom prst="rect">
            <a:avLst/>
          </a:prstGeom>
          <a:noFill/>
        </p:spPr>
        <p:txBody>
          <a:bodyPr wrap="none" rtlCol="0" anchor="t">
            <a:spAutoFit/>
          </a:bodyPr>
          <a:p>
            <a:r>
              <a:rPr lang="zh-CN" altLang="en-US" sz="3600" b="1">
                <a:ln w="22225">
                  <a:solidFill>
                    <a:schemeClr val="accent2"/>
                  </a:solidFill>
                  <a:prstDash val="solid"/>
                </a:ln>
                <a:solidFill>
                  <a:schemeClr val="accent2">
                    <a:lumMod val="40000"/>
                    <a:lumOff val="60000"/>
                  </a:schemeClr>
                </a:solidFill>
                <a:effectLst/>
                <a:latin typeface="仿宋" panose="02010609060101010101" charset="-122"/>
                <a:ea typeface="仿宋" panose="02010609060101010101" charset="-122"/>
                <a:sym typeface="+mn-ea"/>
              </a:rPr>
              <a:t>辛亥革命后的社会变化</a:t>
            </a:r>
            <a:endParaRPr lang="zh-CN" altLang="en-US"/>
          </a:p>
        </p:txBody>
      </p:sp>
      <p:pic>
        <p:nvPicPr>
          <p:cNvPr id="6" name="图片 5"/>
          <p:cNvPicPr>
            <a:picLocks noChangeAspect="1"/>
          </p:cNvPicPr>
          <p:nvPr/>
        </p:nvPicPr>
        <p:blipFill>
          <a:blip r:embed="rId2"/>
          <a:stretch>
            <a:fillRect/>
          </a:stretch>
        </p:blipFill>
        <p:spPr>
          <a:xfrm>
            <a:off x="-9525" y="2135505"/>
            <a:ext cx="6795135" cy="4758055"/>
          </a:xfrm>
          <a:prstGeom prst="rect">
            <a:avLst/>
          </a:prstGeom>
        </p:spPr>
      </p:pic>
      <p:sp>
        <p:nvSpPr>
          <p:cNvPr id="7" name="文本框 6"/>
          <p:cNvSpPr txBox="1"/>
          <p:nvPr/>
        </p:nvSpPr>
        <p:spPr>
          <a:xfrm>
            <a:off x="7115175" y="2143125"/>
            <a:ext cx="4805045" cy="3661410"/>
          </a:xfrm>
          <a:prstGeom prst="rect">
            <a:avLst/>
          </a:prstGeom>
          <a:noFill/>
        </p:spPr>
        <p:txBody>
          <a:bodyPr wrap="square" rtlCol="0">
            <a:spAutoFit/>
          </a:bodyPr>
          <a:p>
            <a:r>
              <a:rPr lang="en-US" altLang="zh-CN" sz="2000" b="1">
                <a:latin typeface="宋体" panose="02010600030101010101" pitchFamily="2" charset="-122"/>
                <a:ea typeface="宋体" panose="02010600030101010101" pitchFamily="2" charset="-122"/>
              </a:rPr>
              <a:t>5</a:t>
            </a:r>
            <a:r>
              <a:rPr lang="zh-CN" altLang="en-US" sz="2000" b="1">
                <a:latin typeface="宋体" panose="02010600030101010101" pitchFamily="2" charset="-122"/>
                <a:ea typeface="宋体" panose="02010600030101010101" pitchFamily="2" charset="-122"/>
              </a:rPr>
              <a:t>、不再三妻四妾：一夫一妻流行开来</a:t>
            </a:r>
            <a:endParaRPr lang="zh-CN" altLang="en-US" sz="2000" b="1">
              <a:latin typeface="宋体" panose="02010600030101010101" pitchFamily="2" charset="-122"/>
              <a:ea typeface="宋体" panose="02010600030101010101" pitchFamily="2" charset="-122"/>
            </a:endParaRPr>
          </a:p>
          <a:p>
            <a:endParaRPr lang="zh-CN" altLang="en-US" sz="2000" b="1">
              <a:latin typeface="宋体" panose="02010600030101010101" pitchFamily="2" charset="-122"/>
              <a:ea typeface="宋体" panose="02010600030101010101" pitchFamily="2" charset="-122"/>
            </a:endParaRPr>
          </a:p>
          <a:p>
            <a:pPr indent="720090" fontAlgn="auto">
              <a:lnSpc>
                <a:spcPct val="150000"/>
              </a:lnSpc>
            </a:pPr>
            <a:r>
              <a:rPr lang="zh-CN" altLang="en-US" sz="2000" b="1">
                <a:latin typeface="宋体" panose="02010600030101010101" pitchFamily="2" charset="-122"/>
                <a:ea typeface="宋体" panose="02010600030101010101" pitchFamily="2" charset="-122"/>
              </a:rPr>
              <a:t>  </a:t>
            </a:r>
            <a:r>
              <a:rPr lang="zh-CN" altLang="en-US" b="1">
                <a:solidFill>
                  <a:srgbClr val="FF0000"/>
                </a:solidFill>
                <a:latin typeface="宋体" panose="02010600030101010101" pitchFamily="2" charset="-122"/>
                <a:ea typeface="宋体" panose="02010600030101010101" pitchFamily="2" charset="-122"/>
              </a:rPr>
              <a:t>中国人传统的封建婚姻家庭观点是现成的：包办、买卖、强迫性质的婚姻；辛亥革命主张的婚姻自由。首先提出的就是爱情，婚姻成为自主感情的一部分，批判封建的贞洁观，允许离婚。过去那种由父母安排的、媒婆介绍的、甚至买卖的、包办的婚姻都废除了，一夫一妻变成一种时髦。</a:t>
            </a:r>
            <a:endParaRPr lang="zh-CN" altLang="en-US" b="1">
              <a:solidFill>
                <a:srgbClr val="FF0000"/>
              </a:solidFill>
              <a:latin typeface="宋体" panose="02010600030101010101" pitchFamily="2" charset="-122"/>
              <a:ea typeface="宋体" panose="02010600030101010101" pitchFamily="2" charset="-122"/>
            </a:endParaRPr>
          </a:p>
        </p:txBody>
      </p:sp>
    </p:spTree>
  </p:cSld>
  <p:clrMapOvr>
    <a:masterClrMapping/>
  </p:clrMapOvr>
  <p:transition>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内容占位符 3" descr="图片1_副本"/>
          <p:cNvPicPr>
            <a:picLocks noChangeAspect="1"/>
          </p:cNvPicPr>
          <p:nvPr>
            <p:ph idx="1"/>
          </p:nvPr>
        </p:nvPicPr>
        <p:blipFill>
          <a:blip r:embed="rId1"/>
          <a:stretch>
            <a:fillRect/>
          </a:stretch>
        </p:blipFill>
        <p:spPr>
          <a:xfrm>
            <a:off x="-3810" y="-1905"/>
            <a:ext cx="12211050" cy="953770"/>
          </a:xfrm>
          <a:prstGeom prst="rect">
            <a:avLst/>
          </a:prstGeom>
        </p:spPr>
      </p:pic>
      <p:sp>
        <p:nvSpPr>
          <p:cNvPr id="5" name="文本框 4"/>
          <p:cNvSpPr txBox="1"/>
          <p:nvPr/>
        </p:nvSpPr>
        <p:spPr>
          <a:xfrm>
            <a:off x="1109345" y="2804160"/>
            <a:ext cx="10201275" cy="922020"/>
          </a:xfrm>
          <a:prstGeom prst="rect">
            <a:avLst/>
          </a:prstGeom>
          <a:noFill/>
        </p:spPr>
        <p:txBody>
          <a:bodyPr wrap="square" rtlCol="0">
            <a:spAutoFit/>
          </a:bodyPr>
          <a:p>
            <a:pPr algn="ctr"/>
            <a:r>
              <a:rPr lang="zh-CN" altLang="en-US" sz="5400">
                <a:solidFill>
                  <a:schemeClr val="accent1">
                    <a:lumMod val="75000"/>
                  </a:schemeClr>
                </a:solidFill>
              </a:rPr>
              <a:t>小思考：为什么会产生这些变化？</a:t>
            </a:r>
            <a:endParaRPr lang="zh-CN" altLang="en-US" sz="5400">
              <a:solidFill>
                <a:schemeClr val="accent1">
                  <a:lumMod val="75000"/>
                </a:schemeClr>
              </a:solidFill>
            </a:endParaRPr>
          </a:p>
        </p:txBody>
      </p:sp>
    </p:spTree>
  </p:cSld>
  <p:clrMapOvr>
    <a:masterClrMapping/>
  </p:clrMapOvr>
  <p:transition>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amond(in)">
                                      <p:cBhvr>
                                        <p:cTn id="7" dur="2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121" name="Picture 10" descr="图片1"/>
          <p:cNvPicPr>
            <a:picLocks noChangeAspect="1"/>
          </p:cNvPicPr>
          <p:nvPr/>
        </p:nvPicPr>
        <p:blipFill>
          <a:blip r:embed="rId1">
            <a:lum bright="70001" contrast="-70000"/>
          </a:blip>
          <a:stretch>
            <a:fillRect/>
          </a:stretch>
        </p:blipFill>
        <p:spPr>
          <a:xfrm>
            <a:off x="1524000" y="692150"/>
            <a:ext cx="9144000" cy="6165850"/>
          </a:xfrm>
          <a:prstGeom prst="rect">
            <a:avLst/>
          </a:prstGeom>
          <a:noFill/>
          <a:ln w="9525">
            <a:noFill/>
          </a:ln>
        </p:spPr>
      </p:pic>
      <p:pic>
        <p:nvPicPr>
          <p:cNvPr id="5122" name="Picture 2"/>
          <p:cNvPicPr>
            <a:picLocks noChangeAspect="1"/>
          </p:cNvPicPr>
          <p:nvPr/>
        </p:nvPicPr>
        <p:blipFill>
          <a:blip r:embed="rId2"/>
          <a:stretch>
            <a:fillRect/>
          </a:stretch>
        </p:blipFill>
        <p:spPr>
          <a:xfrm>
            <a:off x="1524000" y="692150"/>
            <a:ext cx="2987675" cy="2709863"/>
          </a:xfrm>
          <a:prstGeom prst="rect">
            <a:avLst/>
          </a:prstGeom>
          <a:noFill/>
          <a:ln w="9525">
            <a:noFill/>
          </a:ln>
        </p:spPr>
      </p:pic>
      <p:pic>
        <p:nvPicPr>
          <p:cNvPr id="5123" name="Picture 3" descr="s-21"/>
          <p:cNvPicPr>
            <a:picLocks noChangeAspect="1"/>
          </p:cNvPicPr>
          <p:nvPr/>
        </p:nvPicPr>
        <p:blipFill>
          <a:blip r:embed="rId3"/>
          <a:stretch>
            <a:fillRect/>
          </a:stretch>
        </p:blipFill>
        <p:spPr>
          <a:xfrm>
            <a:off x="5448300" y="692150"/>
            <a:ext cx="3167063" cy="2665413"/>
          </a:xfrm>
          <a:prstGeom prst="rect">
            <a:avLst/>
          </a:prstGeom>
          <a:noFill/>
          <a:ln w="9525">
            <a:noFill/>
          </a:ln>
        </p:spPr>
      </p:pic>
      <p:sp>
        <p:nvSpPr>
          <p:cNvPr id="5124" name="Text Box 4"/>
          <p:cNvSpPr txBox="1"/>
          <p:nvPr/>
        </p:nvSpPr>
        <p:spPr>
          <a:xfrm>
            <a:off x="1668463" y="3281363"/>
            <a:ext cx="7164387" cy="583565"/>
          </a:xfrm>
          <a:prstGeom prst="rect">
            <a:avLst/>
          </a:prstGeom>
          <a:noFill/>
          <a:ln w="9525">
            <a:noFill/>
          </a:ln>
        </p:spPr>
        <p:txBody>
          <a:bodyPr anchor="t">
            <a:spAutoFit/>
          </a:bodyPr>
          <a:p>
            <a:pPr eaLnBrk="0" hangingPunct="0">
              <a:spcBef>
                <a:spcPct val="50000"/>
              </a:spcBef>
            </a:pPr>
            <a:r>
              <a:rPr lang="en-US" altLang="zh-CN" sz="3200" b="1" dirty="0">
                <a:solidFill>
                  <a:srgbClr val="000000"/>
                </a:solidFill>
                <a:latin typeface="Arial" panose="020B0604020202020204" pitchFamily="34" charset="0"/>
                <a:ea typeface="黑体" panose="02010609060101010101" charset="-122"/>
              </a:rPr>
              <a:t>1899</a:t>
            </a:r>
            <a:r>
              <a:rPr lang="zh-CN" altLang="en-US" sz="3200" b="1" dirty="0">
                <a:solidFill>
                  <a:srgbClr val="000000"/>
                </a:solidFill>
                <a:latin typeface="Arial" panose="020B0604020202020204" pitchFamily="34" charset="0"/>
                <a:ea typeface="黑体" panose="02010609060101010101" charset="-122"/>
              </a:rPr>
              <a:t>年列强形成共同宰割中国的局面</a:t>
            </a:r>
            <a:endParaRPr lang="zh-CN" altLang="en-US" sz="3200" b="1" dirty="0">
              <a:solidFill>
                <a:srgbClr val="000000"/>
              </a:solidFill>
              <a:latin typeface="Arial" panose="020B0604020202020204" pitchFamily="34" charset="0"/>
              <a:ea typeface="黑体" panose="02010609060101010101" charset="-122"/>
            </a:endParaRPr>
          </a:p>
        </p:txBody>
      </p:sp>
      <p:pic>
        <p:nvPicPr>
          <p:cNvPr id="5125" name="Picture 5" descr="bglj1"/>
          <p:cNvPicPr>
            <a:picLocks noChangeAspect="1"/>
          </p:cNvPicPr>
          <p:nvPr/>
        </p:nvPicPr>
        <p:blipFill>
          <a:blip r:embed="rId4"/>
          <a:stretch>
            <a:fillRect/>
          </a:stretch>
        </p:blipFill>
        <p:spPr>
          <a:xfrm>
            <a:off x="1524000" y="3860800"/>
            <a:ext cx="3635375" cy="2479675"/>
          </a:xfrm>
          <a:prstGeom prst="rect">
            <a:avLst/>
          </a:prstGeom>
          <a:noFill/>
          <a:ln w="9525">
            <a:noFill/>
          </a:ln>
        </p:spPr>
      </p:pic>
      <p:sp>
        <p:nvSpPr>
          <p:cNvPr id="5126" name="Text Box 6"/>
          <p:cNvSpPr txBox="1"/>
          <p:nvPr/>
        </p:nvSpPr>
        <p:spPr>
          <a:xfrm>
            <a:off x="1416050" y="6237288"/>
            <a:ext cx="3960813" cy="583565"/>
          </a:xfrm>
          <a:prstGeom prst="rect">
            <a:avLst/>
          </a:prstGeom>
          <a:noFill/>
          <a:ln w="9525">
            <a:noFill/>
          </a:ln>
        </p:spPr>
        <p:txBody>
          <a:bodyPr anchor="t">
            <a:spAutoFit/>
          </a:bodyPr>
          <a:p>
            <a:pPr eaLnBrk="0" hangingPunct="0">
              <a:spcBef>
                <a:spcPct val="50000"/>
              </a:spcBef>
            </a:pPr>
            <a:r>
              <a:rPr lang="en-US" altLang="zh-CN" sz="3200" b="1" dirty="0">
                <a:solidFill>
                  <a:srgbClr val="000000"/>
                </a:solidFill>
                <a:latin typeface="黑体" panose="02010609060101010101" charset="-122"/>
                <a:ea typeface="黑体" panose="02010609060101010101" charset="-122"/>
              </a:rPr>
              <a:t>1900</a:t>
            </a:r>
            <a:r>
              <a:rPr lang="zh-CN" altLang="en-US" sz="3200" b="1" dirty="0">
                <a:solidFill>
                  <a:srgbClr val="000000"/>
                </a:solidFill>
                <a:latin typeface="黑体" panose="02010609060101010101" charset="-122"/>
                <a:ea typeface="黑体" panose="02010609060101010101" charset="-122"/>
              </a:rPr>
              <a:t>年八国联军侵华</a:t>
            </a:r>
            <a:endParaRPr lang="zh-CN" altLang="en-US" sz="3200" b="1" dirty="0">
              <a:solidFill>
                <a:srgbClr val="000000"/>
              </a:solidFill>
              <a:latin typeface="黑体" panose="02010609060101010101" charset="-122"/>
              <a:ea typeface="黑体" panose="02010609060101010101" charset="-122"/>
            </a:endParaRPr>
          </a:p>
        </p:txBody>
      </p:sp>
      <p:pic>
        <p:nvPicPr>
          <p:cNvPr id="5127" name="Picture 7" descr="10009_20050907_145">
            <a:hlinkClick r:id="rId5"/>
          </p:cNvPr>
          <p:cNvPicPr>
            <a:picLocks noChangeAspect="1"/>
          </p:cNvPicPr>
          <p:nvPr/>
        </p:nvPicPr>
        <p:blipFill>
          <a:blip r:embed="rId6"/>
          <a:stretch>
            <a:fillRect/>
          </a:stretch>
        </p:blipFill>
        <p:spPr>
          <a:xfrm>
            <a:off x="5303838" y="3860800"/>
            <a:ext cx="3529012" cy="2520950"/>
          </a:xfrm>
          <a:prstGeom prst="rect">
            <a:avLst/>
          </a:prstGeom>
          <a:noFill/>
          <a:ln w="9525">
            <a:noFill/>
          </a:ln>
        </p:spPr>
      </p:pic>
      <p:sp>
        <p:nvSpPr>
          <p:cNvPr id="5128" name="Text Box 8"/>
          <p:cNvSpPr txBox="1"/>
          <p:nvPr/>
        </p:nvSpPr>
        <p:spPr>
          <a:xfrm>
            <a:off x="5159375" y="6278563"/>
            <a:ext cx="5003800" cy="583565"/>
          </a:xfrm>
          <a:prstGeom prst="rect">
            <a:avLst/>
          </a:prstGeom>
          <a:noFill/>
          <a:ln w="9525">
            <a:noFill/>
          </a:ln>
        </p:spPr>
        <p:txBody>
          <a:bodyPr anchor="t">
            <a:spAutoFit/>
          </a:bodyPr>
          <a:p>
            <a:pPr eaLnBrk="0" hangingPunct="0">
              <a:spcBef>
                <a:spcPct val="50000"/>
              </a:spcBef>
            </a:pPr>
            <a:r>
              <a:rPr lang="en-US" altLang="zh-CN" sz="3200" b="1" dirty="0">
                <a:solidFill>
                  <a:srgbClr val="000000"/>
                </a:solidFill>
                <a:latin typeface="黑体" panose="02010609060101010101" charset="-122"/>
                <a:ea typeface="黑体" panose="02010609060101010101" charset="-122"/>
              </a:rPr>
              <a:t>1901</a:t>
            </a:r>
            <a:r>
              <a:rPr lang="zh-CN" altLang="en-US" sz="3200" b="1" dirty="0">
                <a:solidFill>
                  <a:srgbClr val="000000"/>
                </a:solidFill>
                <a:latin typeface="黑体" panose="02010609060101010101" charset="-122"/>
                <a:ea typeface="黑体" panose="02010609060101010101" charset="-122"/>
              </a:rPr>
              <a:t>年</a:t>
            </a:r>
            <a:r>
              <a:rPr lang="en-US" altLang="zh-CN" sz="3200" b="1" dirty="0">
                <a:solidFill>
                  <a:srgbClr val="000000"/>
                </a:solidFill>
                <a:latin typeface="黑体" panose="02010609060101010101" charset="-122"/>
                <a:ea typeface="黑体" panose="02010609060101010101" charset="-122"/>
              </a:rPr>
              <a:t>《</a:t>
            </a:r>
            <a:r>
              <a:rPr lang="zh-CN" altLang="en-US" sz="3200" b="1" dirty="0">
                <a:solidFill>
                  <a:srgbClr val="000000"/>
                </a:solidFill>
                <a:latin typeface="黑体" panose="02010609060101010101" charset="-122"/>
                <a:ea typeface="黑体" panose="02010609060101010101" charset="-122"/>
              </a:rPr>
              <a:t>辛丑条约</a:t>
            </a:r>
            <a:r>
              <a:rPr lang="en-US" altLang="zh-CN" sz="3200" b="1" dirty="0">
                <a:solidFill>
                  <a:srgbClr val="000000"/>
                </a:solidFill>
                <a:latin typeface="黑体" panose="02010609060101010101" charset="-122"/>
                <a:ea typeface="黑体" panose="02010609060101010101" charset="-122"/>
              </a:rPr>
              <a:t>》</a:t>
            </a:r>
            <a:r>
              <a:rPr lang="zh-CN" altLang="en-US" sz="3200" b="1" dirty="0">
                <a:solidFill>
                  <a:srgbClr val="000000"/>
                </a:solidFill>
                <a:latin typeface="黑体" panose="02010609060101010101" charset="-122"/>
                <a:ea typeface="黑体" panose="02010609060101010101" charset="-122"/>
              </a:rPr>
              <a:t>签订</a:t>
            </a:r>
            <a:endParaRPr lang="zh-CN" altLang="en-US" sz="3200" b="1" dirty="0">
              <a:solidFill>
                <a:srgbClr val="000000"/>
              </a:solidFill>
              <a:latin typeface="黑体" panose="02010609060101010101" charset="-122"/>
              <a:ea typeface="黑体" panose="02010609060101010101" charset="-122"/>
            </a:endParaRPr>
          </a:p>
        </p:txBody>
      </p:sp>
      <p:sp>
        <p:nvSpPr>
          <p:cNvPr id="5129" name="Text Box 9"/>
          <p:cNvSpPr txBox="1"/>
          <p:nvPr/>
        </p:nvSpPr>
        <p:spPr>
          <a:xfrm>
            <a:off x="8822690" y="692150"/>
            <a:ext cx="1413510" cy="6858000"/>
          </a:xfrm>
          <a:prstGeom prst="rect">
            <a:avLst/>
          </a:prstGeom>
          <a:noFill/>
          <a:ln w="9525">
            <a:noFill/>
          </a:ln>
        </p:spPr>
        <p:txBody>
          <a:bodyPr vert="eaVert" anchor="t">
            <a:spAutoFit/>
          </a:bodyPr>
          <a:p>
            <a:pPr eaLnBrk="0" hangingPunct="0">
              <a:spcBef>
                <a:spcPct val="50000"/>
              </a:spcBef>
            </a:pPr>
            <a:r>
              <a:rPr lang="en-US" altLang="zh-CN" sz="3200" b="1" dirty="0">
                <a:solidFill>
                  <a:srgbClr val="FF3300"/>
                </a:solidFill>
                <a:latin typeface="Arial" panose="020B0604020202020204" pitchFamily="34" charset="0"/>
                <a:ea typeface="黑体" panose="02010609060101010101" charset="-122"/>
              </a:rPr>
              <a:t>19</a:t>
            </a:r>
            <a:r>
              <a:rPr lang="zh-CN" altLang="en-US" sz="3200" b="1" dirty="0">
                <a:solidFill>
                  <a:srgbClr val="FF3300"/>
                </a:solidFill>
                <a:latin typeface="Arial" panose="020B0604020202020204" pitchFamily="34" charset="0"/>
                <a:ea typeface="黑体" panose="02010609060101010101" charset="-122"/>
              </a:rPr>
              <a:t>世纪末</a:t>
            </a:r>
            <a:r>
              <a:rPr lang="en-US" altLang="zh-CN" sz="3200" b="1" dirty="0">
                <a:solidFill>
                  <a:srgbClr val="FF3300"/>
                </a:solidFill>
                <a:latin typeface="Arial" panose="020B0604020202020204" pitchFamily="34" charset="0"/>
                <a:ea typeface="黑体" panose="02010609060101010101" charset="-122"/>
              </a:rPr>
              <a:t>20</a:t>
            </a:r>
            <a:r>
              <a:rPr lang="zh-CN" altLang="en-US" sz="3200" b="1" dirty="0">
                <a:solidFill>
                  <a:srgbClr val="FF3300"/>
                </a:solidFill>
                <a:latin typeface="Arial" panose="020B0604020202020204" pitchFamily="34" charset="0"/>
                <a:ea typeface="黑体" panose="02010609060101010101" charset="-122"/>
              </a:rPr>
              <a:t>世纪初中国怎么啦！ </a:t>
            </a:r>
            <a:endParaRPr lang="zh-CN" altLang="en-US" sz="3200" b="1" dirty="0">
              <a:solidFill>
                <a:srgbClr val="FF3300"/>
              </a:solidFill>
              <a:latin typeface="Arial" panose="020B0604020202020204" pitchFamily="34" charset="0"/>
              <a:ea typeface="黑体" panose="02010609060101010101" charset="-122"/>
            </a:endParaRPr>
          </a:p>
          <a:p>
            <a:pPr eaLnBrk="0" hangingPunct="0">
              <a:spcBef>
                <a:spcPct val="50000"/>
              </a:spcBef>
            </a:pPr>
            <a:r>
              <a:rPr lang="zh-CN" altLang="en-US" sz="3200" b="1" dirty="0">
                <a:solidFill>
                  <a:srgbClr val="FF3300"/>
                </a:solidFill>
                <a:latin typeface="Arial" panose="020B0604020202020204" pitchFamily="34" charset="0"/>
                <a:ea typeface="黑体" panose="02010609060101010101" charset="-122"/>
              </a:rPr>
              <a:t>清政府干什么去了！ ！ ！</a:t>
            </a:r>
            <a:endParaRPr lang="zh-CN" altLang="en-US" sz="3200" b="1" dirty="0">
              <a:solidFill>
                <a:srgbClr val="FF3300"/>
              </a:solidFill>
              <a:latin typeface="Arial" panose="020B0604020202020204" pitchFamily="34" charset="0"/>
              <a:ea typeface="黑体" panose="02010609060101010101" charset="-122"/>
            </a:endParaRPr>
          </a:p>
        </p:txBody>
      </p:sp>
      <p:sp>
        <p:nvSpPr>
          <p:cNvPr id="106507" name="Text Box 11"/>
          <p:cNvSpPr txBox="1"/>
          <p:nvPr/>
        </p:nvSpPr>
        <p:spPr>
          <a:xfrm>
            <a:off x="1524000" y="2540000"/>
            <a:ext cx="9144000" cy="1198880"/>
          </a:xfrm>
          <a:prstGeom prst="rect">
            <a:avLst/>
          </a:prstGeom>
          <a:solidFill>
            <a:schemeClr val="accent1"/>
          </a:solidFill>
          <a:ln w="9525" cap="flat" cmpd="sng">
            <a:solidFill>
              <a:srgbClr val="FFFF00"/>
            </a:solidFill>
            <a:prstDash val="solid"/>
            <a:miter/>
            <a:headEnd type="none" w="med" len="med"/>
            <a:tailEnd type="none" w="med" len="med"/>
          </a:ln>
        </p:spPr>
        <p:txBody>
          <a:bodyPr anchor="t">
            <a:spAutoFit/>
          </a:bodyPr>
          <a:p>
            <a:r>
              <a:rPr lang="en-US" altLang="zh-CN" sz="3600" b="1" dirty="0">
                <a:solidFill>
                  <a:srgbClr val="0000FF"/>
                </a:solidFill>
                <a:latin typeface="黑体" panose="02010609060101010101" charset="-122"/>
                <a:ea typeface="黑体" panose="02010609060101010101" charset="-122"/>
              </a:rPr>
              <a:t>1</a:t>
            </a:r>
            <a:r>
              <a:rPr lang="zh-CN" altLang="en-US" sz="3600" b="1" dirty="0">
                <a:solidFill>
                  <a:srgbClr val="0000FF"/>
                </a:solidFill>
                <a:latin typeface="黑体" panose="02010609060101010101" charset="-122"/>
                <a:ea typeface="黑体" panose="02010609060101010101" charset="-122"/>
              </a:rPr>
              <a:t>、列强：义和团运动失败后</a:t>
            </a:r>
            <a:r>
              <a:rPr lang="en-US" altLang="zh-CN" sz="3600" b="1" dirty="0">
                <a:solidFill>
                  <a:srgbClr val="0000FF"/>
                </a:solidFill>
                <a:latin typeface="黑体" panose="02010609060101010101" charset="-122"/>
                <a:ea typeface="黑体" panose="02010609060101010101" charset="-122"/>
              </a:rPr>
              <a:t>,</a:t>
            </a:r>
            <a:r>
              <a:rPr lang="zh-CN" altLang="en-US" sz="3600" b="1" dirty="0">
                <a:solidFill>
                  <a:srgbClr val="0000FF"/>
                </a:solidFill>
                <a:latin typeface="黑体" panose="02010609060101010101" charset="-122"/>
                <a:ea typeface="黑体" panose="02010609060101010101" charset="-122"/>
              </a:rPr>
              <a:t>帝国主义加紧了对中国的控制和掠夺。</a:t>
            </a:r>
            <a:endParaRPr lang="zh-CN" altLang="en-US" sz="3600" b="1" dirty="0">
              <a:solidFill>
                <a:srgbClr val="0000FF"/>
              </a:solidFill>
              <a:latin typeface="黑体" panose="02010609060101010101" charset="-122"/>
              <a:ea typeface="黑体" panose="02010609060101010101" charset="-122"/>
            </a:endParaRPr>
          </a:p>
        </p:txBody>
      </p:sp>
      <p:sp>
        <p:nvSpPr>
          <p:cNvPr id="106508" name="Text Box 12"/>
          <p:cNvSpPr txBox="1"/>
          <p:nvPr/>
        </p:nvSpPr>
        <p:spPr>
          <a:xfrm>
            <a:off x="1487488" y="3860800"/>
            <a:ext cx="9144000" cy="1198880"/>
          </a:xfrm>
          <a:prstGeom prst="rect">
            <a:avLst/>
          </a:prstGeom>
          <a:solidFill>
            <a:schemeClr val="accent1"/>
          </a:solidFill>
          <a:ln w="9525">
            <a:noFill/>
          </a:ln>
        </p:spPr>
        <p:txBody>
          <a:bodyPr anchor="t">
            <a:spAutoFit/>
          </a:bodyPr>
          <a:p>
            <a:r>
              <a:rPr lang="zh-CN" altLang="en-US" sz="3600" b="1" dirty="0">
                <a:solidFill>
                  <a:srgbClr val="FF0000"/>
                </a:solidFill>
                <a:latin typeface="黑体" panose="02010609060101010101" charset="-122"/>
                <a:ea typeface="黑体" panose="02010609060101010101" charset="-122"/>
              </a:rPr>
              <a:t>２、清政府：内外交困，试图通过新政和预备立宪来挽救其统治危机。</a:t>
            </a:r>
            <a:endParaRPr lang="zh-CN" altLang="en-US" sz="3600" b="1" dirty="0">
              <a:solidFill>
                <a:srgbClr val="FF0000"/>
              </a:solidFill>
              <a:latin typeface="黑体" panose="02010609060101010101" charset="-122"/>
              <a:ea typeface="黑体" panose="02010609060101010101" charset="-122"/>
            </a:endParaRPr>
          </a:p>
        </p:txBody>
      </p:sp>
      <p:sp>
        <p:nvSpPr>
          <p:cNvPr id="5132" name="Text Box 13"/>
          <p:cNvSpPr txBox="1"/>
          <p:nvPr/>
        </p:nvSpPr>
        <p:spPr>
          <a:xfrm>
            <a:off x="1558925" y="44450"/>
            <a:ext cx="5795963" cy="583565"/>
          </a:xfrm>
          <a:prstGeom prst="rect">
            <a:avLst/>
          </a:prstGeom>
          <a:solidFill>
            <a:schemeClr val="accent1"/>
          </a:solidFill>
          <a:ln w="9525">
            <a:noFill/>
          </a:ln>
        </p:spPr>
        <p:txBody>
          <a:bodyPr anchor="t">
            <a:spAutoFit/>
          </a:bodyPr>
          <a:p>
            <a:pPr>
              <a:spcBef>
                <a:spcPct val="50000"/>
              </a:spcBef>
            </a:pPr>
            <a:r>
              <a:rPr lang="zh-CN" altLang="en-US" sz="3200" b="1" dirty="0">
                <a:latin typeface="Times New Roman" panose="02020603050405020304" pitchFamily="18" charset="0"/>
                <a:ea typeface="黑体" panose="02010609060101010101" charset="-122"/>
              </a:rPr>
              <a:t>辛亥革命</a:t>
            </a:r>
            <a:r>
              <a:rPr lang="en-US" altLang="zh-CN" sz="3200" b="1" dirty="0">
                <a:latin typeface="Times New Roman" panose="02020603050405020304" pitchFamily="18" charset="0"/>
                <a:ea typeface="黑体" panose="02010609060101010101" charset="-122"/>
              </a:rPr>
              <a:t>——</a:t>
            </a:r>
            <a:r>
              <a:rPr lang="zh-CN" altLang="en-US" sz="3200" b="1" dirty="0">
                <a:latin typeface="Times New Roman" panose="02020603050405020304" pitchFamily="18" charset="0"/>
                <a:ea typeface="黑体" panose="02010609060101010101" charset="-122"/>
              </a:rPr>
              <a:t>背景篇</a:t>
            </a:r>
            <a:endParaRPr lang="zh-CN" altLang="en-US" sz="3200" b="1" dirty="0">
              <a:latin typeface="Times New Roman" panose="02020603050405020304" pitchFamily="18" charset="0"/>
              <a:ea typeface="黑体" panose="0201060906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106507"/>
                                        </p:tgtEl>
                                        <p:attrNameLst>
                                          <p:attrName>style.visibility</p:attrName>
                                        </p:attrNameLst>
                                      </p:cBhvr>
                                      <p:to>
                                        <p:strVal val="visible"/>
                                      </p:to>
                                    </p:set>
                                    <p:anim calcmode="lin" valueType="num">
                                      <p:cBhvr>
                                        <p:cTn id="7" dur="1000" fill="hold"/>
                                        <p:tgtEl>
                                          <p:spTgt spid="106507"/>
                                        </p:tgtEl>
                                        <p:attrNameLst>
                                          <p:attrName>ppt_x</p:attrName>
                                        </p:attrNameLst>
                                      </p:cBhvr>
                                      <p:tavLst>
                                        <p:tav tm="0">
                                          <p:val>
                                            <p:strVal val="#ppt_x-.2"/>
                                          </p:val>
                                        </p:tav>
                                        <p:tav tm="100000">
                                          <p:val>
                                            <p:strVal val="#ppt_x"/>
                                          </p:val>
                                        </p:tav>
                                      </p:tavLst>
                                    </p:anim>
                                    <p:anim calcmode="lin" valueType="num">
                                      <p:cBhvr>
                                        <p:cTn id="8" dur="1000" fill="hold"/>
                                        <p:tgtEl>
                                          <p:spTgt spid="106507"/>
                                        </p:tgtEl>
                                        <p:attrNameLst>
                                          <p:attrName>ppt_y</p:attrName>
                                        </p:attrNameLst>
                                      </p:cBhvr>
                                      <p:tavLst>
                                        <p:tav tm="0">
                                          <p:val>
                                            <p:strVal val="#ppt_y"/>
                                          </p:val>
                                        </p:tav>
                                        <p:tav tm="100000">
                                          <p:val>
                                            <p:strVal val="#ppt_y"/>
                                          </p:val>
                                        </p:tav>
                                      </p:tavLst>
                                    </p:anim>
                                    <p:animEffect transition="in" filter="wipe(right)" prLst="gradientSize: 0.1">
                                      <p:cBhvr>
                                        <p:cTn id="9" dur="1000"/>
                                        <p:tgtEl>
                                          <p:spTgt spid="106507"/>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grpId="0" nodeType="clickEffect">
                                  <p:stCondLst>
                                    <p:cond delay="0"/>
                                  </p:stCondLst>
                                  <p:childTnLst>
                                    <p:set>
                                      <p:cBhvr>
                                        <p:cTn id="13" dur="1" fill="hold">
                                          <p:stCondLst>
                                            <p:cond delay="0"/>
                                          </p:stCondLst>
                                        </p:cTn>
                                        <p:tgtEl>
                                          <p:spTgt spid="106508"/>
                                        </p:tgtEl>
                                        <p:attrNameLst>
                                          <p:attrName>style.visibility</p:attrName>
                                        </p:attrNameLst>
                                      </p:cBhvr>
                                      <p:to>
                                        <p:strVal val="visible"/>
                                      </p:to>
                                    </p:set>
                                    <p:anim calcmode="lin" valueType="num">
                                      <p:cBhvr>
                                        <p:cTn id="14" dur="1000" fill="hold"/>
                                        <p:tgtEl>
                                          <p:spTgt spid="106508"/>
                                        </p:tgtEl>
                                        <p:attrNameLst>
                                          <p:attrName>ppt_x</p:attrName>
                                        </p:attrNameLst>
                                      </p:cBhvr>
                                      <p:tavLst>
                                        <p:tav tm="0">
                                          <p:val>
                                            <p:strVal val="#ppt_x-.2"/>
                                          </p:val>
                                        </p:tav>
                                        <p:tav tm="100000">
                                          <p:val>
                                            <p:strVal val="#ppt_x"/>
                                          </p:val>
                                        </p:tav>
                                      </p:tavLst>
                                    </p:anim>
                                    <p:anim calcmode="lin" valueType="num">
                                      <p:cBhvr>
                                        <p:cTn id="15" dur="1000" fill="hold"/>
                                        <p:tgtEl>
                                          <p:spTgt spid="106508"/>
                                        </p:tgtEl>
                                        <p:attrNameLst>
                                          <p:attrName>ppt_y</p:attrName>
                                        </p:attrNameLst>
                                      </p:cBhvr>
                                      <p:tavLst>
                                        <p:tav tm="0">
                                          <p:val>
                                            <p:strVal val="#ppt_y"/>
                                          </p:val>
                                        </p:tav>
                                        <p:tav tm="100000">
                                          <p:val>
                                            <p:strVal val="#ppt_y"/>
                                          </p:val>
                                        </p:tav>
                                      </p:tavLst>
                                    </p:anim>
                                    <p:animEffect transition="in" filter="wipe(right)" prLst="gradientSize: 0.1">
                                      <p:cBhvr>
                                        <p:cTn id="16" dur="1000"/>
                                        <p:tgtEl>
                                          <p:spTgt spid="1065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507" grpId="0" bldLvl="0" animBg="1"/>
      <p:bldP spid="106508" grpId="0" bldLvl="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145" name="Text Box 5"/>
          <p:cNvSpPr txBox="1"/>
          <p:nvPr/>
        </p:nvSpPr>
        <p:spPr>
          <a:xfrm>
            <a:off x="1524000" y="50800"/>
            <a:ext cx="8964613" cy="583565"/>
          </a:xfrm>
          <a:prstGeom prst="rect">
            <a:avLst/>
          </a:prstGeom>
          <a:solidFill>
            <a:schemeClr val="accent1"/>
          </a:solidFill>
          <a:ln w="9525">
            <a:noFill/>
          </a:ln>
        </p:spPr>
        <p:txBody>
          <a:bodyPr anchor="t">
            <a:spAutoFit/>
          </a:bodyPr>
          <a:p>
            <a:r>
              <a:rPr lang="zh-CN" altLang="en-US" sz="3200" b="1" dirty="0">
                <a:latin typeface="Times New Roman" panose="02020603050405020304" pitchFamily="18" charset="0"/>
                <a:ea typeface="黑体" panose="02010609060101010101" charset="-122"/>
              </a:rPr>
              <a:t>一、革命志士的奋斗</a:t>
            </a:r>
            <a:r>
              <a:rPr lang="en-US" altLang="zh-CN" sz="3200" b="1" dirty="0">
                <a:latin typeface="Times New Roman" panose="02020603050405020304" pitchFamily="18" charset="0"/>
                <a:ea typeface="黑体" panose="02010609060101010101" charset="-122"/>
              </a:rPr>
              <a:t>——</a:t>
            </a:r>
            <a:r>
              <a:rPr lang="zh-CN" altLang="en-US" sz="3200" b="1" dirty="0">
                <a:latin typeface="Times New Roman" panose="02020603050405020304" pitchFamily="18" charset="0"/>
                <a:ea typeface="黑体" panose="02010609060101010101" charset="-122"/>
              </a:rPr>
              <a:t>发动一系列武装起义</a:t>
            </a:r>
            <a:endParaRPr lang="zh-CN" altLang="en-US" sz="3200" b="1" dirty="0">
              <a:latin typeface="Times New Roman" panose="02020603050405020304" pitchFamily="18" charset="0"/>
              <a:ea typeface="黑体" panose="02010609060101010101" charset="-122"/>
            </a:endParaRPr>
          </a:p>
        </p:txBody>
      </p:sp>
      <p:sp>
        <p:nvSpPr>
          <p:cNvPr id="6146" name="Text Box 12"/>
          <p:cNvSpPr txBox="1"/>
          <p:nvPr/>
        </p:nvSpPr>
        <p:spPr>
          <a:xfrm>
            <a:off x="2819400" y="6477000"/>
            <a:ext cx="914400" cy="521970"/>
          </a:xfrm>
          <a:prstGeom prst="rect">
            <a:avLst/>
          </a:prstGeom>
          <a:noFill/>
          <a:ln w="9525">
            <a:noFill/>
          </a:ln>
        </p:spPr>
        <p:txBody>
          <a:bodyPr anchor="t">
            <a:spAutoFit/>
          </a:bodyPr>
          <a:p>
            <a:pPr algn="ctr">
              <a:spcBef>
                <a:spcPct val="50000"/>
              </a:spcBef>
            </a:pPr>
            <a:endParaRPr lang="zh-CN" altLang="zh-CN" sz="2800" b="1" dirty="0">
              <a:solidFill>
                <a:srgbClr val="FF66FF"/>
              </a:solidFill>
              <a:latin typeface="Times New Roman" panose="02020603050405020304" pitchFamily="18" charset="0"/>
              <a:ea typeface="宋体" panose="02010600030101010101" pitchFamily="2" charset="-122"/>
            </a:endParaRPr>
          </a:p>
        </p:txBody>
      </p:sp>
      <p:pic>
        <p:nvPicPr>
          <p:cNvPr id="194583" name="Picture 23" descr="qiyi"/>
          <p:cNvPicPr>
            <a:picLocks noChangeAspect="1"/>
          </p:cNvPicPr>
          <p:nvPr/>
        </p:nvPicPr>
        <p:blipFill>
          <a:blip r:embed="rId1"/>
          <a:stretch>
            <a:fillRect/>
          </a:stretch>
        </p:blipFill>
        <p:spPr>
          <a:xfrm>
            <a:off x="78740" y="634365"/>
            <a:ext cx="12115165" cy="6134100"/>
          </a:xfrm>
          <a:prstGeom prst="rect">
            <a:avLst/>
          </a:prstGeom>
          <a:noFill/>
          <a:ln w="9525" cap="flat" cmpd="sng">
            <a:solidFill>
              <a:srgbClr val="FF6600"/>
            </a:solidFill>
            <a:prstDash val="solid"/>
            <a:miter/>
            <a:headEnd type="none" w="med" len="med"/>
            <a:tailEnd type="none" w="med" len="med"/>
          </a:ln>
        </p:spPr>
      </p:pic>
      <p:sp>
        <p:nvSpPr>
          <p:cNvPr id="14341" name="AutoShape 24"/>
          <p:cNvSpPr/>
          <p:nvPr/>
        </p:nvSpPr>
        <p:spPr>
          <a:xfrm>
            <a:off x="7967663" y="3789363"/>
            <a:ext cx="998537" cy="788987"/>
          </a:xfrm>
          <a:prstGeom prst="wedgeRoundRectCallout">
            <a:avLst>
              <a:gd name="adj1" fmla="val 13116"/>
              <a:gd name="adj2" fmla="val 52014"/>
              <a:gd name="adj3" fmla="val 16667"/>
            </a:avLst>
          </a:prstGeom>
          <a:solidFill>
            <a:srgbClr val="993300"/>
          </a:solidFill>
          <a:ln w="9525" cap="flat" cmpd="sng">
            <a:solidFill>
              <a:schemeClr val="tx1"/>
            </a:solidFill>
            <a:prstDash val="solid"/>
            <a:miter/>
            <a:headEnd type="none" w="med" len="med"/>
            <a:tailEnd type="none" w="med" len="med"/>
          </a:ln>
        </p:spPr>
        <p:txBody>
          <a:bodyPr anchor="t"/>
          <a:p>
            <a:pPr algn="ctr"/>
            <a:r>
              <a:rPr lang="zh-CN" altLang="en-US" b="1" dirty="0">
                <a:solidFill>
                  <a:schemeClr val="bg1"/>
                </a:solidFill>
                <a:latin typeface="黑体" panose="02010609060101010101" charset="-122"/>
                <a:ea typeface="黑体" panose="02010609060101010101" charset="-122"/>
              </a:rPr>
              <a:t>安庆绍兴起义</a:t>
            </a:r>
            <a:endParaRPr lang="zh-CN" altLang="en-US" b="1" dirty="0">
              <a:solidFill>
                <a:schemeClr val="bg1"/>
              </a:solidFill>
              <a:latin typeface="黑体" panose="02010609060101010101" charset="-122"/>
              <a:ea typeface="黑体" panose="02010609060101010101" charset="-122"/>
            </a:endParaRPr>
          </a:p>
        </p:txBody>
      </p:sp>
      <p:sp>
        <p:nvSpPr>
          <p:cNvPr id="194585" name="AutoShape 25">
            <a:hlinkClick r:id="" action="ppaction://noaction"/>
          </p:cNvPr>
          <p:cNvSpPr/>
          <p:nvPr/>
        </p:nvSpPr>
        <p:spPr>
          <a:xfrm>
            <a:off x="4953000" y="4316413"/>
            <a:ext cx="1219200" cy="941387"/>
          </a:xfrm>
          <a:prstGeom prst="wedgeRoundRectCallout">
            <a:avLst>
              <a:gd name="adj1" fmla="val 71222"/>
              <a:gd name="adj2" fmla="val -3287"/>
              <a:gd name="adj3" fmla="val 16667"/>
            </a:avLst>
          </a:prstGeom>
          <a:solidFill>
            <a:srgbClr val="800000"/>
          </a:solidFill>
          <a:ln w="9525" cap="flat" cmpd="sng">
            <a:solidFill>
              <a:schemeClr val="tx1"/>
            </a:solidFill>
            <a:prstDash val="solid"/>
            <a:miter/>
            <a:headEnd type="none" w="med" len="med"/>
            <a:tailEnd type="none" w="med" len="med"/>
          </a:ln>
        </p:spPr>
        <p:txBody>
          <a:bodyPr anchor="t"/>
          <a:p>
            <a:pPr algn="ctr"/>
            <a:r>
              <a:rPr lang="zh-CN" altLang="en-US" sz="2400" b="1" dirty="0">
                <a:solidFill>
                  <a:schemeClr val="bg1"/>
                </a:solidFill>
                <a:latin typeface="黑体" panose="02010609060101010101" charset="-122"/>
                <a:ea typeface="黑体" panose="02010609060101010101" charset="-122"/>
              </a:rPr>
              <a:t>萍浏醴起义</a:t>
            </a:r>
            <a:endParaRPr lang="zh-CN" altLang="en-US" sz="2400" b="1" dirty="0">
              <a:solidFill>
                <a:schemeClr val="bg1"/>
              </a:solidFill>
              <a:latin typeface="黑体" panose="02010609060101010101" charset="-122"/>
              <a:ea typeface="黑体" panose="02010609060101010101" charset="-122"/>
            </a:endParaRPr>
          </a:p>
        </p:txBody>
      </p:sp>
      <p:sp>
        <p:nvSpPr>
          <p:cNvPr id="194586" name="AutoShape 26">
            <a:hlinkClick r:id="rId2" action="ppaction://hlinksldjump"/>
          </p:cNvPr>
          <p:cNvSpPr/>
          <p:nvPr/>
        </p:nvSpPr>
        <p:spPr>
          <a:xfrm>
            <a:off x="6456363" y="5029200"/>
            <a:ext cx="1773237" cy="990600"/>
          </a:xfrm>
          <a:prstGeom prst="wedgeRoundRectCallout">
            <a:avLst>
              <a:gd name="adj1" fmla="val -56000"/>
              <a:gd name="adj2" fmla="val 55611"/>
              <a:gd name="adj3" fmla="val 16667"/>
            </a:avLst>
          </a:prstGeom>
          <a:solidFill>
            <a:srgbClr val="993300"/>
          </a:solidFill>
          <a:ln w="9525" cap="flat" cmpd="sng">
            <a:solidFill>
              <a:schemeClr val="tx1"/>
            </a:solidFill>
            <a:prstDash val="solid"/>
            <a:miter/>
            <a:headEnd type="none" w="med" len="med"/>
            <a:tailEnd type="none" w="med" len="med"/>
          </a:ln>
        </p:spPr>
        <p:txBody>
          <a:bodyPr anchor="t"/>
          <a:p>
            <a:pPr algn="ctr"/>
            <a:r>
              <a:rPr lang="zh-CN" altLang="en-US" sz="2400" b="1" dirty="0">
                <a:solidFill>
                  <a:schemeClr val="bg1"/>
                </a:solidFill>
                <a:latin typeface="黑体" panose="02010609060101010101" charset="-122"/>
                <a:ea typeface="黑体" panose="02010609060101010101" charset="-122"/>
              </a:rPr>
              <a:t>黄花岗起义</a:t>
            </a:r>
            <a:endParaRPr lang="zh-CN" altLang="en-US" sz="2400" b="1" dirty="0">
              <a:solidFill>
                <a:schemeClr val="bg1"/>
              </a:solidFill>
              <a:latin typeface="黑体" panose="02010609060101010101" charset="-122"/>
              <a:ea typeface="黑体" panose="02010609060101010101" charset="-122"/>
            </a:endParaRPr>
          </a:p>
        </p:txBody>
      </p:sp>
      <p:sp>
        <p:nvSpPr>
          <p:cNvPr id="194587" name="AutoShape 27"/>
          <p:cNvSpPr/>
          <p:nvPr/>
        </p:nvSpPr>
        <p:spPr>
          <a:xfrm>
            <a:off x="2057400" y="4876800"/>
            <a:ext cx="2209800" cy="1279525"/>
          </a:xfrm>
          <a:prstGeom prst="wedgeRoundRectCallout">
            <a:avLst>
              <a:gd name="adj1" fmla="val 26435"/>
              <a:gd name="adj2" fmla="val 68981"/>
              <a:gd name="adj3" fmla="val 16667"/>
            </a:avLst>
          </a:prstGeom>
          <a:solidFill>
            <a:srgbClr val="800000"/>
          </a:solidFill>
          <a:ln w="9525" cap="flat" cmpd="sng">
            <a:solidFill>
              <a:schemeClr val="tx1"/>
            </a:solidFill>
            <a:prstDash val="solid"/>
            <a:miter/>
            <a:headEnd type="none" w="med" len="med"/>
            <a:tailEnd type="none" w="med" len="med"/>
          </a:ln>
        </p:spPr>
        <p:txBody>
          <a:bodyPr anchor="t"/>
          <a:p>
            <a:pPr algn="ctr"/>
            <a:r>
              <a:rPr lang="zh-CN" altLang="en-US" sz="2400" b="1" dirty="0">
                <a:solidFill>
                  <a:schemeClr val="bg1"/>
                </a:solidFill>
                <a:latin typeface="黑体" panose="02010609060101010101" charset="-122"/>
                <a:ea typeface="黑体" panose="02010609060101010101" charset="-122"/>
              </a:rPr>
              <a:t>广西起义</a:t>
            </a:r>
            <a:endParaRPr lang="zh-CN" altLang="en-US" sz="2400" b="1" dirty="0">
              <a:solidFill>
                <a:schemeClr val="bg1"/>
              </a:solidFill>
              <a:latin typeface="黑体" panose="02010609060101010101" charset="-122"/>
              <a:ea typeface="黑体" panose="02010609060101010101" charset="-122"/>
            </a:endParaRPr>
          </a:p>
          <a:p>
            <a:pPr algn="ctr"/>
            <a:r>
              <a:rPr lang="en-US" altLang="zh-CN" sz="2400" b="1" dirty="0">
                <a:solidFill>
                  <a:schemeClr val="bg1"/>
                </a:solidFill>
                <a:latin typeface="黑体" panose="02010609060101010101" charset="-122"/>
                <a:ea typeface="黑体" panose="02010609060101010101" charset="-122"/>
              </a:rPr>
              <a:t>1907</a:t>
            </a:r>
            <a:r>
              <a:rPr lang="zh-CN" altLang="en-US" sz="2400" b="1" dirty="0">
                <a:solidFill>
                  <a:schemeClr val="bg1"/>
                </a:solidFill>
                <a:latin typeface="黑体" panose="02010609060101010101" charset="-122"/>
                <a:ea typeface="黑体" panose="02010609060101010101" charset="-122"/>
              </a:rPr>
              <a:t>年</a:t>
            </a:r>
            <a:r>
              <a:rPr lang="en-US" altLang="zh-CN" sz="2400" b="1" dirty="0">
                <a:solidFill>
                  <a:schemeClr val="bg1"/>
                </a:solidFill>
                <a:latin typeface="黑体" panose="02010609060101010101" charset="-122"/>
                <a:ea typeface="黑体" panose="02010609060101010101" charset="-122"/>
              </a:rPr>
              <a:t>12</a:t>
            </a:r>
            <a:r>
              <a:rPr lang="zh-CN" altLang="en-US" sz="2400" b="1" dirty="0">
                <a:solidFill>
                  <a:schemeClr val="bg1"/>
                </a:solidFill>
                <a:latin typeface="黑体" panose="02010609060101010101" charset="-122"/>
                <a:ea typeface="黑体" panose="02010609060101010101" charset="-122"/>
              </a:rPr>
              <a:t>月</a:t>
            </a:r>
            <a:endParaRPr lang="zh-CN" altLang="en-US" sz="2400" b="1" dirty="0">
              <a:solidFill>
                <a:schemeClr val="bg1"/>
              </a:solidFill>
              <a:latin typeface="黑体" panose="02010609060101010101" charset="-122"/>
              <a:ea typeface="黑体" panose="02010609060101010101" charset="-122"/>
            </a:endParaRPr>
          </a:p>
          <a:p>
            <a:pPr algn="ctr"/>
            <a:r>
              <a:rPr lang="zh-CN" altLang="en-US" sz="2400" b="1" dirty="0">
                <a:solidFill>
                  <a:schemeClr val="bg1"/>
                </a:solidFill>
                <a:latin typeface="黑体" panose="02010609060101010101" charset="-122"/>
                <a:ea typeface="黑体" panose="02010609060101010101" charset="-122"/>
              </a:rPr>
              <a:t>孙中山</a:t>
            </a:r>
            <a:r>
              <a:rPr lang="en-US" altLang="zh-CN" sz="2400" b="1" dirty="0">
                <a:solidFill>
                  <a:schemeClr val="bg1"/>
                </a:solidFill>
                <a:latin typeface="黑体" panose="02010609060101010101" charset="-122"/>
                <a:ea typeface="黑体" panose="02010609060101010101" charset="-122"/>
              </a:rPr>
              <a:t>.</a:t>
            </a:r>
            <a:r>
              <a:rPr lang="zh-CN" altLang="en-US" sz="2400" b="1" dirty="0">
                <a:solidFill>
                  <a:schemeClr val="bg1"/>
                </a:solidFill>
                <a:latin typeface="黑体" panose="02010609060101010101" charset="-122"/>
                <a:ea typeface="黑体" panose="02010609060101010101" charset="-122"/>
              </a:rPr>
              <a:t>黄兴</a:t>
            </a:r>
            <a:endParaRPr lang="zh-CN" altLang="en-US" sz="2400" b="1" dirty="0">
              <a:solidFill>
                <a:schemeClr val="bg1"/>
              </a:solidFill>
              <a:latin typeface="黑体" panose="02010609060101010101" charset="-122"/>
              <a:ea typeface="黑体" panose="0201060906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94583"/>
                                        </p:tgtEl>
                                        <p:attrNameLst>
                                          <p:attrName>style.visibility</p:attrName>
                                        </p:attrNameLst>
                                      </p:cBhvr>
                                      <p:to>
                                        <p:strVal val="visible"/>
                                      </p:to>
                                    </p:set>
                                    <p:anim calcmode="lin" valueType="num">
                                      <p:cBhvr additive="base">
                                        <p:cTn id="7" dur="500" fill="hold"/>
                                        <p:tgtEl>
                                          <p:spTgt spid="194583"/>
                                        </p:tgtEl>
                                        <p:attrNameLst>
                                          <p:attrName>ppt_x</p:attrName>
                                        </p:attrNameLst>
                                      </p:cBhvr>
                                      <p:tavLst>
                                        <p:tav tm="0">
                                          <p:val>
                                            <p:strVal val="#ppt_x"/>
                                          </p:val>
                                        </p:tav>
                                        <p:tav tm="100000">
                                          <p:val>
                                            <p:strVal val="#ppt_x"/>
                                          </p:val>
                                        </p:tav>
                                      </p:tavLst>
                                    </p:anim>
                                    <p:anim calcmode="lin" valueType="num">
                                      <p:cBhvr additive="base">
                                        <p:cTn id="8" dur="500" fill="hold"/>
                                        <p:tgtEl>
                                          <p:spTgt spid="19458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42" fill="hold" grpId="0" nodeType="clickEffect">
                                  <p:stCondLst>
                                    <p:cond delay="0"/>
                                  </p:stCondLst>
                                  <p:childTnLst>
                                    <p:set>
                                      <p:cBhvr>
                                        <p:cTn id="12" dur="1" fill="hold">
                                          <p:stCondLst>
                                            <p:cond delay="0"/>
                                          </p:stCondLst>
                                        </p:cTn>
                                        <p:tgtEl>
                                          <p:spTgt spid="194585"/>
                                        </p:tgtEl>
                                        <p:attrNameLst>
                                          <p:attrName>style.visibility</p:attrName>
                                        </p:attrNameLst>
                                      </p:cBhvr>
                                      <p:to>
                                        <p:strVal val="visible"/>
                                      </p:to>
                                    </p:set>
                                    <p:animEffect transition="in" filter="barn(outHorizontal)">
                                      <p:cBhvr>
                                        <p:cTn id="13" dur="500"/>
                                        <p:tgtEl>
                                          <p:spTgt spid="194585"/>
                                        </p:tgtEl>
                                      </p:cBhvr>
                                    </p:animEffect>
                                  </p:childTnLst>
                                </p:cTn>
                              </p:par>
                            </p:childTnLst>
                          </p:cTn>
                        </p:par>
                      </p:childTnLst>
                    </p:cTn>
                  </p:par>
                  <p:par>
                    <p:cTn id="14" fill="hold">
                      <p:stCondLst>
                        <p:cond delay="indefinite"/>
                      </p:stCondLst>
                      <p:childTnLst>
                        <p:par>
                          <p:cTn id="15" fill="hold">
                            <p:stCondLst>
                              <p:cond delay="0"/>
                            </p:stCondLst>
                            <p:childTnLst>
                              <p:par>
                                <p:cTn id="16" presetID="9" presetClass="entr" presetSubtype="0" fill="hold" grpId="0" nodeType="clickEffect">
                                  <p:stCondLst>
                                    <p:cond delay="0"/>
                                  </p:stCondLst>
                                  <p:childTnLst>
                                    <p:set>
                                      <p:cBhvr>
                                        <p:cTn id="17" dur="1" fill="hold">
                                          <p:stCondLst>
                                            <p:cond delay="0"/>
                                          </p:stCondLst>
                                        </p:cTn>
                                        <p:tgtEl>
                                          <p:spTgt spid="14341"/>
                                        </p:tgtEl>
                                        <p:attrNameLst>
                                          <p:attrName>style.visibility</p:attrName>
                                        </p:attrNameLst>
                                      </p:cBhvr>
                                      <p:to>
                                        <p:strVal val="visible"/>
                                      </p:to>
                                    </p:set>
                                    <p:animEffect transition="in" filter="dissolve">
                                      <p:cBhvr>
                                        <p:cTn id="18" dur="500"/>
                                        <p:tgtEl>
                                          <p:spTgt spid="14341"/>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5" fill="hold" grpId="0" nodeType="clickEffect">
                                  <p:stCondLst>
                                    <p:cond delay="0"/>
                                  </p:stCondLst>
                                  <p:childTnLst>
                                    <p:set>
                                      <p:cBhvr>
                                        <p:cTn id="22" dur="1" fill="hold">
                                          <p:stCondLst>
                                            <p:cond delay="0"/>
                                          </p:stCondLst>
                                        </p:cTn>
                                        <p:tgtEl>
                                          <p:spTgt spid="194587"/>
                                        </p:tgtEl>
                                        <p:attrNameLst>
                                          <p:attrName>style.visibility</p:attrName>
                                        </p:attrNameLst>
                                      </p:cBhvr>
                                      <p:to>
                                        <p:strVal val="visible"/>
                                      </p:to>
                                    </p:set>
                                    <p:animEffect transition="in" filter="blinds(vertical)">
                                      <p:cBhvr>
                                        <p:cTn id="23" dur="500"/>
                                        <p:tgtEl>
                                          <p:spTgt spid="194587"/>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5" fill="hold" grpId="0" nodeType="clickEffect">
                                  <p:stCondLst>
                                    <p:cond delay="0"/>
                                  </p:stCondLst>
                                  <p:iterate type="wd">
                                    <p:tmPct val="100000"/>
                                  </p:iterate>
                                  <p:childTnLst>
                                    <p:set>
                                      <p:cBhvr>
                                        <p:cTn id="27" dur="1" fill="hold">
                                          <p:stCondLst>
                                            <p:cond delay="0"/>
                                          </p:stCondLst>
                                        </p:cTn>
                                        <p:tgtEl>
                                          <p:spTgt spid="194586"/>
                                        </p:tgtEl>
                                        <p:attrNameLst>
                                          <p:attrName>style.visibility</p:attrName>
                                        </p:attrNameLst>
                                      </p:cBhvr>
                                      <p:to>
                                        <p:strVal val="visible"/>
                                      </p:to>
                                    </p:set>
                                    <p:animEffect transition="in" filter="blinds(vertical)">
                                      <p:cBhvr>
                                        <p:cTn id="28" dur="300"/>
                                        <p:tgtEl>
                                          <p:spTgt spid="1945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1" grpId="0" bldLvl="0" animBg="1"/>
      <p:bldP spid="194585" grpId="0" bldLvl="0" animBg="1"/>
      <p:bldP spid="194586" grpId="0" bldLvl="0" animBg="1"/>
      <p:bldP spid="194587"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18496" name="内容占位符 18495"/>
          <p:cNvGraphicFramePr/>
          <p:nvPr>
            <p:ph idx="1"/>
          </p:nvPr>
        </p:nvGraphicFramePr>
        <p:xfrm>
          <a:off x="421640" y="1125855"/>
          <a:ext cx="11246485" cy="5097145"/>
        </p:xfrm>
        <a:graphic>
          <a:graphicData uri="http://schemas.openxmlformats.org/drawingml/2006/table">
            <a:tbl>
              <a:tblPr/>
              <a:tblGrid>
                <a:gridCol w="3153410"/>
                <a:gridCol w="2021840"/>
                <a:gridCol w="2025650"/>
                <a:gridCol w="1995805"/>
                <a:gridCol w="2049780"/>
              </a:tblGrid>
              <a:tr h="1042670">
                <a:tc>
                  <a:txBody>
                    <a:bodyPr/>
                    <a:lstStyle>
                      <a:lvl1pPr marL="342900" lvl="0" indent="-3429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2800" u="none" kern="1200" baseline="0">
                          <a:solidFill>
                            <a:schemeClr val="tx1"/>
                          </a:solidFill>
                          <a:latin typeface="Tahom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hlink"/>
                        </a:buClr>
                        <a:buSzPct val="55000"/>
                        <a:buFont typeface="Wingdings" panose="05000000000000000000" pitchFamily="2" charset="2"/>
                        <a:buChar char="n"/>
                        <a:defRPr sz="2400" b="0" i="0" u="none" kern="1200" baseline="0">
                          <a:solidFill>
                            <a:schemeClr val="tx1"/>
                          </a:solidFill>
                          <a:latin typeface="Tahom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folHlink"/>
                        </a:buClr>
                        <a:buSzPct val="50000"/>
                        <a:buFont typeface="Wingdings" panose="05000000000000000000" pitchFamily="2" charset="2"/>
                        <a:buChar char="n"/>
                        <a:defRPr sz="2000" b="0" i="0" u="none" kern="1200" baseline="0">
                          <a:solidFill>
                            <a:schemeClr val="tx1"/>
                          </a:solidFill>
                          <a:latin typeface="Tahom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55000"/>
                        <a:buFont typeface="Wingdings" panose="05000000000000000000" pitchFamily="2" charset="2"/>
                        <a:buChar char="n"/>
                        <a:defRPr sz="1800" b="0" i="0" u="none" kern="1200" baseline="0">
                          <a:solidFill>
                            <a:schemeClr val="tx1"/>
                          </a:solidFill>
                          <a:latin typeface="Tahom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accent1"/>
                        </a:buClr>
                        <a:buSzPct val="50000"/>
                        <a:buFont typeface="Wingdings" panose="05000000000000000000" pitchFamily="2" charset="2"/>
                        <a:buChar char="n"/>
                        <a:defRPr sz="1800" b="0" i="0" u="none" kern="1200" baseline="0">
                          <a:solidFill>
                            <a:schemeClr val="tx1"/>
                          </a:solidFill>
                          <a:latin typeface="Tahoma" panose="020B0604030504040204" pitchFamily="34" charset="0"/>
                          <a:ea typeface="宋体" panose="02010600030101010101" pitchFamily="2" charset="-122"/>
                        </a:defRPr>
                      </a:lvl5pPr>
                    </a:lstStyle>
                    <a:p>
                      <a:pPr marL="0" lvl="0" indent="0" algn="ctr">
                        <a:buNone/>
                      </a:pPr>
                      <a:r>
                        <a:rPr lang="zh-CN" altLang="en-US" dirty="0"/>
                        <a:t>起义</a:t>
                      </a:r>
                      <a:endParaRPr lang="zh-CN" altLang="en-US" dirty="0"/>
                    </a:p>
                    <a:p>
                      <a:pPr marL="0" lvl="0" indent="0" algn="ctr">
                        <a:buNone/>
                      </a:pPr>
                      <a:r>
                        <a:rPr lang="zh-CN" altLang="en-US" dirty="0"/>
                        <a:t>名称</a:t>
                      </a:r>
                      <a:endParaRPr lang="zh-CN" altLang="en-US" dirty="0"/>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2800" u="none" kern="1200" baseline="0">
                          <a:solidFill>
                            <a:schemeClr val="tx1"/>
                          </a:solidFill>
                          <a:latin typeface="Tahom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hlink"/>
                        </a:buClr>
                        <a:buSzPct val="55000"/>
                        <a:buFont typeface="Wingdings" panose="05000000000000000000" pitchFamily="2" charset="2"/>
                        <a:buChar char="n"/>
                        <a:defRPr sz="2400" b="0" i="0" u="none" kern="1200" baseline="0">
                          <a:solidFill>
                            <a:schemeClr val="tx1"/>
                          </a:solidFill>
                          <a:latin typeface="Tahom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folHlink"/>
                        </a:buClr>
                        <a:buSzPct val="50000"/>
                        <a:buFont typeface="Wingdings" panose="05000000000000000000" pitchFamily="2" charset="2"/>
                        <a:buChar char="n"/>
                        <a:defRPr sz="2000" b="0" i="0" u="none" kern="1200" baseline="0">
                          <a:solidFill>
                            <a:schemeClr val="tx1"/>
                          </a:solidFill>
                          <a:latin typeface="Tahom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55000"/>
                        <a:buFont typeface="Wingdings" panose="05000000000000000000" pitchFamily="2" charset="2"/>
                        <a:buChar char="n"/>
                        <a:defRPr sz="1800" b="0" i="0" u="none" kern="1200" baseline="0">
                          <a:solidFill>
                            <a:schemeClr val="tx1"/>
                          </a:solidFill>
                          <a:latin typeface="Tahom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accent1"/>
                        </a:buClr>
                        <a:buSzPct val="50000"/>
                        <a:buFont typeface="Wingdings" panose="05000000000000000000" pitchFamily="2" charset="2"/>
                        <a:buChar char="n"/>
                        <a:defRPr sz="1800" b="0" i="0" u="none" kern="1200" baseline="0">
                          <a:solidFill>
                            <a:schemeClr val="tx1"/>
                          </a:solidFill>
                          <a:latin typeface="Tahoma" panose="020B0604030504040204" pitchFamily="34" charset="0"/>
                          <a:ea typeface="宋体" panose="02010600030101010101" pitchFamily="2" charset="-122"/>
                        </a:defRPr>
                      </a:lvl5pPr>
                    </a:lstStyle>
                    <a:p>
                      <a:pPr marL="0" lvl="0" indent="0" algn="ctr">
                        <a:buNone/>
                      </a:pPr>
                      <a:r>
                        <a:rPr lang="zh-CN" altLang="en-US" dirty="0"/>
                        <a:t>时间</a:t>
                      </a:r>
                      <a:endParaRPr lang="zh-CN" altLang="en-US"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2800" u="none" kern="1200" baseline="0">
                          <a:solidFill>
                            <a:schemeClr val="tx1"/>
                          </a:solidFill>
                          <a:latin typeface="Tahom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hlink"/>
                        </a:buClr>
                        <a:buSzPct val="55000"/>
                        <a:buFont typeface="Wingdings" panose="05000000000000000000" pitchFamily="2" charset="2"/>
                        <a:buChar char="n"/>
                        <a:defRPr sz="2400" b="0" i="0" u="none" kern="1200" baseline="0">
                          <a:solidFill>
                            <a:schemeClr val="tx1"/>
                          </a:solidFill>
                          <a:latin typeface="Tahom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folHlink"/>
                        </a:buClr>
                        <a:buSzPct val="50000"/>
                        <a:buFont typeface="Wingdings" panose="05000000000000000000" pitchFamily="2" charset="2"/>
                        <a:buChar char="n"/>
                        <a:defRPr sz="2000" b="0" i="0" u="none" kern="1200" baseline="0">
                          <a:solidFill>
                            <a:schemeClr val="tx1"/>
                          </a:solidFill>
                          <a:latin typeface="Tahom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55000"/>
                        <a:buFont typeface="Wingdings" panose="05000000000000000000" pitchFamily="2" charset="2"/>
                        <a:buChar char="n"/>
                        <a:defRPr sz="1800" b="0" i="0" u="none" kern="1200" baseline="0">
                          <a:solidFill>
                            <a:schemeClr val="tx1"/>
                          </a:solidFill>
                          <a:latin typeface="Tahom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accent1"/>
                        </a:buClr>
                        <a:buSzPct val="50000"/>
                        <a:buFont typeface="Wingdings" panose="05000000000000000000" pitchFamily="2" charset="2"/>
                        <a:buChar char="n"/>
                        <a:defRPr sz="1800" b="0" i="0" u="none" kern="1200" baseline="0">
                          <a:solidFill>
                            <a:schemeClr val="tx1"/>
                          </a:solidFill>
                          <a:latin typeface="Tahoma" panose="020B0604030504040204" pitchFamily="34" charset="0"/>
                          <a:ea typeface="宋体" panose="02010600030101010101" pitchFamily="2" charset="-122"/>
                        </a:defRPr>
                      </a:lvl5pPr>
                    </a:lstStyle>
                    <a:p>
                      <a:pPr marL="0" lvl="0" indent="0" algn="ctr">
                        <a:buNone/>
                      </a:pPr>
                      <a:r>
                        <a:rPr lang="zh-CN" altLang="en-US" dirty="0"/>
                        <a:t>领导人</a:t>
                      </a:r>
                      <a:endParaRPr lang="zh-CN" altLang="en-US"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2800" u="none" kern="1200" baseline="0">
                          <a:solidFill>
                            <a:schemeClr val="tx1"/>
                          </a:solidFill>
                          <a:latin typeface="Tahom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hlink"/>
                        </a:buClr>
                        <a:buSzPct val="55000"/>
                        <a:buFont typeface="Wingdings" panose="05000000000000000000" pitchFamily="2" charset="2"/>
                        <a:buChar char="n"/>
                        <a:defRPr sz="2400" b="0" i="0" u="none" kern="1200" baseline="0">
                          <a:solidFill>
                            <a:schemeClr val="tx1"/>
                          </a:solidFill>
                          <a:latin typeface="Tahom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folHlink"/>
                        </a:buClr>
                        <a:buSzPct val="50000"/>
                        <a:buFont typeface="Wingdings" panose="05000000000000000000" pitchFamily="2" charset="2"/>
                        <a:buChar char="n"/>
                        <a:defRPr sz="2000" b="0" i="0" u="none" kern="1200" baseline="0">
                          <a:solidFill>
                            <a:schemeClr val="tx1"/>
                          </a:solidFill>
                          <a:latin typeface="Tahom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55000"/>
                        <a:buFont typeface="Wingdings" panose="05000000000000000000" pitchFamily="2" charset="2"/>
                        <a:buChar char="n"/>
                        <a:defRPr sz="1800" b="0" i="0" u="none" kern="1200" baseline="0">
                          <a:solidFill>
                            <a:schemeClr val="tx1"/>
                          </a:solidFill>
                          <a:latin typeface="Tahom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accent1"/>
                        </a:buClr>
                        <a:buSzPct val="50000"/>
                        <a:buFont typeface="Wingdings" panose="05000000000000000000" pitchFamily="2" charset="2"/>
                        <a:buChar char="n"/>
                        <a:defRPr sz="1800" b="0" i="0" u="none" kern="1200" baseline="0">
                          <a:solidFill>
                            <a:schemeClr val="tx1"/>
                          </a:solidFill>
                          <a:latin typeface="Tahoma" panose="020B0604030504040204" pitchFamily="34" charset="0"/>
                          <a:ea typeface="宋体" panose="02010600030101010101" pitchFamily="2" charset="-122"/>
                        </a:defRPr>
                      </a:lvl5pPr>
                    </a:lstStyle>
                    <a:p>
                      <a:pPr marL="0" lvl="0" indent="0" algn="ctr">
                        <a:buNone/>
                      </a:pPr>
                      <a:r>
                        <a:rPr lang="zh-CN" altLang="en-US" dirty="0"/>
                        <a:t>意义</a:t>
                      </a:r>
                      <a:endParaRPr lang="zh-CN" altLang="en-US"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2800" u="none" kern="1200" baseline="0">
                          <a:solidFill>
                            <a:schemeClr val="tx1"/>
                          </a:solidFill>
                          <a:latin typeface="Tahom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hlink"/>
                        </a:buClr>
                        <a:buSzPct val="55000"/>
                        <a:buFont typeface="Wingdings" panose="05000000000000000000" pitchFamily="2" charset="2"/>
                        <a:buChar char="n"/>
                        <a:defRPr sz="2400" b="0" i="0" u="none" kern="1200" baseline="0">
                          <a:solidFill>
                            <a:schemeClr val="tx1"/>
                          </a:solidFill>
                          <a:latin typeface="Tahom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folHlink"/>
                        </a:buClr>
                        <a:buSzPct val="50000"/>
                        <a:buFont typeface="Wingdings" panose="05000000000000000000" pitchFamily="2" charset="2"/>
                        <a:buChar char="n"/>
                        <a:defRPr sz="2000" b="0" i="0" u="none" kern="1200" baseline="0">
                          <a:solidFill>
                            <a:schemeClr val="tx1"/>
                          </a:solidFill>
                          <a:latin typeface="Tahom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55000"/>
                        <a:buFont typeface="Wingdings" panose="05000000000000000000" pitchFamily="2" charset="2"/>
                        <a:buChar char="n"/>
                        <a:defRPr sz="1800" b="0" i="0" u="none" kern="1200" baseline="0">
                          <a:solidFill>
                            <a:schemeClr val="tx1"/>
                          </a:solidFill>
                          <a:latin typeface="Tahom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accent1"/>
                        </a:buClr>
                        <a:buSzPct val="50000"/>
                        <a:buFont typeface="Wingdings" panose="05000000000000000000" pitchFamily="2" charset="2"/>
                        <a:buChar char="n"/>
                        <a:defRPr sz="1800" b="0" i="0" u="none" kern="1200" baseline="0">
                          <a:solidFill>
                            <a:schemeClr val="tx1"/>
                          </a:solidFill>
                          <a:latin typeface="Tahoma" panose="020B0604030504040204" pitchFamily="34" charset="0"/>
                          <a:ea typeface="宋体" panose="02010600030101010101" pitchFamily="2" charset="-122"/>
                        </a:defRPr>
                      </a:lvl5pPr>
                    </a:lstStyle>
                    <a:p>
                      <a:pPr marL="0" lvl="0" indent="0" algn="ctr">
                        <a:buNone/>
                      </a:pPr>
                      <a:r>
                        <a:rPr lang="zh-CN" altLang="en-US" dirty="0"/>
                        <a:t>结果</a:t>
                      </a:r>
                      <a:endParaRPr lang="zh-CN" altLang="en-US" dirty="0"/>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015365">
                <a:tc>
                  <a:txBody>
                    <a:bodyPr/>
                    <a:lstStyle>
                      <a:lvl1pPr marL="342900" lvl="0" indent="-3429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2800" u="none" kern="1200" baseline="0">
                          <a:solidFill>
                            <a:schemeClr val="tx1"/>
                          </a:solidFill>
                          <a:latin typeface="Tahom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hlink"/>
                        </a:buClr>
                        <a:buSzPct val="55000"/>
                        <a:buFont typeface="Wingdings" panose="05000000000000000000" pitchFamily="2" charset="2"/>
                        <a:buChar char="n"/>
                        <a:defRPr sz="2400" b="0" i="0" u="none" kern="1200" baseline="0">
                          <a:solidFill>
                            <a:schemeClr val="tx1"/>
                          </a:solidFill>
                          <a:latin typeface="Tahom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folHlink"/>
                        </a:buClr>
                        <a:buSzPct val="50000"/>
                        <a:buFont typeface="Wingdings" panose="05000000000000000000" pitchFamily="2" charset="2"/>
                        <a:buChar char="n"/>
                        <a:defRPr sz="2000" b="0" i="0" u="none" kern="1200" baseline="0">
                          <a:solidFill>
                            <a:schemeClr val="tx1"/>
                          </a:solidFill>
                          <a:latin typeface="Tahom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55000"/>
                        <a:buFont typeface="Wingdings" panose="05000000000000000000" pitchFamily="2" charset="2"/>
                        <a:buChar char="n"/>
                        <a:defRPr sz="1800" b="0" i="0" u="none" kern="1200" baseline="0">
                          <a:solidFill>
                            <a:schemeClr val="tx1"/>
                          </a:solidFill>
                          <a:latin typeface="Tahom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accent1"/>
                        </a:buClr>
                        <a:buSzPct val="50000"/>
                        <a:buFont typeface="Wingdings" panose="05000000000000000000" pitchFamily="2" charset="2"/>
                        <a:buChar char="n"/>
                        <a:defRPr sz="1800" b="0" i="0" u="none" kern="1200" baseline="0">
                          <a:solidFill>
                            <a:schemeClr val="tx1"/>
                          </a:solidFill>
                          <a:latin typeface="Tahoma" panose="020B0604030504040204" pitchFamily="34" charset="0"/>
                          <a:ea typeface="宋体" panose="02010600030101010101" pitchFamily="2" charset="-122"/>
                        </a:defRPr>
                      </a:lvl5pPr>
                    </a:lstStyle>
                    <a:p>
                      <a:pPr marL="0" lvl="0" indent="0">
                        <a:buNone/>
                      </a:pPr>
                      <a:endParaRPr lang="zh-CN" altLang="en-US" sz="2400" dirty="0"/>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2800" u="none" kern="1200" baseline="0">
                          <a:solidFill>
                            <a:schemeClr val="tx1"/>
                          </a:solidFill>
                          <a:latin typeface="Tahom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hlink"/>
                        </a:buClr>
                        <a:buSzPct val="55000"/>
                        <a:buFont typeface="Wingdings" panose="05000000000000000000" pitchFamily="2" charset="2"/>
                        <a:buChar char="n"/>
                        <a:defRPr sz="2400" b="0" i="0" u="none" kern="1200" baseline="0">
                          <a:solidFill>
                            <a:schemeClr val="tx1"/>
                          </a:solidFill>
                          <a:latin typeface="Tahom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folHlink"/>
                        </a:buClr>
                        <a:buSzPct val="50000"/>
                        <a:buFont typeface="Wingdings" panose="05000000000000000000" pitchFamily="2" charset="2"/>
                        <a:buChar char="n"/>
                        <a:defRPr sz="2000" b="0" i="0" u="none" kern="1200" baseline="0">
                          <a:solidFill>
                            <a:schemeClr val="tx1"/>
                          </a:solidFill>
                          <a:latin typeface="Tahom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55000"/>
                        <a:buFont typeface="Wingdings" panose="05000000000000000000" pitchFamily="2" charset="2"/>
                        <a:buChar char="n"/>
                        <a:defRPr sz="1800" b="0" i="0" u="none" kern="1200" baseline="0">
                          <a:solidFill>
                            <a:schemeClr val="tx1"/>
                          </a:solidFill>
                          <a:latin typeface="Tahom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accent1"/>
                        </a:buClr>
                        <a:buSzPct val="50000"/>
                        <a:buFont typeface="Wingdings" panose="05000000000000000000" pitchFamily="2" charset="2"/>
                        <a:buChar char="n"/>
                        <a:defRPr sz="1800" b="0" i="0" u="none" kern="1200" baseline="0">
                          <a:solidFill>
                            <a:schemeClr val="tx1"/>
                          </a:solidFill>
                          <a:latin typeface="Tahoma" panose="020B0604030504040204" pitchFamily="34" charset="0"/>
                          <a:ea typeface="宋体" panose="02010600030101010101" pitchFamily="2" charset="-122"/>
                        </a:defRPr>
                      </a:lvl5pPr>
                    </a:lstStyle>
                    <a:p>
                      <a:pPr marL="0" lvl="0" indent="0">
                        <a:buNone/>
                      </a:pPr>
                      <a:endParaRPr lang="zh-CN" altLang="en-US"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2800" u="none" kern="1200" baseline="0">
                          <a:solidFill>
                            <a:schemeClr val="tx1"/>
                          </a:solidFill>
                          <a:latin typeface="Tahom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hlink"/>
                        </a:buClr>
                        <a:buSzPct val="55000"/>
                        <a:buFont typeface="Wingdings" panose="05000000000000000000" pitchFamily="2" charset="2"/>
                        <a:buChar char="n"/>
                        <a:defRPr sz="2400" b="0" i="0" u="none" kern="1200" baseline="0">
                          <a:solidFill>
                            <a:schemeClr val="tx1"/>
                          </a:solidFill>
                          <a:latin typeface="Tahom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folHlink"/>
                        </a:buClr>
                        <a:buSzPct val="50000"/>
                        <a:buFont typeface="Wingdings" panose="05000000000000000000" pitchFamily="2" charset="2"/>
                        <a:buChar char="n"/>
                        <a:defRPr sz="2000" b="0" i="0" u="none" kern="1200" baseline="0">
                          <a:solidFill>
                            <a:schemeClr val="tx1"/>
                          </a:solidFill>
                          <a:latin typeface="Tahom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55000"/>
                        <a:buFont typeface="Wingdings" panose="05000000000000000000" pitchFamily="2" charset="2"/>
                        <a:buChar char="n"/>
                        <a:defRPr sz="1800" b="0" i="0" u="none" kern="1200" baseline="0">
                          <a:solidFill>
                            <a:schemeClr val="tx1"/>
                          </a:solidFill>
                          <a:latin typeface="Tahom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accent1"/>
                        </a:buClr>
                        <a:buSzPct val="50000"/>
                        <a:buFont typeface="Wingdings" panose="05000000000000000000" pitchFamily="2" charset="2"/>
                        <a:buChar char="n"/>
                        <a:defRPr sz="1800" b="0" i="0" u="none" kern="1200" baseline="0">
                          <a:solidFill>
                            <a:schemeClr val="tx1"/>
                          </a:solidFill>
                          <a:latin typeface="Tahoma" panose="020B0604030504040204" pitchFamily="34" charset="0"/>
                          <a:ea typeface="宋体" panose="02010600030101010101" pitchFamily="2" charset="-122"/>
                        </a:defRPr>
                      </a:lvl5pPr>
                    </a:lstStyle>
                    <a:p>
                      <a:pPr marL="0" lvl="0" indent="0">
                        <a:buNone/>
                      </a:pPr>
                      <a:endParaRPr lang="zh-CN" altLang="en-US"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2800" u="none" kern="1200" baseline="0">
                          <a:solidFill>
                            <a:schemeClr val="tx1"/>
                          </a:solidFill>
                          <a:latin typeface="Tahom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hlink"/>
                        </a:buClr>
                        <a:buSzPct val="55000"/>
                        <a:buFont typeface="Wingdings" panose="05000000000000000000" pitchFamily="2" charset="2"/>
                        <a:buChar char="n"/>
                        <a:defRPr sz="2400" b="0" i="0" u="none" kern="1200" baseline="0">
                          <a:solidFill>
                            <a:schemeClr val="tx1"/>
                          </a:solidFill>
                          <a:latin typeface="Tahom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folHlink"/>
                        </a:buClr>
                        <a:buSzPct val="50000"/>
                        <a:buFont typeface="Wingdings" panose="05000000000000000000" pitchFamily="2" charset="2"/>
                        <a:buChar char="n"/>
                        <a:defRPr sz="2000" b="0" i="0" u="none" kern="1200" baseline="0">
                          <a:solidFill>
                            <a:schemeClr val="tx1"/>
                          </a:solidFill>
                          <a:latin typeface="Tahom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55000"/>
                        <a:buFont typeface="Wingdings" panose="05000000000000000000" pitchFamily="2" charset="2"/>
                        <a:buChar char="n"/>
                        <a:defRPr sz="1800" b="0" i="0" u="none" kern="1200" baseline="0">
                          <a:solidFill>
                            <a:schemeClr val="tx1"/>
                          </a:solidFill>
                          <a:latin typeface="Tahom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accent1"/>
                        </a:buClr>
                        <a:buSzPct val="50000"/>
                        <a:buFont typeface="Wingdings" panose="05000000000000000000" pitchFamily="2" charset="2"/>
                        <a:buChar char="n"/>
                        <a:defRPr sz="1800" b="0" i="0" u="none" kern="1200" baseline="0">
                          <a:solidFill>
                            <a:schemeClr val="tx1"/>
                          </a:solidFill>
                          <a:latin typeface="Tahoma" panose="020B0604030504040204" pitchFamily="34" charset="0"/>
                          <a:ea typeface="宋体" panose="02010600030101010101" pitchFamily="2" charset="-122"/>
                        </a:defRPr>
                      </a:lvl5pPr>
                    </a:lstStyle>
                    <a:p>
                      <a:pPr marL="0" lvl="0" indent="0">
                        <a:buNone/>
                      </a:pPr>
                      <a:endParaRPr lang="zh-CN" altLang="en-US"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rowSpan="4">
                  <a:txBody>
                    <a:bodyPr/>
                    <a:lstStyle>
                      <a:lvl1pPr marL="342900" lvl="0" indent="-3429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2800" u="none" kern="1200" baseline="0">
                          <a:solidFill>
                            <a:schemeClr val="tx1"/>
                          </a:solidFill>
                          <a:latin typeface="Tahom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hlink"/>
                        </a:buClr>
                        <a:buSzPct val="55000"/>
                        <a:buFont typeface="Wingdings" panose="05000000000000000000" pitchFamily="2" charset="2"/>
                        <a:buChar char="n"/>
                        <a:defRPr sz="2400" b="0" i="0" u="none" kern="1200" baseline="0">
                          <a:solidFill>
                            <a:schemeClr val="tx1"/>
                          </a:solidFill>
                          <a:latin typeface="Tahom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folHlink"/>
                        </a:buClr>
                        <a:buSzPct val="50000"/>
                        <a:buFont typeface="Wingdings" panose="05000000000000000000" pitchFamily="2" charset="2"/>
                        <a:buChar char="n"/>
                        <a:defRPr sz="2000" b="0" i="0" u="none" kern="1200" baseline="0">
                          <a:solidFill>
                            <a:schemeClr val="tx1"/>
                          </a:solidFill>
                          <a:latin typeface="Tahom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55000"/>
                        <a:buFont typeface="Wingdings" panose="05000000000000000000" pitchFamily="2" charset="2"/>
                        <a:buChar char="n"/>
                        <a:defRPr sz="1800" b="0" i="0" u="none" kern="1200" baseline="0">
                          <a:solidFill>
                            <a:schemeClr val="tx1"/>
                          </a:solidFill>
                          <a:latin typeface="Tahom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accent1"/>
                        </a:buClr>
                        <a:buSzPct val="50000"/>
                        <a:buFont typeface="Wingdings" panose="05000000000000000000" pitchFamily="2" charset="2"/>
                        <a:buChar char="n"/>
                        <a:defRPr sz="1800" b="0" i="0" u="none" kern="1200" baseline="0">
                          <a:solidFill>
                            <a:schemeClr val="tx1"/>
                          </a:solidFill>
                          <a:latin typeface="Tahoma" panose="020B0604030504040204" pitchFamily="34" charset="0"/>
                          <a:ea typeface="宋体" panose="02010600030101010101" pitchFamily="2" charset="-122"/>
                        </a:defRPr>
                      </a:lvl5pPr>
                    </a:lstStyle>
                    <a:p>
                      <a:pPr marL="0" lvl="0" indent="0">
                        <a:buNone/>
                      </a:pPr>
                      <a:endParaRPr lang="en-US" altLang="zh-CN" dirty="0"/>
                    </a:p>
                    <a:p>
                      <a:pPr marL="0" lvl="0" indent="0">
                        <a:buNone/>
                      </a:pPr>
                      <a:endParaRPr lang="en-US" altLang="zh-CN" dirty="0"/>
                    </a:p>
                    <a:p>
                      <a:pPr marL="0" lvl="0" indent="0">
                        <a:buNone/>
                      </a:pPr>
                      <a:endParaRPr lang="en-US" altLang="zh-CN" dirty="0"/>
                    </a:p>
                    <a:p>
                      <a:pPr marL="0" lvl="0" indent="0">
                        <a:buNone/>
                      </a:pPr>
                      <a:endParaRPr lang="zh-CN" altLang="en-US" dirty="0"/>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r h="1011555">
                <a:tc>
                  <a:txBody>
                    <a:bodyPr/>
                    <a:lstStyle>
                      <a:lvl1pPr marL="342900" lvl="0" indent="-3429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2800" u="none" kern="1200" baseline="0">
                          <a:solidFill>
                            <a:schemeClr val="tx1"/>
                          </a:solidFill>
                          <a:latin typeface="Tahom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hlink"/>
                        </a:buClr>
                        <a:buSzPct val="55000"/>
                        <a:buFont typeface="Wingdings" panose="05000000000000000000" pitchFamily="2" charset="2"/>
                        <a:buChar char="n"/>
                        <a:defRPr sz="2400" b="0" i="0" u="none" kern="1200" baseline="0">
                          <a:solidFill>
                            <a:schemeClr val="tx1"/>
                          </a:solidFill>
                          <a:latin typeface="Tahom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folHlink"/>
                        </a:buClr>
                        <a:buSzPct val="50000"/>
                        <a:buFont typeface="Wingdings" panose="05000000000000000000" pitchFamily="2" charset="2"/>
                        <a:buChar char="n"/>
                        <a:defRPr sz="2000" b="0" i="0" u="none" kern="1200" baseline="0">
                          <a:solidFill>
                            <a:schemeClr val="tx1"/>
                          </a:solidFill>
                          <a:latin typeface="Tahom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55000"/>
                        <a:buFont typeface="Wingdings" panose="05000000000000000000" pitchFamily="2" charset="2"/>
                        <a:buChar char="n"/>
                        <a:defRPr sz="1800" b="0" i="0" u="none" kern="1200" baseline="0">
                          <a:solidFill>
                            <a:schemeClr val="tx1"/>
                          </a:solidFill>
                          <a:latin typeface="Tahom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accent1"/>
                        </a:buClr>
                        <a:buSzPct val="50000"/>
                        <a:buFont typeface="Wingdings" panose="05000000000000000000" pitchFamily="2" charset="2"/>
                        <a:buChar char="n"/>
                        <a:defRPr sz="1800" b="0" i="0" u="none" kern="1200" baseline="0">
                          <a:solidFill>
                            <a:schemeClr val="tx1"/>
                          </a:solidFill>
                          <a:latin typeface="Tahoma" panose="020B0604030504040204" pitchFamily="34" charset="0"/>
                          <a:ea typeface="宋体" panose="02010600030101010101" pitchFamily="2" charset="-122"/>
                        </a:defRPr>
                      </a:lvl5pPr>
                    </a:lstStyle>
                    <a:p>
                      <a:pPr marL="0" lvl="0" indent="0">
                        <a:buNone/>
                      </a:pPr>
                      <a:endParaRPr lang="zh-CN" altLang="en-US" dirty="0"/>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2800" u="none" kern="1200" baseline="0">
                          <a:solidFill>
                            <a:schemeClr val="tx1"/>
                          </a:solidFill>
                          <a:latin typeface="Tahom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hlink"/>
                        </a:buClr>
                        <a:buSzPct val="55000"/>
                        <a:buFont typeface="Wingdings" panose="05000000000000000000" pitchFamily="2" charset="2"/>
                        <a:buChar char="n"/>
                        <a:defRPr sz="2400" b="0" i="0" u="none" kern="1200" baseline="0">
                          <a:solidFill>
                            <a:schemeClr val="tx1"/>
                          </a:solidFill>
                          <a:latin typeface="Tahom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folHlink"/>
                        </a:buClr>
                        <a:buSzPct val="50000"/>
                        <a:buFont typeface="Wingdings" panose="05000000000000000000" pitchFamily="2" charset="2"/>
                        <a:buChar char="n"/>
                        <a:defRPr sz="2000" b="0" i="0" u="none" kern="1200" baseline="0">
                          <a:solidFill>
                            <a:schemeClr val="tx1"/>
                          </a:solidFill>
                          <a:latin typeface="Tahom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55000"/>
                        <a:buFont typeface="Wingdings" panose="05000000000000000000" pitchFamily="2" charset="2"/>
                        <a:buChar char="n"/>
                        <a:defRPr sz="1800" b="0" i="0" u="none" kern="1200" baseline="0">
                          <a:solidFill>
                            <a:schemeClr val="tx1"/>
                          </a:solidFill>
                          <a:latin typeface="Tahom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accent1"/>
                        </a:buClr>
                        <a:buSzPct val="50000"/>
                        <a:buFont typeface="Wingdings" panose="05000000000000000000" pitchFamily="2" charset="2"/>
                        <a:buChar char="n"/>
                        <a:defRPr sz="1800" b="0" i="0" u="none" kern="1200" baseline="0">
                          <a:solidFill>
                            <a:schemeClr val="tx1"/>
                          </a:solidFill>
                          <a:latin typeface="Tahoma" panose="020B0604030504040204" pitchFamily="34" charset="0"/>
                          <a:ea typeface="宋体" panose="02010600030101010101" pitchFamily="2" charset="-122"/>
                        </a:defRPr>
                      </a:lvl5pPr>
                    </a:lstStyle>
                    <a:p>
                      <a:pPr marL="0" lvl="0" indent="0">
                        <a:buNone/>
                      </a:pPr>
                      <a:endParaRPr lang="zh-CN" altLang="en-US"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2800" u="none" kern="1200" baseline="0">
                          <a:solidFill>
                            <a:schemeClr val="tx1"/>
                          </a:solidFill>
                          <a:latin typeface="Tahom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hlink"/>
                        </a:buClr>
                        <a:buSzPct val="55000"/>
                        <a:buFont typeface="Wingdings" panose="05000000000000000000" pitchFamily="2" charset="2"/>
                        <a:buChar char="n"/>
                        <a:defRPr sz="2400" b="0" i="0" u="none" kern="1200" baseline="0">
                          <a:solidFill>
                            <a:schemeClr val="tx1"/>
                          </a:solidFill>
                          <a:latin typeface="Tahom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folHlink"/>
                        </a:buClr>
                        <a:buSzPct val="50000"/>
                        <a:buFont typeface="Wingdings" panose="05000000000000000000" pitchFamily="2" charset="2"/>
                        <a:buChar char="n"/>
                        <a:defRPr sz="2000" b="0" i="0" u="none" kern="1200" baseline="0">
                          <a:solidFill>
                            <a:schemeClr val="tx1"/>
                          </a:solidFill>
                          <a:latin typeface="Tahom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55000"/>
                        <a:buFont typeface="Wingdings" panose="05000000000000000000" pitchFamily="2" charset="2"/>
                        <a:buChar char="n"/>
                        <a:defRPr sz="1800" b="0" i="0" u="none" kern="1200" baseline="0">
                          <a:solidFill>
                            <a:schemeClr val="tx1"/>
                          </a:solidFill>
                          <a:latin typeface="Tahom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accent1"/>
                        </a:buClr>
                        <a:buSzPct val="50000"/>
                        <a:buFont typeface="Wingdings" panose="05000000000000000000" pitchFamily="2" charset="2"/>
                        <a:buChar char="n"/>
                        <a:defRPr sz="1800" b="0" i="0" u="none" kern="1200" baseline="0">
                          <a:solidFill>
                            <a:schemeClr val="tx1"/>
                          </a:solidFill>
                          <a:latin typeface="Tahoma" panose="020B0604030504040204" pitchFamily="34" charset="0"/>
                          <a:ea typeface="宋体" panose="02010600030101010101" pitchFamily="2" charset="-122"/>
                        </a:defRPr>
                      </a:lvl5pPr>
                    </a:lstStyle>
                    <a:p>
                      <a:pPr marL="0" lvl="0" indent="0">
                        <a:buNone/>
                      </a:pPr>
                      <a:endParaRPr lang="zh-CN" altLang="en-US"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2800" u="none" kern="1200" baseline="0">
                          <a:solidFill>
                            <a:schemeClr val="tx1"/>
                          </a:solidFill>
                          <a:latin typeface="Tahom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hlink"/>
                        </a:buClr>
                        <a:buSzPct val="55000"/>
                        <a:buFont typeface="Wingdings" panose="05000000000000000000" pitchFamily="2" charset="2"/>
                        <a:buChar char="n"/>
                        <a:defRPr sz="2400" b="0" i="0" u="none" kern="1200" baseline="0">
                          <a:solidFill>
                            <a:schemeClr val="tx1"/>
                          </a:solidFill>
                          <a:latin typeface="Tahom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folHlink"/>
                        </a:buClr>
                        <a:buSzPct val="50000"/>
                        <a:buFont typeface="Wingdings" panose="05000000000000000000" pitchFamily="2" charset="2"/>
                        <a:buChar char="n"/>
                        <a:defRPr sz="2000" b="0" i="0" u="none" kern="1200" baseline="0">
                          <a:solidFill>
                            <a:schemeClr val="tx1"/>
                          </a:solidFill>
                          <a:latin typeface="Tahom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55000"/>
                        <a:buFont typeface="Wingdings" panose="05000000000000000000" pitchFamily="2" charset="2"/>
                        <a:buChar char="n"/>
                        <a:defRPr sz="1800" b="0" i="0" u="none" kern="1200" baseline="0">
                          <a:solidFill>
                            <a:schemeClr val="tx1"/>
                          </a:solidFill>
                          <a:latin typeface="Tahom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accent1"/>
                        </a:buClr>
                        <a:buSzPct val="50000"/>
                        <a:buFont typeface="Wingdings" panose="05000000000000000000" pitchFamily="2" charset="2"/>
                        <a:buChar char="n"/>
                        <a:defRPr sz="1800" b="0" i="0" u="none" kern="1200" baseline="0">
                          <a:solidFill>
                            <a:schemeClr val="tx1"/>
                          </a:solidFill>
                          <a:latin typeface="Tahoma" panose="020B0604030504040204" pitchFamily="34" charset="0"/>
                          <a:ea typeface="宋体" panose="02010600030101010101" pitchFamily="2" charset="-122"/>
                        </a:defRPr>
                      </a:lvl5pPr>
                    </a:lstStyle>
                    <a:p>
                      <a:pPr marL="0" lvl="0" indent="0">
                        <a:buNone/>
                      </a:pPr>
                      <a:endParaRPr lang="zh-CN" altLang="en-US"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vMerge="1">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tcPr>
                </a:tc>
              </a:tr>
              <a:tr h="1015365">
                <a:tc>
                  <a:txBody>
                    <a:bodyPr/>
                    <a:lstStyle>
                      <a:lvl1pPr marL="342900" lvl="0" indent="-3429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2800" u="none" kern="1200" baseline="0">
                          <a:solidFill>
                            <a:schemeClr val="tx1"/>
                          </a:solidFill>
                          <a:latin typeface="Tahom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hlink"/>
                        </a:buClr>
                        <a:buSzPct val="55000"/>
                        <a:buFont typeface="Wingdings" panose="05000000000000000000" pitchFamily="2" charset="2"/>
                        <a:buChar char="n"/>
                        <a:defRPr sz="2400" b="0" i="0" u="none" kern="1200" baseline="0">
                          <a:solidFill>
                            <a:schemeClr val="tx1"/>
                          </a:solidFill>
                          <a:latin typeface="Tahom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folHlink"/>
                        </a:buClr>
                        <a:buSzPct val="50000"/>
                        <a:buFont typeface="Wingdings" panose="05000000000000000000" pitchFamily="2" charset="2"/>
                        <a:buChar char="n"/>
                        <a:defRPr sz="2000" b="0" i="0" u="none" kern="1200" baseline="0">
                          <a:solidFill>
                            <a:schemeClr val="tx1"/>
                          </a:solidFill>
                          <a:latin typeface="Tahom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55000"/>
                        <a:buFont typeface="Wingdings" panose="05000000000000000000" pitchFamily="2" charset="2"/>
                        <a:buChar char="n"/>
                        <a:defRPr sz="1800" b="0" i="0" u="none" kern="1200" baseline="0">
                          <a:solidFill>
                            <a:schemeClr val="tx1"/>
                          </a:solidFill>
                          <a:latin typeface="Tahom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accent1"/>
                        </a:buClr>
                        <a:buSzPct val="50000"/>
                        <a:buFont typeface="Wingdings" panose="05000000000000000000" pitchFamily="2" charset="2"/>
                        <a:buChar char="n"/>
                        <a:defRPr sz="1800" b="0" i="0" u="none" kern="1200" baseline="0">
                          <a:solidFill>
                            <a:schemeClr val="tx1"/>
                          </a:solidFill>
                          <a:latin typeface="Tahoma" panose="020B0604030504040204" pitchFamily="34" charset="0"/>
                          <a:ea typeface="宋体" panose="02010600030101010101" pitchFamily="2" charset="-122"/>
                        </a:defRPr>
                      </a:lvl5pPr>
                    </a:lstStyle>
                    <a:p>
                      <a:pPr marL="0" lvl="0" indent="0">
                        <a:buNone/>
                      </a:pPr>
                      <a:endParaRPr lang="zh-CN" altLang="en-US" dirty="0"/>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2800" u="none" kern="1200" baseline="0">
                          <a:solidFill>
                            <a:schemeClr val="tx1"/>
                          </a:solidFill>
                          <a:latin typeface="Tahom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hlink"/>
                        </a:buClr>
                        <a:buSzPct val="55000"/>
                        <a:buFont typeface="Wingdings" panose="05000000000000000000" pitchFamily="2" charset="2"/>
                        <a:buChar char="n"/>
                        <a:defRPr sz="2400" b="0" i="0" u="none" kern="1200" baseline="0">
                          <a:solidFill>
                            <a:schemeClr val="tx1"/>
                          </a:solidFill>
                          <a:latin typeface="Tahom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folHlink"/>
                        </a:buClr>
                        <a:buSzPct val="50000"/>
                        <a:buFont typeface="Wingdings" panose="05000000000000000000" pitchFamily="2" charset="2"/>
                        <a:buChar char="n"/>
                        <a:defRPr sz="2000" b="0" i="0" u="none" kern="1200" baseline="0">
                          <a:solidFill>
                            <a:schemeClr val="tx1"/>
                          </a:solidFill>
                          <a:latin typeface="Tahom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55000"/>
                        <a:buFont typeface="Wingdings" panose="05000000000000000000" pitchFamily="2" charset="2"/>
                        <a:buChar char="n"/>
                        <a:defRPr sz="1800" b="0" i="0" u="none" kern="1200" baseline="0">
                          <a:solidFill>
                            <a:schemeClr val="tx1"/>
                          </a:solidFill>
                          <a:latin typeface="Tahom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accent1"/>
                        </a:buClr>
                        <a:buSzPct val="50000"/>
                        <a:buFont typeface="Wingdings" panose="05000000000000000000" pitchFamily="2" charset="2"/>
                        <a:buChar char="n"/>
                        <a:defRPr sz="1800" b="0" i="0" u="none" kern="1200" baseline="0">
                          <a:solidFill>
                            <a:schemeClr val="tx1"/>
                          </a:solidFill>
                          <a:latin typeface="Tahoma" panose="020B0604030504040204" pitchFamily="34" charset="0"/>
                          <a:ea typeface="宋体" panose="02010600030101010101" pitchFamily="2" charset="-122"/>
                        </a:defRPr>
                      </a:lvl5pPr>
                    </a:lstStyle>
                    <a:p>
                      <a:pPr marL="0" lvl="0" indent="0">
                        <a:buNone/>
                      </a:pPr>
                      <a:endParaRPr lang="zh-CN" altLang="en-US"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2800" u="none" kern="1200" baseline="0">
                          <a:solidFill>
                            <a:schemeClr val="tx1"/>
                          </a:solidFill>
                          <a:latin typeface="Tahom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hlink"/>
                        </a:buClr>
                        <a:buSzPct val="55000"/>
                        <a:buFont typeface="Wingdings" panose="05000000000000000000" pitchFamily="2" charset="2"/>
                        <a:buChar char="n"/>
                        <a:defRPr sz="2400" b="0" i="0" u="none" kern="1200" baseline="0">
                          <a:solidFill>
                            <a:schemeClr val="tx1"/>
                          </a:solidFill>
                          <a:latin typeface="Tahom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folHlink"/>
                        </a:buClr>
                        <a:buSzPct val="50000"/>
                        <a:buFont typeface="Wingdings" panose="05000000000000000000" pitchFamily="2" charset="2"/>
                        <a:buChar char="n"/>
                        <a:defRPr sz="2000" b="0" i="0" u="none" kern="1200" baseline="0">
                          <a:solidFill>
                            <a:schemeClr val="tx1"/>
                          </a:solidFill>
                          <a:latin typeface="Tahom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55000"/>
                        <a:buFont typeface="Wingdings" panose="05000000000000000000" pitchFamily="2" charset="2"/>
                        <a:buChar char="n"/>
                        <a:defRPr sz="1800" b="0" i="0" u="none" kern="1200" baseline="0">
                          <a:solidFill>
                            <a:schemeClr val="tx1"/>
                          </a:solidFill>
                          <a:latin typeface="Tahom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accent1"/>
                        </a:buClr>
                        <a:buSzPct val="50000"/>
                        <a:buFont typeface="Wingdings" panose="05000000000000000000" pitchFamily="2" charset="2"/>
                        <a:buChar char="n"/>
                        <a:defRPr sz="1800" b="0" i="0" u="none" kern="1200" baseline="0">
                          <a:solidFill>
                            <a:schemeClr val="tx1"/>
                          </a:solidFill>
                          <a:latin typeface="Tahoma" panose="020B0604030504040204" pitchFamily="34" charset="0"/>
                          <a:ea typeface="宋体" panose="02010600030101010101" pitchFamily="2" charset="-122"/>
                        </a:defRPr>
                      </a:lvl5pPr>
                    </a:lstStyle>
                    <a:p>
                      <a:pPr marL="0" lvl="0" indent="0">
                        <a:buNone/>
                      </a:pPr>
                      <a:endParaRPr lang="zh-CN" altLang="en-US"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2800" u="none" kern="1200" baseline="0">
                          <a:solidFill>
                            <a:schemeClr val="tx1"/>
                          </a:solidFill>
                          <a:latin typeface="Tahom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hlink"/>
                        </a:buClr>
                        <a:buSzPct val="55000"/>
                        <a:buFont typeface="Wingdings" panose="05000000000000000000" pitchFamily="2" charset="2"/>
                        <a:buChar char="n"/>
                        <a:defRPr sz="2400" b="0" i="0" u="none" kern="1200" baseline="0">
                          <a:solidFill>
                            <a:schemeClr val="tx1"/>
                          </a:solidFill>
                          <a:latin typeface="Tahom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folHlink"/>
                        </a:buClr>
                        <a:buSzPct val="50000"/>
                        <a:buFont typeface="Wingdings" panose="05000000000000000000" pitchFamily="2" charset="2"/>
                        <a:buChar char="n"/>
                        <a:defRPr sz="2000" b="0" i="0" u="none" kern="1200" baseline="0">
                          <a:solidFill>
                            <a:schemeClr val="tx1"/>
                          </a:solidFill>
                          <a:latin typeface="Tahom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55000"/>
                        <a:buFont typeface="Wingdings" panose="05000000000000000000" pitchFamily="2" charset="2"/>
                        <a:buChar char="n"/>
                        <a:defRPr sz="1800" b="0" i="0" u="none" kern="1200" baseline="0">
                          <a:solidFill>
                            <a:schemeClr val="tx1"/>
                          </a:solidFill>
                          <a:latin typeface="Tahom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accent1"/>
                        </a:buClr>
                        <a:buSzPct val="50000"/>
                        <a:buFont typeface="Wingdings" panose="05000000000000000000" pitchFamily="2" charset="2"/>
                        <a:buChar char="n"/>
                        <a:defRPr sz="1800" b="0" i="0" u="none" kern="1200" baseline="0">
                          <a:solidFill>
                            <a:schemeClr val="tx1"/>
                          </a:solidFill>
                          <a:latin typeface="Tahoma" panose="020B0604030504040204" pitchFamily="34" charset="0"/>
                          <a:ea typeface="宋体" panose="02010600030101010101" pitchFamily="2" charset="-122"/>
                        </a:defRPr>
                      </a:lvl5pPr>
                    </a:lstStyle>
                    <a:p>
                      <a:pPr marL="0" lvl="0" indent="0">
                        <a:buNone/>
                      </a:pPr>
                      <a:endParaRPr lang="zh-CN" altLang="en-US"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vMerge="1">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tcPr>
                </a:tc>
              </a:tr>
              <a:tr h="1012190">
                <a:tc>
                  <a:txBody>
                    <a:bodyPr/>
                    <a:lstStyle>
                      <a:lvl1pPr marL="342900" lvl="0" indent="-3429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2800" u="none" kern="1200" baseline="0">
                          <a:solidFill>
                            <a:schemeClr val="tx1"/>
                          </a:solidFill>
                          <a:latin typeface="Tahom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hlink"/>
                        </a:buClr>
                        <a:buSzPct val="55000"/>
                        <a:buFont typeface="Wingdings" panose="05000000000000000000" pitchFamily="2" charset="2"/>
                        <a:buChar char="n"/>
                        <a:defRPr sz="2400" b="0" i="0" u="none" kern="1200" baseline="0">
                          <a:solidFill>
                            <a:schemeClr val="tx1"/>
                          </a:solidFill>
                          <a:latin typeface="Tahom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folHlink"/>
                        </a:buClr>
                        <a:buSzPct val="50000"/>
                        <a:buFont typeface="Wingdings" panose="05000000000000000000" pitchFamily="2" charset="2"/>
                        <a:buChar char="n"/>
                        <a:defRPr sz="2000" b="0" i="0" u="none" kern="1200" baseline="0">
                          <a:solidFill>
                            <a:schemeClr val="tx1"/>
                          </a:solidFill>
                          <a:latin typeface="Tahom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55000"/>
                        <a:buFont typeface="Wingdings" panose="05000000000000000000" pitchFamily="2" charset="2"/>
                        <a:buChar char="n"/>
                        <a:defRPr sz="1800" b="0" i="0" u="none" kern="1200" baseline="0">
                          <a:solidFill>
                            <a:schemeClr val="tx1"/>
                          </a:solidFill>
                          <a:latin typeface="Tahom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accent1"/>
                        </a:buClr>
                        <a:buSzPct val="50000"/>
                        <a:buFont typeface="Wingdings" panose="05000000000000000000" pitchFamily="2" charset="2"/>
                        <a:buChar char="n"/>
                        <a:defRPr sz="1800" b="0" i="0" u="none" kern="1200" baseline="0">
                          <a:solidFill>
                            <a:schemeClr val="tx1"/>
                          </a:solidFill>
                          <a:latin typeface="Tahoma" panose="020B0604030504040204" pitchFamily="34" charset="0"/>
                          <a:ea typeface="宋体" panose="02010600030101010101" pitchFamily="2" charset="-122"/>
                        </a:defRPr>
                      </a:lvl5pPr>
                    </a:lstStyle>
                    <a:p>
                      <a:pPr marL="0" lvl="0" indent="0">
                        <a:buNone/>
                      </a:pPr>
                      <a:endParaRPr lang="zh-CN" altLang="en-US" dirty="0"/>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2800" u="none" kern="1200" baseline="0">
                          <a:solidFill>
                            <a:schemeClr val="tx1"/>
                          </a:solidFill>
                          <a:latin typeface="Tahom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hlink"/>
                        </a:buClr>
                        <a:buSzPct val="55000"/>
                        <a:buFont typeface="Wingdings" panose="05000000000000000000" pitchFamily="2" charset="2"/>
                        <a:buChar char="n"/>
                        <a:defRPr sz="2400" b="0" i="0" u="none" kern="1200" baseline="0">
                          <a:solidFill>
                            <a:schemeClr val="tx1"/>
                          </a:solidFill>
                          <a:latin typeface="Tahom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folHlink"/>
                        </a:buClr>
                        <a:buSzPct val="50000"/>
                        <a:buFont typeface="Wingdings" panose="05000000000000000000" pitchFamily="2" charset="2"/>
                        <a:buChar char="n"/>
                        <a:defRPr sz="2000" b="0" i="0" u="none" kern="1200" baseline="0">
                          <a:solidFill>
                            <a:schemeClr val="tx1"/>
                          </a:solidFill>
                          <a:latin typeface="Tahom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55000"/>
                        <a:buFont typeface="Wingdings" panose="05000000000000000000" pitchFamily="2" charset="2"/>
                        <a:buChar char="n"/>
                        <a:defRPr sz="1800" b="0" i="0" u="none" kern="1200" baseline="0">
                          <a:solidFill>
                            <a:schemeClr val="tx1"/>
                          </a:solidFill>
                          <a:latin typeface="Tahom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accent1"/>
                        </a:buClr>
                        <a:buSzPct val="50000"/>
                        <a:buFont typeface="Wingdings" panose="05000000000000000000" pitchFamily="2" charset="2"/>
                        <a:buChar char="n"/>
                        <a:defRPr sz="1800" b="0" i="0" u="none" kern="1200" baseline="0">
                          <a:solidFill>
                            <a:schemeClr val="tx1"/>
                          </a:solidFill>
                          <a:latin typeface="Tahoma" panose="020B0604030504040204" pitchFamily="34" charset="0"/>
                          <a:ea typeface="宋体" panose="02010600030101010101" pitchFamily="2" charset="-122"/>
                        </a:defRPr>
                      </a:lvl5pPr>
                    </a:lstStyle>
                    <a:p>
                      <a:pPr marL="0" lvl="0" indent="0">
                        <a:buNone/>
                      </a:pPr>
                      <a:endParaRPr lang="zh-CN" altLang="en-US"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2800" u="none" kern="1200" baseline="0">
                          <a:solidFill>
                            <a:schemeClr val="tx1"/>
                          </a:solidFill>
                          <a:latin typeface="Tahom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hlink"/>
                        </a:buClr>
                        <a:buSzPct val="55000"/>
                        <a:buFont typeface="Wingdings" panose="05000000000000000000" pitchFamily="2" charset="2"/>
                        <a:buChar char="n"/>
                        <a:defRPr sz="2400" b="0" i="0" u="none" kern="1200" baseline="0">
                          <a:solidFill>
                            <a:schemeClr val="tx1"/>
                          </a:solidFill>
                          <a:latin typeface="Tahom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folHlink"/>
                        </a:buClr>
                        <a:buSzPct val="50000"/>
                        <a:buFont typeface="Wingdings" panose="05000000000000000000" pitchFamily="2" charset="2"/>
                        <a:buChar char="n"/>
                        <a:defRPr sz="2000" b="0" i="0" u="none" kern="1200" baseline="0">
                          <a:solidFill>
                            <a:schemeClr val="tx1"/>
                          </a:solidFill>
                          <a:latin typeface="Tahom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55000"/>
                        <a:buFont typeface="Wingdings" panose="05000000000000000000" pitchFamily="2" charset="2"/>
                        <a:buChar char="n"/>
                        <a:defRPr sz="1800" b="0" i="0" u="none" kern="1200" baseline="0">
                          <a:solidFill>
                            <a:schemeClr val="tx1"/>
                          </a:solidFill>
                          <a:latin typeface="Tahom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accent1"/>
                        </a:buClr>
                        <a:buSzPct val="50000"/>
                        <a:buFont typeface="Wingdings" panose="05000000000000000000" pitchFamily="2" charset="2"/>
                        <a:buChar char="n"/>
                        <a:defRPr sz="1800" b="0" i="0" u="none" kern="1200" baseline="0">
                          <a:solidFill>
                            <a:schemeClr val="tx1"/>
                          </a:solidFill>
                          <a:latin typeface="Tahoma" panose="020B0604030504040204" pitchFamily="34" charset="0"/>
                          <a:ea typeface="宋体" panose="02010600030101010101" pitchFamily="2" charset="-122"/>
                        </a:defRPr>
                      </a:lvl5pPr>
                    </a:lstStyle>
                    <a:p>
                      <a:pPr marL="0" lvl="0" indent="0">
                        <a:buNone/>
                      </a:pPr>
                      <a:endParaRPr lang="zh-CN" altLang="en-US"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2800" u="none" kern="1200" baseline="0">
                          <a:solidFill>
                            <a:schemeClr val="tx1"/>
                          </a:solidFill>
                          <a:latin typeface="Tahom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hlink"/>
                        </a:buClr>
                        <a:buSzPct val="55000"/>
                        <a:buFont typeface="Wingdings" panose="05000000000000000000" pitchFamily="2" charset="2"/>
                        <a:buChar char="n"/>
                        <a:defRPr sz="2400" b="0" i="0" u="none" kern="1200" baseline="0">
                          <a:solidFill>
                            <a:schemeClr val="tx1"/>
                          </a:solidFill>
                          <a:latin typeface="Tahom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folHlink"/>
                        </a:buClr>
                        <a:buSzPct val="50000"/>
                        <a:buFont typeface="Wingdings" panose="05000000000000000000" pitchFamily="2" charset="2"/>
                        <a:buChar char="n"/>
                        <a:defRPr sz="2000" b="0" i="0" u="none" kern="1200" baseline="0">
                          <a:solidFill>
                            <a:schemeClr val="tx1"/>
                          </a:solidFill>
                          <a:latin typeface="Tahom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55000"/>
                        <a:buFont typeface="Wingdings" panose="05000000000000000000" pitchFamily="2" charset="2"/>
                        <a:buChar char="n"/>
                        <a:defRPr sz="1800" b="0" i="0" u="none" kern="1200" baseline="0">
                          <a:solidFill>
                            <a:schemeClr val="tx1"/>
                          </a:solidFill>
                          <a:latin typeface="Tahom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accent1"/>
                        </a:buClr>
                        <a:buSzPct val="50000"/>
                        <a:buFont typeface="Wingdings" panose="05000000000000000000" pitchFamily="2" charset="2"/>
                        <a:buChar char="n"/>
                        <a:defRPr sz="1800" b="0" i="0" u="none" kern="1200" baseline="0">
                          <a:solidFill>
                            <a:schemeClr val="tx1"/>
                          </a:solidFill>
                          <a:latin typeface="Tahoma" panose="020B0604030504040204" pitchFamily="34" charset="0"/>
                          <a:ea typeface="宋体" panose="02010600030101010101" pitchFamily="2" charset="-122"/>
                        </a:defRPr>
                      </a:lvl5pPr>
                    </a:lstStyle>
                    <a:p>
                      <a:pPr marL="0" lvl="0" indent="0">
                        <a:buNone/>
                      </a:pPr>
                      <a:endParaRPr lang="zh-CN" altLang="en-US"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vMerge="1">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B w="28575" cap="flat" cmpd="sng">
                      <a:solidFill>
                        <a:schemeClr val="tx1"/>
                      </a:solidFill>
                      <a:prstDash val="solid"/>
                      <a:headEnd type="none" w="med" len="med"/>
                      <a:tailEnd type="none" w="med" len="med"/>
                    </a:lnB>
                  </a:tcPr>
                </a:tc>
              </a:tr>
            </a:tbl>
          </a:graphicData>
        </a:graphic>
      </p:graphicFrame>
      <p:sp>
        <p:nvSpPr>
          <p:cNvPr id="18483" name="矩形 18482"/>
          <p:cNvSpPr/>
          <p:nvPr/>
        </p:nvSpPr>
        <p:spPr>
          <a:xfrm>
            <a:off x="938848" y="2276158"/>
            <a:ext cx="1368425" cy="829945"/>
          </a:xfrm>
          <a:prstGeom prst="rect">
            <a:avLst/>
          </a:prstGeom>
          <a:noFill/>
          <a:ln w="9525">
            <a:noFill/>
          </a:ln>
        </p:spPr>
        <p:txBody>
          <a:bodyPr anchor="t">
            <a:spAutoFit/>
          </a:bodyPr>
          <a:p>
            <a:r>
              <a:rPr lang="zh-CN" altLang="en-US" sz="2400" dirty="0">
                <a:solidFill>
                  <a:schemeClr val="hlink"/>
                </a:solidFill>
                <a:latin typeface="Tahoma" panose="020B0604030504040204" pitchFamily="34" charset="0"/>
                <a:ea typeface="宋体" panose="02010600030101010101" pitchFamily="2" charset="-122"/>
              </a:rPr>
              <a:t>萍浏醴起义</a:t>
            </a:r>
            <a:endParaRPr lang="zh-CN" altLang="en-US" sz="2400" dirty="0">
              <a:solidFill>
                <a:schemeClr val="hlink"/>
              </a:solidFill>
              <a:latin typeface="Tahoma" panose="020B0604030504040204" pitchFamily="34" charset="0"/>
              <a:ea typeface="宋体" panose="02010600030101010101" pitchFamily="2" charset="-122"/>
            </a:endParaRPr>
          </a:p>
        </p:txBody>
      </p:sp>
      <p:sp>
        <p:nvSpPr>
          <p:cNvPr id="18484" name="矩形 18483"/>
          <p:cNvSpPr/>
          <p:nvPr/>
        </p:nvSpPr>
        <p:spPr>
          <a:xfrm>
            <a:off x="3845243" y="2430780"/>
            <a:ext cx="1368425" cy="398780"/>
          </a:xfrm>
          <a:prstGeom prst="rect">
            <a:avLst/>
          </a:prstGeom>
          <a:noFill/>
          <a:ln w="9525">
            <a:noFill/>
          </a:ln>
        </p:spPr>
        <p:txBody>
          <a:bodyPr anchor="t">
            <a:spAutoFit/>
          </a:bodyPr>
          <a:p>
            <a:r>
              <a:rPr lang="en-US" altLang="zh-CN" sz="2000" dirty="0">
                <a:latin typeface="Tahoma" panose="020B0604030504040204" pitchFamily="34" charset="0"/>
                <a:ea typeface="宋体" panose="02010600030101010101" pitchFamily="2" charset="-122"/>
              </a:rPr>
              <a:t>1906</a:t>
            </a:r>
            <a:r>
              <a:rPr lang="zh-CN" altLang="en-US" sz="2000" dirty="0">
                <a:latin typeface="Tahoma" panose="020B0604030504040204" pitchFamily="34" charset="0"/>
                <a:ea typeface="宋体" panose="02010600030101010101" pitchFamily="2" charset="-122"/>
              </a:rPr>
              <a:t>年冬</a:t>
            </a:r>
            <a:endParaRPr lang="zh-CN" altLang="en-US" sz="2000" dirty="0">
              <a:latin typeface="Tahoma" panose="020B0604030504040204" pitchFamily="34" charset="0"/>
              <a:ea typeface="宋体" panose="02010600030101010101" pitchFamily="2" charset="-122"/>
            </a:endParaRPr>
          </a:p>
        </p:txBody>
      </p:sp>
      <p:sp>
        <p:nvSpPr>
          <p:cNvPr id="18485" name="矩形 18484"/>
          <p:cNvSpPr/>
          <p:nvPr/>
        </p:nvSpPr>
        <p:spPr>
          <a:xfrm>
            <a:off x="6080760" y="2338070"/>
            <a:ext cx="1079500" cy="706755"/>
          </a:xfrm>
          <a:prstGeom prst="rect">
            <a:avLst/>
          </a:prstGeom>
          <a:noFill/>
          <a:ln w="9525">
            <a:noFill/>
          </a:ln>
        </p:spPr>
        <p:txBody>
          <a:bodyPr anchor="t">
            <a:spAutoFit/>
          </a:bodyPr>
          <a:p>
            <a:r>
              <a:rPr lang="zh-CN" altLang="en-US" sz="2000" dirty="0">
                <a:latin typeface="Tahoma" panose="020B0604030504040204" pitchFamily="34" charset="0"/>
                <a:ea typeface="宋体" panose="02010600030101010101" pitchFamily="2" charset="-122"/>
              </a:rPr>
              <a:t>刘道一蔡绍南</a:t>
            </a:r>
            <a:endParaRPr lang="zh-CN" altLang="en-US" sz="2000" dirty="0">
              <a:latin typeface="Tahoma" panose="020B0604030504040204" pitchFamily="34" charset="0"/>
              <a:ea typeface="宋体" panose="02010600030101010101" pitchFamily="2" charset="-122"/>
            </a:endParaRPr>
          </a:p>
        </p:txBody>
      </p:sp>
      <p:sp>
        <p:nvSpPr>
          <p:cNvPr id="18486" name="矩形 18485"/>
          <p:cNvSpPr/>
          <p:nvPr/>
        </p:nvSpPr>
        <p:spPr>
          <a:xfrm>
            <a:off x="8180705" y="2277110"/>
            <a:ext cx="1223963" cy="706755"/>
          </a:xfrm>
          <a:prstGeom prst="rect">
            <a:avLst/>
          </a:prstGeom>
          <a:noFill/>
          <a:ln w="9525">
            <a:noFill/>
          </a:ln>
        </p:spPr>
        <p:txBody>
          <a:bodyPr anchor="t">
            <a:spAutoFit/>
          </a:bodyPr>
          <a:p>
            <a:r>
              <a:rPr lang="zh-CN" altLang="en-US" sz="2000" dirty="0">
                <a:latin typeface="Tahoma" panose="020B0604030504040204" pitchFamily="34" charset="0"/>
                <a:ea typeface="宋体" panose="02010600030101010101" pitchFamily="2" charset="-122"/>
              </a:rPr>
              <a:t>第一次</a:t>
            </a:r>
            <a:endParaRPr lang="zh-CN" altLang="en-US" sz="2000" dirty="0">
              <a:latin typeface="Tahoma" panose="020B0604030504040204" pitchFamily="34" charset="0"/>
              <a:ea typeface="宋体" panose="02010600030101010101" pitchFamily="2" charset="-122"/>
            </a:endParaRPr>
          </a:p>
          <a:p>
            <a:r>
              <a:rPr lang="zh-CN" altLang="en-US" sz="2000" dirty="0">
                <a:latin typeface="Tahoma" panose="020B0604030504040204" pitchFamily="34" charset="0"/>
                <a:ea typeface="宋体" panose="02010600030101010101" pitchFamily="2" charset="-122"/>
              </a:rPr>
              <a:t>声望大振</a:t>
            </a:r>
            <a:endParaRPr lang="zh-CN" altLang="en-US" sz="2000" dirty="0">
              <a:latin typeface="Tahoma" panose="020B0604030504040204" pitchFamily="34" charset="0"/>
              <a:ea typeface="宋体" panose="02010600030101010101" pitchFamily="2" charset="-122"/>
            </a:endParaRPr>
          </a:p>
        </p:txBody>
      </p:sp>
      <p:sp>
        <p:nvSpPr>
          <p:cNvPr id="18487" name="矩形 18486"/>
          <p:cNvSpPr/>
          <p:nvPr/>
        </p:nvSpPr>
        <p:spPr>
          <a:xfrm>
            <a:off x="939165" y="3357563"/>
            <a:ext cx="1223963" cy="706755"/>
          </a:xfrm>
          <a:prstGeom prst="rect">
            <a:avLst/>
          </a:prstGeom>
          <a:noFill/>
          <a:ln w="9525">
            <a:noFill/>
          </a:ln>
        </p:spPr>
        <p:txBody>
          <a:bodyPr anchor="t">
            <a:spAutoFit/>
          </a:bodyPr>
          <a:p>
            <a:r>
              <a:rPr lang="zh-CN" altLang="en-US" sz="2000" dirty="0">
                <a:solidFill>
                  <a:schemeClr val="hlink"/>
                </a:solidFill>
                <a:latin typeface="Tahoma" panose="020B0604030504040204" pitchFamily="34" charset="0"/>
                <a:ea typeface="宋体" panose="02010600030101010101" pitchFamily="2" charset="-122"/>
              </a:rPr>
              <a:t>安庆、绍兴起义</a:t>
            </a:r>
            <a:endParaRPr lang="zh-CN" altLang="en-US" sz="2000" dirty="0">
              <a:solidFill>
                <a:schemeClr val="hlink"/>
              </a:solidFill>
              <a:latin typeface="Tahoma" panose="020B0604030504040204" pitchFamily="34" charset="0"/>
              <a:ea typeface="宋体" panose="02010600030101010101" pitchFamily="2" charset="-122"/>
            </a:endParaRPr>
          </a:p>
        </p:txBody>
      </p:sp>
      <p:sp>
        <p:nvSpPr>
          <p:cNvPr id="18488" name="矩形 18487"/>
          <p:cNvSpPr/>
          <p:nvPr/>
        </p:nvSpPr>
        <p:spPr>
          <a:xfrm>
            <a:off x="3880803" y="3357563"/>
            <a:ext cx="1296987" cy="398780"/>
          </a:xfrm>
          <a:prstGeom prst="rect">
            <a:avLst/>
          </a:prstGeom>
          <a:noFill/>
          <a:ln w="9525">
            <a:noFill/>
          </a:ln>
        </p:spPr>
        <p:txBody>
          <a:bodyPr anchor="t">
            <a:spAutoFit/>
          </a:bodyPr>
          <a:p>
            <a:r>
              <a:rPr lang="en-US" altLang="zh-CN" sz="2000" dirty="0">
                <a:latin typeface="Tahoma" panose="020B0604030504040204" pitchFamily="34" charset="0"/>
                <a:ea typeface="宋体" panose="02010600030101010101" pitchFamily="2" charset="-122"/>
              </a:rPr>
              <a:t>1907</a:t>
            </a:r>
            <a:r>
              <a:rPr lang="zh-CN" altLang="en-US" sz="2000" dirty="0">
                <a:latin typeface="Tahoma" panose="020B0604030504040204" pitchFamily="34" charset="0"/>
                <a:ea typeface="宋体" panose="02010600030101010101" pitchFamily="2" charset="-122"/>
              </a:rPr>
              <a:t>年夏</a:t>
            </a:r>
            <a:endParaRPr lang="zh-CN" altLang="en-US" sz="2000" dirty="0">
              <a:latin typeface="Tahoma" panose="020B0604030504040204" pitchFamily="34" charset="0"/>
              <a:ea typeface="宋体" panose="02010600030101010101" pitchFamily="2" charset="-122"/>
            </a:endParaRPr>
          </a:p>
        </p:txBody>
      </p:sp>
      <p:sp>
        <p:nvSpPr>
          <p:cNvPr id="18489" name="矩形 18488"/>
          <p:cNvSpPr/>
          <p:nvPr/>
        </p:nvSpPr>
        <p:spPr>
          <a:xfrm>
            <a:off x="6293485" y="3295968"/>
            <a:ext cx="1358900" cy="706755"/>
          </a:xfrm>
          <a:prstGeom prst="rect">
            <a:avLst/>
          </a:prstGeom>
          <a:noFill/>
          <a:ln w="9525">
            <a:noFill/>
          </a:ln>
        </p:spPr>
        <p:txBody>
          <a:bodyPr anchor="t">
            <a:spAutoFit/>
          </a:bodyPr>
          <a:p>
            <a:r>
              <a:rPr lang="zh-CN" altLang="en-US" sz="2000" dirty="0">
                <a:latin typeface="Tahoma" panose="020B0604030504040204" pitchFamily="34" charset="0"/>
                <a:ea typeface="宋体" panose="02010600030101010101" pitchFamily="2" charset="-122"/>
              </a:rPr>
              <a:t>徐锡麟</a:t>
            </a:r>
            <a:endParaRPr lang="zh-CN" altLang="en-US" sz="2000" dirty="0">
              <a:latin typeface="Tahoma" panose="020B0604030504040204" pitchFamily="34" charset="0"/>
              <a:ea typeface="宋体" panose="02010600030101010101" pitchFamily="2" charset="-122"/>
            </a:endParaRPr>
          </a:p>
          <a:p>
            <a:r>
              <a:rPr lang="zh-CN" altLang="en-US" sz="2000" dirty="0">
                <a:latin typeface="Tahoma" panose="020B0604030504040204" pitchFamily="34" charset="0"/>
                <a:ea typeface="宋体" panose="02010600030101010101" pitchFamily="2" charset="-122"/>
              </a:rPr>
              <a:t>秋瑾</a:t>
            </a:r>
            <a:endParaRPr lang="zh-CN" altLang="en-US" sz="2000" dirty="0">
              <a:latin typeface="Tahoma" panose="020B0604030504040204" pitchFamily="34" charset="0"/>
              <a:ea typeface="宋体" panose="02010600030101010101" pitchFamily="2" charset="-122"/>
            </a:endParaRPr>
          </a:p>
        </p:txBody>
      </p:sp>
      <p:sp>
        <p:nvSpPr>
          <p:cNvPr id="18490" name="矩形 18489"/>
          <p:cNvSpPr/>
          <p:nvPr/>
        </p:nvSpPr>
        <p:spPr>
          <a:xfrm>
            <a:off x="938848" y="4488498"/>
            <a:ext cx="1441450" cy="460375"/>
          </a:xfrm>
          <a:prstGeom prst="rect">
            <a:avLst/>
          </a:prstGeom>
          <a:noFill/>
          <a:ln w="9525">
            <a:noFill/>
          </a:ln>
        </p:spPr>
        <p:txBody>
          <a:bodyPr anchor="t">
            <a:spAutoFit/>
          </a:bodyPr>
          <a:p>
            <a:r>
              <a:rPr lang="zh-CN" altLang="en-US" sz="2400" dirty="0">
                <a:solidFill>
                  <a:schemeClr val="hlink"/>
                </a:solidFill>
                <a:latin typeface="Tahoma" panose="020B0604030504040204" pitchFamily="34" charset="0"/>
                <a:ea typeface="宋体" panose="02010600030101010101" pitchFamily="2" charset="-122"/>
              </a:rPr>
              <a:t>广西起义</a:t>
            </a:r>
            <a:endParaRPr lang="zh-CN" altLang="en-US" sz="2400" dirty="0">
              <a:solidFill>
                <a:schemeClr val="hlink"/>
              </a:solidFill>
              <a:latin typeface="Tahoma" panose="020B0604030504040204" pitchFamily="34" charset="0"/>
              <a:ea typeface="宋体" panose="02010600030101010101" pitchFamily="2" charset="-122"/>
            </a:endParaRPr>
          </a:p>
        </p:txBody>
      </p:sp>
      <p:sp>
        <p:nvSpPr>
          <p:cNvPr id="18491" name="矩形 18490"/>
          <p:cNvSpPr/>
          <p:nvPr/>
        </p:nvSpPr>
        <p:spPr>
          <a:xfrm>
            <a:off x="3737293" y="4488815"/>
            <a:ext cx="1223962" cy="398780"/>
          </a:xfrm>
          <a:prstGeom prst="rect">
            <a:avLst/>
          </a:prstGeom>
          <a:noFill/>
          <a:ln w="9525">
            <a:noFill/>
          </a:ln>
        </p:spPr>
        <p:txBody>
          <a:bodyPr anchor="t">
            <a:spAutoFit/>
          </a:bodyPr>
          <a:p>
            <a:r>
              <a:rPr lang="en-US" altLang="zh-CN" sz="2000" dirty="0">
                <a:latin typeface="Tahoma" panose="020B0604030504040204" pitchFamily="34" charset="0"/>
                <a:ea typeface="宋体" panose="02010600030101010101" pitchFamily="2" charset="-122"/>
              </a:rPr>
              <a:t>1907</a:t>
            </a:r>
            <a:r>
              <a:rPr lang="zh-CN" altLang="en-US" sz="2000" dirty="0">
                <a:latin typeface="Tahoma" panose="020B0604030504040204" pitchFamily="34" charset="0"/>
                <a:ea typeface="宋体" panose="02010600030101010101" pitchFamily="2" charset="-122"/>
              </a:rPr>
              <a:t>年</a:t>
            </a:r>
            <a:endParaRPr lang="zh-CN" altLang="en-US" sz="2000" dirty="0">
              <a:latin typeface="Tahoma" panose="020B0604030504040204" pitchFamily="34" charset="0"/>
              <a:ea typeface="宋体" panose="02010600030101010101" pitchFamily="2" charset="-122"/>
            </a:endParaRPr>
          </a:p>
        </p:txBody>
      </p:sp>
      <p:sp>
        <p:nvSpPr>
          <p:cNvPr id="18492" name="矩形 18491"/>
          <p:cNvSpPr/>
          <p:nvPr/>
        </p:nvSpPr>
        <p:spPr>
          <a:xfrm>
            <a:off x="6152198" y="4365625"/>
            <a:ext cx="1008062" cy="706755"/>
          </a:xfrm>
          <a:prstGeom prst="rect">
            <a:avLst/>
          </a:prstGeom>
          <a:noFill/>
          <a:ln w="9525">
            <a:noFill/>
          </a:ln>
        </p:spPr>
        <p:txBody>
          <a:bodyPr anchor="t">
            <a:spAutoFit/>
          </a:bodyPr>
          <a:p>
            <a:r>
              <a:rPr lang="zh-CN" altLang="en-US" sz="2000" dirty="0">
                <a:latin typeface="Tahoma" panose="020B0604030504040204" pitchFamily="34" charset="0"/>
                <a:ea typeface="宋体" panose="02010600030101010101" pitchFamily="2" charset="-122"/>
              </a:rPr>
              <a:t>孙中山</a:t>
            </a:r>
            <a:endParaRPr lang="zh-CN" altLang="en-US" sz="2000" dirty="0">
              <a:latin typeface="Tahoma" panose="020B0604030504040204" pitchFamily="34" charset="0"/>
              <a:ea typeface="宋体" panose="02010600030101010101" pitchFamily="2" charset="-122"/>
            </a:endParaRPr>
          </a:p>
          <a:p>
            <a:r>
              <a:rPr lang="zh-CN" altLang="en-US" sz="2000" dirty="0">
                <a:latin typeface="Tahoma" panose="020B0604030504040204" pitchFamily="34" charset="0"/>
                <a:ea typeface="宋体" panose="02010600030101010101" pitchFamily="2" charset="-122"/>
              </a:rPr>
              <a:t>黄兴</a:t>
            </a:r>
            <a:endParaRPr lang="zh-CN" altLang="en-US" sz="2000" dirty="0">
              <a:latin typeface="Tahoma" panose="020B0604030504040204" pitchFamily="34" charset="0"/>
              <a:ea typeface="宋体" panose="02010600030101010101" pitchFamily="2" charset="-122"/>
            </a:endParaRPr>
          </a:p>
        </p:txBody>
      </p:sp>
      <p:sp>
        <p:nvSpPr>
          <p:cNvPr id="18493" name="矩形 18492"/>
          <p:cNvSpPr/>
          <p:nvPr/>
        </p:nvSpPr>
        <p:spPr>
          <a:xfrm>
            <a:off x="939165" y="5301298"/>
            <a:ext cx="1441450" cy="829945"/>
          </a:xfrm>
          <a:prstGeom prst="rect">
            <a:avLst/>
          </a:prstGeom>
          <a:noFill/>
          <a:ln w="9525">
            <a:noFill/>
          </a:ln>
        </p:spPr>
        <p:txBody>
          <a:bodyPr anchor="t">
            <a:spAutoFit/>
          </a:bodyPr>
          <a:p>
            <a:r>
              <a:rPr lang="zh-CN" altLang="en-US" sz="2400" dirty="0">
                <a:solidFill>
                  <a:schemeClr val="hlink"/>
                </a:solidFill>
                <a:latin typeface="Tahoma" panose="020B0604030504040204" pitchFamily="34" charset="0"/>
                <a:ea typeface="宋体" panose="02010600030101010101" pitchFamily="2" charset="-122"/>
              </a:rPr>
              <a:t>黄花岗</a:t>
            </a:r>
            <a:endParaRPr lang="zh-CN" altLang="en-US" sz="2400" dirty="0">
              <a:solidFill>
                <a:schemeClr val="hlink"/>
              </a:solidFill>
              <a:latin typeface="Tahoma" panose="020B0604030504040204" pitchFamily="34" charset="0"/>
              <a:ea typeface="宋体" panose="02010600030101010101" pitchFamily="2" charset="-122"/>
            </a:endParaRPr>
          </a:p>
          <a:p>
            <a:r>
              <a:rPr lang="zh-CN" altLang="en-US" sz="2400" dirty="0">
                <a:solidFill>
                  <a:schemeClr val="hlink"/>
                </a:solidFill>
                <a:latin typeface="Tahoma" panose="020B0604030504040204" pitchFamily="34" charset="0"/>
                <a:ea typeface="宋体" panose="02010600030101010101" pitchFamily="2" charset="-122"/>
              </a:rPr>
              <a:t>起义</a:t>
            </a:r>
            <a:endParaRPr lang="zh-CN" altLang="en-US" sz="2400" dirty="0">
              <a:solidFill>
                <a:schemeClr val="hlink"/>
              </a:solidFill>
              <a:latin typeface="Tahoma" panose="020B0604030504040204" pitchFamily="34" charset="0"/>
              <a:ea typeface="宋体" panose="02010600030101010101" pitchFamily="2" charset="-122"/>
            </a:endParaRPr>
          </a:p>
        </p:txBody>
      </p:sp>
      <p:sp>
        <p:nvSpPr>
          <p:cNvPr id="18494" name="矩形 18493"/>
          <p:cNvSpPr/>
          <p:nvPr/>
        </p:nvSpPr>
        <p:spPr>
          <a:xfrm>
            <a:off x="3737610" y="5516880"/>
            <a:ext cx="1439863" cy="398780"/>
          </a:xfrm>
          <a:prstGeom prst="rect">
            <a:avLst/>
          </a:prstGeom>
          <a:noFill/>
          <a:ln w="9525">
            <a:noFill/>
          </a:ln>
        </p:spPr>
        <p:txBody>
          <a:bodyPr anchor="t">
            <a:spAutoFit/>
          </a:bodyPr>
          <a:p>
            <a:r>
              <a:rPr lang="en-US" altLang="zh-CN" sz="2000" dirty="0">
                <a:latin typeface="Tahoma" panose="020B0604030504040204" pitchFamily="34" charset="0"/>
                <a:ea typeface="宋体" panose="02010600030101010101" pitchFamily="2" charset="-122"/>
              </a:rPr>
              <a:t>1911</a:t>
            </a:r>
            <a:r>
              <a:rPr lang="zh-CN" altLang="en-US" sz="2000" dirty="0">
                <a:latin typeface="Tahoma" panose="020B0604030504040204" pitchFamily="34" charset="0"/>
                <a:ea typeface="宋体" panose="02010600030101010101" pitchFamily="2" charset="-122"/>
              </a:rPr>
              <a:t>年</a:t>
            </a:r>
            <a:r>
              <a:rPr lang="en-US" altLang="zh-CN" sz="2000" dirty="0">
                <a:latin typeface="Tahoma" panose="020B0604030504040204" pitchFamily="34" charset="0"/>
                <a:ea typeface="宋体" panose="02010600030101010101" pitchFamily="2" charset="-122"/>
              </a:rPr>
              <a:t>4</a:t>
            </a:r>
            <a:r>
              <a:rPr lang="zh-CN" altLang="en-US" sz="2000" dirty="0">
                <a:latin typeface="Tahoma" panose="020B0604030504040204" pitchFamily="34" charset="0"/>
                <a:ea typeface="宋体" panose="02010600030101010101" pitchFamily="2" charset="-122"/>
              </a:rPr>
              <a:t>月</a:t>
            </a:r>
            <a:endParaRPr lang="zh-CN" altLang="en-US" sz="2000" dirty="0">
              <a:latin typeface="Tahoma" panose="020B0604030504040204" pitchFamily="34" charset="0"/>
              <a:ea typeface="宋体" panose="02010600030101010101" pitchFamily="2" charset="-122"/>
            </a:endParaRPr>
          </a:p>
        </p:txBody>
      </p:sp>
      <p:sp>
        <p:nvSpPr>
          <p:cNvPr id="18495" name="矩形 18494"/>
          <p:cNvSpPr/>
          <p:nvPr/>
        </p:nvSpPr>
        <p:spPr>
          <a:xfrm>
            <a:off x="6293485" y="5455603"/>
            <a:ext cx="1152525" cy="398780"/>
          </a:xfrm>
          <a:prstGeom prst="rect">
            <a:avLst/>
          </a:prstGeom>
          <a:noFill/>
          <a:ln w="9525">
            <a:noFill/>
          </a:ln>
        </p:spPr>
        <p:txBody>
          <a:bodyPr anchor="t">
            <a:spAutoFit/>
          </a:bodyPr>
          <a:p>
            <a:r>
              <a:rPr lang="zh-CN" altLang="en-US" sz="2000" dirty="0">
                <a:latin typeface="Tahoma" panose="020B0604030504040204" pitchFamily="34" charset="0"/>
                <a:ea typeface="宋体" panose="02010600030101010101" pitchFamily="2" charset="-122"/>
              </a:rPr>
              <a:t>黄兴</a:t>
            </a:r>
            <a:endParaRPr lang="zh-CN" altLang="en-US" sz="2000" dirty="0">
              <a:latin typeface="Tahoma" panose="020B0604030504040204" pitchFamily="34" charset="0"/>
              <a:ea typeface="宋体" panose="02010600030101010101" pitchFamily="2" charset="-122"/>
            </a:endParaRPr>
          </a:p>
        </p:txBody>
      </p:sp>
      <p:sp>
        <p:nvSpPr>
          <p:cNvPr id="18497" name="矩形 18496"/>
          <p:cNvSpPr/>
          <p:nvPr/>
        </p:nvSpPr>
        <p:spPr>
          <a:xfrm>
            <a:off x="7997825" y="5301298"/>
            <a:ext cx="1152525" cy="706755"/>
          </a:xfrm>
          <a:prstGeom prst="rect">
            <a:avLst/>
          </a:prstGeom>
          <a:noFill/>
          <a:ln w="9525">
            <a:noFill/>
          </a:ln>
        </p:spPr>
        <p:txBody>
          <a:bodyPr anchor="t">
            <a:spAutoFit/>
          </a:bodyPr>
          <a:p>
            <a:r>
              <a:rPr lang="zh-CN" altLang="en-US" sz="2000" dirty="0">
                <a:latin typeface="Tahoma" panose="020B0604030504040204" pitchFamily="34" charset="0"/>
                <a:ea typeface="宋体" panose="02010600030101010101" pitchFamily="2" charset="-122"/>
              </a:rPr>
              <a:t>极大鼓舞斗志</a:t>
            </a:r>
            <a:endParaRPr lang="zh-CN" altLang="en-US" sz="2000" dirty="0">
              <a:latin typeface="Tahoma" panose="020B0604030504040204" pitchFamily="34" charset="0"/>
              <a:ea typeface="宋体" panose="02010600030101010101" pitchFamily="2" charset="-122"/>
            </a:endParaRPr>
          </a:p>
        </p:txBody>
      </p:sp>
      <p:sp>
        <p:nvSpPr>
          <p:cNvPr id="18498" name="矩形 18497"/>
          <p:cNvSpPr/>
          <p:nvPr/>
        </p:nvSpPr>
        <p:spPr>
          <a:xfrm>
            <a:off x="10339388" y="3264853"/>
            <a:ext cx="1008062" cy="583565"/>
          </a:xfrm>
          <a:prstGeom prst="rect">
            <a:avLst/>
          </a:prstGeom>
          <a:noFill/>
          <a:ln w="9525">
            <a:noFill/>
          </a:ln>
        </p:spPr>
        <p:txBody>
          <a:bodyPr anchor="t">
            <a:spAutoFit/>
          </a:bodyPr>
          <a:p>
            <a:r>
              <a:rPr lang="zh-CN" altLang="en-US" sz="3200" dirty="0">
                <a:latin typeface="Tahoma" panose="020B0604030504040204" pitchFamily="34" charset="0"/>
                <a:ea typeface="宋体" panose="02010600030101010101" pitchFamily="2" charset="-122"/>
              </a:rPr>
              <a:t>失败</a:t>
            </a:r>
            <a:endParaRPr lang="zh-CN" altLang="en-US" sz="3200" dirty="0">
              <a:latin typeface="Tahoma" panose="020B0604030504040204" pitchFamily="34" charset="0"/>
              <a:ea typeface="宋体" panose="02010600030101010101" pitchFamily="2" charset="-122"/>
            </a:endParaRPr>
          </a:p>
        </p:txBody>
      </p:sp>
      <p:pic>
        <p:nvPicPr>
          <p:cNvPr id="4" name="内容占位符 3" descr="图片1_副本"/>
          <p:cNvPicPr>
            <a:picLocks noChangeAspect="1"/>
          </p:cNvPicPr>
          <p:nvPr/>
        </p:nvPicPr>
        <p:blipFill>
          <a:blip r:embed="rId1"/>
          <a:stretch>
            <a:fillRect/>
          </a:stretch>
        </p:blipFill>
        <p:spPr>
          <a:xfrm>
            <a:off x="-9525" y="-19050"/>
            <a:ext cx="12211050" cy="95377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18483">
                                            <p:txEl>
                                              <p:charRg st="0" end="6"/>
                                            </p:txEl>
                                          </p:spTgt>
                                        </p:tgtEl>
                                        <p:attrNameLst>
                                          <p:attrName>style.visibility</p:attrName>
                                        </p:attrNameLst>
                                      </p:cBhvr>
                                      <p:to>
                                        <p:strVal val="visible"/>
                                      </p:to>
                                    </p:set>
                                    <p:animEffect transition="in" filter="diamond(in)">
                                      <p:cBhvr>
                                        <p:cTn id="7" dur="2000"/>
                                        <p:tgtEl>
                                          <p:spTgt spid="18483">
                                            <p:txEl>
                                              <p:charRg st="0" end="6"/>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8484"/>
                                        </p:tgtEl>
                                        <p:attrNameLst>
                                          <p:attrName>style.visibility</p:attrName>
                                        </p:attrNameLst>
                                      </p:cBhvr>
                                      <p:to>
                                        <p:strVal val="visible"/>
                                      </p:to>
                                    </p:set>
                                    <p:anim calcmode="lin" valueType="num">
                                      <p:cBhvr additive="base">
                                        <p:cTn id="12" dur="500" fill="hold"/>
                                        <p:tgtEl>
                                          <p:spTgt spid="18484"/>
                                        </p:tgtEl>
                                        <p:attrNameLst>
                                          <p:attrName>ppt_x</p:attrName>
                                        </p:attrNameLst>
                                      </p:cBhvr>
                                      <p:tavLst>
                                        <p:tav tm="0">
                                          <p:val>
                                            <p:strVal val="#ppt_x"/>
                                          </p:val>
                                        </p:tav>
                                        <p:tav tm="100000">
                                          <p:val>
                                            <p:strVal val="#ppt_x"/>
                                          </p:val>
                                        </p:tav>
                                      </p:tavLst>
                                    </p:anim>
                                    <p:anim calcmode="lin" valueType="num">
                                      <p:cBhvr additive="base">
                                        <p:cTn id="13" dur="500" fill="hold"/>
                                        <p:tgtEl>
                                          <p:spTgt spid="1848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8" presetClass="entr" presetSubtype="16" fill="hold" grpId="0" nodeType="clickEffect">
                                  <p:stCondLst>
                                    <p:cond delay="0"/>
                                  </p:stCondLst>
                                  <p:childTnLst>
                                    <p:set>
                                      <p:cBhvr>
                                        <p:cTn id="17" dur="1" fill="hold">
                                          <p:stCondLst>
                                            <p:cond delay="0"/>
                                          </p:stCondLst>
                                        </p:cTn>
                                        <p:tgtEl>
                                          <p:spTgt spid="18485"/>
                                        </p:tgtEl>
                                        <p:attrNameLst>
                                          <p:attrName>style.visibility</p:attrName>
                                        </p:attrNameLst>
                                      </p:cBhvr>
                                      <p:to>
                                        <p:strVal val="visible"/>
                                      </p:to>
                                    </p:set>
                                    <p:animEffect transition="in" filter="diamond(in)">
                                      <p:cBhvr>
                                        <p:cTn id="18" dur="2000"/>
                                        <p:tgtEl>
                                          <p:spTgt spid="18485"/>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18486">
                                            <p:txEl>
                                              <p:charRg st="0" end="4"/>
                                            </p:txEl>
                                          </p:spTgt>
                                        </p:tgtEl>
                                        <p:attrNameLst>
                                          <p:attrName>style.visibility</p:attrName>
                                        </p:attrNameLst>
                                      </p:cBhvr>
                                      <p:to>
                                        <p:strVal val="visible"/>
                                      </p:to>
                                    </p:set>
                                    <p:animEffect transition="in" filter="blinds(horizontal)">
                                      <p:cBhvr>
                                        <p:cTn id="23" dur="500"/>
                                        <p:tgtEl>
                                          <p:spTgt spid="18486">
                                            <p:txEl>
                                              <p:charRg st="0" end="4"/>
                                            </p:txEl>
                                          </p:spTgt>
                                        </p:tgtEl>
                                      </p:cBhvr>
                                    </p:animEffect>
                                  </p:childTnLst>
                                </p:cTn>
                              </p:par>
                              <p:par>
                                <p:cTn id="24" presetID="3" presetClass="entr" presetSubtype="10" fill="hold" nodeType="withEffect">
                                  <p:stCondLst>
                                    <p:cond delay="0"/>
                                  </p:stCondLst>
                                  <p:childTnLst>
                                    <p:set>
                                      <p:cBhvr>
                                        <p:cTn id="25" dur="1" fill="hold">
                                          <p:stCondLst>
                                            <p:cond delay="0"/>
                                          </p:stCondLst>
                                        </p:cTn>
                                        <p:tgtEl>
                                          <p:spTgt spid="18486">
                                            <p:txEl>
                                              <p:charRg st="4" end="9"/>
                                            </p:txEl>
                                          </p:spTgt>
                                        </p:tgtEl>
                                        <p:attrNameLst>
                                          <p:attrName>style.visibility</p:attrName>
                                        </p:attrNameLst>
                                      </p:cBhvr>
                                      <p:to>
                                        <p:strVal val="visible"/>
                                      </p:to>
                                    </p:set>
                                    <p:animEffect transition="in" filter="blinds(horizontal)">
                                      <p:cBhvr>
                                        <p:cTn id="26" dur="500"/>
                                        <p:tgtEl>
                                          <p:spTgt spid="18486">
                                            <p:txEl>
                                              <p:charRg st="4" end="9"/>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8" presetClass="entr" presetSubtype="16" fill="hold" nodeType="clickEffect">
                                  <p:stCondLst>
                                    <p:cond delay="0"/>
                                  </p:stCondLst>
                                  <p:childTnLst>
                                    <p:set>
                                      <p:cBhvr>
                                        <p:cTn id="30" dur="1" fill="hold">
                                          <p:stCondLst>
                                            <p:cond delay="0"/>
                                          </p:stCondLst>
                                        </p:cTn>
                                        <p:tgtEl>
                                          <p:spTgt spid="18487">
                                            <p:txEl>
                                              <p:charRg st="0" end="8"/>
                                            </p:txEl>
                                          </p:spTgt>
                                        </p:tgtEl>
                                        <p:attrNameLst>
                                          <p:attrName>style.visibility</p:attrName>
                                        </p:attrNameLst>
                                      </p:cBhvr>
                                      <p:to>
                                        <p:strVal val="visible"/>
                                      </p:to>
                                    </p:set>
                                    <p:animEffect transition="in" filter="diamond(in)">
                                      <p:cBhvr>
                                        <p:cTn id="31" dur="2000"/>
                                        <p:tgtEl>
                                          <p:spTgt spid="18487">
                                            <p:txEl>
                                              <p:charRg st="0" end="8"/>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nodeType="clickEffect">
                                  <p:stCondLst>
                                    <p:cond delay="0"/>
                                  </p:stCondLst>
                                  <p:childTnLst>
                                    <p:set>
                                      <p:cBhvr>
                                        <p:cTn id="35" dur="1" fill="hold">
                                          <p:stCondLst>
                                            <p:cond delay="0"/>
                                          </p:stCondLst>
                                        </p:cTn>
                                        <p:tgtEl>
                                          <p:spTgt spid="18488">
                                            <p:txEl>
                                              <p:charRg st="0" end="7"/>
                                            </p:txEl>
                                          </p:spTgt>
                                        </p:tgtEl>
                                        <p:attrNameLst>
                                          <p:attrName>style.visibility</p:attrName>
                                        </p:attrNameLst>
                                      </p:cBhvr>
                                      <p:to>
                                        <p:strVal val="visible"/>
                                      </p:to>
                                    </p:set>
                                    <p:anim calcmode="lin" valueType="num">
                                      <p:cBhvr additive="base">
                                        <p:cTn id="36" dur="500" fill="hold"/>
                                        <p:tgtEl>
                                          <p:spTgt spid="18488">
                                            <p:txEl>
                                              <p:charRg st="0" end="7"/>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18488">
                                            <p:txEl>
                                              <p:charRg st="0" end="7"/>
                                            </p:txEl>
                                          </p:spTgt>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8" presetClass="entr" presetSubtype="16" fill="hold" grpId="0" nodeType="clickEffect">
                                  <p:stCondLst>
                                    <p:cond delay="0"/>
                                  </p:stCondLst>
                                  <p:childTnLst>
                                    <p:set>
                                      <p:cBhvr>
                                        <p:cTn id="41" dur="1" fill="hold">
                                          <p:stCondLst>
                                            <p:cond delay="0"/>
                                          </p:stCondLst>
                                        </p:cTn>
                                        <p:tgtEl>
                                          <p:spTgt spid="18489"/>
                                        </p:tgtEl>
                                        <p:attrNameLst>
                                          <p:attrName>style.visibility</p:attrName>
                                        </p:attrNameLst>
                                      </p:cBhvr>
                                      <p:to>
                                        <p:strVal val="visible"/>
                                      </p:to>
                                    </p:set>
                                    <p:animEffect transition="in" filter="diamond(in)">
                                      <p:cBhvr>
                                        <p:cTn id="42" dur="2000"/>
                                        <p:tgtEl>
                                          <p:spTgt spid="18489"/>
                                        </p:tgtEl>
                                      </p:cBhvr>
                                    </p:animEffect>
                                  </p:childTnLst>
                                </p:cTn>
                              </p:par>
                            </p:childTnLst>
                          </p:cTn>
                        </p:par>
                      </p:childTnLst>
                    </p:cTn>
                  </p:par>
                  <p:par>
                    <p:cTn id="43" fill="hold">
                      <p:stCondLst>
                        <p:cond delay="indefinite"/>
                      </p:stCondLst>
                      <p:childTnLst>
                        <p:par>
                          <p:cTn id="44" fill="hold">
                            <p:stCondLst>
                              <p:cond delay="0"/>
                            </p:stCondLst>
                            <p:childTnLst>
                              <p:par>
                                <p:cTn id="45" presetID="8" presetClass="entr" presetSubtype="16" fill="hold" grpId="0" nodeType="clickEffect">
                                  <p:stCondLst>
                                    <p:cond delay="0"/>
                                  </p:stCondLst>
                                  <p:childTnLst>
                                    <p:set>
                                      <p:cBhvr>
                                        <p:cTn id="46" dur="1" fill="hold">
                                          <p:stCondLst>
                                            <p:cond delay="0"/>
                                          </p:stCondLst>
                                        </p:cTn>
                                        <p:tgtEl>
                                          <p:spTgt spid="18490"/>
                                        </p:tgtEl>
                                        <p:attrNameLst>
                                          <p:attrName>style.visibility</p:attrName>
                                        </p:attrNameLst>
                                      </p:cBhvr>
                                      <p:to>
                                        <p:strVal val="visible"/>
                                      </p:to>
                                    </p:set>
                                    <p:animEffect transition="in" filter="diamond(in)">
                                      <p:cBhvr>
                                        <p:cTn id="47" dur="2000"/>
                                        <p:tgtEl>
                                          <p:spTgt spid="18490"/>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18491"/>
                                        </p:tgtEl>
                                        <p:attrNameLst>
                                          <p:attrName>style.visibility</p:attrName>
                                        </p:attrNameLst>
                                      </p:cBhvr>
                                      <p:to>
                                        <p:strVal val="visible"/>
                                      </p:to>
                                    </p:set>
                                    <p:animEffect transition="in" filter="blinds(horizontal)">
                                      <p:cBhvr>
                                        <p:cTn id="52" dur="500"/>
                                        <p:tgtEl>
                                          <p:spTgt spid="18491"/>
                                        </p:tgtEl>
                                      </p:cBhvr>
                                    </p:animEffect>
                                  </p:childTnLst>
                                </p:cTn>
                              </p:par>
                            </p:childTnLst>
                          </p:cTn>
                        </p:par>
                      </p:childTnLst>
                    </p:cTn>
                  </p:par>
                  <p:par>
                    <p:cTn id="53" fill="hold">
                      <p:stCondLst>
                        <p:cond delay="indefinite"/>
                      </p:stCondLst>
                      <p:childTnLst>
                        <p:par>
                          <p:cTn id="54" fill="hold">
                            <p:stCondLst>
                              <p:cond delay="0"/>
                            </p:stCondLst>
                            <p:childTnLst>
                              <p:par>
                                <p:cTn id="55" presetID="5" presetClass="entr" presetSubtype="10" fill="hold" grpId="0" nodeType="clickEffect">
                                  <p:stCondLst>
                                    <p:cond delay="0"/>
                                  </p:stCondLst>
                                  <p:childTnLst>
                                    <p:set>
                                      <p:cBhvr>
                                        <p:cTn id="56" dur="1" fill="hold">
                                          <p:stCondLst>
                                            <p:cond delay="0"/>
                                          </p:stCondLst>
                                        </p:cTn>
                                        <p:tgtEl>
                                          <p:spTgt spid="18492"/>
                                        </p:tgtEl>
                                        <p:attrNameLst>
                                          <p:attrName>style.visibility</p:attrName>
                                        </p:attrNameLst>
                                      </p:cBhvr>
                                      <p:to>
                                        <p:strVal val="visible"/>
                                      </p:to>
                                    </p:set>
                                    <p:animEffect transition="in" filter="checkerboard(across)">
                                      <p:cBhvr>
                                        <p:cTn id="57" dur="500"/>
                                        <p:tgtEl>
                                          <p:spTgt spid="18492"/>
                                        </p:tgtEl>
                                      </p:cBhvr>
                                    </p:animEffect>
                                  </p:childTnLst>
                                </p:cTn>
                              </p:par>
                            </p:childTnLst>
                          </p:cTn>
                        </p:par>
                      </p:childTnLst>
                    </p:cTn>
                  </p:par>
                  <p:par>
                    <p:cTn id="58" fill="hold">
                      <p:stCondLst>
                        <p:cond delay="indefinite"/>
                      </p:stCondLst>
                      <p:childTnLst>
                        <p:par>
                          <p:cTn id="59" fill="hold">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18493"/>
                                        </p:tgtEl>
                                        <p:attrNameLst>
                                          <p:attrName>style.visibility</p:attrName>
                                        </p:attrNameLst>
                                      </p:cBhvr>
                                      <p:to>
                                        <p:strVal val="visible"/>
                                      </p:to>
                                    </p:set>
                                    <p:animEffect transition="in" filter="blinds(horizontal)">
                                      <p:cBhvr>
                                        <p:cTn id="62" dur="500"/>
                                        <p:tgtEl>
                                          <p:spTgt spid="18493"/>
                                        </p:tgtEl>
                                      </p:cBhvr>
                                    </p:animEffect>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18494">
                                            <p:txEl>
                                              <p:charRg st="0" end="8"/>
                                            </p:txEl>
                                          </p:spTgt>
                                        </p:tgtEl>
                                        <p:attrNameLst>
                                          <p:attrName>style.visibility</p:attrName>
                                        </p:attrNameLst>
                                      </p:cBhvr>
                                      <p:to>
                                        <p:strVal val="visible"/>
                                      </p:to>
                                    </p:set>
                                    <p:anim calcmode="lin" valueType="num">
                                      <p:cBhvr additive="base">
                                        <p:cTn id="67" dur="500" fill="hold"/>
                                        <p:tgtEl>
                                          <p:spTgt spid="18494">
                                            <p:txEl>
                                              <p:charRg st="0" end="8"/>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18494">
                                            <p:txEl>
                                              <p:charRg st="0" end="8"/>
                                            </p:tx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8" presetClass="entr" presetSubtype="16" fill="hold" nodeType="clickEffect">
                                  <p:stCondLst>
                                    <p:cond delay="0"/>
                                  </p:stCondLst>
                                  <p:childTnLst>
                                    <p:set>
                                      <p:cBhvr>
                                        <p:cTn id="72" dur="1" fill="hold">
                                          <p:stCondLst>
                                            <p:cond delay="0"/>
                                          </p:stCondLst>
                                        </p:cTn>
                                        <p:tgtEl>
                                          <p:spTgt spid="18495">
                                            <p:txEl>
                                              <p:charRg st="0" end="3"/>
                                            </p:txEl>
                                          </p:spTgt>
                                        </p:tgtEl>
                                        <p:attrNameLst>
                                          <p:attrName>style.visibility</p:attrName>
                                        </p:attrNameLst>
                                      </p:cBhvr>
                                      <p:to>
                                        <p:strVal val="visible"/>
                                      </p:to>
                                    </p:set>
                                    <p:animEffect transition="in" filter="diamond(in)">
                                      <p:cBhvr>
                                        <p:cTn id="73" dur="2000"/>
                                        <p:tgtEl>
                                          <p:spTgt spid="18495">
                                            <p:txEl>
                                              <p:charRg st="0" end="3"/>
                                            </p:txEl>
                                          </p:spTgt>
                                        </p:tgtEl>
                                      </p:cBhvr>
                                    </p:animEffect>
                                  </p:childTnLst>
                                </p:cTn>
                              </p:par>
                            </p:childTnLst>
                          </p:cTn>
                        </p:par>
                      </p:childTnLst>
                    </p:cTn>
                  </p:par>
                  <p:par>
                    <p:cTn id="74" fill="hold">
                      <p:stCondLst>
                        <p:cond delay="indefinite"/>
                      </p:stCondLst>
                      <p:childTnLst>
                        <p:par>
                          <p:cTn id="75" fill="hold">
                            <p:stCondLst>
                              <p:cond delay="0"/>
                            </p:stCondLst>
                            <p:childTnLst>
                              <p:par>
                                <p:cTn id="76" presetID="5" presetClass="entr" presetSubtype="10" fill="hold" nodeType="clickEffect">
                                  <p:stCondLst>
                                    <p:cond delay="0"/>
                                  </p:stCondLst>
                                  <p:childTnLst>
                                    <p:set>
                                      <p:cBhvr>
                                        <p:cTn id="77" dur="1" fill="hold">
                                          <p:stCondLst>
                                            <p:cond delay="0"/>
                                          </p:stCondLst>
                                        </p:cTn>
                                        <p:tgtEl>
                                          <p:spTgt spid="18497">
                                            <p:txEl>
                                              <p:charRg st="0" end="7"/>
                                            </p:txEl>
                                          </p:spTgt>
                                        </p:tgtEl>
                                        <p:attrNameLst>
                                          <p:attrName>style.visibility</p:attrName>
                                        </p:attrNameLst>
                                      </p:cBhvr>
                                      <p:to>
                                        <p:strVal val="visible"/>
                                      </p:to>
                                    </p:set>
                                    <p:animEffect transition="in" filter="checkerboard(across)">
                                      <p:cBhvr>
                                        <p:cTn id="78" dur="500"/>
                                        <p:tgtEl>
                                          <p:spTgt spid="18497">
                                            <p:txEl>
                                              <p:charRg st="0" end="7"/>
                                            </p:txEl>
                                          </p:spTgt>
                                        </p:tgtEl>
                                      </p:cBhvr>
                                    </p:animEffect>
                                  </p:childTnLst>
                                </p:cTn>
                              </p:par>
                            </p:childTnLst>
                          </p:cTn>
                        </p:par>
                      </p:childTnLst>
                    </p:cTn>
                  </p:par>
                  <p:par>
                    <p:cTn id="79" fill="hold">
                      <p:stCondLst>
                        <p:cond delay="indefinite"/>
                      </p:stCondLst>
                      <p:childTnLst>
                        <p:par>
                          <p:cTn id="80" fill="hold">
                            <p:stCondLst>
                              <p:cond delay="0"/>
                            </p:stCondLst>
                            <p:childTnLst>
                              <p:par>
                                <p:cTn id="81" presetID="45" presetClass="entr" presetSubtype="0" fill="hold" grpId="1" nodeType="clickEffect">
                                  <p:stCondLst>
                                    <p:cond delay="0"/>
                                  </p:stCondLst>
                                  <p:iterate type="lt">
                                    <p:tmPct val="10000"/>
                                  </p:iterate>
                                  <p:childTnLst>
                                    <p:set>
                                      <p:cBhvr>
                                        <p:cTn id="82" dur="1" fill="hold">
                                          <p:stCondLst>
                                            <p:cond delay="0"/>
                                          </p:stCondLst>
                                        </p:cTn>
                                        <p:tgtEl>
                                          <p:spTgt spid="18498"/>
                                        </p:tgtEl>
                                        <p:attrNameLst>
                                          <p:attrName>style.visibility</p:attrName>
                                        </p:attrNameLst>
                                      </p:cBhvr>
                                      <p:to>
                                        <p:strVal val="visible"/>
                                      </p:to>
                                    </p:set>
                                    <p:animEffect transition="in" filter="fade">
                                      <p:cBhvr>
                                        <p:cTn id="83" dur="2000"/>
                                        <p:tgtEl>
                                          <p:spTgt spid="18498"/>
                                        </p:tgtEl>
                                      </p:cBhvr>
                                    </p:animEffect>
                                    <p:anim calcmode="lin" valueType="num">
                                      <p:cBhvr>
                                        <p:cTn id="84" dur="2000" fill="hold"/>
                                        <p:tgtEl>
                                          <p:spTgt spid="18498"/>
                                        </p:tgtEl>
                                        <p:attrNameLst>
                                          <p:attrName>ppt_w</p:attrName>
                                        </p:attrNameLst>
                                      </p:cBhvr>
                                      <p:tavLst>
                                        <p:tav tm="0" fmla="#ppt_w*sin(2.5*pi*$)">
                                          <p:val>
                                            <p:fltVal val="0.000000"/>
                                          </p:val>
                                        </p:tav>
                                        <p:tav tm="100000">
                                          <p:val>
                                            <p:fltVal val="1.000000"/>
                                          </p:val>
                                        </p:tav>
                                      </p:tavLst>
                                    </p:anim>
                                    <p:anim calcmode="lin" valueType="num">
                                      <p:cBhvr>
                                        <p:cTn id="85" dur="2000" fill="hold"/>
                                        <p:tgtEl>
                                          <p:spTgt spid="18498"/>
                                        </p:tgtEl>
                                        <p:attrNameLst>
                                          <p:attrName>ppt_h</p:attrName>
                                        </p:attrNameLst>
                                      </p:cBhvr>
                                      <p:tavLst>
                                        <p:tav tm="0">
                                          <p:val>
                                            <p:strVal val="#ppt_h"/>
                                          </p:val>
                                        </p:tav>
                                        <p:tav tm="100000">
                                          <p:val>
                                            <p:strVal val="#ppt_h"/>
                                          </p:val>
                                        </p:tav>
                                      </p:tavLst>
                                    </p:anim>
                                  </p:childTnLst>
                                </p:cTn>
                              </p:par>
                            </p:childTnLst>
                          </p:cTn>
                        </p:par>
                      </p:childTnLst>
                    </p:cTn>
                  </p:par>
                  <p:par>
                    <p:cTn id="86" fill="hold">
                      <p:stCondLst>
                        <p:cond delay="indefinite"/>
                      </p:stCondLst>
                      <p:childTnLst>
                        <p:par>
                          <p:cTn id="87" fill="hold">
                            <p:stCondLst>
                              <p:cond delay="0"/>
                            </p:stCondLst>
                            <p:childTnLst>
                              <p:par>
                                <p:cTn id="88" presetID="8" presetClass="emph" presetSubtype="0" fill="hold" grpId="0" nodeType="clickEffect">
                                  <p:stCondLst>
                                    <p:cond delay="0"/>
                                  </p:stCondLst>
                                  <p:iterate type="lt">
                                    <p:tmAbs val="0"/>
                                  </p:iterate>
                                  <p:childTnLst>
                                    <p:animRot by="21600000">
                                      <p:cBhvr>
                                        <p:cTn id="89" dur="2000" fill="hold"/>
                                        <p:tgtEl>
                                          <p:spTgt spid="1849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84" grpId="0"/>
      <p:bldP spid="18485" grpId="0"/>
      <p:bldP spid="18489" grpId="0"/>
      <p:bldP spid="18490" grpId="0"/>
      <p:bldP spid="18491" grpId="0"/>
      <p:bldP spid="18492" grpId="0"/>
      <p:bldP spid="18493" grpId="0"/>
      <p:bldP spid="18498" grpId="0"/>
      <p:bldP spid="18498" grpId="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内容占位符 3" descr="图片1_副本"/>
          <p:cNvPicPr>
            <a:picLocks noChangeAspect="1"/>
          </p:cNvPicPr>
          <p:nvPr>
            <p:ph idx="1"/>
          </p:nvPr>
        </p:nvPicPr>
        <p:blipFill>
          <a:blip r:embed="rId1"/>
          <a:stretch>
            <a:fillRect/>
          </a:stretch>
        </p:blipFill>
        <p:spPr>
          <a:xfrm>
            <a:off x="-3810" y="-1905"/>
            <a:ext cx="12211050" cy="953770"/>
          </a:xfrm>
          <a:prstGeom prst="rect">
            <a:avLst/>
          </a:prstGeom>
        </p:spPr>
      </p:pic>
      <p:pic>
        <p:nvPicPr>
          <p:cNvPr id="7" name="图片 6"/>
          <p:cNvPicPr>
            <a:picLocks noChangeAspect="1"/>
          </p:cNvPicPr>
          <p:nvPr/>
        </p:nvPicPr>
        <p:blipFill>
          <a:blip r:embed="rId2"/>
          <a:stretch>
            <a:fillRect/>
          </a:stretch>
        </p:blipFill>
        <p:spPr>
          <a:xfrm>
            <a:off x="4796790" y="1209675"/>
            <a:ext cx="3423920" cy="4966335"/>
          </a:xfrm>
          <a:prstGeom prst="rect">
            <a:avLst/>
          </a:prstGeom>
        </p:spPr>
      </p:pic>
      <p:sp>
        <p:nvSpPr>
          <p:cNvPr id="2" name="文本框 1"/>
          <p:cNvSpPr txBox="1"/>
          <p:nvPr/>
        </p:nvSpPr>
        <p:spPr>
          <a:xfrm>
            <a:off x="8718550" y="1209675"/>
            <a:ext cx="2877185" cy="4707890"/>
          </a:xfrm>
          <a:prstGeom prst="rect">
            <a:avLst/>
          </a:prstGeom>
          <a:noFill/>
        </p:spPr>
        <p:txBody>
          <a:bodyPr wrap="square" rtlCol="0">
            <a:spAutoFit/>
          </a:bodyPr>
          <a:p>
            <a:pPr indent="720090" fontAlgn="auto"/>
            <a:r>
              <a:rPr lang="zh-CN" altLang="en-US" sz="2000" b="1">
                <a:solidFill>
                  <a:srgbClr val="FF0000"/>
                </a:solidFill>
              </a:rPr>
              <a:t>秋瑾（1875年11月8日－1907年7月15日），女，中国女权和女学思想的倡导者 ，近代民主革命志士。第一批为推翻满清政权和数千年封建统治而牺牲的革命先驱  ，为辛亥革命做出了巨大贡献；提倡女权女学 ，为妇女解放运动的发展起到了巨大的推动作用 。1907年7月15日凌晨，秋瑾从容就义于绍兴轩亭口，年仅32岁。</a:t>
            </a:r>
            <a:endParaRPr lang="zh-CN" altLang="en-US" sz="2000" b="1">
              <a:solidFill>
                <a:srgbClr val="FF0000"/>
              </a:solidFill>
            </a:endParaRPr>
          </a:p>
        </p:txBody>
      </p:sp>
      <p:pic>
        <p:nvPicPr>
          <p:cNvPr id="3" name="图片 2"/>
          <p:cNvPicPr>
            <a:picLocks noChangeAspect="1"/>
          </p:cNvPicPr>
          <p:nvPr/>
        </p:nvPicPr>
        <p:blipFill>
          <a:blip r:embed="rId3"/>
          <a:stretch>
            <a:fillRect/>
          </a:stretch>
        </p:blipFill>
        <p:spPr>
          <a:xfrm>
            <a:off x="375285" y="1209675"/>
            <a:ext cx="3630930" cy="4966335"/>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2" name="Picture 4" descr="https://timgsa.baidu.com/timg?image&amp;quality=80&amp;size=b9999_10000&amp;sec=1506394656581&amp;di=99460c708e5d623439824303ef1ed45c&amp;imgtype=0&amp;src=http%3A%2F%2Fimg.91ddcc.com%2F14334697703534.jpg"/>
          <p:cNvPicPr>
            <a:picLocks noChangeAspect="1" noChangeArrowheads="1"/>
          </p:cNvPicPr>
          <p:nvPr/>
        </p:nvPicPr>
        <p:blipFill>
          <a:blip r:embed="rId1" cstate="print"/>
          <a:srcRect/>
          <a:stretch>
            <a:fillRect/>
          </a:stretch>
        </p:blipFill>
        <p:spPr bwMode="auto">
          <a:xfrm>
            <a:off x="2469312" y="1348016"/>
            <a:ext cx="5983073" cy="4968552"/>
          </a:xfrm>
          <a:prstGeom prst="rect">
            <a:avLst/>
          </a:prstGeom>
          <a:noFill/>
        </p:spPr>
      </p:pic>
      <p:sp>
        <p:nvSpPr>
          <p:cNvPr id="6" name="TextBox 5"/>
          <p:cNvSpPr txBox="1"/>
          <p:nvPr/>
        </p:nvSpPr>
        <p:spPr>
          <a:xfrm>
            <a:off x="8906237" y="2204864"/>
            <a:ext cx="459740" cy="1584176"/>
          </a:xfrm>
          <a:prstGeom prst="rect">
            <a:avLst/>
          </a:prstGeom>
          <a:noFill/>
        </p:spPr>
        <p:txBody>
          <a:bodyPr vert="eaVert" wrap="square" rtlCol="0">
            <a:spAutoFit/>
          </a:bodyPr>
          <a:lstStyle/>
          <a:p>
            <a:r>
              <a:rPr lang="zh-CN" altLang="en-US" b="1" dirty="0" smtClean="0">
                <a:solidFill>
                  <a:srgbClr val="FF0000"/>
                </a:solidFill>
              </a:rPr>
              <a:t>黄兴绝命书</a:t>
            </a:r>
            <a:endParaRPr lang="zh-CN" altLang="en-US" b="1" dirty="0">
              <a:solidFill>
                <a:srgbClr val="FF0000"/>
              </a:solidFill>
            </a:endParaRPr>
          </a:p>
        </p:txBody>
      </p:sp>
      <p:pic>
        <p:nvPicPr>
          <p:cNvPr id="4" name="内容占位符 3" descr="图片1_副本"/>
          <p:cNvPicPr>
            <a:picLocks noChangeAspect="1"/>
          </p:cNvPicPr>
          <p:nvPr/>
        </p:nvPicPr>
        <p:blipFill>
          <a:blip r:embed="rId2"/>
          <a:stretch>
            <a:fillRect/>
          </a:stretch>
        </p:blipFill>
        <p:spPr>
          <a:xfrm>
            <a:off x="-9525" y="-19050"/>
            <a:ext cx="12211050" cy="953770"/>
          </a:xfrm>
          <a:prstGeom prst="rect">
            <a:avLst/>
          </a:prstGeo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内容占位符 3" descr="图片1_副本"/>
          <p:cNvPicPr>
            <a:picLocks noChangeAspect="1"/>
          </p:cNvPicPr>
          <p:nvPr>
            <p:ph idx="1"/>
          </p:nvPr>
        </p:nvPicPr>
        <p:blipFill>
          <a:blip r:embed="rId1"/>
          <a:stretch>
            <a:fillRect/>
          </a:stretch>
        </p:blipFill>
        <p:spPr>
          <a:xfrm>
            <a:off x="-3810" y="-1905"/>
            <a:ext cx="12211050" cy="953770"/>
          </a:xfrm>
          <a:prstGeom prst="rect">
            <a:avLst/>
          </a:prstGeom>
        </p:spPr>
      </p:pic>
      <p:sp>
        <p:nvSpPr>
          <p:cNvPr id="7" name="文本框 6"/>
          <p:cNvSpPr txBox="1"/>
          <p:nvPr/>
        </p:nvSpPr>
        <p:spPr>
          <a:xfrm>
            <a:off x="1564640" y="1203325"/>
            <a:ext cx="4993640" cy="5169535"/>
          </a:xfrm>
          <a:prstGeom prst="rect">
            <a:avLst/>
          </a:prstGeom>
          <a:noFill/>
        </p:spPr>
        <p:txBody>
          <a:bodyPr wrap="square" rtlCol="0" anchor="t">
            <a:spAutoFit/>
          </a:bodyPr>
          <a:p>
            <a:pPr fontAlgn="auto">
              <a:lnSpc>
                <a:spcPct val="150000"/>
              </a:lnSpc>
            </a:pPr>
            <a:r>
              <a:rPr lang="zh-CN" altLang="en-US" sz="2000" b="1" dirty="0" smtClean="0">
                <a:latin typeface="宋体" panose="02010600030101010101" pitchFamily="2" charset="-122"/>
                <a:ea typeface="宋体" panose="02010600030101010101" pitchFamily="2" charset="-122"/>
                <a:sym typeface="+mn-ea"/>
              </a:rPr>
              <a:t>吾至爱汝，即此爱汝一念，使吾勇于就死也。吾自遇汝以来，常愿天下有情人都成眷属；</a:t>
            </a:r>
            <a:r>
              <a:rPr lang="zh-CN" altLang="en-US" sz="2000" b="1" dirty="0" smtClean="0">
                <a:solidFill>
                  <a:srgbClr val="FF0000"/>
                </a:solidFill>
                <a:latin typeface="宋体" panose="02010600030101010101" pitchFamily="2" charset="-122"/>
                <a:ea typeface="宋体" panose="02010600030101010101" pitchFamily="2" charset="-122"/>
                <a:sym typeface="+mn-ea"/>
              </a:rPr>
              <a:t>然遍地腥羶，满街狼犬</a:t>
            </a:r>
            <a:r>
              <a:rPr lang="zh-CN" altLang="en-US" sz="2000" b="1" dirty="0" smtClean="0">
                <a:latin typeface="宋体" panose="02010600030101010101" pitchFamily="2" charset="-122"/>
                <a:ea typeface="宋体" panose="02010600030101010101" pitchFamily="2" charset="-122"/>
                <a:sym typeface="+mn-ea"/>
              </a:rPr>
              <a:t>，称心快意，几家能彀？司马青衫，吾不能学太上之忘情也。语云：”仁者老吾老以及人之老，幼吾幼以及人之幼。“</a:t>
            </a:r>
            <a:r>
              <a:rPr lang="zh-CN" altLang="en-US" sz="2000" b="1" dirty="0" smtClean="0">
                <a:solidFill>
                  <a:srgbClr val="FF0000"/>
                </a:solidFill>
                <a:latin typeface="宋体" panose="02010600030101010101" pitchFamily="2" charset="-122"/>
                <a:ea typeface="宋体" panose="02010600030101010101" pitchFamily="2" charset="-122"/>
                <a:sym typeface="+mn-ea"/>
              </a:rPr>
              <a:t>吾充吾爱汝之心，助天下人爱其所爱，所以敢先汝而死，不顾汝也。</a:t>
            </a:r>
            <a:r>
              <a:rPr lang="zh-CN" altLang="en-US" sz="2000" b="1" dirty="0" smtClean="0">
                <a:latin typeface="宋体" panose="02010600030101010101" pitchFamily="2" charset="-122"/>
                <a:ea typeface="宋体" panose="02010600030101010101" pitchFamily="2" charset="-122"/>
                <a:sym typeface="+mn-ea"/>
              </a:rPr>
              <a:t>汝体吾此心，于啼泣之馀，亦以天下人为念，当亦乐牺牲吾身与汝身之福利，为天下人谋永福也。汝其勿悲！</a:t>
            </a:r>
            <a:endParaRPr lang="en-US" altLang="zh-CN" sz="2000" b="1" dirty="0" smtClean="0">
              <a:latin typeface="宋体" panose="02010600030101010101" pitchFamily="2" charset="-122"/>
              <a:ea typeface="宋体" panose="02010600030101010101" pitchFamily="2" charset="-122"/>
            </a:endParaRPr>
          </a:p>
          <a:p>
            <a:pPr fontAlgn="auto">
              <a:lnSpc>
                <a:spcPct val="150000"/>
              </a:lnSpc>
            </a:pPr>
            <a:r>
              <a:rPr lang="en-US" altLang="zh-CN" sz="2000" b="1" dirty="0" smtClean="0">
                <a:latin typeface="宋体" panose="02010600030101010101" pitchFamily="2" charset="-122"/>
                <a:ea typeface="宋体" panose="02010600030101010101" pitchFamily="2" charset="-122"/>
                <a:sym typeface="+mn-ea"/>
              </a:rPr>
              <a:t>       ——————————《</a:t>
            </a:r>
            <a:r>
              <a:rPr lang="zh-CN" altLang="en-US" sz="2000" b="1" dirty="0" smtClean="0">
                <a:latin typeface="宋体" panose="02010600030101010101" pitchFamily="2" charset="-122"/>
                <a:ea typeface="宋体" panose="02010600030101010101" pitchFamily="2" charset="-122"/>
                <a:sym typeface="+mn-ea"/>
              </a:rPr>
              <a:t>与妻书</a:t>
            </a:r>
            <a:r>
              <a:rPr lang="en-US" altLang="zh-CN" sz="2000" b="1" dirty="0" smtClean="0">
                <a:latin typeface="宋体" panose="02010600030101010101" pitchFamily="2" charset="-122"/>
                <a:ea typeface="宋体" panose="02010600030101010101" pitchFamily="2" charset="-122"/>
                <a:sym typeface="+mn-ea"/>
              </a:rPr>
              <a:t>》</a:t>
            </a:r>
            <a:endParaRPr lang="zh-CN" altLang="en-US" sz="2000">
              <a:latin typeface="宋体" panose="02010600030101010101" pitchFamily="2" charset="-122"/>
              <a:ea typeface="宋体" panose="02010600030101010101" pitchFamily="2" charset="-122"/>
            </a:endParaRPr>
          </a:p>
        </p:txBody>
      </p:sp>
      <p:pic>
        <p:nvPicPr>
          <p:cNvPr id="8" name="Picture 2" descr="https://p1.ssl.qhmsg.com/t019ee7b3fa5098ef15.png"/>
          <p:cNvPicPr>
            <a:picLocks noChangeAspect="1" noChangeArrowheads="1"/>
          </p:cNvPicPr>
          <p:nvPr/>
        </p:nvPicPr>
        <p:blipFill>
          <a:blip r:embed="rId2" cstate="print"/>
          <a:srcRect/>
          <a:stretch>
            <a:fillRect/>
          </a:stretch>
        </p:blipFill>
        <p:spPr bwMode="auto">
          <a:xfrm>
            <a:off x="7504544" y="1203107"/>
            <a:ext cx="3096344" cy="4558825"/>
          </a:xfrm>
          <a:prstGeom prst="rect">
            <a:avLst/>
          </a:prstGeom>
          <a:noFill/>
        </p:spPr>
      </p:pic>
      <p:sp>
        <p:nvSpPr>
          <p:cNvPr id="9" name="文本框 8"/>
          <p:cNvSpPr txBox="1"/>
          <p:nvPr/>
        </p:nvSpPr>
        <p:spPr>
          <a:xfrm>
            <a:off x="8616315" y="5911850"/>
            <a:ext cx="872490" cy="368300"/>
          </a:xfrm>
          <a:prstGeom prst="rect">
            <a:avLst/>
          </a:prstGeom>
          <a:noFill/>
        </p:spPr>
        <p:txBody>
          <a:bodyPr wrap="none" rtlCol="0" anchor="t">
            <a:spAutoFit/>
          </a:bodyPr>
          <a:p>
            <a:r>
              <a:rPr lang="zh-CN" altLang="en-US" b="1" dirty="0" smtClean="0">
                <a:solidFill>
                  <a:srgbClr val="C00000"/>
                </a:solidFill>
                <a:sym typeface="+mn-ea"/>
              </a:rPr>
              <a:t>林觉民</a:t>
            </a:r>
            <a:endParaRPr lang="zh-CN" alt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838200" y="2986405"/>
            <a:ext cx="10515600" cy="1325563"/>
          </a:xfrm>
        </p:spPr>
        <p:txBody>
          <a:bodyPr>
            <a:normAutofit fontScale="90000"/>
          </a:bodyPr>
          <a:p>
            <a:r>
              <a:rPr lang="zh-CN" altLang="en-US" sz="3200"/>
              <a:t>我非常爱你，也就是爱你的这一意念，促使我勇敢地去死呀。我自从结识你以来，常希望天下的有情人都能结为夫妇；然而遍地</a:t>
            </a:r>
            <a:r>
              <a:rPr lang="zh-CN" altLang="en-US" sz="3200">
                <a:solidFill>
                  <a:srgbClr val="FF0000"/>
                </a:solidFill>
              </a:rPr>
              <a:t>血腥阴云，满街凶狼恶犬</a:t>
            </a:r>
            <a:r>
              <a:rPr lang="zh-CN" altLang="en-US" sz="3200"/>
              <a:t>，有几家能称心满意呢？江州司马同情琵琶女的遭遇而泪湿青衫，我不能学习那种思想境界高的圣人而忘掉感情啊。古语说：仁爱的人“尊敬自己的老人，从而推及尊敬别人的老人，爱护自己的儿女，从而推及爱护别人的儿女”。</a:t>
            </a:r>
            <a:r>
              <a:rPr lang="zh-CN" altLang="en-US" sz="3200">
                <a:solidFill>
                  <a:srgbClr val="FF0000"/>
                </a:solidFill>
              </a:rPr>
              <a:t>我扩充我爱你的心情，帮助天下人爱他们所爱的人，所以我才敢在你之前死而不顾你呀。</a:t>
            </a:r>
            <a:r>
              <a:rPr lang="zh-CN" altLang="en-US" sz="3200"/>
              <a:t>你能体谅我这种心情，在哭泣之后，也把天下的人作为自己思念的人，应该也乐意牺牲我一生和你一生的福利，替天下人谋求永久的幸福了。你不要悲伤啊！</a:t>
            </a:r>
            <a:endParaRPr lang="zh-CN" altLang="en-US" sz="3200"/>
          </a:p>
        </p:txBody>
      </p:sp>
      <p:pic>
        <p:nvPicPr>
          <p:cNvPr id="4" name="内容占位符 3" descr="图片1_副本"/>
          <p:cNvPicPr>
            <a:picLocks noChangeAspect="1"/>
          </p:cNvPicPr>
          <p:nvPr>
            <p:ph idx="1"/>
          </p:nvPr>
        </p:nvPicPr>
        <p:blipFill>
          <a:blip r:embed="rId1"/>
          <a:stretch>
            <a:fillRect/>
          </a:stretch>
        </p:blipFill>
        <p:spPr>
          <a:xfrm>
            <a:off x="-3810" y="-1905"/>
            <a:ext cx="12211050" cy="953770"/>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1920240" y="-1905"/>
            <a:ext cx="10166350" cy="960755"/>
          </a:xfrm>
        </p:spPr>
        <p:txBody>
          <a:bodyPr/>
          <a:p>
            <a:r>
              <a:rPr lang="zh-CN" altLang="en-US"/>
              <a:t>一、革命志士的奋斗</a:t>
            </a:r>
            <a:endParaRPr lang="zh-CN" altLang="en-US"/>
          </a:p>
        </p:txBody>
      </p:sp>
      <p:pic>
        <p:nvPicPr>
          <p:cNvPr id="4" name="内容占位符 3" descr="图片1_副本"/>
          <p:cNvPicPr>
            <a:picLocks noChangeAspect="1"/>
          </p:cNvPicPr>
          <p:nvPr>
            <p:ph idx="1"/>
          </p:nvPr>
        </p:nvPicPr>
        <p:blipFill>
          <a:blip r:embed="rId1"/>
          <a:stretch>
            <a:fillRect/>
          </a:stretch>
        </p:blipFill>
        <p:spPr>
          <a:xfrm>
            <a:off x="-3810" y="-1905"/>
            <a:ext cx="12211050" cy="953770"/>
          </a:xfrm>
          <a:prstGeom prst="rect">
            <a:avLst/>
          </a:prstGeom>
        </p:spPr>
      </p:pic>
      <p:pic>
        <p:nvPicPr>
          <p:cNvPr id="3" name="图片 2"/>
          <p:cNvPicPr>
            <a:picLocks noChangeAspect="1"/>
          </p:cNvPicPr>
          <p:nvPr/>
        </p:nvPicPr>
        <p:blipFill>
          <a:blip r:embed="rId2"/>
          <a:stretch>
            <a:fillRect/>
          </a:stretch>
        </p:blipFill>
        <p:spPr>
          <a:xfrm>
            <a:off x="1339850" y="1087755"/>
            <a:ext cx="9399905" cy="5725795"/>
          </a:xfrm>
          <a:prstGeom prst="rect">
            <a:avLst/>
          </a:prstGeom>
        </p:spPr>
      </p:pic>
      <p:sp>
        <p:nvSpPr>
          <p:cNvPr id="5" name="文本框 4"/>
          <p:cNvSpPr txBox="1"/>
          <p:nvPr/>
        </p:nvSpPr>
        <p:spPr>
          <a:xfrm>
            <a:off x="10951210" y="1946275"/>
            <a:ext cx="551815" cy="4008120"/>
          </a:xfrm>
          <a:prstGeom prst="rect">
            <a:avLst/>
          </a:prstGeom>
          <a:noFill/>
        </p:spPr>
        <p:txBody>
          <a:bodyPr vert="eaVert" wrap="square" rtlCol="0">
            <a:spAutoFit/>
          </a:bodyPr>
          <a:p>
            <a:pPr>
              <a:spcBef>
                <a:spcPct val="50000"/>
              </a:spcBef>
            </a:pPr>
            <a:r>
              <a:rPr lang="zh-CN" altLang="en-US" sz="2400" b="1" dirty="0">
                <a:solidFill>
                  <a:srgbClr val="C0504D"/>
                </a:solidFill>
                <a:sym typeface="+mn-ea"/>
              </a:rPr>
              <a:t>广州起义黄花冈烈士陵园</a:t>
            </a:r>
            <a:endParaRPr lang="zh-CN" altLang="en-US" sz="240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9219" name="图片 20484" descr="u=2547583964,67189800&amp;fm=27&amp;gp=0"/>
          <p:cNvPicPr>
            <a:picLocks noChangeAspect="1"/>
          </p:cNvPicPr>
          <p:nvPr/>
        </p:nvPicPr>
        <p:blipFill>
          <a:blip r:embed="rId1"/>
          <a:stretch>
            <a:fillRect/>
          </a:stretch>
        </p:blipFill>
        <p:spPr>
          <a:xfrm>
            <a:off x="1657985" y="1584960"/>
            <a:ext cx="2551113" cy="4392613"/>
          </a:xfrm>
          <a:prstGeom prst="rect">
            <a:avLst/>
          </a:prstGeom>
          <a:noFill/>
          <a:ln w="9525">
            <a:noFill/>
          </a:ln>
        </p:spPr>
      </p:pic>
      <p:pic>
        <p:nvPicPr>
          <p:cNvPr id="9220" name="图片 20486" descr="u=817598573,1397002544&amp;fm=27&amp;gp=0"/>
          <p:cNvPicPr>
            <a:picLocks noChangeAspect="1"/>
          </p:cNvPicPr>
          <p:nvPr/>
        </p:nvPicPr>
        <p:blipFill>
          <a:blip r:embed="rId2"/>
          <a:stretch>
            <a:fillRect/>
          </a:stretch>
        </p:blipFill>
        <p:spPr>
          <a:xfrm>
            <a:off x="4395470" y="1469390"/>
            <a:ext cx="2752725" cy="4508500"/>
          </a:xfrm>
          <a:prstGeom prst="rect">
            <a:avLst/>
          </a:prstGeom>
          <a:noFill/>
          <a:ln w="9525">
            <a:noFill/>
          </a:ln>
        </p:spPr>
      </p:pic>
      <p:pic>
        <p:nvPicPr>
          <p:cNvPr id="9221" name="图片 20488" descr="u=2402308003,996503113&amp;fm=27&amp;gp=0"/>
          <p:cNvPicPr>
            <a:picLocks noChangeAspect="1"/>
          </p:cNvPicPr>
          <p:nvPr/>
        </p:nvPicPr>
        <p:blipFill>
          <a:blip r:embed="rId3"/>
          <a:stretch>
            <a:fillRect/>
          </a:stretch>
        </p:blipFill>
        <p:spPr>
          <a:xfrm>
            <a:off x="7248525" y="1540510"/>
            <a:ext cx="3052763" cy="4437063"/>
          </a:xfrm>
          <a:prstGeom prst="rect">
            <a:avLst/>
          </a:prstGeom>
          <a:noFill/>
          <a:ln w="9525">
            <a:noFill/>
          </a:ln>
        </p:spPr>
      </p:pic>
      <p:sp>
        <p:nvSpPr>
          <p:cNvPr id="9222" name="矩形 20491"/>
          <p:cNvSpPr/>
          <p:nvPr/>
        </p:nvSpPr>
        <p:spPr>
          <a:xfrm>
            <a:off x="1688148" y="6212205"/>
            <a:ext cx="2520950" cy="368300"/>
          </a:xfrm>
          <a:prstGeom prst="rect">
            <a:avLst/>
          </a:prstGeom>
          <a:noFill/>
          <a:ln w="9525">
            <a:noFill/>
          </a:ln>
        </p:spPr>
        <p:txBody>
          <a:bodyPr anchor="t">
            <a:spAutoFit/>
          </a:bodyPr>
          <a:p>
            <a:r>
              <a:rPr lang="zh-CN" altLang="en-US" b="1" dirty="0">
                <a:solidFill>
                  <a:srgbClr val="FF0000"/>
                </a:solidFill>
                <a:latin typeface="Tahoma" panose="020B0604030504040204" pitchFamily="34" charset="0"/>
                <a:ea typeface="宋体" panose="02010600030101010101" pitchFamily="2" charset="-122"/>
              </a:rPr>
              <a:t>徐锡麟（</a:t>
            </a:r>
            <a:r>
              <a:rPr lang="en-US" altLang="zh-CN" b="1" dirty="0">
                <a:solidFill>
                  <a:srgbClr val="FF0000"/>
                </a:solidFill>
                <a:latin typeface="Tahoma" panose="020B0604030504040204" pitchFamily="34" charset="0"/>
                <a:ea typeface="宋体" panose="02010600030101010101" pitchFamily="2" charset="-122"/>
              </a:rPr>
              <a:t>1873-1907</a:t>
            </a:r>
            <a:r>
              <a:rPr lang="zh-CN" altLang="en-US" b="1" dirty="0">
                <a:solidFill>
                  <a:srgbClr val="FF0000"/>
                </a:solidFill>
                <a:latin typeface="Tahoma" panose="020B0604030504040204" pitchFamily="34" charset="0"/>
                <a:ea typeface="宋体" panose="02010600030101010101" pitchFamily="2" charset="-122"/>
              </a:rPr>
              <a:t>）</a:t>
            </a:r>
            <a:endParaRPr lang="zh-CN" altLang="en-US" b="1" dirty="0">
              <a:solidFill>
                <a:srgbClr val="FF0000"/>
              </a:solidFill>
              <a:latin typeface="Tahoma" panose="020B0604030504040204" pitchFamily="34" charset="0"/>
              <a:ea typeface="宋体" panose="02010600030101010101" pitchFamily="2" charset="-122"/>
            </a:endParaRPr>
          </a:p>
        </p:txBody>
      </p:sp>
      <p:sp>
        <p:nvSpPr>
          <p:cNvPr id="9223" name="矩形 20492"/>
          <p:cNvSpPr/>
          <p:nvPr/>
        </p:nvSpPr>
        <p:spPr>
          <a:xfrm>
            <a:off x="4626928" y="6212205"/>
            <a:ext cx="2520950" cy="368300"/>
          </a:xfrm>
          <a:prstGeom prst="rect">
            <a:avLst/>
          </a:prstGeom>
          <a:noFill/>
          <a:ln w="9525">
            <a:noFill/>
          </a:ln>
        </p:spPr>
        <p:txBody>
          <a:bodyPr anchor="t">
            <a:spAutoFit/>
          </a:bodyPr>
          <a:p>
            <a:pPr algn="l"/>
            <a:r>
              <a:rPr lang="zh-CN" altLang="en-US" b="1" dirty="0">
                <a:solidFill>
                  <a:srgbClr val="FF0000"/>
                </a:solidFill>
                <a:latin typeface="Tahoma" panose="020B0604030504040204" pitchFamily="34" charset="0"/>
                <a:ea typeface="宋体" panose="02010600030101010101" pitchFamily="2" charset="-122"/>
              </a:rPr>
              <a:t>秋瑾（</a:t>
            </a:r>
            <a:r>
              <a:rPr lang="en-US" altLang="zh-CN" b="1" dirty="0">
                <a:solidFill>
                  <a:srgbClr val="FF0000"/>
                </a:solidFill>
                <a:latin typeface="Tahoma" panose="020B0604030504040204" pitchFamily="34" charset="0"/>
                <a:ea typeface="宋体" panose="02010600030101010101" pitchFamily="2" charset="-122"/>
              </a:rPr>
              <a:t>1875-1907</a:t>
            </a:r>
            <a:r>
              <a:rPr lang="zh-CN" altLang="en-US" b="1" dirty="0">
                <a:solidFill>
                  <a:srgbClr val="FF0000"/>
                </a:solidFill>
                <a:latin typeface="Tahoma" panose="020B0604030504040204" pitchFamily="34" charset="0"/>
                <a:ea typeface="宋体" panose="02010600030101010101" pitchFamily="2" charset="-122"/>
              </a:rPr>
              <a:t>）</a:t>
            </a:r>
            <a:endParaRPr lang="zh-CN" altLang="en-US" b="1" dirty="0">
              <a:solidFill>
                <a:srgbClr val="FF0000"/>
              </a:solidFill>
              <a:latin typeface="Tahoma" panose="020B0604030504040204" pitchFamily="34" charset="0"/>
              <a:ea typeface="宋体" panose="02010600030101010101" pitchFamily="2" charset="-122"/>
            </a:endParaRPr>
          </a:p>
        </p:txBody>
      </p:sp>
      <p:sp>
        <p:nvSpPr>
          <p:cNvPr id="9224" name="矩形 20493"/>
          <p:cNvSpPr/>
          <p:nvPr/>
        </p:nvSpPr>
        <p:spPr>
          <a:xfrm>
            <a:off x="7479348" y="6211888"/>
            <a:ext cx="2590800" cy="368300"/>
          </a:xfrm>
          <a:prstGeom prst="rect">
            <a:avLst/>
          </a:prstGeom>
          <a:noFill/>
          <a:ln w="9525">
            <a:noFill/>
          </a:ln>
        </p:spPr>
        <p:txBody>
          <a:bodyPr anchor="t">
            <a:spAutoFit/>
          </a:bodyPr>
          <a:p>
            <a:r>
              <a:rPr lang="zh-CN" altLang="en-US" b="1" dirty="0">
                <a:solidFill>
                  <a:srgbClr val="FF0000"/>
                </a:solidFill>
                <a:latin typeface="Tahoma" panose="020B0604030504040204" pitchFamily="34" charset="0"/>
                <a:ea typeface="宋体" panose="02010600030101010101" pitchFamily="2" charset="-122"/>
              </a:rPr>
              <a:t>黄兴（</a:t>
            </a:r>
            <a:r>
              <a:rPr lang="en-US" altLang="zh-CN" b="1" dirty="0">
                <a:solidFill>
                  <a:srgbClr val="FF0000"/>
                </a:solidFill>
                <a:latin typeface="Tahoma" panose="020B0604030504040204" pitchFamily="34" charset="0"/>
                <a:ea typeface="宋体" panose="02010600030101010101" pitchFamily="2" charset="-122"/>
              </a:rPr>
              <a:t>1984-1916</a:t>
            </a:r>
            <a:r>
              <a:rPr lang="zh-CN" altLang="en-US" b="1" dirty="0">
                <a:solidFill>
                  <a:srgbClr val="FF0000"/>
                </a:solidFill>
                <a:latin typeface="Tahoma" panose="020B0604030504040204" pitchFamily="34" charset="0"/>
                <a:ea typeface="宋体" panose="02010600030101010101" pitchFamily="2" charset="-122"/>
              </a:rPr>
              <a:t>）</a:t>
            </a:r>
            <a:endParaRPr lang="zh-CN" altLang="en-US" b="1" dirty="0">
              <a:solidFill>
                <a:srgbClr val="FF0000"/>
              </a:solidFill>
              <a:latin typeface="Tahoma" panose="020B0604030504040204" pitchFamily="34" charset="0"/>
              <a:ea typeface="宋体" panose="02010600030101010101" pitchFamily="2" charset="-122"/>
            </a:endParaRPr>
          </a:p>
        </p:txBody>
      </p:sp>
      <p:pic>
        <p:nvPicPr>
          <p:cNvPr id="4" name="内容占位符 3" descr="图片1_副本"/>
          <p:cNvPicPr>
            <a:picLocks noChangeAspect="1"/>
          </p:cNvPicPr>
          <p:nvPr/>
        </p:nvPicPr>
        <p:blipFill>
          <a:blip r:embed="rId4"/>
          <a:stretch>
            <a:fillRect/>
          </a:stretch>
        </p:blipFill>
        <p:spPr>
          <a:xfrm>
            <a:off x="-9525" y="-19050"/>
            <a:ext cx="12211050" cy="953770"/>
          </a:xfrm>
          <a:prstGeom prst="rect">
            <a:avLst/>
          </a:prstGeom>
        </p:spPr>
      </p:pic>
      <p:sp>
        <p:nvSpPr>
          <p:cNvPr id="2" name="文本框 1"/>
          <p:cNvSpPr txBox="1"/>
          <p:nvPr/>
        </p:nvSpPr>
        <p:spPr>
          <a:xfrm>
            <a:off x="2722880" y="1085850"/>
            <a:ext cx="6329680" cy="768350"/>
          </a:xfrm>
          <a:prstGeom prst="rect">
            <a:avLst/>
          </a:prstGeom>
          <a:noFill/>
        </p:spPr>
        <p:txBody>
          <a:bodyPr wrap="none" rtlCol="0">
            <a:spAutoFit/>
          </a:bodyPr>
          <a:p>
            <a:pPr algn="ctr"/>
            <a:r>
              <a:rPr lang="zh-CN" altLang="en-US" sz="4400">
                <a:solidFill>
                  <a:srgbClr val="FF0000"/>
                </a:solidFill>
              </a:rPr>
              <a:t>如何评价这些革命志士？</a:t>
            </a:r>
            <a:endParaRPr lang="zh-CN" altLang="en-US" sz="440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9219"/>
                                        </p:tgtEl>
                                        <p:attrNameLst>
                                          <p:attrName>style.visibility</p:attrName>
                                        </p:attrNameLst>
                                      </p:cBhvr>
                                      <p:to>
                                        <p:strVal val="visible"/>
                                      </p:to>
                                    </p:set>
                                    <p:animEffect transition="in" filter="blinds(horizontal)">
                                      <p:cBhvr>
                                        <p:cTn id="7" dur="500"/>
                                        <p:tgtEl>
                                          <p:spTgt spid="921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9222">
                                            <p:txEl>
                                              <p:pRg st="0" end="0"/>
                                            </p:txEl>
                                          </p:spTgt>
                                        </p:tgtEl>
                                        <p:attrNameLst>
                                          <p:attrName>style.visibility</p:attrName>
                                        </p:attrNameLst>
                                      </p:cBhvr>
                                      <p:to>
                                        <p:strVal val="visible"/>
                                      </p:to>
                                    </p:set>
                                    <p:animEffect transition="in" filter="blinds(horizontal)">
                                      <p:cBhvr>
                                        <p:cTn id="12" dur="500"/>
                                        <p:tgtEl>
                                          <p:spTgt spid="922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9220"/>
                                        </p:tgtEl>
                                        <p:attrNameLst>
                                          <p:attrName>style.visibility</p:attrName>
                                        </p:attrNameLst>
                                      </p:cBhvr>
                                      <p:to>
                                        <p:strVal val="visible"/>
                                      </p:to>
                                    </p:set>
                                    <p:animEffect transition="in" filter="blinds(horizontal)">
                                      <p:cBhvr>
                                        <p:cTn id="17" dur="500"/>
                                        <p:tgtEl>
                                          <p:spTgt spid="9220"/>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9223"/>
                                        </p:tgtEl>
                                        <p:attrNameLst>
                                          <p:attrName>style.visibility</p:attrName>
                                        </p:attrNameLst>
                                      </p:cBhvr>
                                      <p:to>
                                        <p:strVal val="visible"/>
                                      </p:to>
                                    </p:set>
                                    <p:animEffect transition="in" filter="blinds(horizontal)">
                                      <p:cBhvr>
                                        <p:cTn id="22" dur="500"/>
                                        <p:tgtEl>
                                          <p:spTgt spid="9223"/>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9221"/>
                                        </p:tgtEl>
                                        <p:attrNameLst>
                                          <p:attrName>style.visibility</p:attrName>
                                        </p:attrNameLst>
                                      </p:cBhvr>
                                      <p:to>
                                        <p:strVal val="visible"/>
                                      </p:to>
                                    </p:set>
                                    <p:animEffect transition="in" filter="blinds(horizontal)">
                                      <p:cBhvr>
                                        <p:cTn id="27" dur="500"/>
                                        <p:tgtEl>
                                          <p:spTgt spid="9221"/>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9224"/>
                                        </p:tgtEl>
                                        <p:attrNameLst>
                                          <p:attrName>style.visibility</p:attrName>
                                        </p:attrNameLst>
                                      </p:cBhvr>
                                      <p:to>
                                        <p:strVal val="visible"/>
                                      </p:to>
                                    </p:set>
                                    <p:animEffect transition="in" filter="blinds(horizontal)">
                                      <p:cBhvr>
                                        <p:cTn id="32" dur="500"/>
                                        <p:tgtEl>
                                          <p:spTgt spid="9224"/>
                                        </p:tgtEl>
                                      </p:cBhvr>
                                    </p:animEffect>
                                  </p:childTnLst>
                                </p:cTn>
                              </p:par>
                            </p:childTnLst>
                          </p:cTn>
                        </p:par>
                      </p:childTnLst>
                    </p:cTn>
                  </p:par>
                  <p:par>
                    <p:cTn id="33" fill="hold">
                      <p:stCondLst>
                        <p:cond delay="indefinite"/>
                      </p:stCondLst>
                      <p:childTnLst>
                        <p:par>
                          <p:cTn id="34" fill="hold">
                            <p:stCondLst>
                              <p:cond delay="0"/>
                            </p:stCondLst>
                            <p:childTnLst>
                              <p:par>
                                <p:cTn id="35" presetID="8" presetClass="entr" presetSubtype="16" fill="hold" grpId="0" nodeType="click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diamond(in)">
                                      <p:cBhvr>
                                        <p:cTn id="3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3" grpId="0"/>
      <p:bldP spid="9224" grpId="0"/>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38200" y="921385"/>
            <a:ext cx="10515600" cy="1325563"/>
          </a:xfrm>
        </p:spPr>
        <p:txBody>
          <a:bodyPr>
            <a:normAutofit/>
          </a:bodyPr>
          <a:lstStyle/>
          <a:p>
            <a:pPr algn="l"/>
            <a:r>
              <a:rPr lang="zh-CN" altLang="en-US" sz="3200" dirty="0" smtClean="0"/>
              <a:t>材料</a:t>
            </a:r>
            <a:endParaRPr lang="zh-CN" altLang="en-US" sz="3200" dirty="0"/>
          </a:p>
        </p:txBody>
      </p:sp>
      <p:sp>
        <p:nvSpPr>
          <p:cNvPr id="3" name="内容占位符 2"/>
          <p:cNvSpPr>
            <a:spLocks noGrp="1"/>
          </p:cNvSpPr>
          <p:nvPr>
            <p:ph idx="1"/>
          </p:nvPr>
        </p:nvSpPr>
        <p:spPr>
          <a:xfrm>
            <a:off x="1919536" y="1124744"/>
            <a:ext cx="8229600" cy="1900808"/>
          </a:xfrm>
        </p:spPr>
        <p:txBody>
          <a:bodyPr>
            <a:normAutofit fontScale="25000"/>
          </a:bodyPr>
          <a:lstStyle/>
          <a:p>
            <a:pPr fontAlgn="auto">
              <a:lnSpc>
                <a:spcPct val="150000"/>
              </a:lnSpc>
              <a:buNone/>
            </a:pPr>
            <a:r>
              <a:rPr lang="zh-CN" altLang="en-US" dirty="0" smtClean="0"/>
              <a:t>        </a:t>
            </a:r>
            <a:r>
              <a:rPr lang="zh-CN" altLang="en-US" sz="8000" dirty="0" smtClean="0">
                <a:latin typeface="楷体" panose="02010609060101010101" pitchFamily="49" charset="-122"/>
                <a:ea typeface="楷体" panose="02010609060101010101" pitchFamily="49" charset="-122"/>
              </a:rPr>
              <a:t>同盟会领导的多次起义，由于</a:t>
            </a:r>
            <a:r>
              <a:rPr lang="zh-CN" altLang="en-US" sz="8000" dirty="0" smtClean="0">
                <a:solidFill>
                  <a:schemeClr val="tx1"/>
                </a:solidFill>
                <a:latin typeface="楷体" panose="02010609060101010101" pitchFamily="49" charset="-122"/>
                <a:ea typeface="楷体" panose="02010609060101010101" pitchFamily="49" charset="-122"/>
              </a:rPr>
              <a:t>群众基础薄弱</a:t>
            </a:r>
            <a:r>
              <a:rPr lang="zh-CN" altLang="en-US" sz="8000" dirty="0" smtClean="0">
                <a:latin typeface="楷体" panose="02010609060101010101" pitchFamily="49" charset="-122"/>
                <a:ea typeface="楷体" panose="02010609060101010101" pitchFamily="49" charset="-122"/>
              </a:rPr>
              <a:t>，又往往</a:t>
            </a:r>
            <a:r>
              <a:rPr lang="zh-CN" altLang="en-US" sz="8000" dirty="0" smtClean="0">
                <a:solidFill>
                  <a:schemeClr val="tx1"/>
                </a:solidFill>
                <a:latin typeface="楷体" panose="02010609060101010101" pitchFamily="49" charset="-122"/>
                <a:ea typeface="楷体" panose="02010609060101010101" pitchFamily="49" charset="-122"/>
              </a:rPr>
              <a:t>采取突然袭击的单纯军事冒险方式</a:t>
            </a:r>
            <a:r>
              <a:rPr lang="zh-CN" altLang="en-US" sz="8000" dirty="0" smtClean="0">
                <a:latin typeface="楷体" panose="02010609060101010101" pitchFamily="49" charset="-122"/>
                <a:ea typeface="楷体" panose="02010609060101010101" pitchFamily="49" charset="-122"/>
              </a:rPr>
              <a:t>，所以最后都失败了。但是，每次起义都使清王朝的统治受到了打击。</a:t>
            </a:r>
            <a:r>
              <a:rPr lang="zh-CN" altLang="en-US" sz="8000" dirty="0" smtClean="0">
                <a:solidFill>
                  <a:srgbClr val="002060"/>
                </a:solidFill>
                <a:latin typeface="楷体" panose="02010609060101010101" pitchFamily="49" charset="-122"/>
                <a:ea typeface="楷体" panose="02010609060101010101" pitchFamily="49" charset="-122"/>
              </a:rPr>
              <a:t>革命党人那种以满腔热血为革命奋不顾身的崇高精神，振奋了全国人民的反抗意志，激起更多的投身于反清斗争。</a:t>
            </a:r>
            <a:endParaRPr lang="en-US" altLang="zh-CN" sz="8000" dirty="0" smtClean="0">
              <a:solidFill>
                <a:srgbClr val="002060"/>
              </a:solidFill>
              <a:latin typeface="楷体" panose="02010609060101010101" pitchFamily="49" charset="-122"/>
              <a:ea typeface="楷体" panose="02010609060101010101" pitchFamily="49" charset="-122"/>
            </a:endParaRPr>
          </a:p>
          <a:p>
            <a:pPr>
              <a:buNone/>
            </a:pPr>
            <a:r>
              <a:rPr lang="en-US" altLang="zh-CN" sz="2400" dirty="0" smtClean="0">
                <a:latin typeface="楷体" panose="02010609060101010101" pitchFamily="49" charset="-122"/>
                <a:ea typeface="楷体" panose="02010609060101010101" pitchFamily="49" charset="-122"/>
              </a:rPr>
              <a:t>      </a:t>
            </a:r>
            <a:r>
              <a:rPr lang="en-US" altLang="zh-CN" sz="6000" dirty="0" smtClean="0">
                <a:latin typeface="楷体" panose="02010609060101010101" pitchFamily="49" charset="-122"/>
                <a:ea typeface="楷体" panose="02010609060101010101" pitchFamily="49" charset="-122"/>
              </a:rPr>
              <a:t>                                          ——————</a:t>
            </a:r>
            <a:r>
              <a:rPr lang="zh-CN" altLang="en-US" sz="6000" dirty="0" smtClean="0">
                <a:latin typeface="楷体" panose="02010609060101010101" pitchFamily="49" charset="-122"/>
                <a:ea typeface="楷体" panose="02010609060101010101" pitchFamily="49" charset="-122"/>
              </a:rPr>
              <a:t>白寿彝</a:t>
            </a:r>
            <a:r>
              <a:rPr lang="en-US" altLang="zh-CN" sz="6000" dirty="0" smtClean="0">
                <a:latin typeface="楷体" panose="02010609060101010101" pitchFamily="49" charset="-122"/>
                <a:ea typeface="楷体" panose="02010609060101010101" pitchFamily="49" charset="-122"/>
              </a:rPr>
              <a:t>《</a:t>
            </a:r>
            <a:r>
              <a:rPr lang="zh-CN" altLang="en-US" sz="6000" dirty="0" smtClean="0">
                <a:latin typeface="楷体" panose="02010609060101010101" pitchFamily="49" charset="-122"/>
                <a:ea typeface="楷体" panose="02010609060101010101" pitchFamily="49" charset="-122"/>
              </a:rPr>
              <a:t>中国通史</a:t>
            </a:r>
            <a:r>
              <a:rPr lang="en-US" altLang="zh-CN" sz="6000" dirty="0" smtClean="0">
                <a:latin typeface="楷体" panose="02010609060101010101" pitchFamily="49" charset="-122"/>
                <a:ea typeface="楷体" panose="02010609060101010101" pitchFamily="49" charset="-122"/>
              </a:rPr>
              <a:t>》</a:t>
            </a:r>
            <a:r>
              <a:rPr lang="zh-CN" altLang="en-US" sz="6000" dirty="0" smtClean="0">
                <a:latin typeface="楷体" panose="02010609060101010101" pitchFamily="49" charset="-122"/>
                <a:ea typeface="楷体" panose="02010609060101010101" pitchFamily="49" charset="-122"/>
              </a:rPr>
              <a:t>（第十一卷）</a:t>
            </a:r>
            <a:endParaRPr lang="zh-CN" altLang="en-US" sz="6000" dirty="0">
              <a:latin typeface="楷体" panose="02010609060101010101" pitchFamily="49" charset="-122"/>
              <a:ea typeface="楷体" panose="02010609060101010101" pitchFamily="49" charset="-122"/>
            </a:endParaRPr>
          </a:p>
        </p:txBody>
      </p:sp>
      <p:sp>
        <p:nvSpPr>
          <p:cNvPr id="4" name="TextBox 3"/>
          <p:cNvSpPr txBox="1"/>
          <p:nvPr/>
        </p:nvSpPr>
        <p:spPr>
          <a:xfrm>
            <a:off x="2351584" y="3284984"/>
            <a:ext cx="6984776" cy="953135"/>
          </a:xfrm>
          <a:prstGeom prst="rect">
            <a:avLst/>
          </a:prstGeom>
          <a:noFill/>
        </p:spPr>
        <p:txBody>
          <a:bodyPr wrap="square" rtlCol="0">
            <a:spAutoFit/>
          </a:bodyPr>
          <a:lstStyle/>
          <a:p>
            <a:r>
              <a:rPr lang="zh-CN" altLang="en-US" sz="2800" dirty="0" smtClean="0"/>
              <a:t>试分析：革命志士领导的这些起义为什么会失败？这些起义的起到了什么作用？</a:t>
            </a:r>
            <a:endParaRPr lang="zh-CN" altLang="en-US" sz="2800" dirty="0"/>
          </a:p>
        </p:txBody>
      </p:sp>
      <p:sp>
        <p:nvSpPr>
          <p:cNvPr id="5" name="TextBox 4"/>
          <p:cNvSpPr txBox="1"/>
          <p:nvPr/>
        </p:nvSpPr>
        <p:spPr>
          <a:xfrm>
            <a:off x="2711624" y="4437112"/>
            <a:ext cx="6768752" cy="1845310"/>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r>
              <a:rPr lang="en-US" altLang="zh-CN" sz="3200" dirty="0" smtClean="0"/>
              <a:t>1</a:t>
            </a:r>
            <a:r>
              <a:rPr lang="zh-CN" altLang="en-US" sz="3200" dirty="0" smtClean="0"/>
              <a:t>、缺乏群众基础；</a:t>
            </a:r>
            <a:endParaRPr lang="zh-CN" altLang="en-US" sz="3200" dirty="0" smtClean="0"/>
          </a:p>
          <a:p>
            <a:r>
              <a:rPr lang="en-US" altLang="zh-CN" sz="3200" dirty="0" smtClean="0"/>
              <a:t>2</a:t>
            </a:r>
            <a:r>
              <a:rPr lang="zh-CN" altLang="en-US" sz="3200" dirty="0" smtClean="0"/>
              <a:t>、发动的条件不够成熟；</a:t>
            </a:r>
            <a:endParaRPr lang="zh-CN" altLang="en-US" sz="3200" dirty="0" smtClean="0"/>
          </a:p>
          <a:p>
            <a:r>
              <a:rPr lang="en-US" altLang="zh-CN" sz="3200" dirty="0" smtClean="0"/>
              <a:t>3</a:t>
            </a:r>
            <a:r>
              <a:rPr lang="zh-CN" altLang="en-US" sz="3200" dirty="0" smtClean="0"/>
              <a:t>、领导不力</a:t>
            </a:r>
            <a:endParaRPr lang="en-US" altLang="zh-CN" sz="3200" dirty="0" smtClean="0"/>
          </a:p>
          <a:p>
            <a:endParaRPr lang="zh-CN" altLang="en-US" dirty="0"/>
          </a:p>
        </p:txBody>
      </p:sp>
      <p:pic>
        <p:nvPicPr>
          <p:cNvPr id="6" name="内容占位符 3" descr="图片1_副本"/>
          <p:cNvPicPr>
            <a:picLocks noChangeAspect="1"/>
          </p:cNvPicPr>
          <p:nvPr/>
        </p:nvPicPr>
        <p:blipFill>
          <a:blip r:embed="rId1"/>
          <a:stretch>
            <a:fillRect/>
          </a:stretch>
        </p:blipFill>
        <p:spPr>
          <a:xfrm>
            <a:off x="-9525" y="-32385"/>
            <a:ext cx="12211050" cy="95377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additive="base">
                                        <p:cTn id="19"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1265" name="Picture 20" descr="图片1"/>
          <p:cNvPicPr>
            <a:picLocks noChangeAspect="1"/>
          </p:cNvPicPr>
          <p:nvPr/>
        </p:nvPicPr>
        <p:blipFill>
          <a:blip r:embed="rId1">
            <a:lum bright="70001" contrast="-70000"/>
          </a:blip>
          <a:stretch>
            <a:fillRect/>
          </a:stretch>
        </p:blipFill>
        <p:spPr>
          <a:xfrm>
            <a:off x="-13970" y="692150"/>
            <a:ext cx="12221210" cy="6165850"/>
          </a:xfrm>
          <a:prstGeom prst="rect">
            <a:avLst/>
          </a:prstGeom>
          <a:noFill/>
          <a:ln w="9525">
            <a:noFill/>
          </a:ln>
        </p:spPr>
      </p:pic>
      <p:sp>
        <p:nvSpPr>
          <p:cNvPr id="11266" name="Text Box 3"/>
          <p:cNvSpPr txBox="1"/>
          <p:nvPr/>
        </p:nvSpPr>
        <p:spPr>
          <a:xfrm>
            <a:off x="1703388" y="1052513"/>
            <a:ext cx="8064500" cy="706755"/>
          </a:xfrm>
          <a:prstGeom prst="rect">
            <a:avLst/>
          </a:prstGeom>
          <a:solidFill>
            <a:schemeClr val="tx1"/>
          </a:solidFill>
          <a:ln w="38100" cap="flat" cmpd="sng">
            <a:solidFill>
              <a:srgbClr val="666699"/>
            </a:solidFill>
            <a:prstDash val="dash"/>
            <a:miter/>
            <a:headEnd type="none" w="med" len="med"/>
            <a:tailEnd type="none" w="med" len="med"/>
          </a:ln>
        </p:spPr>
        <p:txBody>
          <a:bodyPr anchor="t">
            <a:spAutoFit/>
          </a:bodyPr>
          <a:p>
            <a:pPr>
              <a:spcBef>
                <a:spcPct val="50000"/>
              </a:spcBef>
            </a:pPr>
            <a:r>
              <a:rPr lang="en-US" altLang="zh-CN" sz="4000" b="1" dirty="0">
                <a:solidFill>
                  <a:schemeClr val="bg1"/>
                </a:solidFill>
                <a:latin typeface="Arial" panose="020B0604020202020204" pitchFamily="34" charset="0"/>
                <a:ea typeface="宋体" panose="02010600030101010101" pitchFamily="2" charset="-122"/>
              </a:rPr>
              <a:t>1</a:t>
            </a:r>
            <a:r>
              <a:rPr lang="zh-CN" altLang="en-US" sz="4000" b="1" dirty="0">
                <a:solidFill>
                  <a:schemeClr val="bg1"/>
                </a:solidFill>
                <a:latin typeface="Arial" panose="020B0604020202020204" pitchFamily="34" charset="0"/>
                <a:ea typeface="宋体" panose="02010600030101010101" pitchFamily="2" charset="-122"/>
              </a:rPr>
              <a:t>、武昌首义</a:t>
            </a:r>
            <a:r>
              <a:rPr lang="en-US" altLang="zh-CN" sz="4000" b="1">
                <a:solidFill>
                  <a:schemeClr val="bg1"/>
                </a:solidFill>
                <a:latin typeface="Arial" panose="020B0604020202020204" pitchFamily="34" charset="0"/>
                <a:ea typeface="宋体" panose="02010600030101010101" pitchFamily="2" charset="-122"/>
              </a:rPr>
              <a:t>——</a:t>
            </a:r>
            <a:r>
              <a:rPr lang="zh-CN" altLang="en-US" sz="4000" b="1" dirty="0">
                <a:solidFill>
                  <a:schemeClr val="bg1"/>
                </a:solidFill>
                <a:latin typeface="Arial" panose="020B0604020202020204" pitchFamily="34" charset="0"/>
                <a:ea typeface="宋体" panose="02010600030101010101" pitchFamily="2" charset="-122"/>
              </a:rPr>
              <a:t>革命的爆发</a:t>
            </a:r>
            <a:endParaRPr lang="zh-CN" altLang="en-US" sz="4000" b="1" dirty="0">
              <a:solidFill>
                <a:schemeClr val="bg1"/>
              </a:solidFill>
              <a:latin typeface="Arial" panose="020B0604020202020204" pitchFamily="34" charset="0"/>
              <a:ea typeface="宋体" panose="02010600030101010101" pitchFamily="2" charset="-122"/>
            </a:endParaRPr>
          </a:p>
        </p:txBody>
      </p:sp>
      <p:sp>
        <p:nvSpPr>
          <p:cNvPr id="162831" name="Text Box 15"/>
          <p:cNvSpPr txBox="1"/>
          <p:nvPr/>
        </p:nvSpPr>
        <p:spPr>
          <a:xfrm>
            <a:off x="4438650" y="2349500"/>
            <a:ext cx="6697663" cy="645160"/>
          </a:xfrm>
          <a:prstGeom prst="rect">
            <a:avLst/>
          </a:prstGeom>
          <a:noFill/>
          <a:ln w="9525">
            <a:noFill/>
          </a:ln>
        </p:spPr>
        <p:txBody>
          <a:bodyPr anchor="t">
            <a:spAutoFit/>
          </a:bodyPr>
          <a:p>
            <a:r>
              <a:rPr lang="en-US" altLang="zh-CN" sz="3600" b="1" dirty="0">
                <a:solidFill>
                  <a:srgbClr val="993300"/>
                </a:solidFill>
                <a:latin typeface="华文中宋" panose="02010600040101010101" pitchFamily="2" charset="-122"/>
                <a:ea typeface="华文中宋" panose="02010600040101010101" pitchFamily="2" charset="-122"/>
              </a:rPr>
              <a:t>1911</a:t>
            </a:r>
            <a:r>
              <a:rPr lang="zh-CN" altLang="en-US" sz="3600" b="1" dirty="0">
                <a:solidFill>
                  <a:srgbClr val="993300"/>
                </a:solidFill>
                <a:latin typeface="华文中宋" panose="02010600040101010101" pitchFamily="2" charset="-122"/>
                <a:ea typeface="华文中宋" panose="02010600040101010101" pitchFamily="2" charset="-122"/>
              </a:rPr>
              <a:t>年</a:t>
            </a:r>
            <a:r>
              <a:rPr lang="en-US" altLang="zh-CN" sz="3600" b="1" dirty="0">
                <a:solidFill>
                  <a:srgbClr val="993300"/>
                </a:solidFill>
                <a:latin typeface="华文中宋" panose="02010600040101010101" pitchFamily="2" charset="-122"/>
                <a:ea typeface="华文中宋" panose="02010600040101010101" pitchFamily="2" charset="-122"/>
              </a:rPr>
              <a:t>10</a:t>
            </a:r>
            <a:r>
              <a:rPr lang="zh-CN" altLang="en-US" sz="3600" b="1" dirty="0">
                <a:solidFill>
                  <a:srgbClr val="993300"/>
                </a:solidFill>
                <a:latin typeface="华文中宋" panose="02010600040101010101" pitchFamily="2" charset="-122"/>
                <a:ea typeface="华文中宋" panose="02010600040101010101" pitchFamily="2" charset="-122"/>
              </a:rPr>
              <a:t>月</a:t>
            </a:r>
            <a:r>
              <a:rPr lang="en-US" altLang="zh-CN" sz="3600" b="1" dirty="0">
                <a:solidFill>
                  <a:srgbClr val="993300"/>
                </a:solidFill>
                <a:latin typeface="华文中宋" panose="02010600040101010101" pitchFamily="2" charset="-122"/>
                <a:ea typeface="华文中宋" panose="02010600040101010101" pitchFamily="2" charset="-122"/>
              </a:rPr>
              <a:t>10</a:t>
            </a:r>
            <a:r>
              <a:rPr lang="zh-CN" altLang="en-US" sz="3600" b="1" dirty="0">
                <a:solidFill>
                  <a:srgbClr val="993300"/>
                </a:solidFill>
                <a:latin typeface="华文中宋" panose="02010600040101010101" pitchFamily="2" charset="-122"/>
                <a:ea typeface="华文中宋" panose="02010600040101010101" pitchFamily="2" charset="-122"/>
              </a:rPr>
              <a:t>日</a:t>
            </a:r>
            <a:endParaRPr lang="zh-CN" altLang="en-US" sz="3600" b="1" dirty="0">
              <a:solidFill>
                <a:srgbClr val="993300"/>
              </a:solidFill>
              <a:latin typeface="华文中宋" panose="02010600040101010101" pitchFamily="2" charset="-122"/>
              <a:ea typeface="华文中宋" panose="02010600040101010101" pitchFamily="2" charset="-122"/>
            </a:endParaRPr>
          </a:p>
        </p:txBody>
      </p:sp>
      <p:sp>
        <p:nvSpPr>
          <p:cNvPr id="162832" name="Text Box 16"/>
          <p:cNvSpPr txBox="1"/>
          <p:nvPr/>
        </p:nvSpPr>
        <p:spPr>
          <a:xfrm>
            <a:off x="4403725" y="3933825"/>
            <a:ext cx="6373813" cy="1198880"/>
          </a:xfrm>
          <a:prstGeom prst="rect">
            <a:avLst/>
          </a:prstGeom>
          <a:noFill/>
          <a:ln w="9525">
            <a:noFill/>
          </a:ln>
        </p:spPr>
        <p:txBody>
          <a:bodyPr anchor="t">
            <a:spAutoFit/>
          </a:bodyPr>
          <a:p>
            <a:r>
              <a:rPr lang="zh-CN" altLang="en-US" sz="3600" b="1" dirty="0">
                <a:solidFill>
                  <a:srgbClr val="000000"/>
                </a:solidFill>
                <a:latin typeface="Arial" panose="020B0604020202020204" pitchFamily="34" charset="0"/>
                <a:ea typeface="隶书" panose="02010509060101010101" pitchFamily="49" charset="-122"/>
              </a:rPr>
              <a:t>攻克武昌，成立</a:t>
            </a:r>
            <a:r>
              <a:rPr lang="zh-CN" altLang="en-US" sz="3600" b="1" dirty="0">
                <a:solidFill>
                  <a:srgbClr val="0000FF"/>
                </a:solidFill>
                <a:latin typeface="Arial" panose="020B0604020202020204" pitchFamily="34" charset="0"/>
                <a:ea typeface="隶书" panose="02010509060101010101" pitchFamily="49" charset="-122"/>
              </a:rPr>
              <a:t>湖北军政府</a:t>
            </a:r>
            <a:r>
              <a:rPr lang="zh-CN" altLang="en-US" sz="3600" b="1" dirty="0">
                <a:solidFill>
                  <a:srgbClr val="000000"/>
                </a:solidFill>
                <a:latin typeface="Arial" panose="020B0604020202020204" pitchFamily="34" charset="0"/>
                <a:ea typeface="隶书" panose="02010509060101010101" pitchFamily="49" charset="-122"/>
              </a:rPr>
              <a:t>，新军将领黎元洪为都督</a:t>
            </a:r>
            <a:endParaRPr lang="zh-CN" altLang="en-US" sz="3600" b="1" dirty="0">
              <a:solidFill>
                <a:srgbClr val="000000"/>
              </a:solidFill>
              <a:latin typeface="Arial" panose="020B0604020202020204" pitchFamily="34" charset="0"/>
              <a:ea typeface="隶书" panose="02010509060101010101" pitchFamily="49" charset="-122"/>
            </a:endParaRPr>
          </a:p>
        </p:txBody>
      </p:sp>
      <p:sp>
        <p:nvSpPr>
          <p:cNvPr id="162833" name="Text Box 17"/>
          <p:cNvSpPr txBox="1"/>
          <p:nvPr/>
        </p:nvSpPr>
        <p:spPr>
          <a:xfrm>
            <a:off x="4403725" y="5300663"/>
            <a:ext cx="6049963" cy="1198880"/>
          </a:xfrm>
          <a:prstGeom prst="rect">
            <a:avLst/>
          </a:prstGeom>
          <a:noFill/>
          <a:ln w="9525">
            <a:noFill/>
          </a:ln>
        </p:spPr>
        <p:txBody>
          <a:bodyPr anchor="t">
            <a:spAutoFit/>
          </a:bodyPr>
          <a:p>
            <a:r>
              <a:rPr lang="zh-CN" altLang="en-US" sz="3600" b="1" dirty="0">
                <a:solidFill>
                  <a:srgbClr val="993300"/>
                </a:solidFill>
                <a:latin typeface="隶书" panose="02010509060101010101" pitchFamily="49" charset="-122"/>
                <a:ea typeface="隶书" panose="02010509060101010101" pitchFamily="49" charset="-122"/>
              </a:rPr>
              <a:t>全国一半个省区相继宣布独立；清王朝统治土崩瓦解。</a:t>
            </a:r>
            <a:endParaRPr lang="zh-CN" altLang="en-US" sz="3600" b="1" dirty="0">
              <a:solidFill>
                <a:srgbClr val="993300"/>
              </a:solidFill>
              <a:latin typeface="隶书" panose="02010509060101010101" pitchFamily="49" charset="-122"/>
              <a:ea typeface="隶书" panose="02010509060101010101" pitchFamily="49" charset="-122"/>
            </a:endParaRPr>
          </a:p>
        </p:txBody>
      </p:sp>
      <p:sp>
        <p:nvSpPr>
          <p:cNvPr id="162834" name="Text Box 18"/>
          <p:cNvSpPr txBox="1"/>
          <p:nvPr/>
        </p:nvSpPr>
        <p:spPr>
          <a:xfrm>
            <a:off x="4476750" y="3213100"/>
            <a:ext cx="5543550" cy="645160"/>
          </a:xfrm>
          <a:prstGeom prst="rect">
            <a:avLst/>
          </a:prstGeom>
          <a:noFill/>
          <a:ln w="9525">
            <a:noFill/>
          </a:ln>
        </p:spPr>
        <p:txBody>
          <a:bodyPr anchor="t">
            <a:spAutoFit/>
          </a:bodyPr>
          <a:p>
            <a:r>
              <a:rPr lang="zh-CN" altLang="en-US" sz="3600" b="1" dirty="0">
                <a:solidFill>
                  <a:srgbClr val="000000"/>
                </a:solidFill>
                <a:latin typeface="Arial" panose="020B0604020202020204" pitchFamily="34" charset="0"/>
                <a:ea typeface="隶书" panose="02010509060101010101" pitchFamily="49" charset="-122"/>
              </a:rPr>
              <a:t>湖北</a:t>
            </a:r>
            <a:r>
              <a:rPr lang="zh-CN" altLang="en-US" sz="3600" b="1" dirty="0">
                <a:solidFill>
                  <a:srgbClr val="0000FF"/>
                </a:solidFill>
                <a:latin typeface="Arial" panose="020B0604020202020204" pitchFamily="34" charset="0"/>
                <a:ea typeface="隶书" panose="02010509060101010101" pitchFamily="49" charset="-122"/>
              </a:rPr>
              <a:t>新军</a:t>
            </a:r>
            <a:r>
              <a:rPr lang="zh-CN" altLang="en-US" sz="3600" b="1" dirty="0">
                <a:solidFill>
                  <a:srgbClr val="000000"/>
                </a:solidFill>
                <a:latin typeface="Arial" panose="020B0604020202020204" pitchFamily="34" charset="0"/>
                <a:ea typeface="隶书" panose="02010509060101010101" pitchFamily="49" charset="-122"/>
              </a:rPr>
              <a:t>中的革命党人</a:t>
            </a:r>
            <a:endParaRPr lang="zh-CN" altLang="en-US" sz="3600" b="1" dirty="0">
              <a:solidFill>
                <a:srgbClr val="993300"/>
              </a:solidFill>
              <a:latin typeface="华文中宋" panose="02010600040101010101" pitchFamily="2" charset="-122"/>
              <a:ea typeface="隶书" panose="02010509060101010101" pitchFamily="49" charset="-122"/>
            </a:endParaRPr>
          </a:p>
        </p:txBody>
      </p:sp>
      <p:sp>
        <p:nvSpPr>
          <p:cNvPr id="11271" name="Text Box 19"/>
          <p:cNvSpPr txBox="1"/>
          <p:nvPr/>
        </p:nvSpPr>
        <p:spPr>
          <a:xfrm>
            <a:off x="1524000" y="2492375"/>
            <a:ext cx="3635375" cy="3690620"/>
          </a:xfrm>
          <a:prstGeom prst="rect">
            <a:avLst/>
          </a:prstGeom>
          <a:noFill/>
          <a:ln w="9525">
            <a:noFill/>
          </a:ln>
        </p:spPr>
        <p:txBody>
          <a:bodyPr anchor="t">
            <a:spAutoFit/>
          </a:bodyPr>
          <a:p>
            <a:pPr marL="342900" indent="-342900">
              <a:lnSpc>
                <a:spcPct val="90000"/>
              </a:lnSpc>
              <a:spcBef>
                <a:spcPct val="50000"/>
              </a:spcBef>
            </a:pPr>
            <a:r>
              <a:rPr lang="zh-CN" altLang="en-US" sz="3600" b="1" dirty="0">
                <a:solidFill>
                  <a:srgbClr val="993300"/>
                </a:solidFill>
                <a:latin typeface="华文中宋" panose="02010600040101010101" pitchFamily="2" charset="-122"/>
                <a:ea typeface="华文中宋" panose="02010600040101010101" pitchFamily="2" charset="-122"/>
              </a:rPr>
              <a:t>（</a:t>
            </a:r>
            <a:r>
              <a:rPr lang="en-US" altLang="zh-CN" sz="3600" b="1" dirty="0">
                <a:solidFill>
                  <a:srgbClr val="993300"/>
                </a:solidFill>
                <a:latin typeface="华文中宋" panose="02010600040101010101" pitchFamily="2" charset="-122"/>
                <a:ea typeface="华文中宋" panose="02010600040101010101" pitchFamily="2" charset="-122"/>
              </a:rPr>
              <a:t>1</a:t>
            </a:r>
            <a:r>
              <a:rPr lang="zh-CN" altLang="en-US" sz="3600" b="1" dirty="0">
                <a:solidFill>
                  <a:srgbClr val="993300"/>
                </a:solidFill>
                <a:latin typeface="华文中宋" panose="02010600040101010101" pitchFamily="2" charset="-122"/>
                <a:ea typeface="华文中宋" panose="02010600040101010101" pitchFamily="2" charset="-122"/>
              </a:rPr>
              <a:t>）</a:t>
            </a:r>
            <a:r>
              <a:rPr lang="zh-CN" altLang="en-US" sz="3600" b="1" dirty="0">
                <a:solidFill>
                  <a:schemeClr val="tx2"/>
                </a:solidFill>
                <a:latin typeface="华文中宋" panose="02010600040101010101" pitchFamily="2" charset="-122"/>
                <a:ea typeface="华文中宋" panose="02010600040101010101" pitchFamily="2" charset="-122"/>
              </a:rPr>
              <a:t>时间：</a:t>
            </a:r>
            <a:endParaRPr lang="zh-CN" altLang="en-US" sz="3600" b="1" dirty="0">
              <a:solidFill>
                <a:schemeClr val="tx2"/>
              </a:solidFill>
              <a:latin typeface="华文中宋" panose="02010600040101010101" pitchFamily="2" charset="-122"/>
              <a:ea typeface="华文中宋" panose="02010600040101010101" pitchFamily="2" charset="-122"/>
            </a:endParaRPr>
          </a:p>
          <a:p>
            <a:pPr marL="342900" indent="-342900">
              <a:lnSpc>
                <a:spcPct val="90000"/>
              </a:lnSpc>
              <a:spcBef>
                <a:spcPct val="50000"/>
              </a:spcBef>
            </a:pPr>
            <a:r>
              <a:rPr lang="zh-CN" altLang="en-US" sz="3600" b="1" dirty="0">
                <a:solidFill>
                  <a:srgbClr val="993300"/>
                </a:solidFill>
                <a:latin typeface="华文中宋" panose="02010600040101010101" pitchFamily="2" charset="-122"/>
                <a:ea typeface="华文中宋" panose="02010600040101010101" pitchFamily="2" charset="-122"/>
              </a:rPr>
              <a:t>（</a:t>
            </a:r>
            <a:r>
              <a:rPr lang="en-US" altLang="zh-CN" sz="3600" b="1" dirty="0">
                <a:solidFill>
                  <a:srgbClr val="993300"/>
                </a:solidFill>
                <a:latin typeface="华文中宋" panose="02010600040101010101" pitchFamily="2" charset="-122"/>
                <a:ea typeface="华文中宋" panose="02010600040101010101" pitchFamily="2" charset="-122"/>
              </a:rPr>
              <a:t>2</a:t>
            </a:r>
            <a:r>
              <a:rPr lang="zh-CN" altLang="en-US" sz="3600" b="1" dirty="0">
                <a:solidFill>
                  <a:srgbClr val="993300"/>
                </a:solidFill>
                <a:latin typeface="华文中宋" panose="02010600040101010101" pitchFamily="2" charset="-122"/>
                <a:ea typeface="华文中宋" panose="02010600040101010101" pitchFamily="2" charset="-122"/>
              </a:rPr>
              <a:t>）</a:t>
            </a:r>
            <a:r>
              <a:rPr lang="zh-CN" altLang="en-US" sz="3600" b="1" dirty="0">
                <a:latin typeface="华文中宋" panose="02010600040101010101" pitchFamily="2" charset="-122"/>
                <a:ea typeface="华文中宋" panose="02010600040101010101" pitchFamily="2" charset="-122"/>
              </a:rPr>
              <a:t>主力：</a:t>
            </a:r>
            <a:endParaRPr lang="zh-CN" altLang="en-US" sz="3600" b="1" dirty="0">
              <a:latin typeface="华文中宋" panose="02010600040101010101" pitchFamily="2" charset="-122"/>
              <a:ea typeface="华文中宋" panose="02010600040101010101" pitchFamily="2" charset="-122"/>
            </a:endParaRPr>
          </a:p>
          <a:p>
            <a:pPr marL="342900" indent="-342900">
              <a:lnSpc>
                <a:spcPct val="90000"/>
              </a:lnSpc>
              <a:spcBef>
                <a:spcPct val="50000"/>
              </a:spcBef>
            </a:pPr>
            <a:r>
              <a:rPr lang="zh-CN" altLang="en-US" sz="3600" b="1" dirty="0">
                <a:solidFill>
                  <a:srgbClr val="993300"/>
                </a:solidFill>
                <a:latin typeface="华文中宋" panose="02010600040101010101" pitchFamily="2" charset="-122"/>
                <a:ea typeface="华文中宋" panose="02010600040101010101" pitchFamily="2" charset="-122"/>
              </a:rPr>
              <a:t>（</a:t>
            </a:r>
            <a:r>
              <a:rPr lang="en-US" altLang="zh-CN" sz="3600" b="1" dirty="0">
                <a:solidFill>
                  <a:srgbClr val="993300"/>
                </a:solidFill>
                <a:latin typeface="华文中宋" panose="02010600040101010101" pitchFamily="2" charset="-122"/>
                <a:ea typeface="华文中宋" panose="02010600040101010101" pitchFamily="2" charset="-122"/>
              </a:rPr>
              <a:t>3</a:t>
            </a:r>
            <a:r>
              <a:rPr lang="zh-CN" altLang="en-US" sz="3600" b="1" dirty="0">
                <a:solidFill>
                  <a:srgbClr val="993300"/>
                </a:solidFill>
                <a:latin typeface="华文中宋" panose="02010600040101010101" pitchFamily="2" charset="-122"/>
                <a:ea typeface="华文中宋" panose="02010600040101010101" pitchFamily="2" charset="-122"/>
              </a:rPr>
              <a:t>）</a:t>
            </a:r>
            <a:r>
              <a:rPr lang="zh-CN" altLang="en-US" sz="3600" b="1" dirty="0">
                <a:latin typeface="华文中宋" panose="02010600040101010101" pitchFamily="2" charset="-122"/>
                <a:ea typeface="华文中宋" panose="02010600040101010101" pitchFamily="2" charset="-122"/>
              </a:rPr>
              <a:t>结果：</a:t>
            </a:r>
            <a:endParaRPr lang="zh-CN" altLang="en-US" sz="3600" b="1" dirty="0">
              <a:latin typeface="华文中宋" panose="02010600040101010101" pitchFamily="2" charset="-122"/>
              <a:ea typeface="华文中宋" panose="02010600040101010101" pitchFamily="2" charset="-122"/>
            </a:endParaRPr>
          </a:p>
          <a:p>
            <a:pPr marL="342900" indent="-342900">
              <a:lnSpc>
                <a:spcPct val="90000"/>
              </a:lnSpc>
              <a:spcBef>
                <a:spcPct val="50000"/>
              </a:spcBef>
            </a:pPr>
            <a:endParaRPr lang="zh-CN" altLang="en-US" sz="3600" b="1" dirty="0">
              <a:solidFill>
                <a:srgbClr val="993300"/>
              </a:solidFill>
              <a:latin typeface="华文中宋" panose="02010600040101010101" pitchFamily="2" charset="-122"/>
              <a:ea typeface="华文中宋" panose="02010600040101010101" pitchFamily="2" charset="-122"/>
            </a:endParaRPr>
          </a:p>
          <a:p>
            <a:pPr marL="342900" indent="-342900">
              <a:lnSpc>
                <a:spcPct val="90000"/>
              </a:lnSpc>
              <a:spcBef>
                <a:spcPct val="50000"/>
              </a:spcBef>
            </a:pPr>
            <a:r>
              <a:rPr lang="zh-CN" altLang="en-US" sz="3600" b="1" dirty="0">
                <a:solidFill>
                  <a:srgbClr val="993300"/>
                </a:solidFill>
                <a:latin typeface="华文中宋" panose="02010600040101010101" pitchFamily="2" charset="-122"/>
                <a:ea typeface="华文中宋" panose="02010600040101010101" pitchFamily="2" charset="-122"/>
              </a:rPr>
              <a:t>（</a:t>
            </a:r>
            <a:r>
              <a:rPr lang="en-US" altLang="zh-CN" sz="3600" b="1" dirty="0">
                <a:solidFill>
                  <a:srgbClr val="993300"/>
                </a:solidFill>
                <a:latin typeface="华文中宋" panose="02010600040101010101" pitchFamily="2" charset="-122"/>
                <a:ea typeface="华文中宋" panose="02010600040101010101" pitchFamily="2" charset="-122"/>
              </a:rPr>
              <a:t>4</a:t>
            </a:r>
            <a:r>
              <a:rPr lang="zh-CN" altLang="en-US" sz="3600" b="1" dirty="0">
                <a:solidFill>
                  <a:srgbClr val="993300"/>
                </a:solidFill>
                <a:latin typeface="华文中宋" panose="02010600040101010101" pitchFamily="2" charset="-122"/>
                <a:ea typeface="华文中宋" panose="02010600040101010101" pitchFamily="2" charset="-122"/>
              </a:rPr>
              <a:t>）</a:t>
            </a:r>
            <a:r>
              <a:rPr lang="zh-CN" altLang="en-US" sz="3600" b="1" dirty="0">
                <a:latin typeface="华文中宋" panose="02010600040101010101" pitchFamily="2" charset="-122"/>
                <a:ea typeface="华文中宋" panose="02010600040101010101" pitchFamily="2" charset="-122"/>
              </a:rPr>
              <a:t>影响：</a:t>
            </a:r>
            <a:endParaRPr lang="zh-CN" altLang="en-US" sz="3600" b="1" dirty="0">
              <a:latin typeface="华文中宋" panose="02010600040101010101" pitchFamily="2" charset="-122"/>
              <a:ea typeface="华文中宋" panose="02010600040101010101" pitchFamily="2" charset="-122"/>
            </a:endParaRPr>
          </a:p>
        </p:txBody>
      </p:sp>
      <p:sp>
        <p:nvSpPr>
          <p:cNvPr id="11272" name="Text Box 21"/>
          <p:cNvSpPr txBox="1"/>
          <p:nvPr/>
        </p:nvSpPr>
        <p:spPr>
          <a:xfrm>
            <a:off x="529908" y="46990"/>
            <a:ext cx="6624637" cy="645160"/>
          </a:xfrm>
          <a:prstGeom prst="rect">
            <a:avLst/>
          </a:prstGeom>
          <a:solidFill>
            <a:schemeClr val="accent1"/>
          </a:solidFill>
          <a:ln w="9525">
            <a:noFill/>
          </a:ln>
        </p:spPr>
        <p:txBody>
          <a:bodyPr anchor="t">
            <a:spAutoFit/>
          </a:bodyPr>
          <a:p>
            <a:pPr>
              <a:spcBef>
                <a:spcPct val="50000"/>
              </a:spcBef>
            </a:pPr>
            <a:r>
              <a:rPr lang="zh-CN" altLang="en-US" sz="3600" b="1" dirty="0">
                <a:latin typeface="Times New Roman" panose="02020603050405020304" pitchFamily="18" charset="0"/>
                <a:ea typeface="黑体" panose="02010609060101010101" charset="-122"/>
              </a:rPr>
              <a:t>二、武昌起义</a:t>
            </a:r>
            <a:endParaRPr lang="zh-CN" altLang="en-US" sz="3600" b="1" dirty="0">
              <a:latin typeface="Times New Roman" panose="02020603050405020304" pitchFamily="18" charset="0"/>
              <a:ea typeface="黑体" panose="0201060906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283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grpId="0" nodeType="clickEffect">
                                  <p:stCondLst>
                                    <p:cond delay="0"/>
                                  </p:stCondLst>
                                  <p:childTnLst>
                                    <p:set>
                                      <p:cBhvr>
                                        <p:cTn id="10" dur="1" fill="hold">
                                          <p:stCondLst>
                                            <p:cond delay="0"/>
                                          </p:stCondLst>
                                        </p:cTn>
                                        <p:tgtEl>
                                          <p:spTgt spid="162834"/>
                                        </p:tgtEl>
                                        <p:attrNameLst>
                                          <p:attrName>style.visibility</p:attrName>
                                        </p:attrNameLst>
                                      </p:cBhvr>
                                      <p:to>
                                        <p:strVal val="visible"/>
                                      </p:to>
                                    </p:set>
                                    <p:animEffect transition="in" filter="blinds(horizontal)">
                                      <p:cBhvr>
                                        <p:cTn id="11" dur="500"/>
                                        <p:tgtEl>
                                          <p:spTgt spid="162834"/>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162832"/>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162833"/>
                                        </p:tgtEl>
                                        <p:attrNameLst>
                                          <p:attrName>style.visibility</p:attrName>
                                        </p:attrNameLst>
                                      </p:cBhvr>
                                      <p:to>
                                        <p:strVal val="visible"/>
                                      </p:to>
                                    </p:set>
                                    <p:animEffect transition="in" filter="blinds(horizontal)">
                                      <p:cBhvr>
                                        <p:cTn id="20" dur="500"/>
                                        <p:tgtEl>
                                          <p:spTgt spid="1628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2831" grpId="0"/>
      <p:bldP spid="162832" grpId="0"/>
      <p:bldP spid="162833" grpId="0"/>
      <p:bldP spid="16283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89" name="Rectangle 2"/>
          <p:cNvSpPr/>
          <p:nvPr/>
        </p:nvSpPr>
        <p:spPr>
          <a:xfrm>
            <a:off x="1524000" y="0"/>
            <a:ext cx="6096000" cy="6858000"/>
          </a:xfrm>
          <a:prstGeom prst="rect">
            <a:avLst/>
          </a:prstGeom>
          <a:solidFill>
            <a:srgbClr val="00FFFF"/>
          </a:solidFill>
          <a:ln w="9525" cap="flat" cmpd="sng">
            <a:solidFill>
              <a:schemeClr val="tx1"/>
            </a:solidFill>
            <a:prstDash val="solid"/>
            <a:miter/>
            <a:headEnd type="none" w="med" len="med"/>
            <a:tailEnd type="none" w="med" len="med"/>
          </a:ln>
        </p:spPr>
        <p:txBody>
          <a:bodyPr wrap="none" anchor="ctr"/>
          <a:p>
            <a:pPr>
              <a:lnSpc>
                <a:spcPct val="90000"/>
              </a:lnSpc>
              <a:spcBef>
                <a:spcPct val="20000"/>
              </a:spcBef>
            </a:pPr>
            <a:endParaRPr lang="zh-CN" sz="2800" b="1" dirty="0">
              <a:latin typeface="Arial" panose="020B0604020202020204" pitchFamily="34" charset="0"/>
              <a:ea typeface="宋体" panose="02010600030101010101" pitchFamily="2" charset="-122"/>
            </a:endParaRPr>
          </a:p>
        </p:txBody>
      </p:sp>
      <p:grpSp>
        <p:nvGrpSpPr>
          <p:cNvPr id="2" name="Group 3"/>
          <p:cNvGrpSpPr/>
          <p:nvPr/>
        </p:nvGrpSpPr>
        <p:grpSpPr>
          <a:xfrm>
            <a:off x="5105400" y="4495800"/>
            <a:ext cx="381000" cy="428625"/>
            <a:chOff x="1213" y="1653"/>
            <a:chExt cx="491" cy="558"/>
          </a:xfrm>
        </p:grpSpPr>
        <p:sp>
          <p:nvSpPr>
            <p:cNvPr id="12291" name="Freeform 4"/>
            <p:cNvSpPr/>
            <p:nvPr/>
          </p:nvSpPr>
          <p:spPr>
            <a:xfrm>
              <a:off x="1248" y="1679"/>
              <a:ext cx="456" cy="386"/>
            </a:xfrm>
            <a:custGeom>
              <a:avLst/>
              <a:gdLst/>
              <a:ahLst/>
              <a:cxnLst>
                <a:cxn ang="0">
                  <a:pos x="365" y="27"/>
                </a:cxn>
                <a:cxn ang="0">
                  <a:pos x="354" y="35"/>
                </a:cxn>
                <a:cxn ang="0">
                  <a:pos x="342" y="41"/>
                </a:cxn>
                <a:cxn ang="0">
                  <a:pos x="331" y="46"/>
                </a:cxn>
                <a:cxn ang="0">
                  <a:pos x="319" y="50"/>
                </a:cxn>
                <a:cxn ang="0">
                  <a:pos x="308" y="52"/>
                </a:cxn>
                <a:cxn ang="0">
                  <a:pos x="296" y="53"/>
                </a:cxn>
                <a:cxn ang="0">
                  <a:pos x="285" y="54"/>
                </a:cxn>
                <a:cxn ang="0">
                  <a:pos x="274" y="53"/>
                </a:cxn>
                <a:cxn ang="0">
                  <a:pos x="251" y="49"/>
                </a:cxn>
                <a:cxn ang="0">
                  <a:pos x="228" y="43"/>
                </a:cxn>
                <a:cxn ang="0">
                  <a:pos x="205" y="36"/>
                </a:cxn>
                <a:cxn ang="0">
                  <a:pos x="183" y="27"/>
                </a:cxn>
                <a:cxn ang="0">
                  <a:pos x="160" y="19"/>
                </a:cxn>
                <a:cxn ang="0">
                  <a:pos x="137" y="11"/>
                </a:cxn>
                <a:cxn ang="0">
                  <a:pos x="114" y="5"/>
                </a:cxn>
                <a:cxn ang="0">
                  <a:pos x="91" y="1"/>
                </a:cxn>
                <a:cxn ang="0">
                  <a:pos x="80" y="0"/>
                </a:cxn>
                <a:cxn ang="0">
                  <a:pos x="69" y="1"/>
                </a:cxn>
                <a:cxn ang="0">
                  <a:pos x="57" y="2"/>
                </a:cxn>
                <a:cxn ang="0">
                  <a:pos x="46" y="4"/>
                </a:cxn>
                <a:cxn ang="0">
                  <a:pos x="34" y="8"/>
                </a:cxn>
                <a:cxn ang="0">
                  <a:pos x="23" y="13"/>
                </a:cxn>
                <a:cxn ang="0">
                  <a:pos x="11" y="19"/>
                </a:cxn>
                <a:cxn ang="0">
                  <a:pos x="0" y="27"/>
                </a:cxn>
                <a:cxn ang="0">
                  <a:pos x="91" y="359"/>
                </a:cxn>
                <a:cxn ang="0">
                  <a:pos x="102" y="351"/>
                </a:cxn>
                <a:cxn ang="0">
                  <a:pos x="114" y="345"/>
                </a:cxn>
                <a:cxn ang="0">
                  <a:pos x="125" y="340"/>
                </a:cxn>
                <a:cxn ang="0">
                  <a:pos x="137" y="336"/>
                </a:cxn>
                <a:cxn ang="0">
                  <a:pos x="148" y="334"/>
                </a:cxn>
                <a:cxn ang="0">
                  <a:pos x="160" y="333"/>
                </a:cxn>
                <a:cxn ang="0">
                  <a:pos x="171" y="332"/>
                </a:cxn>
                <a:cxn ang="0">
                  <a:pos x="182" y="333"/>
                </a:cxn>
                <a:cxn ang="0">
                  <a:pos x="205" y="337"/>
                </a:cxn>
                <a:cxn ang="0">
                  <a:pos x="228" y="343"/>
                </a:cxn>
                <a:cxn ang="0">
                  <a:pos x="251" y="351"/>
                </a:cxn>
                <a:cxn ang="0">
                  <a:pos x="274" y="359"/>
                </a:cxn>
                <a:cxn ang="0">
                  <a:pos x="296" y="368"/>
                </a:cxn>
                <a:cxn ang="0">
                  <a:pos x="319" y="375"/>
                </a:cxn>
                <a:cxn ang="0">
                  <a:pos x="342" y="381"/>
                </a:cxn>
                <a:cxn ang="0">
                  <a:pos x="365" y="385"/>
                </a:cxn>
                <a:cxn ang="0">
                  <a:pos x="376" y="386"/>
                </a:cxn>
                <a:cxn ang="0">
                  <a:pos x="387" y="385"/>
                </a:cxn>
                <a:cxn ang="0">
                  <a:pos x="399" y="384"/>
                </a:cxn>
                <a:cxn ang="0">
                  <a:pos x="410" y="382"/>
                </a:cxn>
                <a:cxn ang="0">
                  <a:pos x="422" y="378"/>
                </a:cxn>
                <a:cxn ang="0">
                  <a:pos x="433" y="373"/>
                </a:cxn>
                <a:cxn ang="0">
                  <a:pos x="445" y="367"/>
                </a:cxn>
                <a:cxn ang="0">
                  <a:pos x="456" y="359"/>
                </a:cxn>
                <a:cxn ang="0">
                  <a:pos x="365" y="27"/>
                </a:cxn>
              </a:cxnLst>
              <a:pathLst>
                <a:path w="456" h="386">
                  <a:moveTo>
                    <a:pt x="365" y="27"/>
                  </a:moveTo>
                  <a:lnTo>
                    <a:pt x="354" y="35"/>
                  </a:lnTo>
                  <a:lnTo>
                    <a:pt x="342" y="41"/>
                  </a:lnTo>
                  <a:lnTo>
                    <a:pt x="331" y="46"/>
                  </a:lnTo>
                  <a:lnTo>
                    <a:pt x="319" y="50"/>
                  </a:lnTo>
                  <a:lnTo>
                    <a:pt x="308" y="52"/>
                  </a:lnTo>
                  <a:lnTo>
                    <a:pt x="296" y="53"/>
                  </a:lnTo>
                  <a:lnTo>
                    <a:pt x="285" y="54"/>
                  </a:lnTo>
                  <a:lnTo>
                    <a:pt x="274" y="53"/>
                  </a:lnTo>
                  <a:lnTo>
                    <a:pt x="251" y="49"/>
                  </a:lnTo>
                  <a:lnTo>
                    <a:pt x="228" y="43"/>
                  </a:lnTo>
                  <a:lnTo>
                    <a:pt x="205" y="36"/>
                  </a:lnTo>
                  <a:lnTo>
                    <a:pt x="183" y="27"/>
                  </a:lnTo>
                  <a:lnTo>
                    <a:pt x="160" y="19"/>
                  </a:lnTo>
                  <a:lnTo>
                    <a:pt x="137" y="11"/>
                  </a:lnTo>
                  <a:lnTo>
                    <a:pt x="114" y="5"/>
                  </a:lnTo>
                  <a:lnTo>
                    <a:pt x="91" y="1"/>
                  </a:lnTo>
                  <a:lnTo>
                    <a:pt x="80" y="0"/>
                  </a:lnTo>
                  <a:lnTo>
                    <a:pt x="69" y="1"/>
                  </a:lnTo>
                  <a:lnTo>
                    <a:pt x="57" y="2"/>
                  </a:lnTo>
                  <a:lnTo>
                    <a:pt x="46" y="4"/>
                  </a:lnTo>
                  <a:lnTo>
                    <a:pt x="34" y="8"/>
                  </a:lnTo>
                  <a:lnTo>
                    <a:pt x="23" y="13"/>
                  </a:lnTo>
                  <a:lnTo>
                    <a:pt x="11" y="19"/>
                  </a:lnTo>
                  <a:lnTo>
                    <a:pt x="0" y="27"/>
                  </a:lnTo>
                  <a:lnTo>
                    <a:pt x="91" y="359"/>
                  </a:lnTo>
                  <a:lnTo>
                    <a:pt x="102" y="351"/>
                  </a:lnTo>
                  <a:lnTo>
                    <a:pt x="114" y="345"/>
                  </a:lnTo>
                  <a:lnTo>
                    <a:pt x="125" y="340"/>
                  </a:lnTo>
                  <a:lnTo>
                    <a:pt x="137" y="336"/>
                  </a:lnTo>
                  <a:lnTo>
                    <a:pt x="148" y="334"/>
                  </a:lnTo>
                  <a:lnTo>
                    <a:pt x="160" y="333"/>
                  </a:lnTo>
                  <a:lnTo>
                    <a:pt x="171" y="332"/>
                  </a:lnTo>
                  <a:lnTo>
                    <a:pt x="182" y="333"/>
                  </a:lnTo>
                  <a:lnTo>
                    <a:pt x="205" y="337"/>
                  </a:lnTo>
                  <a:lnTo>
                    <a:pt x="228" y="343"/>
                  </a:lnTo>
                  <a:lnTo>
                    <a:pt x="251" y="351"/>
                  </a:lnTo>
                  <a:lnTo>
                    <a:pt x="274" y="359"/>
                  </a:lnTo>
                  <a:lnTo>
                    <a:pt x="296" y="368"/>
                  </a:lnTo>
                  <a:lnTo>
                    <a:pt x="319" y="375"/>
                  </a:lnTo>
                  <a:lnTo>
                    <a:pt x="342" y="381"/>
                  </a:lnTo>
                  <a:lnTo>
                    <a:pt x="365" y="385"/>
                  </a:lnTo>
                  <a:lnTo>
                    <a:pt x="376" y="386"/>
                  </a:lnTo>
                  <a:lnTo>
                    <a:pt x="387" y="385"/>
                  </a:lnTo>
                  <a:lnTo>
                    <a:pt x="399" y="384"/>
                  </a:lnTo>
                  <a:lnTo>
                    <a:pt x="410" y="382"/>
                  </a:lnTo>
                  <a:lnTo>
                    <a:pt x="422" y="378"/>
                  </a:lnTo>
                  <a:lnTo>
                    <a:pt x="433" y="373"/>
                  </a:lnTo>
                  <a:lnTo>
                    <a:pt x="445" y="367"/>
                  </a:lnTo>
                  <a:lnTo>
                    <a:pt x="456" y="359"/>
                  </a:lnTo>
                  <a:lnTo>
                    <a:pt x="365" y="27"/>
                  </a:lnTo>
                  <a:close/>
                </a:path>
              </a:pathLst>
            </a:custGeom>
            <a:solidFill>
              <a:srgbClr val="FF0000"/>
            </a:solidFill>
            <a:ln w="4763" cap="flat" cmpd="sng">
              <a:solidFill>
                <a:srgbClr val="000000"/>
              </a:solidFill>
              <a:prstDash val="solid"/>
              <a:round/>
              <a:headEnd type="none" w="med" len="med"/>
              <a:tailEnd type="none" w="med" len="med"/>
            </a:ln>
          </p:spPr>
          <p:txBody>
            <a:bodyPr/>
            <a:p>
              <a:endParaRPr lang="zh-CN" altLang="en-US"/>
            </a:p>
          </p:txBody>
        </p:sp>
        <p:sp>
          <p:nvSpPr>
            <p:cNvPr id="12292" name="Freeform 5"/>
            <p:cNvSpPr/>
            <p:nvPr/>
          </p:nvSpPr>
          <p:spPr>
            <a:xfrm>
              <a:off x="1213" y="1653"/>
              <a:ext cx="167" cy="558"/>
            </a:xfrm>
            <a:custGeom>
              <a:avLst/>
              <a:gdLst/>
              <a:ahLst/>
              <a:cxnLst>
                <a:cxn ang="0">
                  <a:pos x="23" y="0"/>
                </a:cxn>
                <a:cxn ang="0">
                  <a:pos x="0" y="6"/>
                </a:cxn>
                <a:cxn ang="0">
                  <a:pos x="144" y="558"/>
                </a:cxn>
                <a:cxn ang="0">
                  <a:pos x="167" y="552"/>
                </a:cxn>
                <a:cxn ang="0">
                  <a:pos x="23" y="0"/>
                </a:cxn>
              </a:cxnLst>
              <a:pathLst>
                <a:path w="167" h="558">
                  <a:moveTo>
                    <a:pt x="23" y="0"/>
                  </a:moveTo>
                  <a:lnTo>
                    <a:pt x="0" y="6"/>
                  </a:lnTo>
                  <a:lnTo>
                    <a:pt x="144" y="558"/>
                  </a:lnTo>
                  <a:lnTo>
                    <a:pt x="167" y="552"/>
                  </a:lnTo>
                  <a:lnTo>
                    <a:pt x="23" y="0"/>
                  </a:lnTo>
                  <a:close/>
                </a:path>
              </a:pathLst>
            </a:custGeom>
            <a:solidFill>
              <a:srgbClr val="FF0000"/>
            </a:solidFill>
            <a:ln w="9525">
              <a:noFill/>
            </a:ln>
          </p:spPr>
          <p:txBody>
            <a:bodyPr/>
            <a:p>
              <a:endParaRPr lang="zh-CN" altLang="en-US"/>
            </a:p>
          </p:txBody>
        </p:sp>
      </p:grpSp>
      <p:grpSp>
        <p:nvGrpSpPr>
          <p:cNvPr id="3" name="Group 6"/>
          <p:cNvGrpSpPr/>
          <p:nvPr/>
        </p:nvGrpSpPr>
        <p:grpSpPr>
          <a:xfrm>
            <a:off x="1466850" y="7938"/>
            <a:ext cx="6305550" cy="6891337"/>
            <a:chOff x="-36" y="5"/>
            <a:chExt cx="3624" cy="4341"/>
          </a:xfrm>
        </p:grpSpPr>
        <p:sp>
          <p:nvSpPr>
            <p:cNvPr id="12294" name="Freeform 7"/>
            <p:cNvSpPr/>
            <p:nvPr/>
          </p:nvSpPr>
          <p:spPr>
            <a:xfrm>
              <a:off x="0" y="5"/>
              <a:ext cx="3571" cy="4315"/>
            </a:xfrm>
            <a:custGeom>
              <a:avLst/>
              <a:gdLst/>
              <a:ahLst/>
              <a:cxnLst>
                <a:cxn ang="0">
                  <a:pos x="3523" y="428"/>
                </a:cxn>
                <a:cxn ang="0">
                  <a:pos x="3307" y="560"/>
                </a:cxn>
                <a:cxn ang="0">
                  <a:pos x="3199" y="620"/>
                </a:cxn>
                <a:cxn ang="0">
                  <a:pos x="3235" y="524"/>
                </a:cxn>
                <a:cxn ang="0">
                  <a:pos x="3211" y="236"/>
                </a:cxn>
                <a:cxn ang="0">
                  <a:pos x="2947" y="452"/>
                </a:cxn>
                <a:cxn ang="0">
                  <a:pos x="2659" y="656"/>
                </a:cxn>
                <a:cxn ang="0">
                  <a:pos x="2911" y="1016"/>
                </a:cxn>
                <a:cxn ang="0">
                  <a:pos x="3067" y="920"/>
                </a:cxn>
                <a:cxn ang="0">
                  <a:pos x="3283" y="944"/>
                </a:cxn>
                <a:cxn ang="0">
                  <a:pos x="3319" y="1040"/>
                </a:cxn>
                <a:cxn ang="0">
                  <a:pos x="3163" y="1160"/>
                </a:cxn>
                <a:cxn ang="0">
                  <a:pos x="3091" y="1268"/>
                </a:cxn>
                <a:cxn ang="0">
                  <a:pos x="3031" y="1532"/>
                </a:cxn>
                <a:cxn ang="0">
                  <a:pos x="3163" y="1700"/>
                </a:cxn>
                <a:cxn ang="0">
                  <a:pos x="3271" y="1940"/>
                </a:cxn>
                <a:cxn ang="0">
                  <a:pos x="3439" y="2048"/>
                </a:cxn>
                <a:cxn ang="0">
                  <a:pos x="3307" y="2096"/>
                </a:cxn>
                <a:cxn ang="0">
                  <a:pos x="3355" y="2252"/>
                </a:cxn>
                <a:cxn ang="0">
                  <a:pos x="3223" y="2360"/>
                </a:cxn>
                <a:cxn ang="0">
                  <a:pos x="3343" y="2360"/>
                </a:cxn>
                <a:cxn ang="0">
                  <a:pos x="3439" y="2504"/>
                </a:cxn>
                <a:cxn ang="0">
                  <a:pos x="3451" y="2600"/>
                </a:cxn>
                <a:cxn ang="0">
                  <a:pos x="3427" y="2768"/>
                </a:cxn>
                <a:cxn ang="0">
                  <a:pos x="3283" y="3008"/>
                </a:cxn>
                <a:cxn ang="0">
                  <a:pos x="3175" y="3152"/>
                </a:cxn>
                <a:cxn ang="0">
                  <a:pos x="3043" y="3476"/>
                </a:cxn>
                <a:cxn ang="0">
                  <a:pos x="2899" y="3548"/>
                </a:cxn>
                <a:cxn ang="0">
                  <a:pos x="2719" y="3704"/>
                </a:cxn>
                <a:cxn ang="0">
                  <a:pos x="2635" y="3860"/>
                </a:cxn>
                <a:cxn ang="0">
                  <a:pos x="2203" y="4016"/>
                </a:cxn>
                <a:cxn ang="0">
                  <a:pos x="2095" y="3992"/>
                </a:cxn>
                <a:cxn ang="0">
                  <a:pos x="1975" y="4076"/>
                </a:cxn>
                <a:cxn ang="0">
                  <a:pos x="1771" y="4148"/>
                </a:cxn>
                <a:cxn ang="0">
                  <a:pos x="1531" y="4208"/>
                </a:cxn>
                <a:cxn ang="0">
                  <a:pos x="1495" y="4304"/>
                </a:cxn>
                <a:cxn ang="0">
                  <a:pos x="1375" y="4208"/>
                </a:cxn>
                <a:cxn ang="0">
                  <a:pos x="1315" y="4184"/>
                </a:cxn>
                <a:cxn ang="0">
                  <a:pos x="1219" y="4100"/>
                </a:cxn>
                <a:cxn ang="0">
                  <a:pos x="859" y="4124"/>
                </a:cxn>
                <a:cxn ang="0">
                  <a:pos x="811" y="4028"/>
                </a:cxn>
                <a:cxn ang="0">
                  <a:pos x="763" y="3896"/>
                </a:cxn>
                <a:cxn ang="0">
                  <a:pos x="559" y="3824"/>
                </a:cxn>
                <a:cxn ang="0">
                  <a:pos x="391" y="3920"/>
                </a:cxn>
                <a:cxn ang="0">
                  <a:pos x="283" y="3956"/>
                </a:cxn>
                <a:cxn ang="0">
                  <a:pos x="127" y="3920"/>
                </a:cxn>
                <a:cxn ang="0">
                  <a:pos x="7" y="8"/>
                </a:cxn>
              </a:cxnLst>
              <a:pathLst>
                <a:path w="3571" h="4315">
                  <a:moveTo>
                    <a:pt x="3571" y="8"/>
                  </a:moveTo>
                  <a:lnTo>
                    <a:pt x="3571" y="356"/>
                  </a:lnTo>
                  <a:cubicBezTo>
                    <a:pt x="3548" y="373"/>
                    <a:pt x="3539" y="404"/>
                    <a:pt x="3523" y="428"/>
                  </a:cubicBezTo>
                  <a:cubicBezTo>
                    <a:pt x="3514" y="442"/>
                    <a:pt x="3491" y="435"/>
                    <a:pt x="3475" y="440"/>
                  </a:cubicBezTo>
                  <a:cubicBezTo>
                    <a:pt x="3463" y="443"/>
                    <a:pt x="3451" y="448"/>
                    <a:pt x="3439" y="452"/>
                  </a:cubicBezTo>
                  <a:cubicBezTo>
                    <a:pt x="3405" y="503"/>
                    <a:pt x="3357" y="527"/>
                    <a:pt x="3307" y="560"/>
                  </a:cubicBezTo>
                  <a:cubicBezTo>
                    <a:pt x="3248" y="599"/>
                    <a:pt x="3291" y="588"/>
                    <a:pt x="3247" y="632"/>
                  </a:cubicBezTo>
                  <a:cubicBezTo>
                    <a:pt x="3224" y="655"/>
                    <a:pt x="3204" y="658"/>
                    <a:pt x="3175" y="668"/>
                  </a:cubicBezTo>
                  <a:cubicBezTo>
                    <a:pt x="3151" y="596"/>
                    <a:pt x="3159" y="660"/>
                    <a:pt x="3199" y="620"/>
                  </a:cubicBezTo>
                  <a:cubicBezTo>
                    <a:pt x="3208" y="611"/>
                    <a:pt x="3203" y="594"/>
                    <a:pt x="3211" y="584"/>
                  </a:cubicBezTo>
                  <a:cubicBezTo>
                    <a:pt x="3220" y="573"/>
                    <a:pt x="3235" y="568"/>
                    <a:pt x="3247" y="560"/>
                  </a:cubicBezTo>
                  <a:cubicBezTo>
                    <a:pt x="3243" y="548"/>
                    <a:pt x="3243" y="534"/>
                    <a:pt x="3235" y="524"/>
                  </a:cubicBezTo>
                  <a:cubicBezTo>
                    <a:pt x="3226" y="513"/>
                    <a:pt x="3201" y="514"/>
                    <a:pt x="3199" y="500"/>
                  </a:cubicBezTo>
                  <a:cubicBezTo>
                    <a:pt x="3191" y="437"/>
                    <a:pt x="3264" y="376"/>
                    <a:pt x="3283" y="320"/>
                  </a:cubicBezTo>
                  <a:cubicBezTo>
                    <a:pt x="3266" y="268"/>
                    <a:pt x="3265" y="254"/>
                    <a:pt x="3211" y="236"/>
                  </a:cubicBezTo>
                  <a:cubicBezTo>
                    <a:pt x="3191" y="240"/>
                    <a:pt x="3170" y="241"/>
                    <a:pt x="3151" y="248"/>
                  </a:cubicBezTo>
                  <a:cubicBezTo>
                    <a:pt x="3112" y="263"/>
                    <a:pt x="3075" y="350"/>
                    <a:pt x="3055" y="380"/>
                  </a:cubicBezTo>
                  <a:cubicBezTo>
                    <a:pt x="3031" y="416"/>
                    <a:pt x="2983" y="428"/>
                    <a:pt x="2947" y="452"/>
                  </a:cubicBezTo>
                  <a:cubicBezTo>
                    <a:pt x="2935" y="460"/>
                    <a:pt x="2911" y="476"/>
                    <a:pt x="2911" y="476"/>
                  </a:cubicBezTo>
                  <a:cubicBezTo>
                    <a:pt x="2889" y="510"/>
                    <a:pt x="2880" y="555"/>
                    <a:pt x="2851" y="584"/>
                  </a:cubicBezTo>
                  <a:cubicBezTo>
                    <a:pt x="2806" y="629"/>
                    <a:pt x="2720" y="641"/>
                    <a:pt x="2659" y="656"/>
                  </a:cubicBezTo>
                  <a:cubicBezTo>
                    <a:pt x="2629" y="747"/>
                    <a:pt x="2627" y="789"/>
                    <a:pt x="2683" y="872"/>
                  </a:cubicBezTo>
                  <a:cubicBezTo>
                    <a:pt x="2746" y="859"/>
                    <a:pt x="2790" y="864"/>
                    <a:pt x="2851" y="884"/>
                  </a:cubicBezTo>
                  <a:cubicBezTo>
                    <a:pt x="2877" y="1016"/>
                    <a:pt x="2836" y="991"/>
                    <a:pt x="2911" y="1016"/>
                  </a:cubicBezTo>
                  <a:cubicBezTo>
                    <a:pt x="2931" y="1012"/>
                    <a:pt x="2953" y="1014"/>
                    <a:pt x="2971" y="1004"/>
                  </a:cubicBezTo>
                  <a:cubicBezTo>
                    <a:pt x="2984" y="997"/>
                    <a:pt x="2984" y="977"/>
                    <a:pt x="2995" y="968"/>
                  </a:cubicBezTo>
                  <a:cubicBezTo>
                    <a:pt x="3017" y="949"/>
                    <a:pt x="3043" y="936"/>
                    <a:pt x="3067" y="920"/>
                  </a:cubicBezTo>
                  <a:cubicBezTo>
                    <a:pt x="3079" y="912"/>
                    <a:pt x="3103" y="896"/>
                    <a:pt x="3103" y="896"/>
                  </a:cubicBezTo>
                  <a:cubicBezTo>
                    <a:pt x="3206" y="930"/>
                    <a:pt x="3042" y="878"/>
                    <a:pt x="3211" y="920"/>
                  </a:cubicBezTo>
                  <a:cubicBezTo>
                    <a:pt x="3236" y="926"/>
                    <a:pt x="3283" y="944"/>
                    <a:pt x="3283" y="944"/>
                  </a:cubicBezTo>
                  <a:cubicBezTo>
                    <a:pt x="3367" y="916"/>
                    <a:pt x="3331" y="912"/>
                    <a:pt x="3391" y="932"/>
                  </a:cubicBezTo>
                  <a:cubicBezTo>
                    <a:pt x="3419" y="1016"/>
                    <a:pt x="3439" y="996"/>
                    <a:pt x="3379" y="1016"/>
                  </a:cubicBezTo>
                  <a:cubicBezTo>
                    <a:pt x="3313" y="994"/>
                    <a:pt x="3369" y="1000"/>
                    <a:pt x="3319" y="1040"/>
                  </a:cubicBezTo>
                  <a:cubicBezTo>
                    <a:pt x="3309" y="1048"/>
                    <a:pt x="3294" y="1046"/>
                    <a:pt x="3283" y="1052"/>
                  </a:cubicBezTo>
                  <a:cubicBezTo>
                    <a:pt x="3230" y="1082"/>
                    <a:pt x="3195" y="1117"/>
                    <a:pt x="3139" y="1136"/>
                  </a:cubicBezTo>
                  <a:cubicBezTo>
                    <a:pt x="3112" y="1218"/>
                    <a:pt x="3126" y="1142"/>
                    <a:pt x="3163" y="1160"/>
                  </a:cubicBezTo>
                  <a:cubicBezTo>
                    <a:pt x="3174" y="1166"/>
                    <a:pt x="3171" y="1184"/>
                    <a:pt x="3175" y="1196"/>
                  </a:cubicBezTo>
                  <a:cubicBezTo>
                    <a:pt x="3151" y="1204"/>
                    <a:pt x="3120" y="1211"/>
                    <a:pt x="3103" y="1232"/>
                  </a:cubicBezTo>
                  <a:cubicBezTo>
                    <a:pt x="3095" y="1242"/>
                    <a:pt x="3097" y="1257"/>
                    <a:pt x="3091" y="1268"/>
                  </a:cubicBezTo>
                  <a:cubicBezTo>
                    <a:pt x="3050" y="1342"/>
                    <a:pt x="3060" y="1329"/>
                    <a:pt x="3007" y="1364"/>
                  </a:cubicBezTo>
                  <a:cubicBezTo>
                    <a:pt x="2990" y="1415"/>
                    <a:pt x="2962" y="1421"/>
                    <a:pt x="2923" y="1460"/>
                  </a:cubicBezTo>
                  <a:cubicBezTo>
                    <a:pt x="2959" y="1484"/>
                    <a:pt x="2995" y="1508"/>
                    <a:pt x="3031" y="1532"/>
                  </a:cubicBezTo>
                  <a:cubicBezTo>
                    <a:pt x="3043" y="1540"/>
                    <a:pt x="3055" y="1548"/>
                    <a:pt x="3067" y="1556"/>
                  </a:cubicBezTo>
                  <a:cubicBezTo>
                    <a:pt x="3079" y="1564"/>
                    <a:pt x="3103" y="1580"/>
                    <a:pt x="3103" y="1580"/>
                  </a:cubicBezTo>
                  <a:cubicBezTo>
                    <a:pt x="3128" y="1617"/>
                    <a:pt x="3146" y="1659"/>
                    <a:pt x="3163" y="1700"/>
                  </a:cubicBezTo>
                  <a:cubicBezTo>
                    <a:pt x="3194" y="1778"/>
                    <a:pt x="3172" y="1790"/>
                    <a:pt x="3235" y="1832"/>
                  </a:cubicBezTo>
                  <a:cubicBezTo>
                    <a:pt x="3243" y="1856"/>
                    <a:pt x="3251" y="1880"/>
                    <a:pt x="3259" y="1904"/>
                  </a:cubicBezTo>
                  <a:cubicBezTo>
                    <a:pt x="3263" y="1916"/>
                    <a:pt x="3267" y="1928"/>
                    <a:pt x="3271" y="1940"/>
                  </a:cubicBezTo>
                  <a:cubicBezTo>
                    <a:pt x="3275" y="1952"/>
                    <a:pt x="3296" y="1946"/>
                    <a:pt x="3307" y="1952"/>
                  </a:cubicBezTo>
                  <a:cubicBezTo>
                    <a:pt x="3320" y="1958"/>
                    <a:pt x="3331" y="1968"/>
                    <a:pt x="3343" y="1976"/>
                  </a:cubicBezTo>
                  <a:cubicBezTo>
                    <a:pt x="3375" y="2024"/>
                    <a:pt x="3392" y="2017"/>
                    <a:pt x="3439" y="2048"/>
                  </a:cubicBezTo>
                  <a:cubicBezTo>
                    <a:pt x="3383" y="2085"/>
                    <a:pt x="3367" y="2068"/>
                    <a:pt x="3307" y="2048"/>
                  </a:cubicBezTo>
                  <a:cubicBezTo>
                    <a:pt x="3295" y="2052"/>
                    <a:pt x="3271" y="2047"/>
                    <a:pt x="3271" y="2060"/>
                  </a:cubicBezTo>
                  <a:cubicBezTo>
                    <a:pt x="3271" y="2077"/>
                    <a:pt x="3294" y="2086"/>
                    <a:pt x="3307" y="2096"/>
                  </a:cubicBezTo>
                  <a:cubicBezTo>
                    <a:pt x="3330" y="2114"/>
                    <a:pt x="3379" y="2144"/>
                    <a:pt x="3379" y="2144"/>
                  </a:cubicBezTo>
                  <a:cubicBezTo>
                    <a:pt x="3425" y="2213"/>
                    <a:pt x="3456" y="2207"/>
                    <a:pt x="3391" y="2240"/>
                  </a:cubicBezTo>
                  <a:cubicBezTo>
                    <a:pt x="3380" y="2246"/>
                    <a:pt x="3367" y="2248"/>
                    <a:pt x="3355" y="2252"/>
                  </a:cubicBezTo>
                  <a:cubicBezTo>
                    <a:pt x="3323" y="2348"/>
                    <a:pt x="3371" y="2236"/>
                    <a:pt x="3307" y="2300"/>
                  </a:cubicBezTo>
                  <a:cubicBezTo>
                    <a:pt x="3298" y="2309"/>
                    <a:pt x="3305" y="2329"/>
                    <a:pt x="3295" y="2336"/>
                  </a:cubicBezTo>
                  <a:cubicBezTo>
                    <a:pt x="3274" y="2351"/>
                    <a:pt x="3223" y="2360"/>
                    <a:pt x="3223" y="2360"/>
                  </a:cubicBezTo>
                  <a:cubicBezTo>
                    <a:pt x="3227" y="2372"/>
                    <a:pt x="3222" y="2394"/>
                    <a:pt x="3235" y="2396"/>
                  </a:cubicBezTo>
                  <a:cubicBezTo>
                    <a:pt x="3260" y="2400"/>
                    <a:pt x="3283" y="2380"/>
                    <a:pt x="3307" y="2372"/>
                  </a:cubicBezTo>
                  <a:cubicBezTo>
                    <a:pt x="3319" y="2368"/>
                    <a:pt x="3343" y="2360"/>
                    <a:pt x="3343" y="2360"/>
                  </a:cubicBezTo>
                  <a:cubicBezTo>
                    <a:pt x="3387" y="2375"/>
                    <a:pt x="3417" y="2397"/>
                    <a:pt x="3463" y="2408"/>
                  </a:cubicBezTo>
                  <a:cubicBezTo>
                    <a:pt x="3482" y="2437"/>
                    <a:pt x="3502" y="2446"/>
                    <a:pt x="3475" y="2480"/>
                  </a:cubicBezTo>
                  <a:cubicBezTo>
                    <a:pt x="3466" y="2491"/>
                    <a:pt x="3439" y="2490"/>
                    <a:pt x="3439" y="2504"/>
                  </a:cubicBezTo>
                  <a:cubicBezTo>
                    <a:pt x="3439" y="2517"/>
                    <a:pt x="3463" y="2496"/>
                    <a:pt x="3475" y="2492"/>
                  </a:cubicBezTo>
                  <a:cubicBezTo>
                    <a:pt x="3483" y="2504"/>
                    <a:pt x="3502" y="2514"/>
                    <a:pt x="3499" y="2528"/>
                  </a:cubicBezTo>
                  <a:cubicBezTo>
                    <a:pt x="3493" y="2556"/>
                    <a:pt x="3451" y="2600"/>
                    <a:pt x="3451" y="2600"/>
                  </a:cubicBezTo>
                  <a:cubicBezTo>
                    <a:pt x="3459" y="2612"/>
                    <a:pt x="3473" y="2622"/>
                    <a:pt x="3475" y="2636"/>
                  </a:cubicBezTo>
                  <a:cubicBezTo>
                    <a:pt x="3477" y="2648"/>
                    <a:pt x="3466" y="2660"/>
                    <a:pt x="3463" y="2672"/>
                  </a:cubicBezTo>
                  <a:cubicBezTo>
                    <a:pt x="3442" y="2755"/>
                    <a:pt x="3467" y="2709"/>
                    <a:pt x="3427" y="2768"/>
                  </a:cubicBezTo>
                  <a:cubicBezTo>
                    <a:pt x="3415" y="2764"/>
                    <a:pt x="3402" y="2750"/>
                    <a:pt x="3391" y="2756"/>
                  </a:cubicBezTo>
                  <a:cubicBezTo>
                    <a:pt x="3380" y="2762"/>
                    <a:pt x="3385" y="2781"/>
                    <a:pt x="3379" y="2792"/>
                  </a:cubicBezTo>
                  <a:cubicBezTo>
                    <a:pt x="3344" y="2861"/>
                    <a:pt x="3308" y="2934"/>
                    <a:pt x="3283" y="3008"/>
                  </a:cubicBezTo>
                  <a:cubicBezTo>
                    <a:pt x="3274" y="3035"/>
                    <a:pt x="3211" y="3056"/>
                    <a:pt x="3211" y="3056"/>
                  </a:cubicBezTo>
                  <a:cubicBezTo>
                    <a:pt x="3207" y="3068"/>
                    <a:pt x="3208" y="3083"/>
                    <a:pt x="3199" y="3092"/>
                  </a:cubicBezTo>
                  <a:cubicBezTo>
                    <a:pt x="3154" y="3137"/>
                    <a:pt x="3151" y="3056"/>
                    <a:pt x="3175" y="3152"/>
                  </a:cubicBezTo>
                  <a:cubicBezTo>
                    <a:pt x="3156" y="3210"/>
                    <a:pt x="3131" y="3199"/>
                    <a:pt x="3151" y="3260"/>
                  </a:cubicBezTo>
                  <a:cubicBezTo>
                    <a:pt x="3130" y="3324"/>
                    <a:pt x="3085" y="3380"/>
                    <a:pt x="3055" y="3440"/>
                  </a:cubicBezTo>
                  <a:cubicBezTo>
                    <a:pt x="3049" y="3451"/>
                    <a:pt x="3054" y="3469"/>
                    <a:pt x="3043" y="3476"/>
                  </a:cubicBezTo>
                  <a:cubicBezTo>
                    <a:pt x="3026" y="3487"/>
                    <a:pt x="3003" y="3484"/>
                    <a:pt x="2983" y="3488"/>
                  </a:cubicBezTo>
                  <a:cubicBezTo>
                    <a:pt x="2979" y="3500"/>
                    <a:pt x="2981" y="3517"/>
                    <a:pt x="2971" y="3524"/>
                  </a:cubicBezTo>
                  <a:cubicBezTo>
                    <a:pt x="2950" y="3539"/>
                    <a:pt x="2899" y="3548"/>
                    <a:pt x="2899" y="3548"/>
                  </a:cubicBezTo>
                  <a:cubicBezTo>
                    <a:pt x="2875" y="3619"/>
                    <a:pt x="2873" y="3635"/>
                    <a:pt x="2827" y="3704"/>
                  </a:cubicBezTo>
                  <a:cubicBezTo>
                    <a:pt x="2813" y="3725"/>
                    <a:pt x="2755" y="3728"/>
                    <a:pt x="2755" y="3728"/>
                  </a:cubicBezTo>
                  <a:cubicBezTo>
                    <a:pt x="2743" y="3720"/>
                    <a:pt x="2732" y="3698"/>
                    <a:pt x="2719" y="3704"/>
                  </a:cubicBezTo>
                  <a:cubicBezTo>
                    <a:pt x="2708" y="3710"/>
                    <a:pt x="2731" y="3727"/>
                    <a:pt x="2731" y="3740"/>
                  </a:cubicBezTo>
                  <a:cubicBezTo>
                    <a:pt x="2731" y="3786"/>
                    <a:pt x="2696" y="3812"/>
                    <a:pt x="2659" y="3824"/>
                  </a:cubicBezTo>
                  <a:cubicBezTo>
                    <a:pt x="2651" y="3836"/>
                    <a:pt x="2647" y="3852"/>
                    <a:pt x="2635" y="3860"/>
                  </a:cubicBezTo>
                  <a:cubicBezTo>
                    <a:pt x="2572" y="3900"/>
                    <a:pt x="2417" y="3922"/>
                    <a:pt x="2347" y="3932"/>
                  </a:cubicBezTo>
                  <a:cubicBezTo>
                    <a:pt x="2324" y="3955"/>
                    <a:pt x="2305" y="3979"/>
                    <a:pt x="2275" y="3992"/>
                  </a:cubicBezTo>
                  <a:cubicBezTo>
                    <a:pt x="2252" y="4002"/>
                    <a:pt x="2203" y="4016"/>
                    <a:pt x="2203" y="4016"/>
                  </a:cubicBezTo>
                  <a:cubicBezTo>
                    <a:pt x="2155" y="3984"/>
                    <a:pt x="2162" y="3967"/>
                    <a:pt x="2131" y="3920"/>
                  </a:cubicBezTo>
                  <a:cubicBezTo>
                    <a:pt x="2123" y="3932"/>
                    <a:pt x="2113" y="3943"/>
                    <a:pt x="2107" y="3956"/>
                  </a:cubicBezTo>
                  <a:cubicBezTo>
                    <a:pt x="2101" y="3967"/>
                    <a:pt x="2106" y="3986"/>
                    <a:pt x="2095" y="3992"/>
                  </a:cubicBezTo>
                  <a:cubicBezTo>
                    <a:pt x="2084" y="3998"/>
                    <a:pt x="2071" y="3984"/>
                    <a:pt x="2059" y="3980"/>
                  </a:cubicBezTo>
                  <a:cubicBezTo>
                    <a:pt x="2069" y="4010"/>
                    <a:pt x="2086" y="4028"/>
                    <a:pt x="2047" y="4052"/>
                  </a:cubicBezTo>
                  <a:cubicBezTo>
                    <a:pt x="2026" y="4065"/>
                    <a:pt x="1975" y="4076"/>
                    <a:pt x="1975" y="4076"/>
                  </a:cubicBezTo>
                  <a:cubicBezTo>
                    <a:pt x="1932" y="4140"/>
                    <a:pt x="1910" y="4114"/>
                    <a:pt x="1843" y="4136"/>
                  </a:cubicBezTo>
                  <a:cubicBezTo>
                    <a:pt x="1831" y="4132"/>
                    <a:pt x="1819" y="4122"/>
                    <a:pt x="1807" y="4124"/>
                  </a:cubicBezTo>
                  <a:cubicBezTo>
                    <a:pt x="1793" y="4126"/>
                    <a:pt x="1784" y="4142"/>
                    <a:pt x="1771" y="4148"/>
                  </a:cubicBezTo>
                  <a:cubicBezTo>
                    <a:pt x="1747" y="4158"/>
                    <a:pt x="1670" y="4168"/>
                    <a:pt x="1651" y="4172"/>
                  </a:cubicBezTo>
                  <a:cubicBezTo>
                    <a:pt x="1635" y="4175"/>
                    <a:pt x="1619" y="4179"/>
                    <a:pt x="1603" y="4184"/>
                  </a:cubicBezTo>
                  <a:cubicBezTo>
                    <a:pt x="1579" y="4191"/>
                    <a:pt x="1531" y="4208"/>
                    <a:pt x="1531" y="4208"/>
                  </a:cubicBezTo>
                  <a:cubicBezTo>
                    <a:pt x="1527" y="4220"/>
                    <a:pt x="1528" y="4235"/>
                    <a:pt x="1519" y="4244"/>
                  </a:cubicBezTo>
                  <a:cubicBezTo>
                    <a:pt x="1510" y="4253"/>
                    <a:pt x="1488" y="4244"/>
                    <a:pt x="1483" y="4256"/>
                  </a:cubicBezTo>
                  <a:cubicBezTo>
                    <a:pt x="1477" y="4271"/>
                    <a:pt x="1504" y="4290"/>
                    <a:pt x="1495" y="4304"/>
                  </a:cubicBezTo>
                  <a:cubicBezTo>
                    <a:pt x="1488" y="4315"/>
                    <a:pt x="1471" y="4295"/>
                    <a:pt x="1459" y="4292"/>
                  </a:cubicBezTo>
                  <a:cubicBezTo>
                    <a:pt x="1343" y="4263"/>
                    <a:pt x="1445" y="4295"/>
                    <a:pt x="1363" y="4268"/>
                  </a:cubicBezTo>
                  <a:cubicBezTo>
                    <a:pt x="1367" y="4248"/>
                    <a:pt x="1364" y="4225"/>
                    <a:pt x="1375" y="4208"/>
                  </a:cubicBezTo>
                  <a:cubicBezTo>
                    <a:pt x="1398" y="4174"/>
                    <a:pt x="1452" y="4223"/>
                    <a:pt x="1375" y="4172"/>
                  </a:cubicBezTo>
                  <a:cubicBezTo>
                    <a:pt x="1351" y="4100"/>
                    <a:pt x="1375" y="4148"/>
                    <a:pt x="1351" y="4172"/>
                  </a:cubicBezTo>
                  <a:cubicBezTo>
                    <a:pt x="1342" y="4181"/>
                    <a:pt x="1327" y="4180"/>
                    <a:pt x="1315" y="4184"/>
                  </a:cubicBezTo>
                  <a:cubicBezTo>
                    <a:pt x="1287" y="4180"/>
                    <a:pt x="1255" y="4188"/>
                    <a:pt x="1231" y="4172"/>
                  </a:cubicBezTo>
                  <a:cubicBezTo>
                    <a:pt x="1220" y="4165"/>
                    <a:pt x="1245" y="4148"/>
                    <a:pt x="1243" y="4136"/>
                  </a:cubicBezTo>
                  <a:cubicBezTo>
                    <a:pt x="1241" y="4122"/>
                    <a:pt x="1227" y="4112"/>
                    <a:pt x="1219" y="4100"/>
                  </a:cubicBezTo>
                  <a:cubicBezTo>
                    <a:pt x="1176" y="4165"/>
                    <a:pt x="1216" y="4124"/>
                    <a:pt x="1111" y="4148"/>
                  </a:cubicBezTo>
                  <a:cubicBezTo>
                    <a:pt x="1086" y="4154"/>
                    <a:pt x="1039" y="4172"/>
                    <a:pt x="1039" y="4172"/>
                  </a:cubicBezTo>
                  <a:cubicBezTo>
                    <a:pt x="967" y="4163"/>
                    <a:pt x="918" y="4163"/>
                    <a:pt x="859" y="4124"/>
                  </a:cubicBezTo>
                  <a:cubicBezTo>
                    <a:pt x="851" y="4112"/>
                    <a:pt x="845" y="4098"/>
                    <a:pt x="835" y="4088"/>
                  </a:cubicBezTo>
                  <a:cubicBezTo>
                    <a:pt x="825" y="4078"/>
                    <a:pt x="804" y="4077"/>
                    <a:pt x="799" y="4064"/>
                  </a:cubicBezTo>
                  <a:cubicBezTo>
                    <a:pt x="794" y="4052"/>
                    <a:pt x="807" y="4040"/>
                    <a:pt x="811" y="4028"/>
                  </a:cubicBezTo>
                  <a:cubicBezTo>
                    <a:pt x="807" y="4012"/>
                    <a:pt x="799" y="3996"/>
                    <a:pt x="799" y="3980"/>
                  </a:cubicBezTo>
                  <a:cubicBezTo>
                    <a:pt x="799" y="3967"/>
                    <a:pt x="811" y="3957"/>
                    <a:pt x="811" y="3944"/>
                  </a:cubicBezTo>
                  <a:cubicBezTo>
                    <a:pt x="811" y="3901"/>
                    <a:pt x="795" y="3907"/>
                    <a:pt x="763" y="3896"/>
                  </a:cubicBezTo>
                  <a:cubicBezTo>
                    <a:pt x="715" y="3906"/>
                    <a:pt x="701" y="3923"/>
                    <a:pt x="667" y="3884"/>
                  </a:cubicBezTo>
                  <a:cubicBezTo>
                    <a:pt x="648" y="3862"/>
                    <a:pt x="619" y="3812"/>
                    <a:pt x="619" y="3812"/>
                  </a:cubicBezTo>
                  <a:cubicBezTo>
                    <a:pt x="599" y="3816"/>
                    <a:pt x="576" y="3813"/>
                    <a:pt x="559" y="3824"/>
                  </a:cubicBezTo>
                  <a:cubicBezTo>
                    <a:pt x="510" y="3857"/>
                    <a:pt x="591" y="3869"/>
                    <a:pt x="523" y="3896"/>
                  </a:cubicBezTo>
                  <a:cubicBezTo>
                    <a:pt x="493" y="3908"/>
                    <a:pt x="459" y="3904"/>
                    <a:pt x="427" y="3908"/>
                  </a:cubicBezTo>
                  <a:cubicBezTo>
                    <a:pt x="415" y="3912"/>
                    <a:pt x="403" y="3925"/>
                    <a:pt x="391" y="3920"/>
                  </a:cubicBezTo>
                  <a:cubicBezTo>
                    <a:pt x="378" y="3915"/>
                    <a:pt x="379" y="3876"/>
                    <a:pt x="367" y="3884"/>
                  </a:cubicBezTo>
                  <a:cubicBezTo>
                    <a:pt x="350" y="3895"/>
                    <a:pt x="365" y="3926"/>
                    <a:pt x="355" y="3944"/>
                  </a:cubicBezTo>
                  <a:cubicBezTo>
                    <a:pt x="348" y="3957"/>
                    <a:pt x="295" y="3948"/>
                    <a:pt x="283" y="3956"/>
                  </a:cubicBezTo>
                  <a:cubicBezTo>
                    <a:pt x="252" y="3910"/>
                    <a:pt x="276" y="3914"/>
                    <a:pt x="223" y="3932"/>
                  </a:cubicBezTo>
                  <a:cubicBezTo>
                    <a:pt x="215" y="3920"/>
                    <a:pt x="213" y="3898"/>
                    <a:pt x="199" y="3896"/>
                  </a:cubicBezTo>
                  <a:cubicBezTo>
                    <a:pt x="174" y="3893"/>
                    <a:pt x="127" y="3920"/>
                    <a:pt x="127" y="3920"/>
                  </a:cubicBezTo>
                  <a:cubicBezTo>
                    <a:pt x="115" y="3912"/>
                    <a:pt x="105" y="3898"/>
                    <a:pt x="91" y="3896"/>
                  </a:cubicBezTo>
                  <a:cubicBezTo>
                    <a:pt x="68" y="3892"/>
                    <a:pt x="35" y="3924"/>
                    <a:pt x="19" y="3932"/>
                  </a:cubicBezTo>
                  <a:cubicBezTo>
                    <a:pt x="8" y="3938"/>
                    <a:pt x="17" y="0"/>
                    <a:pt x="7" y="8"/>
                  </a:cubicBezTo>
                  <a:cubicBezTo>
                    <a:pt x="0" y="13"/>
                    <a:pt x="2800" y="8"/>
                    <a:pt x="3535" y="8"/>
                  </a:cubicBezTo>
                </a:path>
              </a:pathLst>
            </a:custGeom>
            <a:solidFill>
              <a:srgbClr val="FFFF00"/>
            </a:solidFill>
            <a:ln w="38100" cap="flat" cmpd="sng">
              <a:solidFill>
                <a:schemeClr val="tx1"/>
              </a:solidFill>
              <a:prstDash val="solid"/>
              <a:round/>
              <a:headEnd type="none" w="med" len="med"/>
              <a:tailEnd type="none" w="med" len="med"/>
            </a:ln>
          </p:spPr>
          <p:txBody>
            <a:bodyPr/>
            <a:p>
              <a:endParaRPr lang="zh-CN" altLang="en-US"/>
            </a:p>
          </p:txBody>
        </p:sp>
        <p:sp>
          <p:nvSpPr>
            <p:cNvPr id="12295" name="Freeform 8"/>
            <p:cNvSpPr/>
            <p:nvPr/>
          </p:nvSpPr>
          <p:spPr>
            <a:xfrm>
              <a:off x="3312" y="3348"/>
              <a:ext cx="276" cy="660"/>
            </a:xfrm>
            <a:custGeom>
              <a:avLst/>
              <a:gdLst/>
              <a:ahLst/>
              <a:cxnLst>
                <a:cxn ang="0">
                  <a:pos x="204" y="0"/>
                </a:cxn>
                <a:cxn ang="0">
                  <a:pos x="156" y="24"/>
                </a:cxn>
                <a:cxn ang="0">
                  <a:pos x="96" y="192"/>
                </a:cxn>
                <a:cxn ang="0">
                  <a:pos x="60" y="216"/>
                </a:cxn>
                <a:cxn ang="0">
                  <a:pos x="0" y="360"/>
                </a:cxn>
                <a:cxn ang="0">
                  <a:pos x="84" y="576"/>
                </a:cxn>
                <a:cxn ang="0">
                  <a:pos x="144" y="636"/>
                </a:cxn>
                <a:cxn ang="0">
                  <a:pos x="168" y="540"/>
                </a:cxn>
                <a:cxn ang="0">
                  <a:pos x="192" y="504"/>
                </a:cxn>
                <a:cxn ang="0">
                  <a:pos x="240" y="396"/>
                </a:cxn>
                <a:cxn ang="0">
                  <a:pos x="276" y="132"/>
                </a:cxn>
                <a:cxn ang="0">
                  <a:pos x="228" y="12"/>
                </a:cxn>
                <a:cxn ang="0">
                  <a:pos x="168" y="24"/>
                </a:cxn>
                <a:cxn ang="0">
                  <a:pos x="156" y="60"/>
                </a:cxn>
              </a:cxnLst>
              <a:pathLst>
                <a:path w="276" h="660">
                  <a:moveTo>
                    <a:pt x="204" y="0"/>
                  </a:moveTo>
                  <a:cubicBezTo>
                    <a:pt x="188" y="8"/>
                    <a:pt x="170" y="13"/>
                    <a:pt x="156" y="24"/>
                  </a:cubicBezTo>
                  <a:cubicBezTo>
                    <a:pt x="105" y="67"/>
                    <a:pt x="133" y="146"/>
                    <a:pt x="96" y="192"/>
                  </a:cubicBezTo>
                  <a:cubicBezTo>
                    <a:pt x="87" y="203"/>
                    <a:pt x="72" y="208"/>
                    <a:pt x="60" y="216"/>
                  </a:cubicBezTo>
                  <a:cubicBezTo>
                    <a:pt x="41" y="272"/>
                    <a:pt x="31" y="313"/>
                    <a:pt x="0" y="360"/>
                  </a:cubicBezTo>
                  <a:cubicBezTo>
                    <a:pt x="12" y="443"/>
                    <a:pt x="12" y="528"/>
                    <a:pt x="84" y="576"/>
                  </a:cubicBezTo>
                  <a:cubicBezTo>
                    <a:pt x="112" y="660"/>
                    <a:pt x="84" y="656"/>
                    <a:pt x="144" y="636"/>
                  </a:cubicBezTo>
                  <a:cubicBezTo>
                    <a:pt x="149" y="613"/>
                    <a:pt x="156" y="565"/>
                    <a:pt x="168" y="540"/>
                  </a:cubicBezTo>
                  <a:cubicBezTo>
                    <a:pt x="174" y="527"/>
                    <a:pt x="186" y="517"/>
                    <a:pt x="192" y="504"/>
                  </a:cubicBezTo>
                  <a:cubicBezTo>
                    <a:pt x="249" y="375"/>
                    <a:pt x="186" y="477"/>
                    <a:pt x="240" y="396"/>
                  </a:cubicBezTo>
                  <a:cubicBezTo>
                    <a:pt x="250" y="307"/>
                    <a:pt x="261" y="220"/>
                    <a:pt x="276" y="132"/>
                  </a:cubicBezTo>
                  <a:cubicBezTo>
                    <a:pt x="264" y="84"/>
                    <a:pt x="255" y="53"/>
                    <a:pt x="228" y="12"/>
                  </a:cubicBezTo>
                  <a:cubicBezTo>
                    <a:pt x="208" y="16"/>
                    <a:pt x="185" y="13"/>
                    <a:pt x="168" y="24"/>
                  </a:cubicBezTo>
                  <a:cubicBezTo>
                    <a:pt x="157" y="31"/>
                    <a:pt x="156" y="60"/>
                    <a:pt x="156" y="60"/>
                  </a:cubicBezTo>
                </a:path>
              </a:pathLst>
            </a:custGeom>
            <a:solidFill>
              <a:srgbClr val="FFFF00"/>
            </a:solidFill>
            <a:ln w="38100" cap="flat" cmpd="sng">
              <a:solidFill>
                <a:schemeClr val="tx1"/>
              </a:solidFill>
              <a:prstDash val="solid"/>
              <a:round/>
              <a:headEnd type="none" w="med" len="med"/>
              <a:tailEnd type="none" w="med" len="med"/>
            </a:ln>
          </p:spPr>
          <p:txBody>
            <a:bodyPr/>
            <a:p>
              <a:endParaRPr lang="zh-CN" altLang="en-US"/>
            </a:p>
          </p:txBody>
        </p:sp>
        <p:sp>
          <p:nvSpPr>
            <p:cNvPr id="12296" name="Freeform 9"/>
            <p:cNvSpPr/>
            <p:nvPr/>
          </p:nvSpPr>
          <p:spPr>
            <a:xfrm>
              <a:off x="-36" y="2024"/>
              <a:ext cx="3324" cy="1231"/>
            </a:xfrm>
            <a:custGeom>
              <a:avLst/>
              <a:gdLst/>
              <a:ahLst/>
              <a:cxnLst>
                <a:cxn ang="0">
                  <a:pos x="3324" y="76"/>
                </a:cxn>
                <a:cxn ang="0">
                  <a:pos x="3288" y="64"/>
                </a:cxn>
                <a:cxn ang="0">
                  <a:pos x="3276" y="28"/>
                </a:cxn>
                <a:cxn ang="0">
                  <a:pos x="3180" y="52"/>
                </a:cxn>
                <a:cxn ang="0">
                  <a:pos x="2988" y="4"/>
                </a:cxn>
                <a:cxn ang="0">
                  <a:pos x="2940" y="52"/>
                </a:cxn>
                <a:cxn ang="0">
                  <a:pos x="2892" y="124"/>
                </a:cxn>
                <a:cxn ang="0">
                  <a:pos x="2832" y="220"/>
                </a:cxn>
                <a:cxn ang="0">
                  <a:pos x="2784" y="292"/>
                </a:cxn>
                <a:cxn ang="0">
                  <a:pos x="2760" y="328"/>
                </a:cxn>
                <a:cxn ang="0">
                  <a:pos x="2688" y="352"/>
                </a:cxn>
                <a:cxn ang="0">
                  <a:pos x="2616" y="460"/>
                </a:cxn>
                <a:cxn ang="0">
                  <a:pos x="2544" y="508"/>
                </a:cxn>
                <a:cxn ang="0">
                  <a:pos x="2508" y="532"/>
                </a:cxn>
                <a:cxn ang="0">
                  <a:pos x="2412" y="508"/>
                </a:cxn>
                <a:cxn ang="0">
                  <a:pos x="2388" y="472"/>
                </a:cxn>
                <a:cxn ang="0">
                  <a:pos x="2316" y="424"/>
                </a:cxn>
                <a:cxn ang="0">
                  <a:pos x="2280" y="400"/>
                </a:cxn>
                <a:cxn ang="0">
                  <a:pos x="2244" y="376"/>
                </a:cxn>
                <a:cxn ang="0">
                  <a:pos x="2196" y="388"/>
                </a:cxn>
                <a:cxn ang="0">
                  <a:pos x="2172" y="472"/>
                </a:cxn>
                <a:cxn ang="0">
                  <a:pos x="2100" y="520"/>
                </a:cxn>
                <a:cxn ang="0">
                  <a:pos x="2076" y="556"/>
                </a:cxn>
                <a:cxn ang="0">
                  <a:pos x="2004" y="604"/>
                </a:cxn>
                <a:cxn ang="0">
                  <a:pos x="2028" y="568"/>
                </a:cxn>
                <a:cxn ang="0">
                  <a:pos x="1956" y="544"/>
                </a:cxn>
                <a:cxn ang="0">
                  <a:pos x="1920" y="532"/>
                </a:cxn>
                <a:cxn ang="0">
                  <a:pos x="1740" y="412"/>
                </a:cxn>
                <a:cxn ang="0">
                  <a:pos x="1632" y="340"/>
                </a:cxn>
                <a:cxn ang="0">
                  <a:pos x="1476" y="292"/>
                </a:cxn>
                <a:cxn ang="0">
                  <a:pos x="1272" y="316"/>
                </a:cxn>
                <a:cxn ang="0">
                  <a:pos x="1212" y="364"/>
                </a:cxn>
                <a:cxn ang="0">
                  <a:pos x="1164" y="436"/>
                </a:cxn>
                <a:cxn ang="0">
                  <a:pos x="1128" y="472"/>
                </a:cxn>
                <a:cxn ang="0">
                  <a:pos x="1068" y="532"/>
                </a:cxn>
                <a:cxn ang="0">
                  <a:pos x="948" y="544"/>
                </a:cxn>
                <a:cxn ang="0">
                  <a:pos x="828" y="628"/>
                </a:cxn>
                <a:cxn ang="0">
                  <a:pos x="768" y="688"/>
                </a:cxn>
                <a:cxn ang="0">
                  <a:pos x="444" y="736"/>
                </a:cxn>
                <a:cxn ang="0">
                  <a:pos x="360" y="856"/>
                </a:cxn>
                <a:cxn ang="0">
                  <a:pos x="216" y="964"/>
                </a:cxn>
                <a:cxn ang="0">
                  <a:pos x="204" y="1168"/>
                </a:cxn>
                <a:cxn ang="0">
                  <a:pos x="108" y="1204"/>
                </a:cxn>
                <a:cxn ang="0">
                  <a:pos x="72" y="1228"/>
                </a:cxn>
                <a:cxn ang="0">
                  <a:pos x="60" y="1156"/>
                </a:cxn>
                <a:cxn ang="0">
                  <a:pos x="48" y="1120"/>
                </a:cxn>
                <a:cxn ang="0">
                  <a:pos x="0" y="1096"/>
                </a:cxn>
              </a:cxnLst>
              <a:pathLst>
                <a:path w="3324" h="1231">
                  <a:moveTo>
                    <a:pt x="3324" y="76"/>
                  </a:moveTo>
                  <a:cubicBezTo>
                    <a:pt x="3312" y="72"/>
                    <a:pt x="3297" y="73"/>
                    <a:pt x="3288" y="64"/>
                  </a:cubicBezTo>
                  <a:cubicBezTo>
                    <a:pt x="3279" y="55"/>
                    <a:pt x="3288" y="32"/>
                    <a:pt x="3276" y="28"/>
                  </a:cubicBezTo>
                  <a:cubicBezTo>
                    <a:pt x="3262" y="23"/>
                    <a:pt x="3199" y="46"/>
                    <a:pt x="3180" y="52"/>
                  </a:cubicBezTo>
                  <a:cubicBezTo>
                    <a:pt x="3112" y="7"/>
                    <a:pt x="3079" y="13"/>
                    <a:pt x="2988" y="4"/>
                  </a:cubicBezTo>
                  <a:cubicBezTo>
                    <a:pt x="2927" y="24"/>
                    <a:pt x="2969" y="0"/>
                    <a:pt x="2940" y="52"/>
                  </a:cubicBezTo>
                  <a:cubicBezTo>
                    <a:pt x="2926" y="77"/>
                    <a:pt x="2908" y="100"/>
                    <a:pt x="2892" y="124"/>
                  </a:cubicBezTo>
                  <a:cubicBezTo>
                    <a:pt x="2812" y="244"/>
                    <a:pt x="2918" y="162"/>
                    <a:pt x="2832" y="220"/>
                  </a:cubicBezTo>
                  <a:cubicBezTo>
                    <a:pt x="2816" y="244"/>
                    <a:pt x="2800" y="268"/>
                    <a:pt x="2784" y="292"/>
                  </a:cubicBezTo>
                  <a:cubicBezTo>
                    <a:pt x="2776" y="304"/>
                    <a:pt x="2774" y="323"/>
                    <a:pt x="2760" y="328"/>
                  </a:cubicBezTo>
                  <a:cubicBezTo>
                    <a:pt x="2736" y="336"/>
                    <a:pt x="2688" y="352"/>
                    <a:pt x="2688" y="352"/>
                  </a:cubicBezTo>
                  <a:cubicBezTo>
                    <a:pt x="2664" y="388"/>
                    <a:pt x="2640" y="424"/>
                    <a:pt x="2616" y="460"/>
                  </a:cubicBezTo>
                  <a:cubicBezTo>
                    <a:pt x="2600" y="484"/>
                    <a:pt x="2568" y="492"/>
                    <a:pt x="2544" y="508"/>
                  </a:cubicBezTo>
                  <a:cubicBezTo>
                    <a:pt x="2532" y="516"/>
                    <a:pt x="2508" y="532"/>
                    <a:pt x="2508" y="532"/>
                  </a:cubicBezTo>
                  <a:cubicBezTo>
                    <a:pt x="2505" y="531"/>
                    <a:pt x="2424" y="518"/>
                    <a:pt x="2412" y="508"/>
                  </a:cubicBezTo>
                  <a:cubicBezTo>
                    <a:pt x="2401" y="499"/>
                    <a:pt x="2399" y="481"/>
                    <a:pt x="2388" y="472"/>
                  </a:cubicBezTo>
                  <a:cubicBezTo>
                    <a:pt x="2366" y="453"/>
                    <a:pt x="2340" y="440"/>
                    <a:pt x="2316" y="424"/>
                  </a:cubicBezTo>
                  <a:cubicBezTo>
                    <a:pt x="2304" y="416"/>
                    <a:pt x="2292" y="408"/>
                    <a:pt x="2280" y="400"/>
                  </a:cubicBezTo>
                  <a:cubicBezTo>
                    <a:pt x="2268" y="392"/>
                    <a:pt x="2244" y="376"/>
                    <a:pt x="2244" y="376"/>
                  </a:cubicBezTo>
                  <a:cubicBezTo>
                    <a:pt x="2228" y="380"/>
                    <a:pt x="2209" y="378"/>
                    <a:pt x="2196" y="388"/>
                  </a:cubicBezTo>
                  <a:cubicBezTo>
                    <a:pt x="2173" y="406"/>
                    <a:pt x="2186" y="447"/>
                    <a:pt x="2172" y="472"/>
                  </a:cubicBezTo>
                  <a:cubicBezTo>
                    <a:pt x="2151" y="509"/>
                    <a:pt x="2134" y="509"/>
                    <a:pt x="2100" y="520"/>
                  </a:cubicBezTo>
                  <a:cubicBezTo>
                    <a:pt x="2092" y="532"/>
                    <a:pt x="2087" y="547"/>
                    <a:pt x="2076" y="556"/>
                  </a:cubicBezTo>
                  <a:cubicBezTo>
                    <a:pt x="2054" y="575"/>
                    <a:pt x="2004" y="604"/>
                    <a:pt x="2004" y="604"/>
                  </a:cubicBezTo>
                  <a:cubicBezTo>
                    <a:pt x="2012" y="592"/>
                    <a:pt x="2037" y="579"/>
                    <a:pt x="2028" y="568"/>
                  </a:cubicBezTo>
                  <a:cubicBezTo>
                    <a:pt x="2012" y="548"/>
                    <a:pt x="1980" y="552"/>
                    <a:pt x="1956" y="544"/>
                  </a:cubicBezTo>
                  <a:cubicBezTo>
                    <a:pt x="1944" y="540"/>
                    <a:pt x="1920" y="532"/>
                    <a:pt x="1920" y="532"/>
                  </a:cubicBezTo>
                  <a:cubicBezTo>
                    <a:pt x="1890" y="442"/>
                    <a:pt x="1829" y="427"/>
                    <a:pt x="1740" y="412"/>
                  </a:cubicBezTo>
                  <a:cubicBezTo>
                    <a:pt x="1704" y="388"/>
                    <a:pt x="1668" y="364"/>
                    <a:pt x="1632" y="340"/>
                  </a:cubicBezTo>
                  <a:cubicBezTo>
                    <a:pt x="1594" y="315"/>
                    <a:pt x="1520" y="307"/>
                    <a:pt x="1476" y="292"/>
                  </a:cubicBezTo>
                  <a:cubicBezTo>
                    <a:pt x="1408" y="297"/>
                    <a:pt x="1325" y="273"/>
                    <a:pt x="1272" y="316"/>
                  </a:cubicBezTo>
                  <a:cubicBezTo>
                    <a:pt x="1194" y="378"/>
                    <a:pt x="1302" y="334"/>
                    <a:pt x="1212" y="364"/>
                  </a:cubicBezTo>
                  <a:cubicBezTo>
                    <a:pt x="1097" y="479"/>
                    <a:pt x="1233" y="332"/>
                    <a:pt x="1164" y="436"/>
                  </a:cubicBezTo>
                  <a:cubicBezTo>
                    <a:pt x="1155" y="450"/>
                    <a:pt x="1139" y="459"/>
                    <a:pt x="1128" y="472"/>
                  </a:cubicBezTo>
                  <a:cubicBezTo>
                    <a:pt x="1108" y="496"/>
                    <a:pt x="1104" y="524"/>
                    <a:pt x="1068" y="532"/>
                  </a:cubicBezTo>
                  <a:cubicBezTo>
                    <a:pt x="1029" y="541"/>
                    <a:pt x="988" y="540"/>
                    <a:pt x="948" y="544"/>
                  </a:cubicBezTo>
                  <a:cubicBezTo>
                    <a:pt x="911" y="581"/>
                    <a:pt x="871" y="599"/>
                    <a:pt x="828" y="628"/>
                  </a:cubicBezTo>
                  <a:cubicBezTo>
                    <a:pt x="810" y="655"/>
                    <a:pt x="802" y="677"/>
                    <a:pt x="768" y="688"/>
                  </a:cubicBezTo>
                  <a:cubicBezTo>
                    <a:pt x="669" y="721"/>
                    <a:pt x="544" y="729"/>
                    <a:pt x="444" y="736"/>
                  </a:cubicBezTo>
                  <a:cubicBezTo>
                    <a:pt x="423" y="800"/>
                    <a:pt x="427" y="834"/>
                    <a:pt x="360" y="856"/>
                  </a:cubicBezTo>
                  <a:cubicBezTo>
                    <a:pt x="326" y="907"/>
                    <a:pt x="274" y="945"/>
                    <a:pt x="216" y="964"/>
                  </a:cubicBezTo>
                  <a:cubicBezTo>
                    <a:pt x="192" y="1037"/>
                    <a:pt x="233" y="1081"/>
                    <a:pt x="204" y="1168"/>
                  </a:cubicBezTo>
                  <a:cubicBezTo>
                    <a:pt x="195" y="1194"/>
                    <a:pt x="120" y="1202"/>
                    <a:pt x="108" y="1204"/>
                  </a:cubicBezTo>
                  <a:cubicBezTo>
                    <a:pt x="96" y="1212"/>
                    <a:pt x="86" y="1231"/>
                    <a:pt x="72" y="1228"/>
                  </a:cubicBezTo>
                  <a:cubicBezTo>
                    <a:pt x="28" y="1219"/>
                    <a:pt x="54" y="1173"/>
                    <a:pt x="60" y="1156"/>
                  </a:cubicBezTo>
                  <a:cubicBezTo>
                    <a:pt x="56" y="1144"/>
                    <a:pt x="57" y="1129"/>
                    <a:pt x="48" y="1120"/>
                  </a:cubicBezTo>
                  <a:cubicBezTo>
                    <a:pt x="35" y="1107"/>
                    <a:pt x="13" y="1109"/>
                    <a:pt x="0" y="1096"/>
                  </a:cubicBezTo>
                </a:path>
              </a:pathLst>
            </a:custGeom>
            <a:noFill/>
            <a:ln w="38100" cap="flat" cmpd="sng">
              <a:solidFill>
                <a:srgbClr val="0000FF"/>
              </a:solidFill>
              <a:prstDash val="solid"/>
              <a:round/>
              <a:headEnd type="none" w="med" len="med"/>
              <a:tailEnd type="none" w="med" len="med"/>
            </a:ln>
          </p:spPr>
          <p:txBody>
            <a:bodyPr/>
            <a:p>
              <a:endParaRPr lang="zh-CN" altLang="en-US"/>
            </a:p>
          </p:txBody>
        </p:sp>
        <p:sp>
          <p:nvSpPr>
            <p:cNvPr id="12297" name="Freeform 10"/>
            <p:cNvSpPr/>
            <p:nvPr/>
          </p:nvSpPr>
          <p:spPr>
            <a:xfrm>
              <a:off x="-12" y="278"/>
              <a:ext cx="2868" cy="1318"/>
            </a:xfrm>
            <a:custGeom>
              <a:avLst/>
              <a:gdLst/>
              <a:ahLst/>
              <a:cxnLst>
                <a:cxn ang="0">
                  <a:pos x="2868" y="670"/>
                </a:cxn>
                <a:cxn ang="0">
                  <a:pos x="2760" y="718"/>
                </a:cxn>
                <a:cxn ang="0">
                  <a:pos x="2700" y="766"/>
                </a:cxn>
                <a:cxn ang="0">
                  <a:pos x="2664" y="802"/>
                </a:cxn>
                <a:cxn ang="0">
                  <a:pos x="2592" y="850"/>
                </a:cxn>
                <a:cxn ang="0">
                  <a:pos x="2532" y="922"/>
                </a:cxn>
                <a:cxn ang="0">
                  <a:pos x="2448" y="1018"/>
                </a:cxn>
                <a:cxn ang="0">
                  <a:pos x="2388" y="1078"/>
                </a:cxn>
                <a:cxn ang="0">
                  <a:pos x="2364" y="1114"/>
                </a:cxn>
                <a:cxn ang="0">
                  <a:pos x="2292" y="1162"/>
                </a:cxn>
                <a:cxn ang="0">
                  <a:pos x="2256" y="1186"/>
                </a:cxn>
                <a:cxn ang="0">
                  <a:pos x="2244" y="1234"/>
                </a:cxn>
                <a:cxn ang="0">
                  <a:pos x="2208" y="1246"/>
                </a:cxn>
                <a:cxn ang="0">
                  <a:pos x="2064" y="1282"/>
                </a:cxn>
                <a:cxn ang="0">
                  <a:pos x="1728" y="1270"/>
                </a:cxn>
                <a:cxn ang="0">
                  <a:pos x="1596" y="1318"/>
                </a:cxn>
                <a:cxn ang="0">
                  <a:pos x="1512" y="1270"/>
                </a:cxn>
                <a:cxn ang="0">
                  <a:pos x="1536" y="1234"/>
                </a:cxn>
                <a:cxn ang="0">
                  <a:pos x="1524" y="1042"/>
                </a:cxn>
                <a:cxn ang="0">
                  <a:pos x="1560" y="850"/>
                </a:cxn>
                <a:cxn ang="0">
                  <a:pos x="1536" y="658"/>
                </a:cxn>
                <a:cxn ang="0">
                  <a:pos x="1596" y="562"/>
                </a:cxn>
                <a:cxn ang="0">
                  <a:pos x="1620" y="418"/>
                </a:cxn>
                <a:cxn ang="0">
                  <a:pos x="1644" y="346"/>
                </a:cxn>
                <a:cxn ang="0">
                  <a:pos x="1656" y="310"/>
                </a:cxn>
                <a:cxn ang="0">
                  <a:pos x="1644" y="238"/>
                </a:cxn>
                <a:cxn ang="0">
                  <a:pos x="1608" y="226"/>
                </a:cxn>
                <a:cxn ang="0">
                  <a:pos x="1536" y="190"/>
                </a:cxn>
                <a:cxn ang="0">
                  <a:pos x="1248" y="106"/>
                </a:cxn>
                <a:cxn ang="0">
                  <a:pos x="1092" y="94"/>
                </a:cxn>
                <a:cxn ang="0">
                  <a:pos x="1056" y="130"/>
                </a:cxn>
                <a:cxn ang="0">
                  <a:pos x="1044" y="94"/>
                </a:cxn>
                <a:cxn ang="0">
                  <a:pos x="1020" y="58"/>
                </a:cxn>
                <a:cxn ang="0">
                  <a:pos x="1260" y="34"/>
                </a:cxn>
                <a:cxn ang="0">
                  <a:pos x="1272" y="70"/>
                </a:cxn>
                <a:cxn ang="0">
                  <a:pos x="1164" y="58"/>
                </a:cxn>
                <a:cxn ang="0">
                  <a:pos x="1068" y="130"/>
                </a:cxn>
                <a:cxn ang="0">
                  <a:pos x="996" y="226"/>
                </a:cxn>
                <a:cxn ang="0">
                  <a:pos x="960" y="550"/>
                </a:cxn>
                <a:cxn ang="0">
                  <a:pos x="912" y="622"/>
                </a:cxn>
                <a:cxn ang="0">
                  <a:pos x="900" y="658"/>
                </a:cxn>
                <a:cxn ang="0">
                  <a:pos x="864" y="670"/>
                </a:cxn>
                <a:cxn ang="0">
                  <a:pos x="828" y="694"/>
                </a:cxn>
                <a:cxn ang="0">
                  <a:pos x="732" y="742"/>
                </a:cxn>
                <a:cxn ang="0">
                  <a:pos x="696" y="766"/>
                </a:cxn>
                <a:cxn ang="0">
                  <a:pos x="624" y="790"/>
                </a:cxn>
                <a:cxn ang="0">
                  <a:pos x="576" y="862"/>
                </a:cxn>
                <a:cxn ang="0">
                  <a:pos x="612" y="886"/>
                </a:cxn>
                <a:cxn ang="0">
                  <a:pos x="600" y="946"/>
                </a:cxn>
                <a:cxn ang="0">
                  <a:pos x="528" y="970"/>
                </a:cxn>
                <a:cxn ang="0">
                  <a:pos x="432" y="1018"/>
                </a:cxn>
                <a:cxn ang="0">
                  <a:pos x="324" y="1054"/>
                </a:cxn>
                <a:cxn ang="0">
                  <a:pos x="276" y="1042"/>
                </a:cxn>
                <a:cxn ang="0">
                  <a:pos x="204" y="1018"/>
                </a:cxn>
                <a:cxn ang="0">
                  <a:pos x="36" y="982"/>
                </a:cxn>
                <a:cxn ang="0">
                  <a:pos x="0" y="1006"/>
                </a:cxn>
              </a:cxnLst>
              <a:pathLst>
                <a:path w="2868" h="1318">
                  <a:moveTo>
                    <a:pt x="2868" y="670"/>
                  </a:moveTo>
                  <a:cubicBezTo>
                    <a:pt x="2782" y="699"/>
                    <a:pt x="2817" y="680"/>
                    <a:pt x="2760" y="718"/>
                  </a:cubicBezTo>
                  <a:cubicBezTo>
                    <a:pt x="2706" y="799"/>
                    <a:pt x="2770" y="720"/>
                    <a:pt x="2700" y="766"/>
                  </a:cubicBezTo>
                  <a:cubicBezTo>
                    <a:pt x="2686" y="775"/>
                    <a:pt x="2677" y="792"/>
                    <a:pt x="2664" y="802"/>
                  </a:cubicBezTo>
                  <a:cubicBezTo>
                    <a:pt x="2641" y="820"/>
                    <a:pt x="2592" y="850"/>
                    <a:pt x="2592" y="850"/>
                  </a:cubicBezTo>
                  <a:cubicBezTo>
                    <a:pt x="2506" y="979"/>
                    <a:pt x="2640" y="783"/>
                    <a:pt x="2532" y="922"/>
                  </a:cubicBezTo>
                  <a:cubicBezTo>
                    <a:pt x="2457" y="1019"/>
                    <a:pt x="2518" y="972"/>
                    <a:pt x="2448" y="1018"/>
                  </a:cubicBezTo>
                  <a:cubicBezTo>
                    <a:pt x="2384" y="1114"/>
                    <a:pt x="2468" y="998"/>
                    <a:pt x="2388" y="1078"/>
                  </a:cubicBezTo>
                  <a:cubicBezTo>
                    <a:pt x="2378" y="1088"/>
                    <a:pt x="2375" y="1105"/>
                    <a:pt x="2364" y="1114"/>
                  </a:cubicBezTo>
                  <a:cubicBezTo>
                    <a:pt x="2342" y="1133"/>
                    <a:pt x="2316" y="1146"/>
                    <a:pt x="2292" y="1162"/>
                  </a:cubicBezTo>
                  <a:cubicBezTo>
                    <a:pt x="2280" y="1170"/>
                    <a:pt x="2256" y="1186"/>
                    <a:pt x="2256" y="1186"/>
                  </a:cubicBezTo>
                  <a:cubicBezTo>
                    <a:pt x="2252" y="1202"/>
                    <a:pt x="2254" y="1221"/>
                    <a:pt x="2244" y="1234"/>
                  </a:cubicBezTo>
                  <a:cubicBezTo>
                    <a:pt x="2236" y="1244"/>
                    <a:pt x="2219" y="1240"/>
                    <a:pt x="2208" y="1246"/>
                  </a:cubicBezTo>
                  <a:cubicBezTo>
                    <a:pt x="2114" y="1293"/>
                    <a:pt x="2258" y="1260"/>
                    <a:pt x="2064" y="1282"/>
                  </a:cubicBezTo>
                  <a:cubicBezTo>
                    <a:pt x="1928" y="1271"/>
                    <a:pt x="1865" y="1259"/>
                    <a:pt x="1728" y="1270"/>
                  </a:cubicBezTo>
                  <a:cubicBezTo>
                    <a:pt x="1684" y="1292"/>
                    <a:pt x="1642" y="1303"/>
                    <a:pt x="1596" y="1318"/>
                  </a:cubicBezTo>
                  <a:cubicBezTo>
                    <a:pt x="1572" y="1313"/>
                    <a:pt x="1512" y="1316"/>
                    <a:pt x="1512" y="1270"/>
                  </a:cubicBezTo>
                  <a:cubicBezTo>
                    <a:pt x="1512" y="1256"/>
                    <a:pt x="1528" y="1246"/>
                    <a:pt x="1536" y="1234"/>
                  </a:cubicBezTo>
                  <a:cubicBezTo>
                    <a:pt x="1532" y="1170"/>
                    <a:pt x="1529" y="1106"/>
                    <a:pt x="1524" y="1042"/>
                  </a:cubicBezTo>
                  <a:cubicBezTo>
                    <a:pt x="1517" y="954"/>
                    <a:pt x="1486" y="900"/>
                    <a:pt x="1560" y="850"/>
                  </a:cubicBezTo>
                  <a:cubicBezTo>
                    <a:pt x="1570" y="760"/>
                    <a:pt x="1583" y="729"/>
                    <a:pt x="1536" y="658"/>
                  </a:cubicBezTo>
                  <a:cubicBezTo>
                    <a:pt x="1565" y="572"/>
                    <a:pt x="1539" y="600"/>
                    <a:pt x="1596" y="562"/>
                  </a:cubicBezTo>
                  <a:cubicBezTo>
                    <a:pt x="1629" y="464"/>
                    <a:pt x="1580" y="619"/>
                    <a:pt x="1620" y="418"/>
                  </a:cubicBezTo>
                  <a:cubicBezTo>
                    <a:pt x="1625" y="393"/>
                    <a:pt x="1636" y="370"/>
                    <a:pt x="1644" y="346"/>
                  </a:cubicBezTo>
                  <a:cubicBezTo>
                    <a:pt x="1648" y="334"/>
                    <a:pt x="1656" y="310"/>
                    <a:pt x="1656" y="310"/>
                  </a:cubicBezTo>
                  <a:cubicBezTo>
                    <a:pt x="1652" y="286"/>
                    <a:pt x="1656" y="259"/>
                    <a:pt x="1644" y="238"/>
                  </a:cubicBezTo>
                  <a:cubicBezTo>
                    <a:pt x="1638" y="227"/>
                    <a:pt x="1619" y="232"/>
                    <a:pt x="1608" y="226"/>
                  </a:cubicBezTo>
                  <a:cubicBezTo>
                    <a:pt x="1584" y="214"/>
                    <a:pt x="1560" y="202"/>
                    <a:pt x="1536" y="190"/>
                  </a:cubicBezTo>
                  <a:cubicBezTo>
                    <a:pt x="1428" y="136"/>
                    <a:pt x="1367" y="119"/>
                    <a:pt x="1248" y="106"/>
                  </a:cubicBezTo>
                  <a:cubicBezTo>
                    <a:pt x="1180" y="61"/>
                    <a:pt x="1168" y="69"/>
                    <a:pt x="1092" y="94"/>
                  </a:cubicBezTo>
                  <a:cubicBezTo>
                    <a:pt x="1080" y="106"/>
                    <a:pt x="1073" y="130"/>
                    <a:pt x="1056" y="130"/>
                  </a:cubicBezTo>
                  <a:cubicBezTo>
                    <a:pt x="1043" y="130"/>
                    <a:pt x="1050" y="105"/>
                    <a:pt x="1044" y="94"/>
                  </a:cubicBezTo>
                  <a:cubicBezTo>
                    <a:pt x="1038" y="81"/>
                    <a:pt x="1028" y="70"/>
                    <a:pt x="1020" y="58"/>
                  </a:cubicBezTo>
                  <a:cubicBezTo>
                    <a:pt x="1107" y="0"/>
                    <a:pt x="1128" y="25"/>
                    <a:pt x="1260" y="34"/>
                  </a:cubicBezTo>
                  <a:cubicBezTo>
                    <a:pt x="1264" y="46"/>
                    <a:pt x="1277" y="58"/>
                    <a:pt x="1272" y="70"/>
                  </a:cubicBezTo>
                  <a:cubicBezTo>
                    <a:pt x="1251" y="122"/>
                    <a:pt x="1197" y="69"/>
                    <a:pt x="1164" y="58"/>
                  </a:cubicBezTo>
                  <a:cubicBezTo>
                    <a:pt x="1116" y="74"/>
                    <a:pt x="1096" y="88"/>
                    <a:pt x="1068" y="130"/>
                  </a:cubicBezTo>
                  <a:cubicBezTo>
                    <a:pt x="1053" y="189"/>
                    <a:pt x="1056" y="206"/>
                    <a:pt x="996" y="226"/>
                  </a:cubicBezTo>
                  <a:cubicBezTo>
                    <a:pt x="1006" y="326"/>
                    <a:pt x="1021" y="459"/>
                    <a:pt x="960" y="550"/>
                  </a:cubicBezTo>
                  <a:cubicBezTo>
                    <a:pt x="944" y="574"/>
                    <a:pt x="921" y="595"/>
                    <a:pt x="912" y="622"/>
                  </a:cubicBezTo>
                  <a:cubicBezTo>
                    <a:pt x="908" y="634"/>
                    <a:pt x="909" y="649"/>
                    <a:pt x="900" y="658"/>
                  </a:cubicBezTo>
                  <a:cubicBezTo>
                    <a:pt x="891" y="667"/>
                    <a:pt x="875" y="664"/>
                    <a:pt x="864" y="670"/>
                  </a:cubicBezTo>
                  <a:cubicBezTo>
                    <a:pt x="851" y="676"/>
                    <a:pt x="840" y="686"/>
                    <a:pt x="828" y="694"/>
                  </a:cubicBezTo>
                  <a:cubicBezTo>
                    <a:pt x="805" y="764"/>
                    <a:pt x="834" y="711"/>
                    <a:pt x="732" y="742"/>
                  </a:cubicBezTo>
                  <a:cubicBezTo>
                    <a:pt x="718" y="746"/>
                    <a:pt x="709" y="760"/>
                    <a:pt x="696" y="766"/>
                  </a:cubicBezTo>
                  <a:cubicBezTo>
                    <a:pt x="673" y="776"/>
                    <a:pt x="624" y="790"/>
                    <a:pt x="624" y="790"/>
                  </a:cubicBezTo>
                  <a:cubicBezTo>
                    <a:pt x="616" y="798"/>
                    <a:pt x="566" y="837"/>
                    <a:pt x="576" y="862"/>
                  </a:cubicBezTo>
                  <a:cubicBezTo>
                    <a:pt x="581" y="875"/>
                    <a:pt x="600" y="878"/>
                    <a:pt x="612" y="886"/>
                  </a:cubicBezTo>
                  <a:cubicBezTo>
                    <a:pt x="608" y="906"/>
                    <a:pt x="614" y="932"/>
                    <a:pt x="600" y="946"/>
                  </a:cubicBezTo>
                  <a:cubicBezTo>
                    <a:pt x="582" y="964"/>
                    <a:pt x="528" y="970"/>
                    <a:pt x="528" y="970"/>
                  </a:cubicBezTo>
                  <a:cubicBezTo>
                    <a:pt x="495" y="1019"/>
                    <a:pt x="492" y="1038"/>
                    <a:pt x="432" y="1018"/>
                  </a:cubicBezTo>
                  <a:cubicBezTo>
                    <a:pt x="342" y="1078"/>
                    <a:pt x="391" y="1073"/>
                    <a:pt x="324" y="1054"/>
                  </a:cubicBezTo>
                  <a:cubicBezTo>
                    <a:pt x="308" y="1049"/>
                    <a:pt x="292" y="1047"/>
                    <a:pt x="276" y="1042"/>
                  </a:cubicBezTo>
                  <a:cubicBezTo>
                    <a:pt x="252" y="1035"/>
                    <a:pt x="204" y="1018"/>
                    <a:pt x="204" y="1018"/>
                  </a:cubicBezTo>
                  <a:cubicBezTo>
                    <a:pt x="177" y="937"/>
                    <a:pt x="119" y="974"/>
                    <a:pt x="36" y="982"/>
                  </a:cubicBezTo>
                  <a:cubicBezTo>
                    <a:pt x="24" y="990"/>
                    <a:pt x="0" y="1006"/>
                    <a:pt x="0" y="1006"/>
                  </a:cubicBezTo>
                </a:path>
              </a:pathLst>
            </a:custGeom>
            <a:noFill/>
            <a:ln w="38100" cap="flat" cmpd="sng">
              <a:solidFill>
                <a:srgbClr val="0000FF"/>
              </a:solidFill>
              <a:prstDash val="solid"/>
              <a:round/>
              <a:headEnd type="none" w="med" len="med"/>
              <a:tailEnd type="none" w="med" len="med"/>
            </a:ln>
          </p:spPr>
          <p:txBody>
            <a:bodyPr/>
            <a:p>
              <a:endParaRPr lang="zh-CN" altLang="en-US"/>
            </a:p>
          </p:txBody>
        </p:sp>
        <p:sp>
          <p:nvSpPr>
            <p:cNvPr id="12298" name="Freeform 11"/>
            <p:cNvSpPr/>
            <p:nvPr/>
          </p:nvSpPr>
          <p:spPr>
            <a:xfrm>
              <a:off x="264" y="3392"/>
              <a:ext cx="1824" cy="617"/>
            </a:xfrm>
            <a:custGeom>
              <a:avLst/>
              <a:gdLst/>
              <a:ahLst/>
              <a:cxnLst>
                <a:cxn ang="0">
                  <a:pos x="1824" y="556"/>
                </a:cxn>
                <a:cxn ang="0">
                  <a:pos x="1740" y="496"/>
                </a:cxn>
                <a:cxn ang="0">
                  <a:pos x="1704" y="484"/>
                </a:cxn>
                <a:cxn ang="0">
                  <a:pos x="1728" y="556"/>
                </a:cxn>
                <a:cxn ang="0">
                  <a:pos x="1740" y="592"/>
                </a:cxn>
                <a:cxn ang="0">
                  <a:pos x="1776" y="604"/>
                </a:cxn>
                <a:cxn ang="0">
                  <a:pos x="1740" y="580"/>
                </a:cxn>
                <a:cxn ang="0">
                  <a:pos x="1680" y="508"/>
                </a:cxn>
                <a:cxn ang="0">
                  <a:pos x="1656" y="472"/>
                </a:cxn>
                <a:cxn ang="0">
                  <a:pos x="1620" y="460"/>
                </a:cxn>
                <a:cxn ang="0">
                  <a:pos x="1584" y="436"/>
                </a:cxn>
                <a:cxn ang="0">
                  <a:pos x="1404" y="448"/>
                </a:cxn>
                <a:cxn ang="0">
                  <a:pos x="1368" y="436"/>
                </a:cxn>
                <a:cxn ang="0">
                  <a:pos x="1332" y="412"/>
                </a:cxn>
                <a:cxn ang="0">
                  <a:pos x="1260" y="388"/>
                </a:cxn>
                <a:cxn ang="0">
                  <a:pos x="1164" y="412"/>
                </a:cxn>
                <a:cxn ang="0">
                  <a:pos x="1080" y="388"/>
                </a:cxn>
                <a:cxn ang="0">
                  <a:pos x="1068" y="352"/>
                </a:cxn>
                <a:cxn ang="0">
                  <a:pos x="960" y="376"/>
                </a:cxn>
                <a:cxn ang="0">
                  <a:pos x="924" y="364"/>
                </a:cxn>
                <a:cxn ang="0">
                  <a:pos x="900" y="328"/>
                </a:cxn>
                <a:cxn ang="0">
                  <a:pos x="828" y="352"/>
                </a:cxn>
                <a:cxn ang="0">
                  <a:pos x="792" y="364"/>
                </a:cxn>
                <a:cxn ang="0">
                  <a:pos x="720" y="280"/>
                </a:cxn>
                <a:cxn ang="0">
                  <a:pos x="756" y="268"/>
                </a:cxn>
                <a:cxn ang="0">
                  <a:pos x="684" y="172"/>
                </a:cxn>
                <a:cxn ang="0">
                  <a:pos x="672" y="136"/>
                </a:cxn>
                <a:cxn ang="0">
                  <a:pos x="636" y="112"/>
                </a:cxn>
                <a:cxn ang="0">
                  <a:pos x="648" y="76"/>
                </a:cxn>
                <a:cxn ang="0">
                  <a:pos x="636" y="40"/>
                </a:cxn>
                <a:cxn ang="0">
                  <a:pos x="576" y="64"/>
                </a:cxn>
                <a:cxn ang="0">
                  <a:pos x="540" y="88"/>
                </a:cxn>
                <a:cxn ang="0">
                  <a:pos x="384" y="136"/>
                </a:cxn>
                <a:cxn ang="0">
                  <a:pos x="264" y="100"/>
                </a:cxn>
                <a:cxn ang="0">
                  <a:pos x="216" y="172"/>
                </a:cxn>
                <a:cxn ang="0">
                  <a:pos x="96" y="208"/>
                </a:cxn>
                <a:cxn ang="0">
                  <a:pos x="0" y="280"/>
                </a:cxn>
              </a:cxnLst>
              <a:pathLst>
                <a:path w="1824" h="617">
                  <a:moveTo>
                    <a:pt x="1824" y="556"/>
                  </a:moveTo>
                  <a:cubicBezTo>
                    <a:pt x="1804" y="496"/>
                    <a:pt x="1824" y="524"/>
                    <a:pt x="1740" y="496"/>
                  </a:cubicBezTo>
                  <a:cubicBezTo>
                    <a:pt x="1728" y="492"/>
                    <a:pt x="1704" y="484"/>
                    <a:pt x="1704" y="484"/>
                  </a:cubicBezTo>
                  <a:cubicBezTo>
                    <a:pt x="1712" y="508"/>
                    <a:pt x="1720" y="532"/>
                    <a:pt x="1728" y="556"/>
                  </a:cubicBezTo>
                  <a:cubicBezTo>
                    <a:pt x="1732" y="568"/>
                    <a:pt x="1728" y="588"/>
                    <a:pt x="1740" y="592"/>
                  </a:cubicBezTo>
                  <a:cubicBezTo>
                    <a:pt x="1752" y="596"/>
                    <a:pt x="1776" y="617"/>
                    <a:pt x="1776" y="604"/>
                  </a:cubicBezTo>
                  <a:cubicBezTo>
                    <a:pt x="1776" y="590"/>
                    <a:pt x="1752" y="588"/>
                    <a:pt x="1740" y="580"/>
                  </a:cubicBezTo>
                  <a:cubicBezTo>
                    <a:pt x="1680" y="491"/>
                    <a:pt x="1757" y="600"/>
                    <a:pt x="1680" y="508"/>
                  </a:cubicBezTo>
                  <a:cubicBezTo>
                    <a:pt x="1671" y="497"/>
                    <a:pt x="1667" y="481"/>
                    <a:pt x="1656" y="472"/>
                  </a:cubicBezTo>
                  <a:cubicBezTo>
                    <a:pt x="1646" y="464"/>
                    <a:pt x="1631" y="466"/>
                    <a:pt x="1620" y="460"/>
                  </a:cubicBezTo>
                  <a:cubicBezTo>
                    <a:pt x="1607" y="454"/>
                    <a:pt x="1596" y="444"/>
                    <a:pt x="1584" y="436"/>
                  </a:cubicBezTo>
                  <a:cubicBezTo>
                    <a:pt x="1495" y="454"/>
                    <a:pt x="1501" y="462"/>
                    <a:pt x="1404" y="448"/>
                  </a:cubicBezTo>
                  <a:cubicBezTo>
                    <a:pt x="1392" y="444"/>
                    <a:pt x="1379" y="442"/>
                    <a:pt x="1368" y="436"/>
                  </a:cubicBezTo>
                  <a:cubicBezTo>
                    <a:pt x="1355" y="430"/>
                    <a:pt x="1345" y="418"/>
                    <a:pt x="1332" y="412"/>
                  </a:cubicBezTo>
                  <a:cubicBezTo>
                    <a:pt x="1309" y="402"/>
                    <a:pt x="1260" y="388"/>
                    <a:pt x="1260" y="388"/>
                  </a:cubicBezTo>
                  <a:cubicBezTo>
                    <a:pt x="1228" y="394"/>
                    <a:pt x="1197" y="412"/>
                    <a:pt x="1164" y="412"/>
                  </a:cubicBezTo>
                  <a:cubicBezTo>
                    <a:pt x="1149" y="412"/>
                    <a:pt x="1097" y="394"/>
                    <a:pt x="1080" y="388"/>
                  </a:cubicBezTo>
                  <a:cubicBezTo>
                    <a:pt x="1076" y="376"/>
                    <a:pt x="1077" y="361"/>
                    <a:pt x="1068" y="352"/>
                  </a:cubicBezTo>
                  <a:cubicBezTo>
                    <a:pt x="1037" y="321"/>
                    <a:pt x="994" y="365"/>
                    <a:pt x="960" y="376"/>
                  </a:cubicBezTo>
                  <a:cubicBezTo>
                    <a:pt x="948" y="372"/>
                    <a:pt x="934" y="372"/>
                    <a:pt x="924" y="364"/>
                  </a:cubicBezTo>
                  <a:cubicBezTo>
                    <a:pt x="913" y="355"/>
                    <a:pt x="914" y="330"/>
                    <a:pt x="900" y="328"/>
                  </a:cubicBezTo>
                  <a:cubicBezTo>
                    <a:pt x="875" y="325"/>
                    <a:pt x="852" y="344"/>
                    <a:pt x="828" y="352"/>
                  </a:cubicBezTo>
                  <a:cubicBezTo>
                    <a:pt x="816" y="356"/>
                    <a:pt x="792" y="364"/>
                    <a:pt x="792" y="364"/>
                  </a:cubicBezTo>
                  <a:cubicBezTo>
                    <a:pt x="738" y="346"/>
                    <a:pt x="737" y="332"/>
                    <a:pt x="720" y="280"/>
                  </a:cubicBezTo>
                  <a:cubicBezTo>
                    <a:pt x="732" y="276"/>
                    <a:pt x="750" y="279"/>
                    <a:pt x="756" y="268"/>
                  </a:cubicBezTo>
                  <a:cubicBezTo>
                    <a:pt x="771" y="239"/>
                    <a:pt x="701" y="184"/>
                    <a:pt x="684" y="172"/>
                  </a:cubicBezTo>
                  <a:cubicBezTo>
                    <a:pt x="680" y="160"/>
                    <a:pt x="680" y="146"/>
                    <a:pt x="672" y="136"/>
                  </a:cubicBezTo>
                  <a:cubicBezTo>
                    <a:pt x="663" y="125"/>
                    <a:pt x="641" y="125"/>
                    <a:pt x="636" y="112"/>
                  </a:cubicBezTo>
                  <a:cubicBezTo>
                    <a:pt x="631" y="100"/>
                    <a:pt x="644" y="88"/>
                    <a:pt x="648" y="76"/>
                  </a:cubicBezTo>
                  <a:cubicBezTo>
                    <a:pt x="644" y="64"/>
                    <a:pt x="645" y="49"/>
                    <a:pt x="636" y="40"/>
                  </a:cubicBezTo>
                  <a:cubicBezTo>
                    <a:pt x="596" y="0"/>
                    <a:pt x="596" y="44"/>
                    <a:pt x="576" y="64"/>
                  </a:cubicBezTo>
                  <a:cubicBezTo>
                    <a:pt x="566" y="74"/>
                    <a:pt x="552" y="80"/>
                    <a:pt x="540" y="88"/>
                  </a:cubicBezTo>
                  <a:cubicBezTo>
                    <a:pt x="491" y="161"/>
                    <a:pt x="479" y="148"/>
                    <a:pt x="384" y="136"/>
                  </a:cubicBezTo>
                  <a:cubicBezTo>
                    <a:pt x="344" y="123"/>
                    <a:pt x="304" y="113"/>
                    <a:pt x="264" y="100"/>
                  </a:cubicBezTo>
                  <a:cubicBezTo>
                    <a:pt x="248" y="124"/>
                    <a:pt x="232" y="148"/>
                    <a:pt x="216" y="172"/>
                  </a:cubicBezTo>
                  <a:cubicBezTo>
                    <a:pt x="210" y="181"/>
                    <a:pt x="115" y="203"/>
                    <a:pt x="96" y="208"/>
                  </a:cubicBezTo>
                  <a:cubicBezTo>
                    <a:pt x="15" y="262"/>
                    <a:pt x="44" y="236"/>
                    <a:pt x="0" y="280"/>
                  </a:cubicBezTo>
                </a:path>
              </a:pathLst>
            </a:custGeom>
            <a:noFill/>
            <a:ln w="28575" cap="flat" cmpd="sng">
              <a:solidFill>
                <a:srgbClr val="0000FF"/>
              </a:solidFill>
              <a:prstDash val="solid"/>
              <a:round/>
              <a:headEnd type="none" w="med" len="med"/>
              <a:tailEnd type="none" w="med" len="med"/>
            </a:ln>
          </p:spPr>
          <p:txBody>
            <a:bodyPr/>
            <a:p>
              <a:endParaRPr lang="zh-CN" altLang="en-US"/>
            </a:p>
          </p:txBody>
        </p:sp>
        <p:sp>
          <p:nvSpPr>
            <p:cNvPr id="12299" name="Freeform 12"/>
            <p:cNvSpPr/>
            <p:nvPr/>
          </p:nvSpPr>
          <p:spPr>
            <a:xfrm>
              <a:off x="2352" y="24"/>
              <a:ext cx="624" cy="444"/>
            </a:xfrm>
            <a:custGeom>
              <a:avLst/>
              <a:gdLst/>
              <a:ahLst/>
              <a:cxnLst>
                <a:cxn ang="0">
                  <a:pos x="120" y="0"/>
                </a:cxn>
                <a:cxn ang="0">
                  <a:pos x="60" y="96"/>
                </a:cxn>
                <a:cxn ang="0">
                  <a:pos x="0" y="204"/>
                </a:cxn>
                <a:cxn ang="0">
                  <a:pos x="60" y="300"/>
                </a:cxn>
                <a:cxn ang="0">
                  <a:pos x="72" y="336"/>
                </a:cxn>
                <a:cxn ang="0">
                  <a:pos x="60" y="384"/>
                </a:cxn>
                <a:cxn ang="0">
                  <a:pos x="204" y="348"/>
                </a:cxn>
                <a:cxn ang="0">
                  <a:pos x="240" y="336"/>
                </a:cxn>
                <a:cxn ang="0">
                  <a:pos x="276" y="348"/>
                </a:cxn>
                <a:cxn ang="0">
                  <a:pos x="312" y="372"/>
                </a:cxn>
                <a:cxn ang="0">
                  <a:pos x="408" y="348"/>
                </a:cxn>
                <a:cxn ang="0">
                  <a:pos x="420" y="312"/>
                </a:cxn>
                <a:cxn ang="0">
                  <a:pos x="576" y="372"/>
                </a:cxn>
                <a:cxn ang="0">
                  <a:pos x="624" y="444"/>
                </a:cxn>
              </a:cxnLst>
              <a:pathLst>
                <a:path w="624" h="444">
                  <a:moveTo>
                    <a:pt x="120" y="0"/>
                  </a:moveTo>
                  <a:cubicBezTo>
                    <a:pt x="140" y="81"/>
                    <a:pt x="143" y="79"/>
                    <a:pt x="60" y="96"/>
                  </a:cubicBezTo>
                  <a:cubicBezTo>
                    <a:pt x="5" y="179"/>
                    <a:pt x="21" y="141"/>
                    <a:pt x="0" y="204"/>
                  </a:cubicBezTo>
                  <a:cubicBezTo>
                    <a:pt x="57" y="242"/>
                    <a:pt x="31" y="214"/>
                    <a:pt x="60" y="300"/>
                  </a:cubicBezTo>
                  <a:cubicBezTo>
                    <a:pt x="64" y="312"/>
                    <a:pt x="72" y="336"/>
                    <a:pt x="72" y="336"/>
                  </a:cubicBezTo>
                  <a:cubicBezTo>
                    <a:pt x="68" y="352"/>
                    <a:pt x="46" y="376"/>
                    <a:pt x="60" y="384"/>
                  </a:cubicBezTo>
                  <a:cubicBezTo>
                    <a:pt x="77" y="394"/>
                    <a:pt x="192" y="352"/>
                    <a:pt x="204" y="348"/>
                  </a:cubicBezTo>
                  <a:cubicBezTo>
                    <a:pt x="216" y="344"/>
                    <a:pt x="240" y="336"/>
                    <a:pt x="240" y="336"/>
                  </a:cubicBezTo>
                  <a:cubicBezTo>
                    <a:pt x="252" y="340"/>
                    <a:pt x="265" y="342"/>
                    <a:pt x="276" y="348"/>
                  </a:cubicBezTo>
                  <a:cubicBezTo>
                    <a:pt x="289" y="354"/>
                    <a:pt x="298" y="370"/>
                    <a:pt x="312" y="372"/>
                  </a:cubicBezTo>
                  <a:cubicBezTo>
                    <a:pt x="333" y="375"/>
                    <a:pt x="384" y="356"/>
                    <a:pt x="408" y="348"/>
                  </a:cubicBezTo>
                  <a:cubicBezTo>
                    <a:pt x="412" y="336"/>
                    <a:pt x="408" y="315"/>
                    <a:pt x="420" y="312"/>
                  </a:cubicBezTo>
                  <a:cubicBezTo>
                    <a:pt x="538" y="286"/>
                    <a:pt x="498" y="346"/>
                    <a:pt x="576" y="372"/>
                  </a:cubicBezTo>
                  <a:cubicBezTo>
                    <a:pt x="592" y="396"/>
                    <a:pt x="624" y="444"/>
                    <a:pt x="624" y="444"/>
                  </a:cubicBezTo>
                </a:path>
              </a:pathLst>
            </a:custGeom>
            <a:noFill/>
            <a:ln w="9525" cap="flat" cmpd="sng">
              <a:solidFill>
                <a:schemeClr val="tx1"/>
              </a:solidFill>
              <a:prstDash val="sysDot"/>
              <a:round/>
              <a:headEnd type="none" w="med" len="med"/>
              <a:tailEnd type="none" w="med" len="med"/>
            </a:ln>
          </p:spPr>
          <p:txBody>
            <a:bodyPr/>
            <a:p>
              <a:endParaRPr lang="zh-CN" altLang="en-US"/>
            </a:p>
          </p:txBody>
        </p:sp>
        <p:sp>
          <p:nvSpPr>
            <p:cNvPr id="12300" name="Freeform 13"/>
            <p:cNvSpPr/>
            <p:nvPr/>
          </p:nvSpPr>
          <p:spPr>
            <a:xfrm>
              <a:off x="2940" y="12"/>
              <a:ext cx="252" cy="408"/>
            </a:xfrm>
            <a:custGeom>
              <a:avLst/>
              <a:gdLst/>
              <a:ahLst/>
              <a:cxnLst>
                <a:cxn ang="0">
                  <a:pos x="0" y="408"/>
                </a:cxn>
                <a:cxn ang="0">
                  <a:pos x="60" y="300"/>
                </a:cxn>
                <a:cxn ang="0">
                  <a:pos x="132" y="168"/>
                </a:cxn>
                <a:cxn ang="0">
                  <a:pos x="216" y="84"/>
                </a:cxn>
                <a:cxn ang="0">
                  <a:pos x="252" y="0"/>
                </a:cxn>
              </a:cxnLst>
              <a:pathLst>
                <a:path w="252" h="408">
                  <a:moveTo>
                    <a:pt x="0" y="408"/>
                  </a:moveTo>
                  <a:cubicBezTo>
                    <a:pt x="21" y="345"/>
                    <a:pt x="5" y="383"/>
                    <a:pt x="60" y="300"/>
                  </a:cubicBezTo>
                  <a:cubicBezTo>
                    <a:pt x="111" y="223"/>
                    <a:pt x="58" y="217"/>
                    <a:pt x="132" y="168"/>
                  </a:cubicBezTo>
                  <a:cubicBezTo>
                    <a:pt x="187" y="85"/>
                    <a:pt x="153" y="105"/>
                    <a:pt x="216" y="84"/>
                  </a:cubicBezTo>
                  <a:cubicBezTo>
                    <a:pt x="242" y="7"/>
                    <a:pt x="222" y="30"/>
                    <a:pt x="252" y="0"/>
                  </a:cubicBezTo>
                </a:path>
              </a:pathLst>
            </a:custGeom>
            <a:noFill/>
            <a:ln w="9525" cap="flat" cmpd="sng">
              <a:solidFill>
                <a:schemeClr val="tx1"/>
              </a:solidFill>
              <a:prstDash val="sysDot"/>
              <a:round/>
              <a:headEnd type="none" w="med" len="med"/>
              <a:tailEnd type="none" w="med" len="med"/>
            </a:ln>
          </p:spPr>
          <p:txBody>
            <a:bodyPr/>
            <a:p>
              <a:endParaRPr lang="zh-CN" altLang="en-US"/>
            </a:p>
          </p:txBody>
        </p:sp>
        <p:sp>
          <p:nvSpPr>
            <p:cNvPr id="12301" name="Freeform 14"/>
            <p:cNvSpPr/>
            <p:nvPr/>
          </p:nvSpPr>
          <p:spPr>
            <a:xfrm>
              <a:off x="2349" y="384"/>
              <a:ext cx="293" cy="300"/>
            </a:xfrm>
            <a:custGeom>
              <a:avLst/>
              <a:gdLst/>
              <a:ahLst/>
              <a:cxnLst>
                <a:cxn ang="0">
                  <a:pos x="75" y="36"/>
                </a:cxn>
                <a:cxn ang="0">
                  <a:pos x="3" y="132"/>
                </a:cxn>
                <a:cxn ang="0">
                  <a:pos x="39" y="276"/>
                </a:cxn>
                <a:cxn ang="0">
                  <a:pos x="111" y="300"/>
                </a:cxn>
                <a:cxn ang="0">
                  <a:pos x="255" y="252"/>
                </a:cxn>
                <a:cxn ang="0">
                  <a:pos x="255" y="144"/>
                </a:cxn>
                <a:cxn ang="0">
                  <a:pos x="279" y="108"/>
                </a:cxn>
                <a:cxn ang="0">
                  <a:pos x="183" y="0"/>
                </a:cxn>
                <a:cxn ang="0">
                  <a:pos x="75" y="36"/>
                </a:cxn>
              </a:cxnLst>
              <a:pathLst>
                <a:path w="293" h="300">
                  <a:moveTo>
                    <a:pt x="75" y="36"/>
                  </a:moveTo>
                  <a:cubicBezTo>
                    <a:pt x="33" y="64"/>
                    <a:pt x="19" y="84"/>
                    <a:pt x="3" y="132"/>
                  </a:cubicBezTo>
                  <a:cubicBezTo>
                    <a:pt x="5" y="150"/>
                    <a:pt x="0" y="251"/>
                    <a:pt x="39" y="276"/>
                  </a:cubicBezTo>
                  <a:cubicBezTo>
                    <a:pt x="60" y="289"/>
                    <a:pt x="111" y="300"/>
                    <a:pt x="111" y="300"/>
                  </a:cubicBezTo>
                  <a:cubicBezTo>
                    <a:pt x="157" y="269"/>
                    <a:pt x="204" y="269"/>
                    <a:pt x="255" y="252"/>
                  </a:cubicBezTo>
                  <a:cubicBezTo>
                    <a:pt x="284" y="166"/>
                    <a:pt x="293" y="201"/>
                    <a:pt x="255" y="144"/>
                  </a:cubicBezTo>
                  <a:cubicBezTo>
                    <a:pt x="263" y="132"/>
                    <a:pt x="279" y="122"/>
                    <a:pt x="279" y="108"/>
                  </a:cubicBezTo>
                  <a:cubicBezTo>
                    <a:pt x="279" y="36"/>
                    <a:pt x="239" y="19"/>
                    <a:pt x="183" y="0"/>
                  </a:cubicBezTo>
                  <a:cubicBezTo>
                    <a:pt x="145" y="10"/>
                    <a:pt x="110" y="18"/>
                    <a:pt x="75" y="36"/>
                  </a:cubicBezTo>
                  <a:close/>
                </a:path>
              </a:pathLst>
            </a:custGeom>
            <a:noFill/>
            <a:ln w="9525" cap="flat" cmpd="sng">
              <a:solidFill>
                <a:schemeClr val="tx1"/>
              </a:solidFill>
              <a:prstDash val="sysDot"/>
              <a:round/>
              <a:headEnd type="none" w="med" len="med"/>
              <a:tailEnd type="none" w="med" len="med"/>
            </a:ln>
          </p:spPr>
          <p:txBody>
            <a:bodyPr/>
            <a:p>
              <a:endParaRPr lang="zh-CN" altLang="en-US"/>
            </a:p>
          </p:txBody>
        </p:sp>
        <p:sp>
          <p:nvSpPr>
            <p:cNvPr id="12302" name="Freeform 15"/>
            <p:cNvSpPr/>
            <p:nvPr/>
          </p:nvSpPr>
          <p:spPr>
            <a:xfrm>
              <a:off x="1764" y="12"/>
              <a:ext cx="660" cy="468"/>
            </a:xfrm>
            <a:custGeom>
              <a:avLst/>
              <a:gdLst/>
              <a:ahLst/>
              <a:cxnLst>
                <a:cxn ang="0">
                  <a:pos x="660" y="348"/>
                </a:cxn>
                <a:cxn ang="0">
                  <a:pos x="588" y="324"/>
                </a:cxn>
                <a:cxn ang="0">
                  <a:pos x="540" y="264"/>
                </a:cxn>
                <a:cxn ang="0">
                  <a:pos x="456" y="324"/>
                </a:cxn>
                <a:cxn ang="0">
                  <a:pos x="420" y="312"/>
                </a:cxn>
                <a:cxn ang="0">
                  <a:pos x="360" y="360"/>
                </a:cxn>
                <a:cxn ang="0">
                  <a:pos x="324" y="372"/>
                </a:cxn>
                <a:cxn ang="0">
                  <a:pos x="288" y="396"/>
                </a:cxn>
                <a:cxn ang="0">
                  <a:pos x="204" y="432"/>
                </a:cxn>
                <a:cxn ang="0">
                  <a:pos x="168" y="444"/>
                </a:cxn>
                <a:cxn ang="0">
                  <a:pos x="132" y="468"/>
                </a:cxn>
                <a:cxn ang="0">
                  <a:pos x="24" y="420"/>
                </a:cxn>
                <a:cxn ang="0">
                  <a:pos x="24" y="312"/>
                </a:cxn>
                <a:cxn ang="0">
                  <a:pos x="12" y="276"/>
                </a:cxn>
                <a:cxn ang="0">
                  <a:pos x="84" y="180"/>
                </a:cxn>
                <a:cxn ang="0">
                  <a:pos x="36" y="72"/>
                </a:cxn>
                <a:cxn ang="0">
                  <a:pos x="12" y="36"/>
                </a:cxn>
                <a:cxn ang="0">
                  <a:pos x="0" y="0"/>
                </a:cxn>
              </a:cxnLst>
              <a:pathLst>
                <a:path w="660" h="468">
                  <a:moveTo>
                    <a:pt x="660" y="348"/>
                  </a:moveTo>
                  <a:cubicBezTo>
                    <a:pt x="636" y="340"/>
                    <a:pt x="596" y="348"/>
                    <a:pt x="588" y="324"/>
                  </a:cubicBezTo>
                  <a:cubicBezTo>
                    <a:pt x="571" y="274"/>
                    <a:pt x="587" y="295"/>
                    <a:pt x="540" y="264"/>
                  </a:cubicBezTo>
                  <a:cubicBezTo>
                    <a:pt x="511" y="350"/>
                    <a:pt x="540" y="345"/>
                    <a:pt x="456" y="324"/>
                  </a:cubicBezTo>
                  <a:cubicBezTo>
                    <a:pt x="444" y="321"/>
                    <a:pt x="432" y="316"/>
                    <a:pt x="420" y="312"/>
                  </a:cubicBezTo>
                  <a:cubicBezTo>
                    <a:pt x="330" y="342"/>
                    <a:pt x="438" y="298"/>
                    <a:pt x="360" y="360"/>
                  </a:cubicBezTo>
                  <a:cubicBezTo>
                    <a:pt x="350" y="368"/>
                    <a:pt x="335" y="366"/>
                    <a:pt x="324" y="372"/>
                  </a:cubicBezTo>
                  <a:cubicBezTo>
                    <a:pt x="311" y="378"/>
                    <a:pt x="300" y="388"/>
                    <a:pt x="288" y="396"/>
                  </a:cubicBezTo>
                  <a:cubicBezTo>
                    <a:pt x="269" y="453"/>
                    <a:pt x="259" y="450"/>
                    <a:pt x="204" y="432"/>
                  </a:cubicBezTo>
                  <a:cubicBezTo>
                    <a:pt x="192" y="436"/>
                    <a:pt x="179" y="438"/>
                    <a:pt x="168" y="444"/>
                  </a:cubicBezTo>
                  <a:cubicBezTo>
                    <a:pt x="155" y="450"/>
                    <a:pt x="146" y="468"/>
                    <a:pt x="132" y="468"/>
                  </a:cubicBezTo>
                  <a:cubicBezTo>
                    <a:pt x="89" y="468"/>
                    <a:pt x="57" y="442"/>
                    <a:pt x="24" y="420"/>
                  </a:cubicBezTo>
                  <a:cubicBezTo>
                    <a:pt x="59" y="314"/>
                    <a:pt x="58" y="380"/>
                    <a:pt x="24" y="312"/>
                  </a:cubicBezTo>
                  <a:cubicBezTo>
                    <a:pt x="18" y="301"/>
                    <a:pt x="16" y="288"/>
                    <a:pt x="12" y="276"/>
                  </a:cubicBezTo>
                  <a:cubicBezTo>
                    <a:pt x="54" y="248"/>
                    <a:pt x="68" y="228"/>
                    <a:pt x="84" y="180"/>
                  </a:cubicBezTo>
                  <a:cubicBezTo>
                    <a:pt x="63" y="36"/>
                    <a:pt x="99" y="135"/>
                    <a:pt x="36" y="72"/>
                  </a:cubicBezTo>
                  <a:cubicBezTo>
                    <a:pt x="26" y="62"/>
                    <a:pt x="18" y="49"/>
                    <a:pt x="12" y="36"/>
                  </a:cubicBezTo>
                  <a:cubicBezTo>
                    <a:pt x="6" y="25"/>
                    <a:pt x="0" y="0"/>
                    <a:pt x="0" y="0"/>
                  </a:cubicBezTo>
                </a:path>
              </a:pathLst>
            </a:custGeom>
            <a:noFill/>
            <a:ln w="9525" cap="flat" cmpd="sng">
              <a:solidFill>
                <a:schemeClr val="tx1"/>
              </a:solidFill>
              <a:prstDash val="sysDot"/>
              <a:round/>
              <a:headEnd type="none" w="med" len="med"/>
              <a:tailEnd type="none" w="med" len="med"/>
            </a:ln>
          </p:spPr>
          <p:txBody>
            <a:bodyPr/>
            <a:p>
              <a:endParaRPr lang="zh-CN" altLang="en-US"/>
            </a:p>
          </p:txBody>
        </p:sp>
        <p:sp>
          <p:nvSpPr>
            <p:cNvPr id="12303" name="Freeform 16"/>
            <p:cNvSpPr/>
            <p:nvPr/>
          </p:nvSpPr>
          <p:spPr>
            <a:xfrm>
              <a:off x="336" y="12"/>
              <a:ext cx="1080" cy="192"/>
            </a:xfrm>
            <a:custGeom>
              <a:avLst/>
              <a:gdLst/>
              <a:ahLst/>
              <a:cxnLst>
                <a:cxn ang="0">
                  <a:pos x="0" y="12"/>
                </a:cxn>
                <a:cxn ang="0">
                  <a:pos x="24" y="48"/>
                </a:cxn>
                <a:cxn ang="0">
                  <a:pos x="132" y="84"/>
                </a:cxn>
                <a:cxn ang="0">
                  <a:pos x="264" y="144"/>
                </a:cxn>
                <a:cxn ang="0">
                  <a:pos x="360" y="144"/>
                </a:cxn>
                <a:cxn ang="0">
                  <a:pos x="384" y="180"/>
                </a:cxn>
                <a:cxn ang="0">
                  <a:pos x="420" y="192"/>
                </a:cxn>
                <a:cxn ang="0">
                  <a:pos x="528" y="144"/>
                </a:cxn>
                <a:cxn ang="0">
                  <a:pos x="1008" y="36"/>
                </a:cxn>
                <a:cxn ang="0">
                  <a:pos x="1044" y="12"/>
                </a:cxn>
                <a:cxn ang="0">
                  <a:pos x="1080" y="0"/>
                </a:cxn>
              </a:cxnLst>
              <a:pathLst>
                <a:path w="1080" h="192">
                  <a:moveTo>
                    <a:pt x="0" y="12"/>
                  </a:moveTo>
                  <a:cubicBezTo>
                    <a:pt x="8" y="24"/>
                    <a:pt x="12" y="40"/>
                    <a:pt x="24" y="48"/>
                  </a:cubicBezTo>
                  <a:cubicBezTo>
                    <a:pt x="56" y="68"/>
                    <a:pt x="96" y="72"/>
                    <a:pt x="132" y="84"/>
                  </a:cubicBezTo>
                  <a:cubicBezTo>
                    <a:pt x="182" y="101"/>
                    <a:pt x="212" y="131"/>
                    <a:pt x="264" y="144"/>
                  </a:cubicBezTo>
                  <a:cubicBezTo>
                    <a:pt x="301" y="132"/>
                    <a:pt x="317" y="120"/>
                    <a:pt x="360" y="144"/>
                  </a:cubicBezTo>
                  <a:cubicBezTo>
                    <a:pt x="373" y="151"/>
                    <a:pt x="373" y="171"/>
                    <a:pt x="384" y="180"/>
                  </a:cubicBezTo>
                  <a:cubicBezTo>
                    <a:pt x="394" y="188"/>
                    <a:pt x="408" y="188"/>
                    <a:pt x="420" y="192"/>
                  </a:cubicBezTo>
                  <a:cubicBezTo>
                    <a:pt x="506" y="163"/>
                    <a:pt x="471" y="182"/>
                    <a:pt x="528" y="144"/>
                  </a:cubicBezTo>
                  <a:cubicBezTo>
                    <a:pt x="617" y="10"/>
                    <a:pt x="882" y="42"/>
                    <a:pt x="1008" y="36"/>
                  </a:cubicBezTo>
                  <a:cubicBezTo>
                    <a:pt x="1020" y="28"/>
                    <a:pt x="1031" y="18"/>
                    <a:pt x="1044" y="12"/>
                  </a:cubicBezTo>
                  <a:cubicBezTo>
                    <a:pt x="1055" y="6"/>
                    <a:pt x="1080" y="0"/>
                    <a:pt x="1080" y="0"/>
                  </a:cubicBezTo>
                </a:path>
              </a:pathLst>
            </a:custGeom>
            <a:noFill/>
            <a:ln w="9525" cap="flat" cmpd="sng">
              <a:solidFill>
                <a:schemeClr val="tx1"/>
              </a:solidFill>
              <a:prstDash val="sysDot"/>
              <a:round/>
              <a:headEnd type="none" w="med" len="med"/>
              <a:tailEnd type="none" w="med" len="med"/>
            </a:ln>
          </p:spPr>
          <p:txBody>
            <a:bodyPr/>
            <a:p>
              <a:endParaRPr lang="zh-CN" altLang="en-US"/>
            </a:p>
          </p:txBody>
        </p:sp>
        <p:sp>
          <p:nvSpPr>
            <p:cNvPr id="12304" name="Freeform 17"/>
            <p:cNvSpPr/>
            <p:nvPr/>
          </p:nvSpPr>
          <p:spPr>
            <a:xfrm>
              <a:off x="768" y="204"/>
              <a:ext cx="1068" cy="861"/>
            </a:xfrm>
            <a:custGeom>
              <a:avLst/>
              <a:gdLst/>
              <a:ahLst/>
              <a:cxnLst>
                <a:cxn ang="0">
                  <a:pos x="0" y="0"/>
                </a:cxn>
                <a:cxn ang="0">
                  <a:pos x="12" y="72"/>
                </a:cxn>
                <a:cxn ang="0">
                  <a:pos x="48" y="96"/>
                </a:cxn>
                <a:cxn ang="0">
                  <a:pos x="168" y="144"/>
                </a:cxn>
                <a:cxn ang="0">
                  <a:pos x="180" y="180"/>
                </a:cxn>
                <a:cxn ang="0">
                  <a:pos x="252" y="228"/>
                </a:cxn>
                <a:cxn ang="0">
                  <a:pos x="216" y="360"/>
                </a:cxn>
                <a:cxn ang="0">
                  <a:pos x="180" y="672"/>
                </a:cxn>
                <a:cxn ang="0">
                  <a:pos x="192" y="708"/>
                </a:cxn>
                <a:cxn ang="0">
                  <a:pos x="264" y="756"/>
                </a:cxn>
                <a:cxn ang="0">
                  <a:pos x="432" y="816"/>
                </a:cxn>
                <a:cxn ang="0">
                  <a:pos x="528" y="780"/>
                </a:cxn>
                <a:cxn ang="0">
                  <a:pos x="612" y="672"/>
                </a:cxn>
                <a:cxn ang="0">
                  <a:pos x="648" y="660"/>
                </a:cxn>
                <a:cxn ang="0">
                  <a:pos x="684" y="636"/>
                </a:cxn>
                <a:cxn ang="0">
                  <a:pos x="696" y="600"/>
                </a:cxn>
                <a:cxn ang="0">
                  <a:pos x="768" y="576"/>
                </a:cxn>
                <a:cxn ang="0">
                  <a:pos x="828" y="468"/>
                </a:cxn>
                <a:cxn ang="0">
                  <a:pos x="900" y="420"/>
                </a:cxn>
                <a:cxn ang="0">
                  <a:pos x="936" y="432"/>
                </a:cxn>
                <a:cxn ang="0">
                  <a:pos x="1008" y="348"/>
                </a:cxn>
                <a:cxn ang="0">
                  <a:pos x="1068" y="264"/>
                </a:cxn>
              </a:cxnLst>
              <a:pathLst>
                <a:path w="1068" h="861">
                  <a:moveTo>
                    <a:pt x="0" y="0"/>
                  </a:moveTo>
                  <a:cubicBezTo>
                    <a:pt x="4" y="24"/>
                    <a:pt x="1" y="50"/>
                    <a:pt x="12" y="72"/>
                  </a:cubicBezTo>
                  <a:cubicBezTo>
                    <a:pt x="18" y="85"/>
                    <a:pt x="35" y="90"/>
                    <a:pt x="48" y="96"/>
                  </a:cubicBezTo>
                  <a:cubicBezTo>
                    <a:pt x="87" y="116"/>
                    <a:pt x="125" y="133"/>
                    <a:pt x="168" y="144"/>
                  </a:cubicBezTo>
                  <a:cubicBezTo>
                    <a:pt x="172" y="156"/>
                    <a:pt x="171" y="171"/>
                    <a:pt x="180" y="180"/>
                  </a:cubicBezTo>
                  <a:cubicBezTo>
                    <a:pt x="200" y="200"/>
                    <a:pt x="252" y="228"/>
                    <a:pt x="252" y="228"/>
                  </a:cubicBezTo>
                  <a:cubicBezTo>
                    <a:pt x="222" y="319"/>
                    <a:pt x="233" y="275"/>
                    <a:pt x="216" y="360"/>
                  </a:cubicBezTo>
                  <a:cubicBezTo>
                    <a:pt x="190" y="632"/>
                    <a:pt x="209" y="529"/>
                    <a:pt x="180" y="672"/>
                  </a:cubicBezTo>
                  <a:cubicBezTo>
                    <a:pt x="184" y="684"/>
                    <a:pt x="183" y="699"/>
                    <a:pt x="192" y="708"/>
                  </a:cubicBezTo>
                  <a:cubicBezTo>
                    <a:pt x="212" y="728"/>
                    <a:pt x="264" y="756"/>
                    <a:pt x="264" y="756"/>
                  </a:cubicBezTo>
                  <a:cubicBezTo>
                    <a:pt x="334" y="861"/>
                    <a:pt x="283" y="831"/>
                    <a:pt x="432" y="816"/>
                  </a:cubicBezTo>
                  <a:cubicBezTo>
                    <a:pt x="497" y="838"/>
                    <a:pt x="489" y="827"/>
                    <a:pt x="528" y="780"/>
                  </a:cubicBezTo>
                  <a:cubicBezTo>
                    <a:pt x="622" y="667"/>
                    <a:pt x="491" y="854"/>
                    <a:pt x="612" y="672"/>
                  </a:cubicBezTo>
                  <a:cubicBezTo>
                    <a:pt x="619" y="661"/>
                    <a:pt x="637" y="666"/>
                    <a:pt x="648" y="660"/>
                  </a:cubicBezTo>
                  <a:cubicBezTo>
                    <a:pt x="661" y="654"/>
                    <a:pt x="672" y="644"/>
                    <a:pt x="684" y="636"/>
                  </a:cubicBezTo>
                  <a:cubicBezTo>
                    <a:pt x="688" y="624"/>
                    <a:pt x="686" y="607"/>
                    <a:pt x="696" y="600"/>
                  </a:cubicBezTo>
                  <a:cubicBezTo>
                    <a:pt x="717" y="585"/>
                    <a:pt x="768" y="576"/>
                    <a:pt x="768" y="576"/>
                  </a:cubicBezTo>
                  <a:cubicBezTo>
                    <a:pt x="789" y="545"/>
                    <a:pt x="799" y="493"/>
                    <a:pt x="828" y="468"/>
                  </a:cubicBezTo>
                  <a:cubicBezTo>
                    <a:pt x="850" y="449"/>
                    <a:pt x="900" y="420"/>
                    <a:pt x="900" y="420"/>
                  </a:cubicBezTo>
                  <a:cubicBezTo>
                    <a:pt x="912" y="424"/>
                    <a:pt x="923" y="432"/>
                    <a:pt x="936" y="432"/>
                  </a:cubicBezTo>
                  <a:cubicBezTo>
                    <a:pt x="990" y="432"/>
                    <a:pt x="989" y="382"/>
                    <a:pt x="1008" y="348"/>
                  </a:cubicBezTo>
                  <a:cubicBezTo>
                    <a:pt x="1040" y="290"/>
                    <a:pt x="1039" y="293"/>
                    <a:pt x="1068" y="264"/>
                  </a:cubicBezTo>
                </a:path>
              </a:pathLst>
            </a:custGeom>
            <a:noFill/>
            <a:ln w="9525" cap="flat" cmpd="sng">
              <a:solidFill>
                <a:schemeClr val="tx1"/>
              </a:solidFill>
              <a:prstDash val="sysDot"/>
              <a:round/>
              <a:headEnd type="none" w="med" len="med"/>
              <a:tailEnd type="none" w="med" len="med"/>
            </a:ln>
          </p:spPr>
          <p:txBody>
            <a:bodyPr/>
            <a:p>
              <a:endParaRPr lang="zh-CN" altLang="en-US"/>
            </a:p>
          </p:txBody>
        </p:sp>
        <p:sp>
          <p:nvSpPr>
            <p:cNvPr id="12305" name="Freeform 18"/>
            <p:cNvSpPr/>
            <p:nvPr/>
          </p:nvSpPr>
          <p:spPr>
            <a:xfrm>
              <a:off x="1505" y="420"/>
              <a:ext cx="643" cy="1176"/>
            </a:xfrm>
            <a:custGeom>
              <a:avLst/>
              <a:gdLst/>
              <a:ahLst/>
              <a:cxnLst>
                <a:cxn ang="0">
                  <a:pos x="595" y="0"/>
                </a:cxn>
                <a:cxn ang="0">
                  <a:pos x="619" y="156"/>
                </a:cxn>
                <a:cxn ang="0">
                  <a:pos x="571" y="288"/>
                </a:cxn>
                <a:cxn ang="0">
                  <a:pos x="559" y="324"/>
                </a:cxn>
                <a:cxn ang="0">
                  <a:pos x="535" y="360"/>
                </a:cxn>
                <a:cxn ang="0">
                  <a:pos x="511" y="432"/>
                </a:cxn>
                <a:cxn ang="0">
                  <a:pos x="559" y="480"/>
                </a:cxn>
                <a:cxn ang="0">
                  <a:pos x="595" y="552"/>
                </a:cxn>
                <a:cxn ang="0">
                  <a:pos x="547" y="720"/>
                </a:cxn>
                <a:cxn ang="0">
                  <a:pos x="535" y="756"/>
                </a:cxn>
                <a:cxn ang="0">
                  <a:pos x="499" y="768"/>
                </a:cxn>
                <a:cxn ang="0">
                  <a:pos x="511" y="804"/>
                </a:cxn>
                <a:cxn ang="0">
                  <a:pos x="535" y="840"/>
                </a:cxn>
                <a:cxn ang="0">
                  <a:pos x="523" y="888"/>
                </a:cxn>
                <a:cxn ang="0">
                  <a:pos x="511" y="984"/>
                </a:cxn>
                <a:cxn ang="0">
                  <a:pos x="439" y="1020"/>
                </a:cxn>
                <a:cxn ang="0">
                  <a:pos x="403" y="1044"/>
                </a:cxn>
                <a:cxn ang="0">
                  <a:pos x="295" y="1080"/>
                </a:cxn>
                <a:cxn ang="0">
                  <a:pos x="151" y="1152"/>
                </a:cxn>
                <a:cxn ang="0">
                  <a:pos x="115" y="1164"/>
                </a:cxn>
                <a:cxn ang="0">
                  <a:pos x="79" y="1176"/>
                </a:cxn>
                <a:cxn ang="0">
                  <a:pos x="31" y="1164"/>
                </a:cxn>
                <a:cxn ang="0">
                  <a:pos x="43" y="1008"/>
                </a:cxn>
                <a:cxn ang="0">
                  <a:pos x="19" y="936"/>
                </a:cxn>
                <a:cxn ang="0">
                  <a:pos x="7" y="900"/>
                </a:cxn>
                <a:cxn ang="0">
                  <a:pos x="43" y="732"/>
                </a:cxn>
                <a:cxn ang="0">
                  <a:pos x="55" y="696"/>
                </a:cxn>
                <a:cxn ang="0">
                  <a:pos x="67" y="660"/>
                </a:cxn>
                <a:cxn ang="0">
                  <a:pos x="67" y="492"/>
                </a:cxn>
                <a:cxn ang="0">
                  <a:pos x="91" y="456"/>
                </a:cxn>
                <a:cxn ang="0">
                  <a:pos x="115" y="384"/>
                </a:cxn>
                <a:cxn ang="0">
                  <a:pos x="127" y="324"/>
                </a:cxn>
                <a:cxn ang="0">
                  <a:pos x="151" y="252"/>
                </a:cxn>
                <a:cxn ang="0">
                  <a:pos x="187" y="264"/>
                </a:cxn>
              </a:cxnLst>
              <a:pathLst>
                <a:path w="643" h="1176">
                  <a:moveTo>
                    <a:pt x="595" y="0"/>
                  </a:moveTo>
                  <a:cubicBezTo>
                    <a:pt x="568" y="81"/>
                    <a:pt x="556" y="93"/>
                    <a:pt x="619" y="156"/>
                  </a:cubicBezTo>
                  <a:cubicBezTo>
                    <a:pt x="643" y="228"/>
                    <a:pt x="625" y="252"/>
                    <a:pt x="571" y="288"/>
                  </a:cubicBezTo>
                  <a:cubicBezTo>
                    <a:pt x="567" y="300"/>
                    <a:pt x="565" y="313"/>
                    <a:pt x="559" y="324"/>
                  </a:cubicBezTo>
                  <a:cubicBezTo>
                    <a:pt x="553" y="337"/>
                    <a:pt x="541" y="347"/>
                    <a:pt x="535" y="360"/>
                  </a:cubicBezTo>
                  <a:cubicBezTo>
                    <a:pt x="525" y="383"/>
                    <a:pt x="511" y="432"/>
                    <a:pt x="511" y="432"/>
                  </a:cubicBezTo>
                  <a:cubicBezTo>
                    <a:pt x="537" y="511"/>
                    <a:pt x="501" y="433"/>
                    <a:pt x="559" y="480"/>
                  </a:cubicBezTo>
                  <a:cubicBezTo>
                    <a:pt x="580" y="497"/>
                    <a:pt x="587" y="528"/>
                    <a:pt x="595" y="552"/>
                  </a:cubicBezTo>
                  <a:cubicBezTo>
                    <a:pt x="583" y="610"/>
                    <a:pt x="566" y="664"/>
                    <a:pt x="547" y="720"/>
                  </a:cubicBezTo>
                  <a:cubicBezTo>
                    <a:pt x="543" y="732"/>
                    <a:pt x="547" y="752"/>
                    <a:pt x="535" y="756"/>
                  </a:cubicBezTo>
                  <a:cubicBezTo>
                    <a:pt x="523" y="760"/>
                    <a:pt x="511" y="764"/>
                    <a:pt x="499" y="768"/>
                  </a:cubicBezTo>
                  <a:cubicBezTo>
                    <a:pt x="503" y="780"/>
                    <a:pt x="505" y="793"/>
                    <a:pt x="511" y="804"/>
                  </a:cubicBezTo>
                  <a:cubicBezTo>
                    <a:pt x="517" y="817"/>
                    <a:pt x="533" y="826"/>
                    <a:pt x="535" y="840"/>
                  </a:cubicBezTo>
                  <a:cubicBezTo>
                    <a:pt x="537" y="856"/>
                    <a:pt x="526" y="872"/>
                    <a:pt x="523" y="888"/>
                  </a:cubicBezTo>
                  <a:cubicBezTo>
                    <a:pt x="518" y="920"/>
                    <a:pt x="523" y="954"/>
                    <a:pt x="511" y="984"/>
                  </a:cubicBezTo>
                  <a:cubicBezTo>
                    <a:pt x="502" y="1005"/>
                    <a:pt x="455" y="1012"/>
                    <a:pt x="439" y="1020"/>
                  </a:cubicBezTo>
                  <a:cubicBezTo>
                    <a:pt x="426" y="1026"/>
                    <a:pt x="416" y="1038"/>
                    <a:pt x="403" y="1044"/>
                  </a:cubicBezTo>
                  <a:cubicBezTo>
                    <a:pt x="368" y="1059"/>
                    <a:pt x="327" y="1059"/>
                    <a:pt x="295" y="1080"/>
                  </a:cubicBezTo>
                  <a:cubicBezTo>
                    <a:pt x="202" y="1142"/>
                    <a:pt x="250" y="1119"/>
                    <a:pt x="151" y="1152"/>
                  </a:cubicBezTo>
                  <a:cubicBezTo>
                    <a:pt x="139" y="1156"/>
                    <a:pt x="127" y="1160"/>
                    <a:pt x="115" y="1164"/>
                  </a:cubicBezTo>
                  <a:cubicBezTo>
                    <a:pt x="103" y="1168"/>
                    <a:pt x="79" y="1176"/>
                    <a:pt x="79" y="1176"/>
                  </a:cubicBezTo>
                  <a:cubicBezTo>
                    <a:pt x="63" y="1172"/>
                    <a:pt x="44" y="1174"/>
                    <a:pt x="31" y="1164"/>
                  </a:cubicBezTo>
                  <a:cubicBezTo>
                    <a:pt x="0" y="1139"/>
                    <a:pt x="35" y="1041"/>
                    <a:pt x="43" y="1008"/>
                  </a:cubicBezTo>
                  <a:cubicBezTo>
                    <a:pt x="35" y="984"/>
                    <a:pt x="27" y="960"/>
                    <a:pt x="19" y="936"/>
                  </a:cubicBezTo>
                  <a:cubicBezTo>
                    <a:pt x="15" y="924"/>
                    <a:pt x="7" y="900"/>
                    <a:pt x="7" y="900"/>
                  </a:cubicBezTo>
                  <a:cubicBezTo>
                    <a:pt x="22" y="779"/>
                    <a:pt x="9" y="835"/>
                    <a:pt x="43" y="732"/>
                  </a:cubicBezTo>
                  <a:cubicBezTo>
                    <a:pt x="47" y="720"/>
                    <a:pt x="51" y="708"/>
                    <a:pt x="55" y="696"/>
                  </a:cubicBezTo>
                  <a:cubicBezTo>
                    <a:pt x="59" y="684"/>
                    <a:pt x="67" y="660"/>
                    <a:pt x="67" y="660"/>
                  </a:cubicBezTo>
                  <a:cubicBezTo>
                    <a:pt x="57" y="588"/>
                    <a:pt x="45" y="564"/>
                    <a:pt x="67" y="492"/>
                  </a:cubicBezTo>
                  <a:cubicBezTo>
                    <a:pt x="71" y="478"/>
                    <a:pt x="85" y="469"/>
                    <a:pt x="91" y="456"/>
                  </a:cubicBezTo>
                  <a:cubicBezTo>
                    <a:pt x="101" y="433"/>
                    <a:pt x="110" y="409"/>
                    <a:pt x="115" y="384"/>
                  </a:cubicBezTo>
                  <a:cubicBezTo>
                    <a:pt x="119" y="364"/>
                    <a:pt x="122" y="344"/>
                    <a:pt x="127" y="324"/>
                  </a:cubicBezTo>
                  <a:cubicBezTo>
                    <a:pt x="134" y="300"/>
                    <a:pt x="151" y="252"/>
                    <a:pt x="151" y="252"/>
                  </a:cubicBezTo>
                  <a:cubicBezTo>
                    <a:pt x="163" y="256"/>
                    <a:pt x="187" y="264"/>
                    <a:pt x="187" y="264"/>
                  </a:cubicBezTo>
                </a:path>
              </a:pathLst>
            </a:custGeom>
            <a:noFill/>
            <a:ln w="9525" cap="flat" cmpd="sng">
              <a:solidFill>
                <a:schemeClr val="tx1"/>
              </a:solidFill>
              <a:prstDash val="sysDot"/>
              <a:round/>
              <a:headEnd type="none" w="med" len="med"/>
              <a:tailEnd type="none" w="med" len="med"/>
            </a:ln>
          </p:spPr>
          <p:txBody>
            <a:bodyPr/>
            <a:p>
              <a:endParaRPr lang="zh-CN" altLang="en-US"/>
            </a:p>
          </p:txBody>
        </p:sp>
        <p:sp>
          <p:nvSpPr>
            <p:cNvPr id="12306" name="Freeform 19"/>
            <p:cNvSpPr/>
            <p:nvPr/>
          </p:nvSpPr>
          <p:spPr>
            <a:xfrm>
              <a:off x="2064" y="828"/>
              <a:ext cx="606" cy="591"/>
            </a:xfrm>
            <a:custGeom>
              <a:avLst/>
              <a:gdLst/>
              <a:ahLst/>
              <a:cxnLst>
                <a:cxn ang="0">
                  <a:pos x="0" y="324"/>
                </a:cxn>
                <a:cxn ang="0">
                  <a:pos x="48" y="384"/>
                </a:cxn>
                <a:cxn ang="0">
                  <a:pos x="72" y="420"/>
                </a:cxn>
                <a:cxn ang="0">
                  <a:pos x="144" y="432"/>
                </a:cxn>
                <a:cxn ang="0">
                  <a:pos x="168" y="504"/>
                </a:cxn>
                <a:cxn ang="0">
                  <a:pos x="156" y="540"/>
                </a:cxn>
                <a:cxn ang="0">
                  <a:pos x="228" y="540"/>
                </a:cxn>
                <a:cxn ang="0">
                  <a:pos x="240" y="492"/>
                </a:cxn>
                <a:cxn ang="0">
                  <a:pos x="252" y="456"/>
                </a:cxn>
                <a:cxn ang="0">
                  <a:pos x="216" y="432"/>
                </a:cxn>
                <a:cxn ang="0">
                  <a:pos x="240" y="324"/>
                </a:cxn>
                <a:cxn ang="0">
                  <a:pos x="252" y="288"/>
                </a:cxn>
                <a:cxn ang="0">
                  <a:pos x="240" y="252"/>
                </a:cxn>
                <a:cxn ang="0">
                  <a:pos x="276" y="240"/>
                </a:cxn>
                <a:cxn ang="0">
                  <a:pos x="348" y="192"/>
                </a:cxn>
                <a:cxn ang="0">
                  <a:pos x="372" y="156"/>
                </a:cxn>
                <a:cxn ang="0">
                  <a:pos x="444" y="180"/>
                </a:cxn>
                <a:cxn ang="0">
                  <a:pos x="528" y="120"/>
                </a:cxn>
                <a:cxn ang="0">
                  <a:pos x="588" y="36"/>
                </a:cxn>
                <a:cxn ang="0">
                  <a:pos x="552" y="0"/>
                </a:cxn>
              </a:cxnLst>
              <a:pathLst>
                <a:path w="606" h="591">
                  <a:moveTo>
                    <a:pt x="0" y="324"/>
                  </a:moveTo>
                  <a:cubicBezTo>
                    <a:pt x="86" y="353"/>
                    <a:pt x="86" y="327"/>
                    <a:pt x="48" y="384"/>
                  </a:cubicBezTo>
                  <a:cubicBezTo>
                    <a:pt x="56" y="396"/>
                    <a:pt x="59" y="414"/>
                    <a:pt x="72" y="420"/>
                  </a:cubicBezTo>
                  <a:cubicBezTo>
                    <a:pt x="94" y="431"/>
                    <a:pt x="126" y="416"/>
                    <a:pt x="144" y="432"/>
                  </a:cubicBezTo>
                  <a:cubicBezTo>
                    <a:pt x="163" y="449"/>
                    <a:pt x="168" y="504"/>
                    <a:pt x="168" y="504"/>
                  </a:cubicBezTo>
                  <a:cubicBezTo>
                    <a:pt x="164" y="516"/>
                    <a:pt x="151" y="528"/>
                    <a:pt x="156" y="540"/>
                  </a:cubicBezTo>
                  <a:cubicBezTo>
                    <a:pt x="176" y="591"/>
                    <a:pt x="208" y="553"/>
                    <a:pt x="228" y="540"/>
                  </a:cubicBezTo>
                  <a:cubicBezTo>
                    <a:pt x="232" y="524"/>
                    <a:pt x="235" y="508"/>
                    <a:pt x="240" y="492"/>
                  </a:cubicBezTo>
                  <a:cubicBezTo>
                    <a:pt x="243" y="480"/>
                    <a:pt x="257" y="468"/>
                    <a:pt x="252" y="456"/>
                  </a:cubicBezTo>
                  <a:cubicBezTo>
                    <a:pt x="247" y="443"/>
                    <a:pt x="228" y="440"/>
                    <a:pt x="216" y="432"/>
                  </a:cubicBezTo>
                  <a:cubicBezTo>
                    <a:pt x="178" y="375"/>
                    <a:pt x="184" y="362"/>
                    <a:pt x="240" y="324"/>
                  </a:cubicBezTo>
                  <a:cubicBezTo>
                    <a:pt x="244" y="312"/>
                    <a:pt x="252" y="301"/>
                    <a:pt x="252" y="288"/>
                  </a:cubicBezTo>
                  <a:cubicBezTo>
                    <a:pt x="252" y="275"/>
                    <a:pt x="234" y="263"/>
                    <a:pt x="240" y="252"/>
                  </a:cubicBezTo>
                  <a:cubicBezTo>
                    <a:pt x="246" y="241"/>
                    <a:pt x="265" y="246"/>
                    <a:pt x="276" y="240"/>
                  </a:cubicBezTo>
                  <a:cubicBezTo>
                    <a:pt x="301" y="226"/>
                    <a:pt x="348" y="192"/>
                    <a:pt x="348" y="192"/>
                  </a:cubicBezTo>
                  <a:cubicBezTo>
                    <a:pt x="356" y="180"/>
                    <a:pt x="358" y="158"/>
                    <a:pt x="372" y="156"/>
                  </a:cubicBezTo>
                  <a:cubicBezTo>
                    <a:pt x="397" y="153"/>
                    <a:pt x="444" y="180"/>
                    <a:pt x="444" y="180"/>
                  </a:cubicBezTo>
                  <a:cubicBezTo>
                    <a:pt x="499" y="97"/>
                    <a:pt x="465" y="99"/>
                    <a:pt x="528" y="120"/>
                  </a:cubicBezTo>
                  <a:cubicBezTo>
                    <a:pt x="578" y="108"/>
                    <a:pt x="606" y="116"/>
                    <a:pt x="588" y="36"/>
                  </a:cubicBezTo>
                  <a:cubicBezTo>
                    <a:pt x="584" y="19"/>
                    <a:pt x="552" y="0"/>
                    <a:pt x="552" y="0"/>
                  </a:cubicBezTo>
                </a:path>
              </a:pathLst>
            </a:custGeom>
            <a:noFill/>
            <a:ln w="9525" cap="flat" cmpd="sng">
              <a:solidFill>
                <a:schemeClr val="tx1"/>
              </a:solidFill>
              <a:prstDash val="sysDot"/>
              <a:round/>
              <a:headEnd type="none" w="med" len="med"/>
              <a:tailEnd type="none" w="med" len="med"/>
            </a:ln>
          </p:spPr>
          <p:txBody>
            <a:bodyPr/>
            <a:p>
              <a:endParaRPr lang="zh-CN" altLang="en-US"/>
            </a:p>
          </p:txBody>
        </p:sp>
        <p:sp>
          <p:nvSpPr>
            <p:cNvPr id="12307" name="Freeform 20"/>
            <p:cNvSpPr/>
            <p:nvPr/>
          </p:nvSpPr>
          <p:spPr>
            <a:xfrm>
              <a:off x="1512" y="1402"/>
              <a:ext cx="1020" cy="858"/>
            </a:xfrm>
            <a:custGeom>
              <a:avLst/>
              <a:gdLst/>
              <a:ahLst/>
              <a:cxnLst>
                <a:cxn ang="0">
                  <a:pos x="744" y="2"/>
                </a:cxn>
                <a:cxn ang="0">
                  <a:pos x="756" y="62"/>
                </a:cxn>
                <a:cxn ang="0">
                  <a:pos x="828" y="158"/>
                </a:cxn>
                <a:cxn ang="0">
                  <a:pos x="960" y="206"/>
                </a:cxn>
                <a:cxn ang="0">
                  <a:pos x="984" y="278"/>
                </a:cxn>
                <a:cxn ang="0">
                  <a:pos x="1020" y="302"/>
                </a:cxn>
                <a:cxn ang="0">
                  <a:pos x="1008" y="338"/>
                </a:cxn>
                <a:cxn ang="0">
                  <a:pos x="972" y="326"/>
                </a:cxn>
                <a:cxn ang="0">
                  <a:pos x="924" y="314"/>
                </a:cxn>
                <a:cxn ang="0">
                  <a:pos x="888" y="290"/>
                </a:cxn>
                <a:cxn ang="0">
                  <a:pos x="840" y="362"/>
                </a:cxn>
                <a:cxn ang="0">
                  <a:pos x="828" y="446"/>
                </a:cxn>
                <a:cxn ang="0">
                  <a:pos x="792" y="458"/>
                </a:cxn>
                <a:cxn ang="0">
                  <a:pos x="780" y="494"/>
                </a:cxn>
                <a:cxn ang="0">
                  <a:pos x="804" y="530"/>
                </a:cxn>
                <a:cxn ang="0">
                  <a:pos x="840" y="554"/>
                </a:cxn>
                <a:cxn ang="0">
                  <a:pos x="888" y="602"/>
                </a:cxn>
                <a:cxn ang="0">
                  <a:pos x="912" y="722"/>
                </a:cxn>
                <a:cxn ang="0">
                  <a:pos x="888" y="854"/>
                </a:cxn>
                <a:cxn ang="0">
                  <a:pos x="744" y="782"/>
                </a:cxn>
                <a:cxn ang="0">
                  <a:pos x="708" y="794"/>
                </a:cxn>
                <a:cxn ang="0">
                  <a:pos x="600" y="734"/>
                </a:cxn>
                <a:cxn ang="0">
                  <a:pos x="576" y="662"/>
                </a:cxn>
                <a:cxn ang="0">
                  <a:pos x="504" y="638"/>
                </a:cxn>
                <a:cxn ang="0">
                  <a:pos x="288" y="638"/>
                </a:cxn>
                <a:cxn ang="0">
                  <a:pos x="252" y="626"/>
                </a:cxn>
                <a:cxn ang="0">
                  <a:pos x="216" y="614"/>
                </a:cxn>
                <a:cxn ang="0">
                  <a:pos x="156" y="554"/>
                </a:cxn>
                <a:cxn ang="0">
                  <a:pos x="96" y="446"/>
                </a:cxn>
                <a:cxn ang="0">
                  <a:pos x="48" y="314"/>
                </a:cxn>
                <a:cxn ang="0">
                  <a:pos x="0" y="242"/>
                </a:cxn>
                <a:cxn ang="0">
                  <a:pos x="36" y="194"/>
                </a:cxn>
              </a:cxnLst>
              <a:pathLst>
                <a:path w="1020" h="858">
                  <a:moveTo>
                    <a:pt x="744" y="2"/>
                  </a:moveTo>
                  <a:cubicBezTo>
                    <a:pt x="814" y="48"/>
                    <a:pt x="766" y="0"/>
                    <a:pt x="756" y="62"/>
                  </a:cubicBezTo>
                  <a:cubicBezTo>
                    <a:pt x="749" y="103"/>
                    <a:pt x="801" y="140"/>
                    <a:pt x="828" y="158"/>
                  </a:cubicBezTo>
                  <a:cubicBezTo>
                    <a:pt x="902" y="269"/>
                    <a:pt x="763" y="81"/>
                    <a:pt x="960" y="206"/>
                  </a:cubicBezTo>
                  <a:cubicBezTo>
                    <a:pt x="981" y="220"/>
                    <a:pt x="963" y="264"/>
                    <a:pt x="984" y="278"/>
                  </a:cubicBezTo>
                  <a:cubicBezTo>
                    <a:pt x="996" y="286"/>
                    <a:pt x="1008" y="294"/>
                    <a:pt x="1020" y="302"/>
                  </a:cubicBezTo>
                  <a:cubicBezTo>
                    <a:pt x="1016" y="314"/>
                    <a:pt x="1019" y="332"/>
                    <a:pt x="1008" y="338"/>
                  </a:cubicBezTo>
                  <a:cubicBezTo>
                    <a:pt x="997" y="344"/>
                    <a:pt x="984" y="329"/>
                    <a:pt x="972" y="326"/>
                  </a:cubicBezTo>
                  <a:cubicBezTo>
                    <a:pt x="956" y="321"/>
                    <a:pt x="940" y="318"/>
                    <a:pt x="924" y="314"/>
                  </a:cubicBezTo>
                  <a:cubicBezTo>
                    <a:pt x="912" y="306"/>
                    <a:pt x="901" y="283"/>
                    <a:pt x="888" y="290"/>
                  </a:cubicBezTo>
                  <a:cubicBezTo>
                    <a:pt x="863" y="304"/>
                    <a:pt x="840" y="362"/>
                    <a:pt x="840" y="362"/>
                  </a:cubicBezTo>
                  <a:cubicBezTo>
                    <a:pt x="836" y="390"/>
                    <a:pt x="841" y="421"/>
                    <a:pt x="828" y="446"/>
                  </a:cubicBezTo>
                  <a:cubicBezTo>
                    <a:pt x="822" y="457"/>
                    <a:pt x="801" y="449"/>
                    <a:pt x="792" y="458"/>
                  </a:cubicBezTo>
                  <a:cubicBezTo>
                    <a:pt x="783" y="467"/>
                    <a:pt x="784" y="482"/>
                    <a:pt x="780" y="494"/>
                  </a:cubicBezTo>
                  <a:cubicBezTo>
                    <a:pt x="788" y="506"/>
                    <a:pt x="794" y="520"/>
                    <a:pt x="804" y="530"/>
                  </a:cubicBezTo>
                  <a:cubicBezTo>
                    <a:pt x="814" y="540"/>
                    <a:pt x="831" y="543"/>
                    <a:pt x="840" y="554"/>
                  </a:cubicBezTo>
                  <a:cubicBezTo>
                    <a:pt x="887" y="612"/>
                    <a:pt x="809" y="576"/>
                    <a:pt x="888" y="602"/>
                  </a:cubicBezTo>
                  <a:cubicBezTo>
                    <a:pt x="927" y="661"/>
                    <a:pt x="923" y="654"/>
                    <a:pt x="912" y="722"/>
                  </a:cubicBezTo>
                  <a:cubicBezTo>
                    <a:pt x="889" y="858"/>
                    <a:pt x="914" y="777"/>
                    <a:pt x="888" y="854"/>
                  </a:cubicBezTo>
                  <a:cubicBezTo>
                    <a:pt x="835" y="836"/>
                    <a:pt x="797" y="800"/>
                    <a:pt x="744" y="782"/>
                  </a:cubicBezTo>
                  <a:cubicBezTo>
                    <a:pt x="732" y="786"/>
                    <a:pt x="720" y="798"/>
                    <a:pt x="708" y="794"/>
                  </a:cubicBezTo>
                  <a:cubicBezTo>
                    <a:pt x="669" y="781"/>
                    <a:pt x="639" y="747"/>
                    <a:pt x="600" y="734"/>
                  </a:cubicBezTo>
                  <a:cubicBezTo>
                    <a:pt x="592" y="710"/>
                    <a:pt x="584" y="686"/>
                    <a:pt x="576" y="662"/>
                  </a:cubicBezTo>
                  <a:cubicBezTo>
                    <a:pt x="568" y="638"/>
                    <a:pt x="504" y="638"/>
                    <a:pt x="504" y="638"/>
                  </a:cubicBezTo>
                  <a:cubicBezTo>
                    <a:pt x="407" y="657"/>
                    <a:pt x="385" y="670"/>
                    <a:pt x="288" y="638"/>
                  </a:cubicBezTo>
                  <a:cubicBezTo>
                    <a:pt x="276" y="634"/>
                    <a:pt x="264" y="630"/>
                    <a:pt x="252" y="626"/>
                  </a:cubicBezTo>
                  <a:cubicBezTo>
                    <a:pt x="240" y="622"/>
                    <a:pt x="216" y="614"/>
                    <a:pt x="216" y="614"/>
                  </a:cubicBezTo>
                  <a:cubicBezTo>
                    <a:pt x="152" y="518"/>
                    <a:pt x="236" y="634"/>
                    <a:pt x="156" y="554"/>
                  </a:cubicBezTo>
                  <a:cubicBezTo>
                    <a:pt x="127" y="525"/>
                    <a:pt x="118" y="480"/>
                    <a:pt x="96" y="446"/>
                  </a:cubicBezTo>
                  <a:cubicBezTo>
                    <a:pt x="86" y="398"/>
                    <a:pt x="71" y="356"/>
                    <a:pt x="48" y="314"/>
                  </a:cubicBezTo>
                  <a:cubicBezTo>
                    <a:pt x="34" y="289"/>
                    <a:pt x="0" y="242"/>
                    <a:pt x="0" y="242"/>
                  </a:cubicBezTo>
                  <a:cubicBezTo>
                    <a:pt x="15" y="198"/>
                    <a:pt x="1" y="212"/>
                    <a:pt x="36" y="194"/>
                  </a:cubicBezTo>
                </a:path>
              </a:pathLst>
            </a:custGeom>
            <a:noFill/>
            <a:ln w="9525" cap="flat" cmpd="sng">
              <a:solidFill>
                <a:schemeClr val="tx1"/>
              </a:solidFill>
              <a:prstDash val="sysDot"/>
              <a:round/>
              <a:headEnd type="none" w="med" len="med"/>
              <a:tailEnd type="none" w="med" len="med"/>
            </a:ln>
          </p:spPr>
          <p:txBody>
            <a:bodyPr/>
            <a:p>
              <a:endParaRPr lang="zh-CN" altLang="en-US"/>
            </a:p>
          </p:txBody>
        </p:sp>
        <p:sp>
          <p:nvSpPr>
            <p:cNvPr id="12308" name="Freeform 21"/>
            <p:cNvSpPr/>
            <p:nvPr/>
          </p:nvSpPr>
          <p:spPr>
            <a:xfrm>
              <a:off x="2472" y="1502"/>
              <a:ext cx="480" cy="109"/>
            </a:xfrm>
            <a:custGeom>
              <a:avLst/>
              <a:gdLst/>
              <a:ahLst/>
              <a:cxnLst>
                <a:cxn ang="0">
                  <a:pos x="0" y="94"/>
                </a:cxn>
                <a:cxn ang="0">
                  <a:pos x="96" y="22"/>
                </a:cxn>
                <a:cxn ang="0">
                  <a:pos x="132" y="46"/>
                </a:cxn>
                <a:cxn ang="0">
                  <a:pos x="156" y="82"/>
                </a:cxn>
                <a:cxn ang="0">
                  <a:pos x="228" y="70"/>
                </a:cxn>
                <a:cxn ang="0">
                  <a:pos x="288" y="82"/>
                </a:cxn>
                <a:cxn ang="0">
                  <a:pos x="324" y="106"/>
                </a:cxn>
                <a:cxn ang="0">
                  <a:pos x="348" y="70"/>
                </a:cxn>
                <a:cxn ang="0">
                  <a:pos x="420" y="46"/>
                </a:cxn>
                <a:cxn ang="0">
                  <a:pos x="480" y="10"/>
                </a:cxn>
              </a:cxnLst>
              <a:pathLst>
                <a:path w="480" h="109">
                  <a:moveTo>
                    <a:pt x="0" y="94"/>
                  </a:moveTo>
                  <a:cubicBezTo>
                    <a:pt x="28" y="52"/>
                    <a:pt x="48" y="38"/>
                    <a:pt x="96" y="22"/>
                  </a:cubicBezTo>
                  <a:cubicBezTo>
                    <a:pt x="108" y="30"/>
                    <a:pt x="122" y="36"/>
                    <a:pt x="132" y="46"/>
                  </a:cubicBezTo>
                  <a:cubicBezTo>
                    <a:pt x="142" y="56"/>
                    <a:pt x="142" y="79"/>
                    <a:pt x="156" y="82"/>
                  </a:cubicBezTo>
                  <a:cubicBezTo>
                    <a:pt x="180" y="88"/>
                    <a:pt x="204" y="74"/>
                    <a:pt x="228" y="70"/>
                  </a:cubicBezTo>
                  <a:cubicBezTo>
                    <a:pt x="248" y="74"/>
                    <a:pt x="269" y="75"/>
                    <a:pt x="288" y="82"/>
                  </a:cubicBezTo>
                  <a:cubicBezTo>
                    <a:pt x="302" y="87"/>
                    <a:pt x="310" y="109"/>
                    <a:pt x="324" y="106"/>
                  </a:cubicBezTo>
                  <a:cubicBezTo>
                    <a:pt x="338" y="103"/>
                    <a:pt x="336" y="78"/>
                    <a:pt x="348" y="70"/>
                  </a:cubicBezTo>
                  <a:cubicBezTo>
                    <a:pt x="369" y="57"/>
                    <a:pt x="420" y="46"/>
                    <a:pt x="420" y="46"/>
                  </a:cubicBezTo>
                  <a:cubicBezTo>
                    <a:pt x="451" y="0"/>
                    <a:pt x="430" y="10"/>
                    <a:pt x="480" y="10"/>
                  </a:cubicBezTo>
                </a:path>
              </a:pathLst>
            </a:custGeom>
            <a:noFill/>
            <a:ln w="9525" cap="flat" cmpd="sng">
              <a:solidFill>
                <a:schemeClr val="tx1"/>
              </a:solidFill>
              <a:prstDash val="sysDot"/>
              <a:round/>
              <a:headEnd type="none" w="med" len="med"/>
              <a:tailEnd type="none" w="med" len="med"/>
            </a:ln>
          </p:spPr>
          <p:txBody>
            <a:bodyPr/>
            <a:p>
              <a:endParaRPr lang="zh-CN" altLang="en-US"/>
            </a:p>
          </p:txBody>
        </p:sp>
        <p:sp>
          <p:nvSpPr>
            <p:cNvPr id="12309" name="Freeform 22"/>
            <p:cNvSpPr/>
            <p:nvPr/>
          </p:nvSpPr>
          <p:spPr>
            <a:xfrm>
              <a:off x="2412" y="1715"/>
              <a:ext cx="672" cy="979"/>
            </a:xfrm>
            <a:custGeom>
              <a:avLst/>
              <a:gdLst/>
              <a:ahLst/>
              <a:cxnLst>
                <a:cxn ang="0">
                  <a:pos x="144" y="13"/>
                </a:cxn>
                <a:cxn ang="0">
                  <a:pos x="300" y="37"/>
                </a:cxn>
                <a:cxn ang="0">
                  <a:pos x="408" y="61"/>
                </a:cxn>
                <a:cxn ang="0">
                  <a:pos x="516" y="145"/>
                </a:cxn>
                <a:cxn ang="0">
                  <a:pos x="528" y="181"/>
                </a:cxn>
                <a:cxn ang="0">
                  <a:pos x="564" y="205"/>
                </a:cxn>
                <a:cxn ang="0">
                  <a:pos x="552" y="253"/>
                </a:cxn>
                <a:cxn ang="0">
                  <a:pos x="516" y="241"/>
                </a:cxn>
                <a:cxn ang="0">
                  <a:pos x="456" y="373"/>
                </a:cxn>
                <a:cxn ang="0">
                  <a:pos x="480" y="409"/>
                </a:cxn>
                <a:cxn ang="0">
                  <a:pos x="516" y="397"/>
                </a:cxn>
                <a:cxn ang="0">
                  <a:pos x="600" y="421"/>
                </a:cxn>
                <a:cxn ang="0">
                  <a:pos x="648" y="493"/>
                </a:cxn>
                <a:cxn ang="0">
                  <a:pos x="672" y="529"/>
                </a:cxn>
                <a:cxn ang="0">
                  <a:pos x="564" y="733"/>
                </a:cxn>
                <a:cxn ang="0">
                  <a:pos x="504" y="841"/>
                </a:cxn>
                <a:cxn ang="0">
                  <a:pos x="480" y="877"/>
                </a:cxn>
                <a:cxn ang="0">
                  <a:pos x="408" y="901"/>
                </a:cxn>
                <a:cxn ang="0">
                  <a:pos x="396" y="937"/>
                </a:cxn>
                <a:cxn ang="0">
                  <a:pos x="324" y="961"/>
                </a:cxn>
                <a:cxn ang="0">
                  <a:pos x="336" y="901"/>
                </a:cxn>
                <a:cxn ang="0">
                  <a:pos x="312" y="781"/>
                </a:cxn>
                <a:cxn ang="0">
                  <a:pos x="264" y="829"/>
                </a:cxn>
                <a:cxn ang="0">
                  <a:pos x="228" y="853"/>
                </a:cxn>
                <a:cxn ang="0">
                  <a:pos x="168" y="781"/>
                </a:cxn>
                <a:cxn ang="0">
                  <a:pos x="96" y="745"/>
                </a:cxn>
                <a:cxn ang="0">
                  <a:pos x="60" y="757"/>
                </a:cxn>
                <a:cxn ang="0">
                  <a:pos x="36" y="721"/>
                </a:cxn>
                <a:cxn ang="0">
                  <a:pos x="12" y="601"/>
                </a:cxn>
                <a:cxn ang="0">
                  <a:pos x="0" y="565"/>
                </a:cxn>
              </a:cxnLst>
              <a:pathLst>
                <a:path w="672" h="979">
                  <a:moveTo>
                    <a:pt x="144" y="13"/>
                  </a:moveTo>
                  <a:cubicBezTo>
                    <a:pt x="209" y="0"/>
                    <a:pt x="244" y="0"/>
                    <a:pt x="300" y="37"/>
                  </a:cubicBezTo>
                  <a:cubicBezTo>
                    <a:pt x="354" y="119"/>
                    <a:pt x="281" y="32"/>
                    <a:pt x="408" y="61"/>
                  </a:cubicBezTo>
                  <a:cubicBezTo>
                    <a:pt x="445" y="70"/>
                    <a:pt x="488" y="117"/>
                    <a:pt x="516" y="145"/>
                  </a:cubicBezTo>
                  <a:cubicBezTo>
                    <a:pt x="520" y="157"/>
                    <a:pt x="520" y="171"/>
                    <a:pt x="528" y="181"/>
                  </a:cubicBezTo>
                  <a:cubicBezTo>
                    <a:pt x="537" y="192"/>
                    <a:pt x="559" y="191"/>
                    <a:pt x="564" y="205"/>
                  </a:cubicBezTo>
                  <a:cubicBezTo>
                    <a:pt x="569" y="221"/>
                    <a:pt x="556" y="237"/>
                    <a:pt x="552" y="253"/>
                  </a:cubicBezTo>
                  <a:cubicBezTo>
                    <a:pt x="540" y="249"/>
                    <a:pt x="529" y="241"/>
                    <a:pt x="516" y="241"/>
                  </a:cubicBezTo>
                  <a:cubicBezTo>
                    <a:pt x="449" y="241"/>
                    <a:pt x="472" y="326"/>
                    <a:pt x="456" y="373"/>
                  </a:cubicBezTo>
                  <a:cubicBezTo>
                    <a:pt x="464" y="385"/>
                    <a:pt x="467" y="404"/>
                    <a:pt x="480" y="409"/>
                  </a:cubicBezTo>
                  <a:cubicBezTo>
                    <a:pt x="492" y="414"/>
                    <a:pt x="503" y="397"/>
                    <a:pt x="516" y="397"/>
                  </a:cubicBezTo>
                  <a:cubicBezTo>
                    <a:pt x="531" y="397"/>
                    <a:pt x="583" y="415"/>
                    <a:pt x="600" y="421"/>
                  </a:cubicBezTo>
                  <a:cubicBezTo>
                    <a:pt x="616" y="445"/>
                    <a:pt x="632" y="469"/>
                    <a:pt x="648" y="493"/>
                  </a:cubicBezTo>
                  <a:cubicBezTo>
                    <a:pt x="656" y="505"/>
                    <a:pt x="672" y="529"/>
                    <a:pt x="672" y="529"/>
                  </a:cubicBezTo>
                  <a:cubicBezTo>
                    <a:pt x="658" y="615"/>
                    <a:pt x="639" y="683"/>
                    <a:pt x="564" y="733"/>
                  </a:cubicBezTo>
                  <a:cubicBezTo>
                    <a:pt x="526" y="848"/>
                    <a:pt x="564" y="769"/>
                    <a:pt x="504" y="841"/>
                  </a:cubicBezTo>
                  <a:cubicBezTo>
                    <a:pt x="495" y="852"/>
                    <a:pt x="492" y="869"/>
                    <a:pt x="480" y="877"/>
                  </a:cubicBezTo>
                  <a:cubicBezTo>
                    <a:pt x="459" y="890"/>
                    <a:pt x="408" y="901"/>
                    <a:pt x="408" y="901"/>
                  </a:cubicBezTo>
                  <a:cubicBezTo>
                    <a:pt x="404" y="913"/>
                    <a:pt x="406" y="930"/>
                    <a:pt x="396" y="937"/>
                  </a:cubicBezTo>
                  <a:cubicBezTo>
                    <a:pt x="375" y="952"/>
                    <a:pt x="324" y="961"/>
                    <a:pt x="324" y="961"/>
                  </a:cubicBezTo>
                  <a:cubicBezTo>
                    <a:pt x="261" y="867"/>
                    <a:pt x="319" y="979"/>
                    <a:pt x="336" y="901"/>
                  </a:cubicBezTo>
                  <a:cubicBezTo>
                    <a:pt x="343" y="868"/>
                    <a:pt x="323" y="815"/>
                    <a:pt x="312" y="781"/>
                  </a:cubicBezTo>
                  <a:cubicBezTo>
                    <a:pt x="233" y="807"/>
                    <a:pt x="311" y="771"/>
                    <a:pt x="264" y="829"/>
                  </a:cubicBezTo>
                  <a:cubicBezTo>
                    <a:pt x="255" y="840"/>
                    <a:pt x="240" y="845"/>
                    <a:pt x="228" y="853"/>
                  </a:cubicBezTo>
                  <a:cubicBezTo>
                    <a:pt x="134" y="829"/>
                    <a:pt x="216" y="865"/>
                    <a:pt x="168" y="781"/>
                  </a:cubicBezTo>
                  <a:cubicBezTo>
                    <a:pt x="157" y="762"/>
                    <a:pt x="114" y="751"/>
                    <a:pt x="96" y="745"/>
                  </a:cubicBezTo>
                  <a:cubicBezTo>
                    <a:pt x="84" y="749"/>
                    <a:pt x="72" y="762"/>
                    <a:pt x="60" y="757"/>
                  </a:cubicBezTo>
                  <a:cubicBezTo>
                    <a:pt x="47" y="752"/>
                    <a:pt x="40" y="735"/>
                    <a:pt x="36" y="721"/>
                  </a:cubicBezTo>
                  <a:cubicBezTo>
                    <a:pt x="24" y="682"/>
                    <a:pt x="20" y="641"/>
                    <a:pt x="12" y="601"/>
                  </a:cubicBezTo>
                  <a:cubicBezTo>
                    <a:pt x="10" y="589"/>
                    <a:pt x="0" y="565"/>
                    <a:pt x="0" y="565"/>
                  </a:cubicBezTo>
                </a:path>
              </a:pathLst>
            </a:custGeom>
            <a:noFill/>
            <a:ln w="9525" cap="flat" cmpd="sng">
              <a:solidFill>
                <a:schemeClr val="tx1"/>
              </a:solidFill>
              <a:prstDash val="sysDot"/>
              <a:round/>
              <a:headEnd type="none" w="med" len="med"/>
              <a:tailEnd type="none" w="med" len="med"/>
            </a:ln>
          </p:spPr>
          <p:txBody>
            <a:bodyPr/>
            <a:p>
              <a:endParaRPr lang="zh-CN" altLang="en-US"/>
            </a:p>
          </p:txBody>
        </p:sp>
        <p:sp>
          <p:nvSpPr>
            <p:cNvPr id="12310" name="Freeform 23"/>
            <p:cNvSpPr/>
            <p:nvPr/>
          </p:nvSpPr>
          <p:spPr>
            <a:xfrm>
              <a:off x="2100" y="2496"/>
              <a:ext cx="777" cy="1092"/>
            </a:xfrm>
            <a:custGeom>
              <a:avLst/>
              <a:gdLst/>
              <a:ahLst/>
              <a:cxnLst>
                <a:cxn ang="0">
                  <a:pos x="12" y="204"/>
                </a:cxn>
                <a:cxn ang="0">
                  <a:pos x="192" y="144"/>
                </a:cxn>
                <a:cxn ang="0">
                  <a:pos x="408" y="36"/>
                </a:cxn>
                <a:cxn ang="0">
                  <a:pos x="480" y="12"/>
                </a:cxn>
                <a:cxn ang="0">
                  <a:pos x="516" y="0"/>
                </a:cxn>
                <a:cxn ang="0">
                  <a:pos x="564" y="60"/>
                </a:cxn>
                <a:cxn ang="0">
                  <a:pos x="636" y="84"/>
                </a:cxn>
                <a:cxn ang="0">
                  <a:pos x="732" y="204"/>
                </a:cxn>
                <a:cxn ang="0">
                  <a:pos x="720" y="360"/>
                </a:cxn>
                <a:cxn ang="0">
                  <a:pos x="684" y="372"/>
                </a:cxn>
                <a:cxn ang="0">
                  <a:pos x="636" y="420"/>
                </a:cxn>
                <a:cxn ang="0">
                  <a:pos x="624" y="456"/>
                </a:cxn>
                <a:cxn ang="0">
                  <a:pos x="552" y="516"/>
                </a:cxn>
                <a:cxn ang="0">
                  <a:pos x="540" y="600"/>
                </a:cxn>
                <a:cxn ang="0">
                  <a:pos x="492" y="672"/>
                </a:cxn>
                <a:cxn ang="0">
                  <a:pos x="468" y="780"/>
                </a:cxn>
                <a:cxn ang="0">
                  <a:pos x="408" y="924"/>
                </a:cxn>
                <a:cxn ang="0">
                  <a:pos x="396" y="1008"/>
                </a:cxn>
                <a:cxn ang="0">
                  <a:pos x="408" y="1044"/>
                </a:cxn>
                <a:cxn ang="0">
                  <a:pos x="324" y="1092"/>
                </a:cxn>
                <a:cxn ang="0">
                  <a:pos x="312" y="1056"/>
                </a:cxn>
                <a:cxn ang="0">
                  <a:pos x="168" y="1068"/>
                </a:cxn>
                <a:cxn ang="0">
                  <a:pos x="120" y="1056"/>
                </a:cxn>
                <a:cxn ang="0">
                  <a:pos x="168" y="996"/>
                </a:cxn>
                <a:cxn ang="0">
                  <a:pos x="108" y="912"/>
                </a:cxn>
                <a:cxn ang="0">
                  <a:pos x="60" y="900"/>
                </a:cxn>
                <a:cxn ang="0">
                  <a:pos x="72" y="756"/>
                </a:cxn>
                <a:cxn ang="0">
                  <a:pos x="24" y="648"/>
                </a:cxn>
                <a:cxn ang="0">
                  <a:pos x="0" y="504"/>
                </a:cxn>
                <a:cxn ang="0">
                  <a:pos x="72" y="360"/>
                </a:cxn>
                <a:cxn ang="0">
                  <a:pos x="12" y="204"/>
                </a:cxn>
              </a:cxnLst>
              <a:pathLst>
                <a:path w="777" h="1092">
                  <a:moveTo>
                    <a:pt x="12" y="204"/>
                  </a:moveTo>
                  <a:cubicBezTo>
                    <a:pt x="69" y="166"/>
                    <a:pt x="128" y="165"/>
                    <a:pt x="192" y="144"/>
                  </a:cubicBezTo>
                  <a:cubicBezTo>
                    <a:pt x="242" y="68"/>
                    <a:pt x="327" y="60"/>
                    <a:pt x="408" y="36"/>
                  </a:cubicBezTo>
                  <a:cubicBezTo>
                    <a:pt x="432" y="29"/>
                    <a:pt x="456" y="20"/>
                    <a:pt x="480" y="12"/>
                  </a:cubicBezTo>
                  <a:cubicBezTo>
                    <a:pt x="492" y="8"/>
                    <a:pt x="516" y="0"/>
                    <a:pt x="516" y="0"/>
                  </a:cubicBezTo>
                  <a:cubicBezTo>
                    <a:pt x="529" y="39"/>
                    <a:pt x="522" y="41"/>
                    <a:pt x="564" y="60"/>
                  </a:cubicBezTo>
                  <a:cubicBezTo>
                    <a:pt x="587" y="70"/>
                    <a:pt x="636" y="84"/>
                    <a:pt x="636" y="84"/>
                  </a:cubicBezTo>
                  <a:cubicBezTo>
                    <a:pt x="672" y="138"/>
                    <a:pt x="665" y="182"/>
                    <a:pt x="732" y="204"/>
                  </a:cubicBezTo>
                  <a:cubicBezTo>
                    <a:pt x="750" y="257"/>
                    <a:pt x="777" y="315"/>
                    <a:pt x="720" y="360"/>
                  </a:cubicBezTo>
                  <a:cubicBezTo>
                    <a:pt x="710" y="368"/>
                    <a:pt x="696" y="368"/>
                    <a:pt x="684" y="372"/>
                  </a:cubicBezTo>
                  <a:cubicBezTo>
                    <a:pt x="652" y="468"/>
                    <a:pt x="700" y="356"/>
                    <a:pt x="636" y="420"/>
                  </a:cubicBezTo>
                  <a:cubicBezTo>
                    <a:pt x="627" y="429"/>
                    <a:pt x="631" y="445"/>
                    <a:pt x="624" y="456"/>
                  </a:cubicBezTo>
                  <a:cubicBezTo>
                    <a:pt x="606" y="484"/>
                    <a:pt x="579" y="498"/>
                    <a:pt x="552" y="516"/>
                  </a:cubicBezTo>
                  <a:cubicBezTo>
                    <a:pt x="548" y="544"/>
                    <a:pt x="550" y="574"/>
                    <a:pt x="540" y="600"/>
                  </a:cubicBezTo>
                  <a:cubicBezTo>
                    <a:pt x="530" y="627"/>
                    <a:pt x="492" y="672"/>
                    <a:pt x="492" y="672"/>
                  </a:cubicBezTo>
                  <a:cubicBezTo>
                    <a:pt x="514" y="737"/>
                    <a:pt x="492" y="725"/>
                    <a:pt x="468" y="780"/>
                  </a:cubicBezTo>
                  <a:cubicBezTo>
                    <a:pt x="444" y="835"/>
                    <a:pt x="440" y="876"/>
                    <a:pt x="408" y="924"/>
                  </a:cubicBezTo>
                  <a:cubicBezTo>
                    <a:pt x="404" y="952"/>
                    <a:pt x="396" y="980"/>
                    <a:pt x="396" y="1008"/>
                  </a:cubicBezTo>
                  <a:cubicBezTo>
                    <a:pt x="396" y="1021"/>
                    <a:pt x="414" y="1033"/>
                    <a:pt x="408" y="1044"/>
                  </a:cubicBezTo>
                  <a:cubicBezTo>
                    <a:pt x="393" y="1073"/>
                    <a:pt x="351" y="1083"/>
                    <a:pt x="324" y="1092"/>
                  </a:cubicBezTo>
                  <a:cubicBezTo>
                    <a:pt x="320" y="1080"/>
                    <a:pt x="321" y="1065"/>
                    <a:pt x="312" y="1056"/>
                  </a:cubicBezTo>
                  <a:cubicBezTo>
                    <a:pt x="285" y="1029"/>
                    <a:pt x="193" y="1064"/>
                    <a:pt x="168" y="1068"/>
                  </a:cubicBezTo>
                  <a:cubicBezTo>
                    <a:pt x="152" y="1064"/>
                    <a:pt x="130" y="1069"/>
                    <a:pt x="120" y="1056"/>
                  </a:cubicBezTo>
                  <a:cubicBezTo>
                    <a:pt x="101" y="1030"/>
                    <a:pt x="162" y="1000"/>
                    <a:pt x="168" y="996"/>
                  </a:cubicBezTo>
                  <a:cubicBezTo>
                    <a:pt x="142" y="918"/>
                    <a:pt x="167" y="929"/>
                    <a:pt x="108" y="912"/>
                  </a:cubicBezTo>
                  <a:cubicBezTo>
                    <a:pt x="92" y="907"/>
                    <a:pt x="76" y="904"/>
                    <a:pt x="60" y="900"/>
                  </a:cubicBezTo>
                  <a:cubicBezTo>
                    <a:pt x="43" y="848"/>
                    <a:pt x="55" y="807"/>
                    <a:pt x="72" y="756"/>
                  </a:cubicBezTo>
                  <a:cubicBezTo>
                    <a:pt x="43" y="670"/>
                    <a:pt x="62" y="705"/>
                    <a:pt x="24" y="648"/>
                  </a:cubicBezTo>
                  <a:cubicBezTo>
                    <a:pt x="37" y="583"/>
                    <a:pt x="37" y="559"/>
                    <a:pt x="0" y="504"/>
                  </a:cubicBezTo>
                  <a:cubicBezTo>
                    <a:pt x="17" y="454"/>
                    <a:pt x="43" y="403"/>
                    <a:pt x="72" y="360"/>
                  </a:cubicBezTo>
                  <a:cubicBezTo>
                    <a:pt x="58" y="304"/>
                    <a:pt x="31" y="260"/>
                    <a:pt x="12" y="204"/>
                  </a:cubicBezTo>
                  <a:close/>
                </a:path>
              </a:pathLst>
            </a:custGeom>
            <a:noFill/>
            <a:ln w="9525" cap="flat" cmpd="sng">
              <a:solidFill>
                <a:schemeClr val="tx1"/>
              </a:solidFill>
              <a:prstDash val="sysDot"/>
              <a:round/>
              <a:headEnd type="none" w="med" len="med"/>
              <a:tailEnd type="none" w="med" len="med"/>
            </a:ln>
          </p:spPr>
          <p:txBody>
            <a:bodyPr/>
            <a:p>
              <a:endParaRPr lang="zh-CN" altLang="en-US"/>
            </a:p>
          </p:txBody>
        </p:sp>
        <p:sp>
          <p:nvSpPr>
            <p:cNvPr id="12311" name="Freeform 24"/>
            <p:cNvSpPr/>
            <p:nvPr/>
          </p:nvSpPr>
          <p:spPr>
            <a:xfrm>
              <a:off x="2880" y="2772"/>
              <a:ext cx="408" cy="228"/>
            </a:xfrm>
            <a:custGeom>
              <a:avLst/>
              <a:gdLst/>
              <a:ahLst/>
              <a:cxnLst>
                <a:cxn ang="0">
                  <a:pos x="0" y="0"/>
                </a:cxn>
                <a:cxn ang="0">
                  <a:pos x="96" y="72"/>
                </a:cxn>
                <a:cxn ang="0">
                  <a:pos x="156" y="204"/>
                </a:cxn>
                <a:cxn ang="0">
                  <a:pos x="264" y="144"/>
                </a:cxn>
                <a:cxn ang="0">
                  <a:pos x="288" y="180"/>
                </a:cxn>
                <a:cxn ang="0">
                  <a:pos x="408" y="228"/>
                </a:cxn>
              </a:cxnLst>
              <a:pathLst>
                <a:path w="408" h="228">
                  <a:moveTo>
                    <a:pt x="0" y="0"/>
                  </a:moveTo>
                  <a:cubicBezTo>
                    <a:pt x="47" y="31"/>
                    <a:pt x="64" y="24"/>
                    <a:pt x="96" y="72"/>
                  </a:cubicBezTo>
                  <a:cubicBezTo>
                    <a:pt x="108" y="145"/>
                    <a:pt x="97" y="164"/>
                    <a:pt x="156" y="204"/>
                  </a:cubicBezTo>
                  <a:cubicBezTo>
                    <a:pt x="239" y="149"/>
                    <a:pt x="201" y="165"/>
                    <a:pt x="264" y="144"/>
                  </a:cubicBezTo>
                  <a:cubicBezTo>
                    <a:pt x="272" y="156"/>
                    <a:pt x="277" y="171"/>
                    <a:pt x="288" y="180"/>
                  </a:cubicBezTo>
                  <a:cubicBezTo>
                    <a:pt x="323" y="208"/>
                    <a:pt x="363" y="183"/>
                    <a:pt x="408" y="228"/>
                  </a:cubicBezTo>
                </a:path>
              </a:pathLst>
            </a:custGeom>
            <a:noFill/>
            <a:ln w="9525" cap="flat" cmpd="sng">
              <a:solidFill>
                <a:schemeClr val="tx1"/>
              </a:solidFill>
              <a:prstDash val="sysDot"/>
              <a:round/>
              <a:headEnd type="none" w="med" len="med"/>
              <a:tailEnd type="none" w="med" len="med"/>
            </a:ln>
          </p:spPr>
          <p:txBody>
            <a:bodyPr/>
            <a:p>
              <a:endParaRPr lang="zh-CN" altLang="en-US"/>
            </a:p>
          </p:txBody>
        </p:sp>
        <p:sp>
          <p:nvSpPr>
            <p:cNvPr id="12312" name="Freeform 25"/>
            <p:cNvSpPr/>
            <p:nvPr/>
          </p:nvSpPr>
          <p:spPr>
            <a:xfrm>
              <a:off x="2864" y="1872"/>
              <a:ext cx="460" cy="444"/>
            </a:xfrm>
            <a:custGeom>
              <a:avLst/>
              <a:gdLst/>
              <a:ahLst/>
              <a:cxnLst>
                <a:cxn ang="0">
                  <a:pos x="460" y="444"/>
                </a:cxn>
                <a:cxn ang="0">
                  <a:pos x="364" y="396"/>
                </a:cxn>
                <a:cxn ang="0">
                  <a:pos x="292" y="360"/>
                </a:cxn>
                <a:cxn ang="0">
                  <a:pos x="184" y="336"/>
                </a:cxn>
                <a:cxn ang="0">
                  <a:pos x="76" y="264"/>
                </a:cxn>
                <a:cxn ang="0">
                  <a:pos x="40" y="240"/>
                </a:cxn>
                <a:cxn ang="0">
                  <a:pos x="28" y="132"/>
                </a:cxn>
                <a:cxn ang="0">
                  <a:pos x="64" y="108"/>
                </a:cxn>
                <a:cxn ang="0">
                  <a:pos x="40" y="0"/>
                </a:cxn>
              </a:cxnLst>
              <a:pathLst>
                <a:path w="460" h="444">
                  <a:moveTo>
                    <a:pt x="460" y="444"/>
                  </a:moveTo>
                  <a:cubicBezTo>
                    <a:pt x="420" y="384"/>
                    <a:pt x="454" y="416"/>
                    <a:pt x="364" y="396"/>
                  </a:cubicBezTo>
                  <a:cubicBezTo>
                    <a:pt x="310" y="384"/>
                    <a:pt x="344" y="386"/>
                    <a:pt x="292" y="360"/>
                  </a:cubicBezTo>
                  <a:cubicBezTo>
                    <a:pt x="262" y="345"/>
                    <a:pt x="212" y="341"/>
                    <a:pt x="184" y="336"/>
                  </a:cubicBezTo>
                  <a:cubicBezTo>
                    <a:pt x="165" y="324"/>
                    <a:pt x="103" y="282"/>
                    <a:pt x="76" y="264"/>
                  </a:cubicBezTo>
                  <a:cubicBezTo>
                    <a:pt x="64" y="256"/>
                    <a:pt x="40" y="240"/>
                    <a:pt x="40" y="240"/>
                  </a:cubicBezTo>
                  <a:cubicBezTo>
                    <a:pt x="28" y="205"/>
                    <a:pt x="0" y="167"/>
                    <a:pt x="28" y="132"/>
                  </a:cubicBezTo>
                  <a:cubicBezTo>
                    <a:pt x="37" y="121"/>
                    <a:pt x="52" y="116"/>
                    <a:pt x="64" y="108"/>
                  </a:cubicBezTo>
                  <a:cubicBezTo>
                    <a:pt x="78" y="65"/>
                    <a:pt x="87" y="23"/>
                    <a:pt x="40" y="0"/>
                  </a:cubicBezTo>
                </a:path>
              </a:pathLst>
            </a:custGeom>
            <a:noFill/>
            <a:ln w="9525" cap="flat" cmpd="sng">
              <a:solidFill>
                <a:schemeClr val="tx1"/>
              </a:solidFill>
              <a:prstDash val="sysDot"/>
              <a:round/>
              <a:headEnd type="none" w="med" len="med"/>
              <a:tailEnd type="none" w="med" len="med"/>
            </a:ln>
          </p:spPr>
          <p:txBody>
            <a:bodyPr/>
            <a:p>
              <a:endParaRPr lang="zh-CN" altLang="en-US"/>
            </a:p>
          </p:txBody>
        </p:sp>
        <p:sp>
          <p:nvSpPr>
            <p:cNvPr id="12313" name="Freeform 26"/>
            <p:cNvSpPr/>
            <p:nvPr/>
          </p:nvSpPr>
          <p:spPr>
            <a:xfrm>
              <a:off x="1153" y="1848"/>
              <a:ext cx="899" cy="838"/>
            </a:xfrm>
            <a:custGeom>
              <a:avLst/>
              <a:gdLst/>
              <a:ahLst/>
              <a:cxnLst>
                <a:cxn ang="0">
                  <a:pos x="899" y="744"/>
                </a:cxn>
                <a:cxn ang="0">
                  <a:pos x="863" y="756"/>
                </a:cxn>
                <a:cxn ang="0">
                  <a:pos x="827" y="780"/>
                </a:cxn>
                <a:cxn ang="0">
                  <a:pos x="755" y="756"/>
                </a:cxn>
                <a:cxn ang="0">
                  <a:pos x="611" y="720"/>
                </a:cxn>
                <a:cxn ang="0">
                  <a:pos x="491" y="684"/>
                </a:cxn>
                <a:cxn ang="0">
                  <a:pos x="407" y="696"/>
                </a:cxn>
                <a:cxn ang="0">
                  <a:pos x="395" y="732"/>
                </a:cxn>
                <a:cxn ang="0">
                  <a:pos x="275" y="744"/>
                </a:cxn>
                <a:cxn ang="0">
                  <a:pos x="203" y="780"/>
                </a:cxn>
                <a:cxn ang="0">
                  <a:pos x="155" y="828"/>
                </a:cxn>
                <a:cxn ang="0">
                  <a:pos x="11" y="732"/>
                </a:cxn>
                <a:cxn ang="0">
                  <a:pos x="59" y="576"/>
                </a:cxn>
                <a:cxn ang="0">
                  <a:pos x="95" y="564"/>
                </a:cxn>
                <a:cxn ang="0">
                  <a:pos x="227" y="552"/>
                </a:cxn>
                <a:cxn ang="0">
                  <a:pos x="311" y="420"/>
                </a:cxn>
                <a:cxn ang="0">
                  <a:pos x="323" y="384"/>
                </a:cxn>
                <a:cxn ang="0">
                  <a:pos x="227" y="324"/>
                </a:cxn>
                <a:cxn ang="0">
                  <a:pos x="215" y="204"/>
                </a:cxn>
                <a:cxn ang="0">
                  <a:pos x="323" y="108"/>
                </a:cxn>
                <a:cxn ang="0">
                  <a:pos x="215" y="60"/>
                </a:cxn>
                <a:cxn ang="0">
                  <a:pos x="251" y="48"/>
                </a:cxn>
                <a:cxn ang="0">
                  <a:pos x="287" y="60"/>
                </a:cxn>
                <a:cxn ang="0">
                  <a:pos x="431" y="0"/>
                </a:cxn>
                <a:cxn ang="0">
                  <a:pos x="455" y="12"/>
                </a:cxn>
              </a:cxnLst>
              <a:pathLst>
                <a:path w="899" h="838">
                  <a:moveTo>
                    <a:pt x="899" y="744"/>
                  </a:moveTo>
                  <a:cubicBezTo>
                    <a:pt x="887" y="748"/>
                    <a:pt x="874" y="750"/>
                    <a:pt x="863" y="756"/>
                  </a:cubicBezTo>
                  <a:cubicBezTo>
                    <a:pt x="850" y="762"/>
                    <a:pt x="841" y="780"/>
                    <a:pt x="827" y="780"/>
                  </a:cubicBezTo>
                  <a:cubicBezTo>
                    <a:pt x="802" y="780"/>
                    <a:pt x="755" y="756"/>
                    <a:pt x="755" y="756"/>
                  </a:cubicBezTo>
                  <a:cubicBezTo>
                    <a:pt x="681" y="781"/>
                    <a:pt x="666" y="745"/>
                    <a:pt x="611" y="720"/>
                  </a:cubicBezTo>
                  <a:cubicBezTo>
                    <a:pt x="573" y="703"/>
                    <a:pt x="531" y="694"/>
                    <a:pt x="491" y="684"/>
                  </a:cubicBezTo>
                  <a:cubicBezTo>
                    <a:pt x="463" y="688"/>
                    <a:pt x="432" y="683"/>
                    <a:pt x="407" y="696"/>
                  </a:cubicBezTo>
                  <a:cubicBezTo>
                    <a:pt x="396" y="702"/>
                    <a:pt x="407" y="728"/>
                    <a:pt x="395" y="732"/>
                  </a:cubicBezTo>
                  <a:cubicBezTo>
                    <a:pt x="357" y="746"/>
                    <a:pt x="315" y="740"/>
                    <a:pt x="275" y="744"/>
                  </a:cubicBezTo>
                  <a:cubicBezTo>
                    <a:pt x="251" y="752"/>
                    <a:pt x="220" y="759"/>
                    <a:pt x="203" y="780"/>
                  </a:cubicBezTo>
                  <a:cubicBezTo>
                    <a:pt x="156" y="838"/>
                    <a:pt x="234" y="802"/>
                    <a:pt x="155" y="828"/>
                  </a:cubicBezTo>
                  <a:cubicBezTo>
                    <a:pt x="93" y="734"/>
                    <a:pt x="119" y="754"/>
                    <a:pt x="11" y="732"/>
                  </a:cubicBezTo>
                  <a:cubicBezTo>
                    <a:pt x="99" y="674"/>
                    <a:pt x="0" y="753"/>
                    <a:pt x="59" y="576"/>
                  </a:cubicBezTo>
                  <a:cubicBezTo>
                    <a:pt x="63" y="564"/>
                    <a:pt x="82" y="566"/>
                    <a:pt x="95" y="564"/>
                  </a:cubicBezTo>
                  <a:cubicBezTo>
                    <a:pt x="139" y="558"/>
                    <a:pt x="183" y="556"/>
                    <a:pt x="227" y="552"/>
                  </a:cubicBezTo>
                  <a:cubicBezTo>
                    <a:pt x="284" y="514"/>
                    <a:pt x="289" y="487"/>
                    <a:pt x="311" y="420"/>
                  </a:cubicBezTo>
                  <a:cubicBezTo>
                    <a:pt x="315" y="408"/>
                    <a:pt x="323" y="384"/>
                    <a:pt x="323" y="384"/>
                  </a:cubicBezTo>
                  <a:cubicBezTo>
                    <a:pt x="237" y="355"/>
                    <a:pt x="265" y="381"/>
                    <a:pt x="227" y="324"/>
                  </a:cubicBezTo>
                  <a:cubicBezTo>
                    <a:pt x="243" y="277"/>
                    <a:pt x="230" y="250"/>
                    <a:pt x="215" y="204"/>
                  </a:cubicBezTo>
                  <a:cubicBezTo>
                    <a:pt x="298" y="176"/>
                    <a:pt x="295" y="191"/>
                    <a:pt x="323" y="108"/>
                  </a:cubicBezTo>
                  <a:cubicBezTo>
                    <a:pt x="284" y="95"/>
                    <a:pt x="254" y="73"/>
                    <a:pt x="215" y="60"/>
                  </a:cubicBezTo>
                  <a:cubicBezTo>
                    <a:pt x="227" y="56"/>
                    <a:pt x="238" y="48"/>
                    <a:pt x="251" y="48"/>
                  </a:cubicBezTo>
                  <a:cubicBezTo>
                    <a:pt x="264" y="48"/>
                    <a:pt x="274" y="61"/>
                    <a:pt x="287" y="60"/>
                  </a:cubicBezTo>
                  <a:cubicBezTo>
                    <a:pt x="337" y="54"/>
                    <a:pt x="390" y="28"/>
                    <a:pt x="431" y="0"/>
                  </a:cubicBezTo>
                  <a:cubicBezTo>
                    <a:pt x="471" y="13"/>
                    <a:pt x="480" y="12"/>
                    <a:pt x="455" y="12"/>
                  </a:cubicBezTo>
                </a:path>
              </a:pathLst>
            </a:custGeom>
            <a:noFill/>
            <a:ln w="9525" cap="flat" cmpd="sng">
              <a:solidFill>
                <a:schemeClr val="tx1"/>
              </a:solidFill>
              <a:prstDash val="sysDot"/>
              <a:round/>
              <a:headEnd type="none" w="med" len="med"/>
              <a:tailEnd type="none" w="med" len="med"/>
            </a:ln>
          </p:spPr>
          <p:txBody>
            <a:bodyPr/>
            <a:p>
              <a:endParaRPr lang="zh-CN" altLang="en-US"/>
            </a:p>
          </p:txBody>
        </p:sp>
        <p:sp>
          <p:nvSpPr>
            <p:cNvPr id="12314" name="Freeform 27"/>
            <p:cNvSpPr/>
            <p:nvPr/>
          </p:nvSpPr>
          <p:spPr>
            <a:xfrm>
              <a:off x="792" y="1020"/>
              <a:ext cx="612" cy="1152"/>
            </a:xfrm>
            <a:custGeom>
              <a:avLst/>
              <a:gdLst/>
              <a:ahLst/>
              <a:cxnLst>
                <a:cxn ang="0">
                  <a:pos x="288" y="0"/>
                </a:cxn>
                <a:cxn ang="0">
                  <a:pos x="252" y="24"/>
                </a:cxn>
                <a:cxn ang="0">
                  <a:pos x="288" y="96"/>
                </a:cxn>
                <a:cxn ang="0">
                  <a:pos x="276" y="132"/>
                </a:cxn>
                <a:cxn ang="0">
                  <a:pos x="324" y="156"/>
                </a:cxn>
                <a:cxn ang="0">
                  <a:pos x="360" y="180"/>
                </a:cxn>
                <a:cxn ang="0">
                  <a:pos x="456" y="216"/>
                </a:cxn>
                <a:cxn ang="0">
                  <a:pos x="444" y="324"/>
                </a:cxn>
                <a:cxn ang="0">
                  <a:pos x="420" y="396"/>
                </a:cxn>
                <a:cxn ang="0">
                  <a:pos x="432" y="444"/>
                </a:cxn>
                <a:cxn ang="0">
                  <a:pos x="360" y="444"/>
                </a:cxn>
                <a:cxn ang="0">
                  <a:pos x="300" y="492"/>
                </a:cxn>
                <a:cxn ang="0">
                  <a:pos x="312" y="528"/>
                </a:cxn>
                <a:cxn ang="0">
                  <a:pos x="264" y="516"/>
                </a:cxn>
                <a:cxn ang="0">
                  <a:pos x="192" y="492"/>
                </a:cxn>
                <a:cxn ang="0">
                  <a:pos x="144" y="504"/>
                </a:cxn>
                <a:cxn ang="0">
                  <a:pos x="84" y="612"/>
                </a:cxn>
                <a:cxn ang="0">
                  <a:pos x="120" y="624"/>
                </a:cxn>
                <a:cxn ang="0">
                  <a:pos x="108" y="768"/>
                </a:cxn>
                <a:cxn ang="0">
                  <a:pos x="72" y="792"/>
                </a:cxn>
                <a:cxn ang="0">
                  <a:pos x="36" y="768"/>
                </a:cxn>
                <a:cxn ang="0">
                  <a:pos x="12" y="804"/>
                </a:cxn>
                <a:cxn ang="0">
                  <a:pos x="0" y="912"/>
                </a:cxn>
                <a:cxn ang="0">
                  <a:pos x="132" y="936"/>
                </a:cxn>
                <a:cxn ang="0">
                  <a:pos x="204" y="996"/>
                </a:cxn>
                <a:cxn ang="0">
                  <a:pos x="228" y="1032"/>
                </a:cxn>
                <a:cxn ang="0">
                  <a:pos x="300" y="1056"/>
                </a:cxn>
                <a:cxn ang="0">
                  <a:pos x="444" y="1056"/>
                </a:cxn>
                <a:cxn ang="0">
                  <a:pos x="516" y="1104"/>
                </a:cxn>
                <a:cxn ang="0">
                  <a:pos x="612" y="1152"/>
                </a:cxn>
              </a:cxnLst>
              <a:pathLst>
                <a:path w="612" h="1152">
                  <a:moveTo>
                    <a:pt x="288" y="0"/>
                  </a:moveTo>
                  <a:cubicBezTo>
                    <a:pt x="276" y="8"/>
                    <a:pt x="257" y="11"/>
                    <a:pt x="252" y="24"/>
                  </a:cubicBezTo>
                  <a:cubicBezTo>
                    <a:pt x="246" y="40"/>
                    <a:pt x="283" y="88"/>
                    <a:pt x="288" y="96"/>
                  </a:cubicBezTo>
                  <a:cubicBezTo>
                    <a:pt x="284" y="108"/>
                    <a:pt x="269" y="121"/>
                    <a:pt x="276" y="132"/>
                  </a:cubicBezTo>
                  <a:cubicBezTo>
                    <a:pt x="285" y="147"/>
                    <a:pt x="308" y="147"/>
                    <a:pt x="324" y="156"/>
                  </a:cubicBezTo>
                  <a:cubicBezTo>
                    <a:pt x="337" y="163"/>
                    <a:pt x="348" y="172"/>
                    <a:pt x="360" y="180"/>
                  </a:cubicBezTo>
                  <a:cubicBezTo>
                    <a:pt x="410" y="172"/>
                    <a:pt x="450" y="141"/>
                    <a:pt x="456" y="216"/>
                  </a:cubicBezTo>
                  <a:cubicBezTo>
                    <a:pt x="459" y="252"/>
                    <a:pt x="451" y="288"/>
                    <a:pt x="444" y="324"/>
                  </a:cubicBezTo>
                  <a:cubicBezTo>
                    <a:pt x="439" y="349"/>
                    <a:pt x="420" y="396"/>
                    <a:pt x="420" y="396"/>
                  </a:cubicBezTo>
                  <a:cubicBezTo>
                    <a:pt x="424" y="412"/>
                    <a:pt x="438" y="429"/>
                    <a:pt x="432" y="444"/>
                  </a:cubicBezTo>
                  <a:cubicBezTo>
                    <a:pt x="421" y="472"/>
                    <a:pt x="371" y="448"/>
                    <a:pt x="360" y="444"/>
                  </a:cubicBezTo>
                  <a:cubicBezTo>
                    <a:pt x="332" y="453"/>
                    <a:pt x="306" y="454"/>
                    <a:pt x="300" y="492"/>
                  </a:cubicBezTo>
                  <a:cubicBezTo>
                    <a:pt x="298" y="504"/>
                    <a:pt x="323" y="521"/>
                    <a:pt x="312" y="528"/>
                  </a:cubicBezTo>
                  <a:cubicBezTo>
                    <a:pt x="298" y="537"/>
                    <a:pt x="280" y="521"/>
                    <a:pt x="264" y="516"/>
                  </a:cubicBezTo>
                  <a:cubicBezTo>
                    <a:pt x="240" y="509"/>
                    <a:pt x="192" y="492"/>
                    <a:pt x="192" y="492"/>
                  </a:cubicBezTo>
                  <a:cubicBezTo>
                    <a:pt x="176" y="496"/>
                    <a:pt x="158" y="495"/>
                    <a:pt x="144" y="504"/>
                  </a:cubicBezTo>
                  <a:cubicBezTo>
                    <a:pt x="125" y="517"/>
                    <a:pt x="99" y="590"/>
                    <a:pt x="84" y="612"/>
                  </a:cubicBezTo>
                  <a:cubicBezTo>
                    <a:pt x="96" y="616"/>
                    <a:pt x="111" y="615"/>
                    <a:pt x="120" y="624"/>
                  </a:cubicBezTo>
                  <a:cubicBezTo>
                    <a:pt x="140" y="644"/>
                    <a:pt x="115" y="755"/>
                    <a:pt x="108" y="768"/>
                  </a:cubicBezTo>
                  <a:cubicBezTo>
                    <a:pt x="102" y="781"/>
                    <a:pt x="84" y="784"/>
                    <a:pt x="72" y="792"/>
                  </a:cubicBezTo>
                  <a:cubicBezTo>
                    <a:pt x="60" y="784"/>
                    <a:pt x="50" y="765"/>
                    <a:pt x="36" y="768"/>
                  </a:cubicBezTo>
                  <a:cubicBezTo>
                    <a:pt x="22" y="771"/>
                    <a:pt x="15" y="790"/>
                    <a:pt x="12" y="804"/>
                  </a:cubicBezTo>
                  <a:cubicBezTo>
                    <a:pt x="3" y="839"/>
                    <a:pt x="4" y="876"/>
                    <a:pt x="0" y="912"/>
                  </a:cubicBezTo>
                  <a:cubicBezTo>
                    <a:pt x="49" y="986"/>
                    <a:pt x="62" y="983"/>
                    <a:pt x="132" y="936"/>
                  </a:cubicBezTo>
                  <a:cubicBezTo>
                    <a:pt x="167" y="960"/>
                    <a:pt x="175" y="961"/>
                    <a:pt x="204" y="996"/>
                  </a:cubicBezTo>
                  <a:cubicBezTo>
                    <a:pt x="213" y="1007"/>
                    <a:pt x="216" y="1024"/>
                    <a:pt x="228" y="1032"/>
                  </a:cubicBezTo>
                  <a:cubicBezTo>
                    <a:pt x="249" y="1045"/>
                    <a:pt x="300" y="1056"/>
                    <a:pt x="300" y="1056"/>
                  </a:cubicBezTo>
                  <a:cubicBezTo>
                    <a:pt x="349" y="1023"/>
                    <a:pt x="391" y="1027"/>
                    <a:pt x="444" y="1056"/>
                  </a:cubicBezTo>
                  <a:cubicBezTo>
                    <a:pt x="469" y="1070"/>
                    <a:pt x="516" y="1104"/>
                    <a:pt x="516" y="1104"/>
                  </a:cubicBezTo>
                  <a:cubicBezTo>
                    <a:pt x="546" y="1148"/>
                    <a:pt x="560" y="1152"/>
                    <a:pt x="612" y="1152"/>
                  </a:cubicBezTo>
                </a:path>
              </a:pathLst>
            </a:custGeom>
            <a:noFill/>
            <a:ln w="9525" cap="rnd" cmpd="sng">
              <a:solidFill>
                <a:schemeClr val="tx1"/>
              </a:solidFill>
              <a:prstDash val="sysDot"/>
              <a:round/>
              <a:headEnd type="none" w="med" len="med"/>
              <a:tailEnd type="none" w="med" len="med"/>
            </a:ln>
          </p:spPr>
          <p:txBody>
            <a:bodyPr/>
            <a:p>
              <a:endParaRPr lang="zh-CN" altLang="en-US"/>
            </a:p>
          </p:txBody>
        </p:sp>
        <p:sp>
          <p:nvSpPr>
            <p:cNvPr id="12315" name="Freeform 28"/>
            <p:cNvSpPr/>
            <p:nvPr/>
          </p:nvSpPr>
          <p:spPr>
            <a:xfrm>
              <a:off x="-28" y="1352"/>
              <a:ext cx="256" cy="1499"/>
            </a:xfrm>
            <a:custGeom>
              <a:avLst/>
              <a:gdLst/>
              <a:ahLst/>
              <a:cxnLst>
                <a:cxn ang="0">
                  <a:pos x="28" y="16"/>
                </a:cxn>
                <a:cxn ang="0">
                  <a:pos x="76" y="64"/>
                </a:cxn>
                <a:cxn ang="0">
                  <a:pos x="112" y="76"/>
                </a:cxn>
                <a:cxn ang="0">
                  <a:pos x="208" y="172"/>
                </a:cxn>
                <a:cxn ang="0">
                  <a:pos x="196" y="232"/>
                </a:cxn>
                <a:cxn ang="0">
                  <a:pos x="244" y="340"/>
                </a:cxn>
                <a:cxn ang="0">
                  <a:pos x="184" y="496"/>
                </a:cxn>
                <a:cxn ang="0">
                  <a:pos x="76" y="484"/>
                </a:cxn>
                <a:cxn ang="0">
                  <a:pos x="28" y="592"/>
                </a:cxn>
                <a:cxn ang="0">
                  <a:pos x="148" y="760"/>
                </a:cxn>
                <a:cxn ang="0">
                  <a:pos x="172" y="1024"/>
                </a:cxn>
                <a:cxn ang="0">
                  <a:pos x="232" y="1132"/>
                </a:cxn>
                <a:cxn ang="0">
                  <a:pos x="172" y="1204"/>
                </a:cxn>
                <a:cxn ang="0">
                  <a:pos x="112" y="1300"/>
                </a:cxn>
                <a:cxn ang="0">
                  <a:pos x="28" y="1444"/>
                </a:cxn>
                <a:cxn ang="0">
                  <a:pos x="4" y="1492"/>
                </a:cxn>
              </a:cxnLst>
              <a:pathLst>
                <a:path w="256" h="1499">
                  <a:moveTo>
                    <a:pt x="28" y="16"/>
                  </a:moveTo>
                  <a:cubicBezTo>
                    <a:pt x="124" y="48"/>
                    <a:pt x="12" y="0"/>
                    <a:pt x="76" y="64"/>
                  </a:cubicBezTo>
                  <a:cubicBezTo>
                    <a:pt x="85" y="73"/>
                    <a:pt x="100" y="72"/>
                    <a:pt x="112" y="76"/>
                  </a:cubicBezTo>
                  <a:cubicBezTo>
                    <a:pt x="147" y="111"/>
                    <a:pt x="181" y="131"/>
                    <a:pt x="208" y="172"/>
                  </a:cubicBezTo>
                  <a:cubicBezTo>
                    <a:pt x="204" y="192"/>
                    <a:pt x="196" y="212"/>
                    <a:pt x="196" y="232"/>
                  </a:cubicBezTo>
                  <a:cubicBezTo>
                    <a:pt x="196" y="268"/>
                    <a:pt x="233" y="306"/>
                    <a:pt x="244" y="340"/>
                  </a:cubicBezTo>
                  <a:cubicBezTo>
                    <a:pt x="219" y="414"/>
                    <a:pt x="256" y="448"/>
                    <a:pt x="184" y="496"/>
                  </a:cubicBezTo>
                  <a:cubicBezTo>
                    <a:pt x="100" y="468"/>
                    <a:pt x="136" y="464"/>
                    <a:pt x="76" y="484"/>
                  </a:cubicBezTo>
                  <a:cubicBezTo>
                    <a:pt x="63" y="523"/>
                    <a:pt x="41" y="553"/>
                    <a:pt x="28" y="592"/>
                  </a:cubicBezTo>
                  <a:cubicBezTo>
                    <a:pt x="68" y="653"/>
                    <a:pt x="84" y="718"/>
                    <a:pt x="148" y="760"/>
                  </a:cubicBezTo>
                  <a:cubicBezTo>
                    <a:pt x="186" y="875"/>
                    <a:pt x="147" y="745"/>
                    <a:pt x="172" y="1024"/>
                  </a:cubicBezTo>
                  <a:cubicBezTo>
                    <a:pt x="176" y="1065"/>
                    <a:pt x="232" y="1132"/>
                    <a:pt x="232" y="1132"/>
                  </a:cubicBezTo>
                  <a:cubicBezTo>
                    <a:pt x="215" y="1158"/>
                    <a:pt x="187" y="1177"/>
                    <a:pt x="172" y="1204"/>
                  </a:cubicBezTo>
                  <a:cubicBezTo>
                    <a:pt x="113" y="1310"/>
                    <a:pt x="186" y="1250"/>
                    <a:pt x="112" y="1300"/>
                  </a:cubicBezTo>
                  <a:cubicBezTo>
                    <a:pt x="79" y="1350"/>
                    <a:pt x="54" y="1392"/>
                    <a:pt x="28" y="1444"/>
                  </a:cubicBezTo>
                  <a:cubicBezTo>
                    <a:pt x="0" y="1499"/>
                    <a:pt x="31" y="1465"/>
                    <a:pt x="4" y="1492"/>
                  </a:cubicBezTo>
                </a:path>
              </a:pathLst>
            </a:custGeom>
            <a:noFill/>
            <a:ln w="9525" cap="flat" cmpd="sng">
              <a:solidFill>
                <a:schemeClr val="tx1"/>
              </a:solidFill>
              <a:prstDash val="sysDot"/>
              <a:round/>
              <a:headEnd type="none" w="med" len="med"/>
              <a:tailEnd type="none" w="med" len="med"/>
            </a:ln>
          </p:spPr>
          <p:txBody>
            <a:bodyPr/>
            <a:p>
              <a:endParaRPr lang="zh-CN" altLang="en-US"/>
            </a:p>
          </p:txBody>
        </p:sp>
        <p:sp>
          <p:nvSpPr>
            <p:cNvPr id="12316" name="Freeform 29"/>
            <p:cNvSpPr/>
            <p:nvPr/>
          </p:nvSpPr>
          <p:spPr>
            <a:xfrm>
              <a:off x="228" y="1642"/>
              <a:ext cx="592" cy="362"/>
            </a:xfrm>
            <a:custGeom>
              <a:avLst/>
              <a:gdLst/>
              <a:ahLst/>
              <a:cxnLst>
                <a:cxn ang="0">
                  <a:pos x="0" y="38"/>
                </a:cxn>
                <a:cxn ang="0">
                  <a:pos x="108" y="38"/>
                </a:cxn>
                <a:cxn ang="0">
                  <a:pos x="132" y="110"/>
                </a:cxn>
                <a:cxn ang="0">
                  <a:pos x="204" y="86"/>
                </a:cxn>
                <a:cxn ang="0">
                  <a:pos x="240" y="98"/>
                </a:cxn>
                <a:cxn ang="0">
                  <a:pos x="240" y="182"/>
                </a:cxn>
                <a:cxn ang="0">
                  <a:pos x="276" y="194"/>
                </a:cxn>
                <a:cxn ang="0">
                  <a:pos x="288" y="158"/>
                </a:cxn>
                <a:cxn ang="0">
                  <a:pos x="336" y="218"/>
                </a:cxn>
                <a:cxn ang="0">
                  <a:pos x="348" y="302"/>
                </a:cxn>
                <a:cxn ang="0">
                  <a:pos x="456" y="362"/>
                </a:cxn>
                <a:cxn ang="0">
                  <a:pos x="552" y="290"/>
                </a:cxn>
                <a:cxn ang="0">
                  <a:pos x="588" y="314"/>
                </a:cxn>
              </a:cxnLst>
              <a:pathLst>
                <a:path w="592" h="362">
                  <a:moveTo>
                    <a:pt x="0" y="38"/>
                  </a:moveTo>
                  <a:cubicBezTo>
                    <a:pt x="86" y="9"/>
                    <a:pt x="51" y="0"/>
                    <a:pt x="108" y="38"/>
                  </a:cubicBezTo>
                  <a:cubicBezTo>
                    <a:pt x="116" y="62"/>
                    <a:pt x="124" y="86"/>
                    <a:pt x="132" y="110"/>
                  </a:cubicBezTo>
                  <a:cubicBezTo>
                    <a:pt x="140" y="134"/>
                    <a:pt x="204" y="86"/>
                    <a:pt x="204" y="86"/>
                  </a:cubicBezTo>
                  <a:cubicBezTo>
                    <a:pt x="216" y="90"/>
                    <a:pt x="235" y="86"/>
                    <a:pt x="240" y="98"/>
                  </a:cubicBezTo>
                  <a:cubicBezTo>
                    <a:pt x="260" y="149"/>
                    <a:pt x="196" y="138"/>
                    <a:pt x="240" y="182"/>
                  </a:cubicBezTo>
                  <a:cubicBezTo>
                    <a:pt x="249" y="191"/>
                    <a:pt x="264" y="190"/>
                    <a:pt x="276" y="194"/>
                  </a:cubicBezTo>
                  <a:cubicBezTo>
                    <a:pt x="280" y="182"/>
                    <a:pt x="276" y="161"/>
                    <a:pt x="288" y="158"/>
                  </a:cubicBezTo>
                  <a:cubicBezTo>
                    <a:pt x="321" y="150"/>
                    <a:pt x="331" y="203"/>
                    <a:pt x="336" y="218"/>
                  </a:cubicBezTo>
                  <a:cubicBezTo>
                    <a:pt x="340" y="246"/>
                    <a:pt x="337" y="276"/>
                    <a:pt x="348" y="302"/>
                  </a:cubicBezTo>
                  <a:cubicBezTo>
                    <a:pt x="353" y="313"/>
                    <a:pt x="441" y="352"/>
                    <a:pt x="456" y="362"/>
                  </a:cubicBezTo>
                  <a:cubicBezTo>
                    <a:pt x="476" y="302"/>
                    <a:pt x="493" y="305"/>
                    <a:pt x="552" y="290"/>
                  </a:cubicBezTo>
                  <a:cubicBezTo>
                    <a:pt x="592" y="303"/>
                    <a:pt x="588" y="289"/>
                    <a:pt x="588" y="314"/>
                  </a:cubicBezTo>
                </a:path>
              </a:pathLst>
            </a:custGeom>
            <a:noFill/>
            <a:ln w="9525" cap="flat" cmpd="sng">
              <a:solidFill>
                <a:schemeClr val="tx1"/>
              </a:solidFill>
              <a:prstDash val="sysDot"/>
              <a:round/>
              <a:headEnd type="none" w="med" len="med"/>
              <a:tailEnd type="none" w="med" len="med"/>
            </a:ln>
          </p:spPr>
          <p:txBody>
            <a:bodyPr/>
            <a:p>
              <a:endParaRPr lang="zh-CN" altLang="en-US"/>
            </a:p>
          </p:txBody>
        </p:sp>
        <p:sp>
          <p:nvSpPr>
            <p:cNvPr id="12317" name="Freeform 30"/>
            <p:cNvSpPr/>
            <p:nvPr/>
          </p:nvSpPr>
          <p:spPr>
            <a:xfrm>
              <a:off x="204" y="2808"/>
              <a:ext cx="540" cy="1056"/>
            </a:xfrm>
            <a:custGeom>
              <a:avLst/>
              <a:gdLst/>
              <a:ahLst/>
              <a:cxnLst>
                <a:cxn ang="0">
                  <a:pos x="24" y="372"/>
                </a:cxn>
                <a:cxn ang="0">
                  <a:pos x="48" y="336"/>
                </a:cxn>
                <a:cxn ang="0">
                  <a:pos x="0" y="264"/>
                </a:cxn>
                <a:cxn ang="0">
                  <a:pos x="24" y="168"/>
                </a:cxn>
                <a:cxn ang="0">
                  <a:pos x="108" y="144"/>
                </a:cxn>
                <a:cxn ang="0">
                  <a:pos x="144" y="120"/>
                </a:cxn>
                <a:cxn ang="0">
                  <a:pos x="216" y="0"/>
                </a:cxn>
                <a:cxn ang="0">
                  <a:pos x="288" y="96"/>
                </a:cxn>
                <a:cxn ang="0">
                  <a:pos x="420" y="108"/>
                </a:cxn>
                <a:cxn ang="0">
                  <a:pos x="384" y="192"/>
                </a:cxn>
                <a:cxn ang="0">
                  <a:pos x="312" y="216"/>
                </a:cxn>
                <a:cxn ang="0">
                  <a:pos x="144" y="216"/>
                </a:cxn>
                <a:cxn ang="0">
                  <a:pos x="132" y="252"/>
                </a:cxn>
                <a:cxn ang="0">
                  <a:pos x="108" y="288"/>
                </a:cxn>
                <a:cxn ang="0">
                  <a:pos x="276" y="384"/>
                </a:cxn>
                <a:cxn ang="0">
                  <a:pos x="300" y="420"/>
                </a:cxn>
                <a:cxn ang="0">
                  <a:pos x="228" y="528"/>
                </a:cxn>
                <a:cxn ang="0">
                  <a:pos x="252" y="576"/>
                </a:cxn>
                <a:cxn ang="0">
                  <a:pos x="276" y="648"/>
                </a:cxn>
                <a:cxn ang="0">
                  <a:pos x="264" y="768"/>
                </a:cxn>
                <a:cxn ang="0">
                  <a:pos x="336" y="792"/>
                </a:cxn>
                <a:cxn ang="0">
                  <a:pos x="372" y="804"/>
                </a:cxn>
                <a:cxn ang="0">
                  <a:pos x="396" y="840"/>
                </a:cxn>
                <a:cxn ang="0">
                  <a:pos x="408" y="900"/>
                </a:cxn>
                <a:cxn ang="0">
                  <a:pos x="444" y="912"/>
                </a:cxn>
                <a:cxn ang="0">
                  <a:pos x="480" y="888"/>
                </a:cxn>
                <a:cxn ang="0">
                  <a:pos x="540" y="960"/>
                </a:cxn>
                <a:cxn ang="0">
                  <a:pos x="504" y="996"/>
                </a:cxn>
                <a:cxn ang="0">
                  <a:pos x="432" y="1020"/>
                </a:cxn>
                <a:cxn ang="0">
                  <a:pos x="408" y="1056"/>
                </a:cxn>
              </a:cxnLst>
              <a:pathLst>
                <a:path w="540" h="1056">
                  <a:moveTo>
                    <a:pt x="24" y="372"/>
                  </a:moveTo>
                  <a:cubicBezTo>
                    <a:pt x="32" y="360"/>
                    <a:pt x="51" y="350"/>
                    <a:pt x="48" y="336"/>
                  </a:cubicBezTo>
                  <a:cubicBezTo>
                    <a:pt x="42" y="308"/>
                    <a:pt x="0" y="264"/>
                    <a:pt x="0" y="264"/>
                  </a:cubicBezTo>
                  <a:cubicBezTo>
                    <a:pt x="6" y="232"/>
                    <a:pt x="1" y="191"/>
                    <a:pt x="24" y="168"/>
                  </a:cubicBezTo>
                  <a:cubicBezTo>
                    <a:pt x="30" y="162"/>
                    <a:pt x="108" y="144"/>
                    <a:pt x="108" y="144"/>
                  </a:cubicBezTo>
                  <a:cubicBezTo>
                    <a:pt x="120" y="136"/>
                    <a:pt x="136" y="132"/>
                    <a:pt x="144" y="120"/>
                  </a:cubicBezTo>
                  <a:cubicBezTo>
                    <a:pt x="191" y="45"/>
                    <a:pt x="138" y="26"/>
                    <a:pt x="216" y="0"/>
                  </a:cubicBezTo>
                  <a:cubicBezTo>
                    <a:pt x="247" y="47"/>
                    <a:pt x="240" y="64"/>
                    <a:pt x="288" y="96"/>
                  </a:cubicBezTo>
                  <a:cubicBezTo>
                    <a:pt x="293" y="95"/>
                    <a:pt x="404" y="60"/>
                    <a:pt x="420" y="108"/>
                  </a:cubicBezTo>
                  <a:cubicBezTo>
                    <a:pt x="425" y="124"/>
                    <a:pt x="399" y="183"/>
                    <a:pt x="384" y="192"/>
                  </a:cubicBezTo>
                  <a:cubicBezTo>
                    <a:pt x="363" y="205"/>
                    <a:pt x="312" y="216"/>
                    <a:pt x="312" y="216"/>
                  </a:cubicBezTo>
                  <a:cubicBezTo>
                    <a:pt x="249" y="195"/>
                    <a:pt x="236" y="185"/>
                    <a:pt x="144" y="216"/>
                  </a:cubicBezTo>
                  <a:cubicBezTo>
                    <a:pt x="132" y="220"/>
                    <a:pt x="138" y="241"/>
                    <a:pt x="132" y="252"/>
                  </a:cubicBezTo>
                  <a:cubicBezTo>
                    <a:pt x="126" y="265"/>
                    <a:pt x="116" y="276"/>
                    <a:pt x="108" y="288"/>
                  </a:cubicBezTo>
                  <a:cubicBezTo>
                    <a:pt x="164" y="363"/>
                    <a:pt x="186" y="366"/>
                    <a:pt x="276" y="384"/>
                  </a:cubicBezTo>
                  <a:cubicBezTo>
                    <a:pt x="284" y="396"/>
                    <a:pt x="298" y="406"/>
                    <a:pt x="300" y="420"/>
                  </a:cubicBezTo>
                  <a:cubicBezTo>
                    <a:pt x="306" y="458"/>
                    <a:pt x="250" y="506"/>
                    <a:pt x="228" y="528"/>
                  </a:cubicBezTo>
                  <a:cubicBezTo>
                    <a:pt x="200" y="611"/>
                    <a:pt x="216" y="525"/>
                    <a:pt x="252" y="576"/>
                  </a:cubicBezTo>
                  <a:cubicBezTo>
                    <a:pt x="267" y="597"/>
                    <a:pt x="276" y="648"/>
                    <a:pt x="276" y="648"/>
                  </a:cubicBezTo>
                  <a:cubicBezTo>
                    <a:pt x="269" y="668"/>
                    <a:pt x="231" y="740"/>
                    <a:pt x="264" y="768"/>
                  </a:cubicBezTo>
                  <a:cubicBezTo>
                    <a:pt x="283" y="784"/>
                    <a:pt x="312" y="784"/>
                    <a:pt x="336" y="792"/>
                  </a:cubicBezTo>
                  <a:cubicBezTo>
                    <a:pt x="348" y="796"/>
                    <a:pt x="372" y="804"/>
                    <a:pt x="372" y="804"/>
                  </a:cubicBezTo>
                  <a:cubicBezTo>
                    <a:pt x="380" y="816"/>
                    <a:pt x="391" y="826"/>
                    <a:pt x="396" y="840"/>
                  </a:cubicBezTo>
                  <a:cubicBezTo>
                    <a:pt x="403" y="859"/>
                    <a:pt x="397" y="883"/>
                    <a:pt x="408" y="900"/>
                  </a:cubicBezTo>
                  <a:cubicBezTo>
                    <a:pt x="415" y="911"/>
                    <a:pt x="432" y="908"/>
                    <a:pt x="444" y="912"/>
                  </a:cubicBezTo>
                  <a:cubicBezTo>
                    <a:pt x="456" y="904"/>
                    <a:pt x="466" y="888"/>
                    <a:pt x="480" y="888"/>
                  </a:cubicBezTo>
                  <a:cubicBezTo>
                    <a:pt x="535" y="888"/>
                    <a:pt x="531" y="924"/>
                    <a:pt x="540" y="960"/>
                  </a:cubicBezTo>
                  <a:cubicBezTo>
                    <a:pt x="528" y="972"/>
                    <a:pt x="519" y="988"/>
                    <a:pt x="504" y="996"/>
                  </a:cubicBezTo>
                  <a:cubicBezTo>
                    <a:pt x="482" y="1008"/>
                    <a:pt x="432" y="1020"/>
                    <a:pt x="432" y="1020"/>
                  </a:cubicBezTo>
                  <a:cubicBezTo>
                    <a:pt x="424" y="1032"/>
                    <a:pt x="408" y="1056"/>
                    <a:pt x="408" y="1056"/>
                  </a:cubicBezTo>
                </a:path>
              </a:pathLst>
            </a:custGeom>
            <a:noFill/>
            <a:ln w="9525" cap="flat" cmpd="sng">
              <a:solidFill>
                <a:schemeClr val="tx1"/>
              </a:solidFill>
              <a:prstDash val="sysDot"/>
              <a:round/>
              <a:headEnd type="none" w="med" len="med"/>
              <a:tailEnd type="none" w="med" len="med"/>
            </a:ln>
          </p:spPr>
          <p:txBody>
            <a:bodyPr/>
            <a:p>
              <a:endParaRPr lang="zh-CN" altLang="en-US"/>
            </a:p>
          </p:txBody>
        </p:sp>
        <p:sp>
          <p:nvSpPr>
            <p:cNvPr id="12318" name="Freeform 31"/>
            <p:cNvSpPr/>
            <p:nvPr/>
          </p:nvSpPr>
          <p:spPr>
            <a:xfrm>
              <a:off x="480" y="3241"/>
              <a:ext cx="1715" cy="345"/>
            </a:xfrm>
            <a:custGeom>
              <a:avLst/>
              <a:gdLst/>
              <a:ahLst/>
              <a:cxnLst>
                <a:cxn ang="0">
                  <a:pos x="0" y="323"/>
                </a:cxn>
                <a:cxn ang="0">
                  <a:pos x="156" y="275"/>
                </a:cxn>
                <a:cxn ang="0">
                  <a:pos x="276" y="287"/>
                </a:cxn>
                <a:cxn ang="0">
                  <a:pos x="360" y="227"/>
                </a:cxn>
                <a:cxn ang="0">
                  <a:pos x="396" y="215"/>
                </a:cxn>
                <a:cxn ang="0">
                  <a:pos x="420" y="179"/>
                </a:cxn>
                <a:cxn ang="0">
                  <a:pos x="432" y="143"/>
                </a:cxn>
                <a:cxn ang="0">
                  <a:pos x="504" y="191"/>
                </a:cxn>
                <a:cxn ang="0">
                  <a:pos x="576" y="215"/>
                </a:cxn>
                <a:cxn ang="0">
                  <a:pos x="612" y="203"/>
                </a:cxn>
                <a:cxn ang="0">
                  <a:pos x="624" y="167"/>
                </a:cxn>
                <a:cxn ang="0">
                  <a:pos x="660" y="179"/>
                </a:cxn>
                <a:cxn ang="0">
                  <a:pos x="708" y="191"/>
                </a:cxn>
                <a:cxn ang="0">
                  <a:pos x="780" y="107"/>
                </a:cxn>
                <a:cxn ang="0">
                  <a:pos x="888" y="83"/>
                </a:cxn>
                <a:cxn ang="0">
                  <a:pos x="948" y="71"/>
                </a:cxn>
                <a:cxn ang="0">
                  <a:pos x="1008" y="59"/>
                </a:cxn>
                <a:cxn ang="0">
                  <a:pos x="1056" y="47"/>
                </a:cxn>
                <a:cxn ang="0">
                  <a:pos x="1128" y="23"/>
                </a:cxn>
                <a:cxn ang="0">
                  <a:pos x="1164" y="71"/>
                </a:cxn>
                <a:cxn ang="0">
                  <a:pos x="1176" y="107"/>
                </a:cxn>
                <a:cxn ang="0">
                  <a:pos x="1140" y="215"/>
                </a:cxn>
                <a:cxn ang="0">
                  <a:pos x="1128" y="251"/>
                </a:cxn>
                <a:cxn ang="0">
                  <a:pos x="1116" y="287"/>
                </a:cxn>
                <a:cxn ang="0">
                  <a:pos x="1188" y="275"/>
                </a:cxn>
                <a:cxn ang="0">
                  <a:pos x="1332" y="299"/>
                </a:cxn>
                <a:cxn ang="0">
                  <a:pos x="1368" y="311"/>
                </a:cxn>
                <a:cxn ang="0">
                  <a:pos x="1344" y="239"/>
                </a:cxn>
                <a:cxn ang="0">
                  <a:pos x="1416" y="251"/>
                </a:cxn>
                <a:cxn ang="0">
                  <a:pos x="1476" y="311"/>
                </a:cxn>
                <a:cxn ang="0">
                  <a:pos x="1512" y="239"/>
                </a:cxn>
                <a:cxn ang="0">
                  <a:pos x="1488" y="203"/>
                </a:cxn>
                <a:cxn ang="0">
                  <a:pos x="1524" y="191"/>
                </a:cxn>
                <a:cxn ang="0">
                  <a:pos x="1560" y="167"/>
                </a:cxn>
                <a:cxn ang="0">
                  <a:pos x="1596" y="191"/>
                </a:cxn>
                <a:cxn ang="0">
                  <a:pos x="1668" y="167"/>
                </a:cxn>
                <a:cxn ang="0">
                  <a:pos x="1704" y="155"/>
                </a:cxn>
                <a:cxn ang="0">
                  <a:pos x="1680" y="167"/>
                </a:cxn>
              </a:cxnLst>
              <a:pathLst>
                <a:path w="1715" h="345">
                  <a:moveTo>
                    <a:pt x="0" y="323"/>
                  </a:moveTo>
                  <a:cubicBezTo>
                    <a:pt x="68" y="255"/>
                    <a:pt x="51" y="260"/>
                    <a:pt x="156" y="275"/>
                  </a:cubicBezTo>
                  <a:cubicBezTo>
                    <a:pt x="202" y="290"/>
                    <a:pt x="229" y="303"/>
                    <a:pt x="276" y="287"/>
                  </a:cubicBezTo>
                  <a:cubicBezTo>
                    <a:pt x="296" y="227"/>
                    <a:pt x="276" y="255"/>
                    <a:pt x="360" y="227"/>
                  </a:cubicBezTo>
                  <a:cubicBezTo>
                    <a:pt x="372" y="223"/>
                    <a:pt x="396" y="215"/>
                    <a:pt x="396" y="215"/>
                  </a:cubicBezTo>
                  <a:cubicBezTo>
                    <a:pt x="404" y="203"/>
                    <a:pt x="414" y="192"/>
                    <a:pt x="420" y="179"/>
                  </a:cubicBezTo>
                  <a:cubicBezTo>
                    <a:pt x="426" y="168"/>
                    <a:pt x="419" y="141"/>
                    <a:pt x="432" y="143"/>
                  </a:cubicBezTo>
                  <a:cubicBezTo>
                    <a:pt x="461" y="147"/>
                    <a:pt x="480" y="175"/>
                    <a:pt x="504" y="191"/>
                  </a:cubicBezTo>
                  <a:cubicBezTo>
                    <a:pt x="525" y="205"/>
                    <a:pt x="576" y="215"/>
                    <a:pt x="576" y="215"/>
                  </a:cubicBezTo>
                  <a:cubicBezTo>
                    <a:pt x="588" y="211"/>
                    <a:pt x="603" y="212"/>
                    <a:pt x="612" y="203"/>
                  </a:cubicBezTo>
                  <a:cubicBezTo>
                    <a:pt x="621" y="194"/>
                    <a:pt x="613" y="173"/>
                    <a:pt x="624" y="167"/>
                  </a:cubicBezTo>
                  <a:cubicBezTo>
                    <a:pt x="635" y="161"/>
                    <a:pt x="648" y="176"/>
                    <a:pt x="660" y="179"/>
                  </a:cubicBezTo>
                  <a:cubicBezTo>
                    <a:pt x="676" y="184"/>
                    <a:pt x="692" y="187"/>
                    <a:pt x="708" y="191"/>
                  </a:cubicBezTo>
                  <a:cubicBezTo>
                    <a:pt x="766" y="172"/>
                    <a:pt x="746" y="158"/>
                    <a:pt x="780" y="107"/>
                  </a:cubicBezTo>
                  <a:cubicBezTo>
                    <a:pt x="848" y="130"/>
                    <a:pt x="832" y="104"/>
                    <a:pt x="888" y="83"/>
                  </a:cubicBezTo>
                  <a:cubicBezTo>
                    <a:pt x="907" y="76"/>
                    <a:pt x="928" y="75"/>
                    <a:pt x="948" y="71"/>
                  </a:cubicBezTo>
                  <a:cubicBezTo>
                    <a:pt x="995" y="0"/>
                    <a:pt x="945" y="50"/>
                    <a:pt x="1008" y="59"/>
                  </a:cubicBezTo>
                  <a:cubicBezTo>
                    <a:pt x="1024" y="61"/>
                    <a:pt x="1040" y="52"/>
                    <a:pt x="1056" y="47"/>
                  </a:cubicBezTo>
                  <a:cubicBezTo>
                    <a:pt x="1080" y="40"/>
                    <a:pt x="1128" y="23"/>
                    <a:pt x="1128" y="23"/>
                  </a:cubicBezTo>
                  <a:cubicBezTo>
                    <a:pt x="1211" y="44"/>
                    <a:pt x="1164" y="15"/>
                    <a:pt x="1164" y="71"/>
                  </a:cubicBezTo>
                  <a:cubicBezTo>
                    <a:pt x="1164" y="84"/>
                    <a:pt x="1172" y="95"/>
                    <a:pt x="1176" y="107"/>
                  </a:cubicBezTo>
                  <a:cubicBezTo>
                    <a:pt x="1164" y="143"/>
                    <a:pt x="1152" y="179"/>
                    <a:pt x="1140" y="215"/>
                  </a:cubicBezTo>
                  <a:cubicBezTo>
                    <a:pt x="1136" y="227"/>
                    <a:pt x="1132" y="239"/>
                    <a:pt x="1128" y="251"/>
                  </a:cubicBezTo>
                  <a:cubicBezTo>
                    <a:pt x="1124" y="263"/>
                    <a:pt x="1104" y="289"/>
                    <a:pt x="1116" y="287"/>
                  </a:cubicBezTo>
                  <a:cubicBezTo>
                    <a:pt x="1140" y="283"/>
                    <a:pt x="1164" y="279"/>
                    <a:pt x="1188" y="275"/>
                  </a:cubicBezTo>
                  <a:cubicBezTo>
                    <a:pt x="1235" y="345"/>
                    <a:pt x="1261" y="323"/>
                    <a:pt x="1332" y="299"/>
                  </a:cubicBezTo>
                  <a:cubicBezTo>
                    <a:pt x="1344" y="303"/>
                    <a:pt x="1366" y="323"/>
                    <a:pt x="1368" y="311"/>
                  </a:cubicBezTo>
                  <a:cubicBezTo>
                    <a:pt x="1373" y="286"/>
                    <a:pt x="1319" y="235"/>
                    <a:pt x="1344" y="239"/>
                  </a:cubicBezTo>
                  <a:cubicBezTo>
                    <a:pt x="1368" y="243"/>
                    <a:pt x="1392" y="247"/>
                    <a:pt x="1416" y="251"/>
                  </a:cubicBezTo>
                  <a:cubicBezTo>
                    <a:pt x="1424" y="262"/>
                    <a:pt x="1452" y="316"/>
                    <a:pt x="1476" y="311"/>
                  </a:cubicBezTo>
                  <a:cubicBezTo>
                    <a:pt x="1493" y="308"/>
                    <a:pt x="1508" y="251"/>
                    <a:pt x="1512" y="239"/>
                  </a:cubicBezTo>
                  <a:cubicBezTo>
                    <a:pt x="1504" y="227"/>
                    <a:pt x="1485" y="217"/>
                    <a:pt x="1488" y="203"/>
                  </a:cubicBezTo>
                  <a:cubicBezTo>
                    <a:pt x="1491" y="191"/>
                    <a:pt x="1513" y="197"/>
                    <a:pt x="1524" y="191"/>
                  </a:cubicBezTo>
                  <a:cubicBezTo>
                    <a:pt x="1537" y="185"/>
                    <a:pt x="1548" y="175"/>
                    <a:pt x="1560" y="167"/>
                  </a:cubicBezTo>
                  <a:cubicBezTo>
                    <a:pt x="1572" y="175"/>
                    <a:pt x="1582" y="191"/>
                    <a:pt x="1596" y="191"/>
                  </a:cubicBezTo>
                  <a:cubicBezTo>
                    <a:pt x="1621" y="191"/>
                    <a:pt x="1644" y="175"/>
                    <a:pt x="1668" y="167"/>
                  </a:cubicBezTo>
                  <a:cubicBezTo>
                    <a:pt x="1680" y="163"/>
                    <a:pt x="1715" y="149"/>
                    <a:pt x="1704" y="155"/>
                  </a:cubicBezTo>
                  <a:cubicBezTo>
                    <a:pt x="1696" y="159"/>
                    <a:pt x="1688" y="163"/>
                    <a:pt x="1680" y="167"/>
                  </a:cubicBezTo>
                </a:path>
              </a:pathLst>
            </a:custGeom>
            <a:noFill/>
            <a:ln w="9525" cap="flat" cmpd="sng">
              <a:solidFill>
                <a:schemeClr val="tx1"/>
              </a:solidFill>
              <a:prstDash val="sysDot"/>
              <a:round/>
              <a:headEnd type="none" w="med" len="med"/>
              <a:tailEnd type="none" w="med" len="med"/>
            </a:ln>
          </p:spPr>
          <p:txBody>
            <a:bodyPr/>
            <a:p>
              <a:endParaRPr lang="zh-CN" altLang="en-US"/>
            </a:p>
          </p:txBody>
        </p:sp>
        <p:sp>
          <p:nvSpPr>
            <p:cNvPr id="12319" name="Freeform 32"/>
            <p:cNvSpPr/>
            <p:nvPr/>
          </p:nvSpPr>
          <p:spPr>
            <a:xfrm>
              <a:off x="624" y="2634"/>
              <a:ext cx="744" cy="690"/>
            </a:xfrm>
            <a:custGeom>
              <a:avLst/>
              <a:gdLst/>
              <a:ahLst/>
              <a:cxnLst>
                <a:cxn ang="0">
                  <a:pos x="0" y="306"/>
                </a:cxn>
                <a:cxn ang="0">
                  <a:pos x="168" y="294"/>
                </a:cxn>
                <a:cxn ang="0">
                  <a:pos x="48" y="186"/>
                </a:cxn>
                <a:cxn ang="0">
                  <a:pos x="60" y="138"/>
                </a:cxn>
                <a:cxn ang="0">
                  <a:pos x="132" y="114"/>
                </a:cxn>
                <a:cxn ang="0">
                  <a:pos x="168" y="126"/>
                </a:cxn>
                <a:cxn ang="0">
                  <a:pos x="204" y="150"/>
                </a:cxn>
                <a:cxn ang="0">
                  <a:pos x="240" y="126"/>
                </a:cxn>
                <a:cxn ang="0">
                  <a:pos x="288" y="102"/>
                </a:cxn>
                <a:cxn ang="0">
                  <a:pos x="324" y="78"/>
                </a:cxn>
                <a:cxn ang="0">
                  <a:pos x="360" y="78"/>
                </a:cxn>
                <a:cxn ang="0">
                  <a:pos x="396" y="102"/>
                </a:cxn>
                <a:cxn ang="0">
                  <a:pos x="408" y="54"/>
                </a:cxn>
                <a:cxn ang="0">
                  <a:pos x="480" y="102"/>
                </a:cxn>
                <a:cxn ang="0">
                  <a:pos x="552" y="126"/>
                </a:cxn>
                <a:cxn ang="0">
                  <a:pos x="564" y="162"/>
                </a:cxn>
                <a:cxn ang="0">
                  <a:pos x="576" y="222"/>
                </a:cxn>
                <a:cxn ang="0">
                  <a:pos x="648" y="246"/>
                </a:cxn>
                <a:cxn ang="0">
                  <a:pos x="684" y="222"/>
                </a:cxn>
                <a:cxn ang="0">
                  <a:pos x="708" y="258"/>
                </a:cxn>
                <a:cxn ang="0">
                  <a:pos x="660" y="402"/>
                </a:cxn>
                <a:cxn ang="0">
                  <a:pos x="684" y="438"/>
                </a:cxn>
                <a:cxn ang="0">
                  <a:pos x="732" y="486"/>
                </a:cxn>
                <a:cxn ang="0">
                  <a:pos x="708" y="558"/>
                </a:cxn>
                <a:cxn ang="0">
                  <a:pos x="744" y="690"/>
                </a:cxn>
              </a:cxnLst>
              <a:pathLst>
                <a:path w="744" h="690">
                  <a:moveTo>
                    <a:pt x="0" y="306"/>
                  </a:moveTo>
                  <a:cubicBezTo>
                    <a:pt x="58" y="325"/>
                    <a:pt x="111" y="313"/>
                    <a:pt x="168" y="294"/>
                  </a:cubicBezTo>
                  <a:cubicBezTo>
                    <a:pt x="103" y="272"/>
                    <a:pt x="106" y="225"/>
                    <a:pt x="48" y="186"/>
                  </a:cubicBezTo>
                  <a:cubicBezTo>
                    <a:pt x="52" y="170"/>
                    <a:pt x="47" y="149"/>
                    <a:pt x="60" y="138"/>
                  </a:cubicBezTo>
                  <a:cubicBezTo>
                    <a:pt x="79" y="122"/>
                    <a:pt x="132" y="114"/>
                    <a:pt x="132" y="114"/>
                  </a:cubicBezTo>
                  <a:cubicBezTo>
                    <a:pt x="144" y="118"/>
                    <a:pt x="157" y="120"/>
                    <a:pt x="168" y="126"/>
                  </a:cubicBezTo>
                  <a:cubicBezTo>
                    <a:pt x="181" y="132"/>
                    <a:pt x="190" y="150"/>
                    <a:pt x="204" y="150"/>
                  </a:cubicBezTo>
                  <a:cubicBezTo>
                    <a:pt x="218" y="150"/>
                    <a:pt x="228" y="134"/>
                    <a:pt x="240" y="126"/>
                  </a:cubicBezTo>
                  <a:cubicBezTo>
                    <a:pt x="265" y="0"/>
                    <a:pt x="229" y="92"/>
                    <a:pt x="288" y="102"/>
                  </a:cubicBezTo>
                  <a:cubicBezTo>
                    <a:pt x="302" y="104"/>
                    <a:pt x="312" y="86"/>
                    <a:pt x="324" y="78"/>
                  </a:cubicBezTo>
                  <a:cubicBezTo>
                    <a:pt x="344" y="18"/>
                    <a:pt x="325" y="43"/>
                    <a:pt x="360" y="78"/>
                  </a:cubicBezTo>
                  <a:cubicBezTo>
                    <a:pt x="370" y="88"/>
                    <a:pt x="384" y="94"/>
                    <a:pt x="396" y="102"/>
                  </a:cubicBezTo>
                  <a:cubicBezTo>
                    <a:pt x="400" y="86"/>
                    <a:pt x="395" y="64"/>
                    <a:pt x="408" y="54"/>
                  </a:cubicBezTo>
                  <a:cubicBezTo>
                    <a:pt x="428" y="39"/>
                    <a:pt x="478" y="101"/>
                    <a:pt x="480" y="102"/>
                  </a:cubicBezTo>
                  <a:cubicBezTo>
                    <a:pt x="502" y="114"/>
                    <a:pt x="552" y="126"/>
                    <a:pt x="552" y="126"/>
                  </a:cubicBezTo>
                  <a:cubicBezTo>
                    <a:pt x="556" y="138"/>
                    <a:pt x="561" y="150"/>
                    <a:pt x="564" y="162"/>
                  </a:cubicBezTo>
                  <a:cubicBezTo>
                    <a:pt x="569" y="182"/>
                    <a:pt x="562" y="208"/>
                    <a:pt x="576" y="222"/>
                  </a:cubicBezTo>
                  <a:cubicBezTo>
                    <a:pt x="594" y="240"/>
                    <a:pt x="648" y="246"/>
                    <a:pt x="648" y="246"/>
                  </a:cubicBezTo>
                  <a:cubicBezTo>
                    <a:pt x="660" y="238"/>
                    <a:pt x="670" y="219"/>
                    <a:pt x="684" y="222"/>
                  </a:cubicBezTo>
                  <a:cubicBezTo>
                    <a:pt x="698" y="225"/>
                    <a:pt x="707" y="244"/>
                    <a:pt x="708" y="258"/>
                  </a:cubicBezTo>
                  <a:cubicBezTo>
                    <a:pt x="717" y="377"/>
                    <a:pt x="721" y="361"/>
                    <a:pt x="660" y="402"/>
                  </a:cubicBezTo>
                  <a:cubicBezTo>
                    <a:pt x="668" y="414"/>
                    <a:pt x="673" y="429"/>
                    <a:pt x="684" y="438"/>
                  </a:cubicBezTo>
                  <a:cubicBezTo>
                    <a:pt x="742" y="485"/>
                    <a:pt x="706" y="407"/>
                    <a:pt x="732" y="486"/>
                  </a:cubicBezTo>
                  <a:cubicBezTo>
                    <a:pt x="724" y="510"/>
                    <a:pt x="716" y="534"/>
                    <a:pt x="708" y="558"/>
                  </a:cubicBezTo>
                  <a:cubicBezTo>
                    <a:pt x="699" y="585"/>
                    <a:pt x="744" y="654"/>
                    <a:pt x="744" y="690"/>
                  </a:cubicBezTo>
                </a:path>
              </a:pathLst>
            </a:custGeom>
            <a:noFill/>
            <a:ln w="9525" cap="flat" cmpd="sng">
              <a:solidFill>
                <a:schemeClr val="tx1"/>
              </a:solidFill>
              <a:prstDash val="sysDot"/>
              <a:round/>
              <a:headEnd type="none" w="med" len="med"/>
              <a:tailEnd type="none" w="med" len="med"/>
            </a:ln>
          </p:spPr>
          <p:txBody>
            <a:bodyPr/>
            <a:p>
              <a:endParaRPr lang="zh-CN" altLang="en-US"/>
            </a:p>
          </p:txBody>
        </p:sp>
        <p:sp>
          <p:nvSpPr>
            <p:cNvPr id="12320" name="Freeform 33"/>
            <p:cNvSpPr/>
            <p:nvPr/>
          </p:nvSpPr>
          <p:spPr>
            <a:xfrm>
              <a:off x="1308" y="2676"/>
              <a:ext cx="28" cy="192"/>
            </a:xfrm>
            <a:custGeom>
              <a:avLst/>
              <a:gdLst/>
              <a:ahLst/>
              <a:cxnLst>
                <a:cxn ang="0">
                  <a:pos x="12" y="0"/>
                </a:cxn>
                <a:cxn ang="0">
                  <a:pos x="0" y="132"/>
                </a:cxn>
                <a:cxn ang="0">
                  <a:pos x="12" y="192"/>
                </a:cxn>
              </a:cxnLst>
              <a:pathLst>
                <a:path w="28" h="192">
                  <a:moveTo>
                    <a:pt x="12" y="0"/>
                  </a:moveTo>
                  <a:cubicBezTo>
                    <a:pt x="28" y="49"/>
                    <a:pt x="10" y="80"/>
                    <a:pt x="0" y="132"/>
                  </a:cubicBezTo>
                  <a:cubicBezTo>
                    <a:pt x="4" y="152"/>
                    <a:pt x="12" y="192"/>
                    <a:pt x="12" y="192"/>
                  </a:cubicBezTo>
                </a:path>
              </a:pathLst>
            </a:custGeom>
            <a:noFill/>
            <a:ln w="9525" cap="flat" cmpd="sng">
              <a:solidFill>
                <a:schemeClr val="tx1"/>
              </a:solidFill>
              <a:prstDash val="sysDot"/>
              <a:round/>
              <a:headEnd type="none" w="med" len="med"/>
              <a:tailEnd type="none" w="med" len="med"/>
            </a:ln>
          </p:spPr>
          <p:txBody>
            <a:bodyPr/>
            <a:p>
              <a:endParaRPr lang="zh-CN" altLang="en-US"/>
            </a:p>
          </p:txBody>
        </p:sp>
        <p:sp>
          <p:nvSpPr>
            <p:cNvPr id="12321" name="Freeform 34"/>
            <p:cNvSpPr/>
            <p:nvPr/>
          </p:nvSpPr>
          <p:spPr>
            <a:xfrm>
              <a:off x="996" y="3528"/>
              <a:ext cx="912" cy="632"/>
            </a:xfrm>
            <a:custGeom>
              <a:avLst/>
              <a:gdLst/>
              <a:ahLst/>
              <a:cxnLst>
                <a:cxn ang="0">
                  <a:pos x="0" y="588"/>
                </a:cxn>
                <a:cxn ang="0">
                  <a:pos x="144" y="528"/>
                </a:cxn>
                <a:cxn ang="0">
                  <a:pos x="156" y="492"/>
                </a:cxn>
                <a:cxn ang="0">
                  <a:pos x="120" y="468"/>
                </a:cxn>
                <a:cxn ang="0">
                  <a:pos x="168" y="420"/>
                </a:cxn>
                <a:cxn ang="0">
                  <a:pos x="276" y="468"/>
                </a:cxn>
                <a:cxn ang="0">
                  <a:pos x="312" y="456"/>
                </a:cxn>
                <a:cxn ang="0">
                  <a:pos x="348" y="432"/>
                </a:cxn>
                <a:cxn ang="0">
                  <a:pos x="372" y="504"/>
                </a:cxn>
                <a:cxn ang="0">
                  <a:pos x="324" y="564"/>
                </a:cxn>
                <a:cxn ang="0">
                  <a:pos x="360" y="576"/>
                </a:cxn>
                <a:cxn ang="0">
                  <a:pos x="372" y="612"/>
                </a:cxn>
                <a:cxn ang="0">
                  <a:pos x="444" y="564"/>
                </a:cxn>
                <a:cxn ang="0">
                  <a:pos x="480" y="552"/>
                </a:cxn>
                <a:cxn ang="0">
                  <a:pos x="516" y="516"/>
                </a:cxn>
                <a:cxn ang="0">
                  <a:pos x="576" y="528"/>
                </a:cxn>
                <a:cxn ang="0">
                  <a:pos x="612" y="516"/>
                </a:cxn>
                <a:cxn ang="0">
                  <a:pos x="636" y="408"/>
                </a:cxn>
                <a:cxn ang="0">
                  <a:pos x="684" y="336"/>
                </a:cxn>
                <a:cxn ang="0">
                  <a:pos x="744" y="228"/>
                </a:cxn>
                <a:cxn ang="0">
                  <a:pos x="756" y="192"/>
                </a:cxn>
                <a:cxn ang="0">
                  <a:pos x="792" y="216"/>
                </a:cxn>
                <a:cxn ang="0">
                  <a:pos x="804" y="300"/>
                </a:cxn>
                <a:cxn ang="0">
                  <a:pos x="840" y="228"/>
                </a:cxn>
                <a:cxn ang="0">
                  <a:pos x="912" y="180"/>
                </a:cxn>
                <a:cxn ang="0">
                  <a:pos x="888" y="132"/>
                </a:cxn>
                <a:cxn ang="0">
                  <a:pos x="876" y="96"/>
                </a:cxn>
                <a:cxn ang="0">
                  <a:pos x="828" y="108"/>
                </a:cxn>
                <a:cxn ang="0">
                  <a:pos x="804" y="0"/>
                </a:cxn>
                <a:cxn ang="0">
                  <a:pos x="864" y="60"/>
                </a:cxn>
              </a:cxnLst>
              <a:pathLst>
                <a:path w="912" h="632">
                  <a:moveTo>
                    <a:pt x="0" y="588"/>
                  </a:moveTo>
                  <a:cubicBezTo>
                    <a:pt x="39" y="529"/>
                    <a:pt x="71" y="538"/>
                    <a:pt x="144" y="528"/>
                  </a:cubicBezTo>
                  <a:cubicBezTo>
                    <a:pt x="148" y="516"/>
                    <a:pt x="161" y="504"/>
                    <a:pt x="156" y="492"/>
                  </a:cubicBezTo>
                  <a:cubicBezTo>
                    <a:pt x="151" y="479"/>
                    <a:pt x="125" y="481"/>
                    <a:pt x="120" y="468"/>
                  </a:cubicBezTo>
                  <a:cubicBezTo>
                    <a:pt x="105" y="430"/>
                    <a:pt x="151" y="426"/>
                    <a:pt x="168" y="420"/>
                  </a:cubicBezTo>
                  <a:cubicBezTo>
                    <a:pt x="207" y="433"/>
                    <a:pt x="237" y="455"/>
                    <a:pt x="276" y="468"/>
                  </a:cubicBezTo>
                  <a:cubicBezTo>
                    <a:pt x="288" y="464"/>
                    <a:pt x="301" y="462"/>
                    <a:pt x="312" y="456"/>
                  </a:cubicBezTo>
                  <a:cubicBezTo>
                    <a:pt x="325" y="450"/>
                    <a:pt x="337" y="423"/>
                    <a:pt x="348" y="432"/>
                  </a:cubicBezTo>
                  <a:cubicBezTo>
                    <a:pt x="368" y="448"/>
                    <a:pt x="372" y="504"/>
                    <a:pt x="372" y="504"/>
                  </a:cubicBezTo>
                  <a:cubicBezTo>
                    <a:pt x="361" y="511"/>
                    <a:pt x="310" y="535"/>
                    <a:pt x="324" y="564"/>
                  </a:cubicBezTo>
                  <a:cubicBezTo>
                    <a:pt x="330" y="575"/>
                    <a:pt x="348" y="572"/>
                    <a:pt x="360" y="576"/>
                  </a:cubicBezTo>
                  <a:cubicBezTo>
                    <a:pt x="364" y="588"/>
                    <a:pt x="360" y="607"/>
                    <a:pt x="372" y="612"/>
                  </a:cubicBezTo>
                  <a:cubicBezTo>
                    <a:pt x="423" y="632"/>
                    <a:pt x="421" y="582"/>
                    <a:pt x="444" y="564"/>
                  </a:cubicBezTo>
                  <a:cubicBezTo>
                    <a:pt x="454" y="556"/>
                    <a:pt x="468" y="556"/>
                    <a:pt x="480" y="552"/>
                  </a:cubicBezTo>
                  <a:cubicBezTo>
                    <a:pt x="492" y="540"/>
                    <a:pt x="500" y="520"/>
                    <a:pt x="516" y="516"/>
                  </a:cubicBezTo>
                  <a:cubicBezTo>
                    <a:pt x="536" y="511"/>
                    <a:pt x="556" y="528"/>
                    <a:pt x="576" y="528"/>
                  </a:cubicBezTo>
                  <a:cubicBezTo>
                    <a:pt x="589" y="528"/>
                    <a:pt x="600" y="520"/>
                    <a:pt x="612" y="516"/>
                  </a:cubicBezTo>
                  <a:cubicBezTo>
                    <a:pt x="624" y="481"/>
                    <a:pt x="622" y="442"/>
                    <a:pt x="636" y="408"/>
                  </a:cubicBezTo>
                  <a:cubicBezTo>
                    <a:pt x="647" y="381"/>
                    <a:pt x="675" y="363"/>
                    <a:pt x="684" y="336"/>
                  </a:cubicBezTo>
                  <a:cubicBezTo>
                    <a:pt x="703" y="280"/>
                    <a:pt x="691" y="263"/>
                    <a:pt x="744" y="228"/>
                  </a:cubicBezTo>
                  <a:cubicBezTo>
                    <a:pt x="748" y="216"/>
                    <a:pt x="744" y="195"/>
                    <a:pt x="756" y="192"/>
                  </a:cubicBezTo>
                  <a:cubicBezTo>
                    <a:pt x="770" y="189"/>
                    <a:pt x="786" y="203"/>
                    <a:pt x="792" y="216"/>
                  </a:cubicBezTo>
                  <a:cubicBezTo>
                    <a:pt x="803" y="242"/>
                    <a:pt x="800" y="272"/>
                    <a:pt x="804" y="300"/>
                  </a:cubicBezTo>
                  <a:cubicBezTo>
                    <a:pt x="813" y="274"/>
                    <a:pt x="818" y="247"/>
                    <a:pt x="840" y="228"/>
                  </a:cubicBezTo>
                  <a:cubicBezTo>
                    <a:pt x="862" y="209"/>
                    <a:pt x="912" y="180"/>
                    <a:pt x="912" y="180"/>
                  </a:cubicBezTo>
                  <a:cubicBezTo>
                    <a:pt x="904" y="164"/>
                    <a:pt x="895" y="148"/>
                    <a:pt x="888" y="132"/>
                  </a:cubicBezTo>
                  <a:cubicBezTo>
                    <a:pt x="883" y="120"/>
                    <a:pt x="888" y="101"/>
                    <a:pt x="876" y="96"/>
                  </a:cubicBezTo>
                  <a:cubicBezTo>
                    <a:pt x="861" y="90"/>
                    <a:pt x="844" y="104"/>
                    <a:pt x="828" y="108"/>
                  </a:cubicBezTo>
                  <a:cubicBezTo>
                    <a:pt x="799" y="65"/>
                    <a:pt x="787" y="50"/>
                    <a:pt x="804" y="0"/>
                  </a:cubicBezTo>
                  <a:cubicBezTo>
                    <a:pt x="824" y="20"/>
                    <a:pt x="844" y="40"/>
                    <a:pt x="864" y="60"/>
                  </a:cubicBezTo>
                </a:path>
              </a:pathLst>
            </a:custGeom>
            <a:noFill/>
            <a:ln w="9525" cap="flat" cmpd="sng">
              <a:solidFill>
                <a:schemeClr val="tx1"/>
              </a:solidFill>
              <a:prstDash val="sysDot"/>
              <a:round/>
              <a:headEnd type="none" w="med" len="med"/>
              <a:tailEnd type="none" w="med" len="med"/>
            </a:ln>
          </p:spPr>
          <p:txBody>
            <a:bodyPr/>
            <a:p>
              <a:endParaRPr lang="zh-CN" altLang="en-US"/>
            </a:p>
          </p:txBody>
        </p:sp>
        <p:sp>
          <p:nvSpPr>
            <p:cNvPr id="12322" name="Freeform 35"/>
            <p:cNvSpPr/>
            <p:nvPr/>
          </p:nvSpPr>
          <p:spPr>
            <a:xfrm>
              <a:off x="2496" y="3451"/>
              <a:ext cx="252" cy="269"/>
            </a:xfrm>
            <a:custGeom>
              <a:avLst/>
              <a:gdLst/>
              <a:ahLst/>
              <a:cxnLst>
                <a:cxn ang="0">
                  <a:pos x="0" y="17"/>
                </a:cxn>
                <a:cxn ang="0">
                  <a:pos x="72" y="65"/>
                </a:cxn>
                <a:cxn ang="0">
                  <a:pos x="180" y="89"/>
                </a:cxn>
                <a:cxn ang="0">
                  <a:pos x="192" y="197"/>
                </a:cxn>
                <a:cxn ang="0">
                  <a:pos x="228" y="221"/>
                </a:cxn>
                <a:cxn ang="0">
                  <a:pos x="240" y="257"/>
                </a:cxn>
                <a:cxn ang="0">
                  <a:pos x="252" y="269"/>
                </a:cxn>
              </a:cxnLst>
              <a:pathLst>
                <a:path w="252" h="269">
                  <a:moveTo>
                    <a:pt x="0" y="17"/>
                  </a:moveTo>
                  <a:cubicBezTo>
                    <a:pt x="147" y="46"/>
                    <a:pt x="7" y="0"/>
                    <a:pt x="72" y="65"/>
                  </a:cubicBezTo>
                  <a:cubicBezTo>
                    <a:pt x="98" y="91"/>
                    <a:pt x="144" y="83"/>
                    <a:pt x="180" y="89"/>
                  </a:cubicBezTo>
                  <a:cubicBezTo>
                    <a:pt x="184" y="125"/>
                    <a:pt x="180" y="163"/>
                    <a:pt x="192" y="197"/>
                  </a:cubicBezTo>
                  <a:cubicBezTo>
                    <a:pt x="197" y="211"/>
                    <a:pt x="219" y="210"/>
                    <a:pt x="228" y="221"/>
                  </a:cubicBezTo>
                  <a:cubicBezTo>
                    <a:pt x="236" y="231"/>
                    <a:pt x="234" y="246"/>
                    <a:pt x="240" y="257"/>
                  </a:cubicBezTo>
                  <a:cubicBezTo>
                    <a:pt x="243" y="262"/>
                    <a:pt x="248" y="265"/>
                    <a:pt x="252" y="269"/>
                  </a:cubicBezTo>
                </a:path>
              </a:pathLst>
            </a:custGeom>
            <a:noFill/>
            <a:ln w="9525" cap="flat" cmpd="sng">
              <a:solidFill>
                <a:schemeClr val="tx1"/>
              </a:solidFill>
              <a:prstDash val="sysDot"/>
              <a:round/>
              <a:headEnd type="none" w="med" len="med"/>
              <a:tailEnd type="none" w="med" len="med"/>
            </a:ln>
          </p:spPr>
          <p:txBody>
            <a:bodyPr/>
            <a:p>
              <a:endParaRPr lang="zh-CN" altLang="en-US"/>
            </a:p>
          </p:txBody>
        </p:sp>
        <p:sp>
          <p:nvSpPr>
            <p:cNvPr id="12323" name="Freeform 36"/>
            <p:cNvSpPr/>
            <p:nvPr/>
          </p:nvSpPr>
          <p:spPr>
            <a:xfrm>
              <a:off x="-24" y="756"/>
              <a:ext cx="153" cy="492"/>
            </a:xfrm>
            <a:custGeom>
              <a:avLst/>
              <a:gdLst/>
              <a:ahLst/>
              <a:cxnLst>
                <a:cxn ang="0">
                  <a:pos x="0" y="0"/>
                </a:cxn>
                <a:cxn ang="0">
                  <a:pos x="120" y="132"/>
                </a:cxn>
                <a:cxn ang="0">
                  <a:pos x="132" y="168"/>
                </a:cxn>
                <a:cxn ang="0">
                  <a:pos x="108" y="240"/>
                </a:cxn>
                <a:cxn ang="0">
                  <a:pos x="144" y="276"/>
                </a:cxn>
                <a:cxn ang="0">
                  <a:pos x="96" y="348"/>
                </a:cxn>
                <a:cxn ang="0">
                  <a:pos x="84" y="384"/>
                </a:cxn>
                <a:cxn ang="0">
                  <a:pos x="108" y="456"/>
                </a:cxn>
                <a:cxn ang="0">
                  <a:pos x="36" y="492"/>
                </a:cxn>
              </a:cxnLst>
              <a:pathLst>
                <a:path w="153" h="492">
                  <a:moveTo>
                    <a:pt x="0" y="0"/>
                  </a:moveTo>
                  <a:cubicBezTo>
                    <a:pt x="51" y="34"/>
                    <a:pt x="76" y="88"/>
                    <a:pt x="120" y="132"/>
                  </a:cubicBezTo>
                  <a:cubicBezTo>
                    <a:pt x="124" y="144"/>
                    <a:pt x="133" y="155"/>
                    <a:pt x="132" y="168"/>
                  </a:cubicBezTo>
                  <a:cubicBezTo>
                    <a:pt x="129" y="193"/>
                    <a:pt x="108" y="240"/>
                    <a:pt x="108" y="240"/>
                  </a:cubicBezTo>
                  <a:cubicBezTo>
                    <a:pt x="120" y="252"/>
                    <a:pt x="139" y="260"/>
                    <a:pt x="144" y="276"/>
                  </a:cubicBezTo>
                  <a:cubicBezTo>
                    <a:pt x="153" y="302"/>
                    <a:pt x="106" y="338"/>
                    <a:pt x="96" y="348"/>
                  </a:cubicBezTo>
                  <a:cubicBezTo>
                    <a:pt x="92" y="360"/>
                    <a:pt x="83" y="371"/>
                    <a:pt x="84" y="384"/>
                  </a:cubicBezTo>
                  <a:cubicBezTo>
                    <a:pt x="87" y="409"/>
                    <a:pt x="108" y="456"/>
                    <a:pt x="108" y="456"/>
                  </a:cubicBezTo>
                  <a:cubicBezTo>
                    <a:pt x="32" y="481"/>
                    <a:pt x="36" y="455"/>
                    <a:pt x="36" y="492"/>
                  </a:cubicBezTo>
                </a:path>
              </a:pathLst>
            </a:custGeom>
            <a:noFill/>
            <a:ln w="9525" cap="flat" cmpd="sng">
              <a:solidFill>
                <a:schemeClr val="tx1"/>
              </a:solidFill>
              <a:prstDash val="sysDot"/>
              <a:round/>
              <a:headEnd type="none" w="med" len="med"/>
              <a:tailEnd type="none" w="med" len="med"/>
            </a:ln>
          </p:spPr>
          <p:txBody>
            <a:bodyPr/>
            <a:p>
              <a:endParaRPr lang="zh-CN" altLang="en-US"/>
            </a:p>
          </p:txBody>
        </p:sp>
        <p:sp>
          <p:nvSpPr>
            <p:cNvPr id="12324" name="Freeform 37"/>
            <p:cNvSpPr/>
            <p:nvPr/>
          </p:nvSpPr>
          <p:spPr>
            <a:xfrm>
              <a:off x="0" y="3887"/>
              <a:ext cx="402" cy="459"/>
            </a:xfrm>
            <a:custGeom>
              <a:avLst/>
              <a:gdLst/>
              <a:ahLst/>
              <a:cxnLst>
                <a:cxn ang="0">
                  <a:pos x="372" y="85"/>
                </a:cxn>
                <a:cxn ang="0">
                  <a:pos x="348" y="121"/>
                </a:cxn>
                <a:cxn ang="0">
                  <a:pos x="324" y="181"/>
                </a:cxn>
                <a:cxn ang="0">
                  <a:pos x="264" y="277"/>
                </a:cxn>
                <a:cxn ang="0">
                  <a:pos x="264" y="361"/>
                </a:cxn>
                <a:cxn ang="0">
                  <a:pos x="312" y="421"/>
                </a:cxn>
                <a:cxn ang="0">
                  <a:pos x="12" y="397"/>
                </a:cxn>
                <a:cxn ang="0">
                  <a:pos x="0" y="25"/>
                </a:cxn>
                <a:cxn ang="0">
                  <a:pos x="108" y="25"/>
                </a:cxn>
                <a:cxn ang="0">
                  <a:pos x="216" y="13"/>
                </a:cxn>
                <a:cxn ang="0">
                  <a:pos x="276" y="85"/>
                </a:cxn>
                <a:cxn ang="0">
                  <a:pos x="372" y="85"/>
                </a:cxn>
              </a:cxnLst>
              <a:pathLst>
                <a:path w="402" h="459">
                  <a:moveTo>
                    <a:pt x="372" y="85"/>
                  </a:moveTo>
                  <a:cubicBezTo>
                    <a:pt x="364" y="97"/>
                    <a:pt x="350" y="107"/>
                    <a:pt x="348" y="121"/>
                  </a:cubicBezTo>
                  <a:cubicBezTo>
                    <a:pt x="337" y="189"/>
                    <a:pt x="402" y="129"/>
                    <a:pt x="324" y="181"/>
                  </a:cubicBezTo>
                  <a:cubicBezTo>
                    <a:pt x="295" y="267"/>
                    <a:pt x="321" y="239"/>
                    <a:pt x="264" y="277"/>
                  </a:cubicBezTo>
                  <a:cubicBezTo>
                    <a:pt x="253" y="322"/>
                    <a:pt x="244" y="321"/>
                    <a:pt x="264" y="361"/>
                  </a:cubicBezTo>
                  <a:cubicBezTo>
                    <a:pt x="270" y="374"/>
                    <a:pt x="306" y="408"/>
                    <a:pt x="312" y="421"/>
                  </a:cubicBezTo>
                  <a:cubicBezTo>
                    <a:pt x="270" y="427"/>
                    <a:pt x="60" y="459"/>
                    <a:pt x="12" y="397"/>
                  </a:cubicBezTo>
                  <a:lnTo>
                    <a:pt x="0" y="25"/>
                  </a:lnTo>
                  <a:cubicBezTo>
                    <a:pt x="24" y="17"/>
                    <a:pt x="84" y="33"/>
                    <a:pt x="108" y="25"/>
                  </a:cubicBezTo>
                  <a:cubicBezTo>
                    <a:pt x="154" y="10"/>
                    <a:pt x="181" y="0"/>
                    <a:pt x="216" y="13"/>
                  </a:cubicBezTo>
                  <a:cubicBezTo>
                    <a:pt x="235" y="20"/>
                    <a:pt x="256" y="82"/>
                    <a:pt x="276" y="85"/>
                  </a:cubicBezTo>
                  <a:cubicBezTo>
                    <a:pt x="376" y="100"/>
                    <a:pt x="372" y="129"/>
                    <a:pt x="372" y="85"/>
                  </a:cubicBezTo>
                  <a:close/>
                </a:path>
              </a:pathLst>
            </a:custGeom>
            <a:solidFill>
              <a:schemeClr val="bg1"/>
            </a:solidFill>
            <a:ln w="9525" cap="flat" cmpd="sng">
              <a:solidFill>
                <a:schemeClr val="tx1"/>
              </a:solidFill>
              <a:prstDash val="solid"/>
              <a:round/>
              <a:headEnd type="none" w="med" len="med"/>
              <a:tailEnd type="none" w="med" len="med"/>
            </a:ln>
          </p:spPr>
          <p:txBody>
            <a:bodyPr/>
            <a:p>
              <a:endParaRPr lang="zh-CN" altLang="en-US"/>
            </a:p>
          </p:txBody>
        </p:sp>
      </p:grpSp>
      <p:grpSp>
        <p:nvGrpSpPr>
          <p:cNvPr id="4" name="Group 38"/>
          <p:cNvGrpSpPr/>
          <p:nvPr/>
        </p:nvGrpSpPr>
        <p:grpSpPr>
          <a:xfrm>
            <a:off x="4114800" y="4495800"/>
            <a:ext cx="457200" cy="428625"/>
            <a:chOff x="1213" y="1653"/>
            <a:chExt cx="491" cy="558"/>
          </a:xfrm>
        </p:grpSpPr>
        <p:sp>
          <p:nvSpPr>
            <p:cNvPr id="12326" name="Freeform 39"/>
            <p:cNvSpPr/>
            <p:nvPr/>
          </p:nvSpPr>
          <p:spPr>
            <a:xfrm>
              <a:off x="1248" y="1679"/>
              <a:ext cx="456" cy="386"/>
            </a:xfrm>
            <a:custGeom>
              <a:avLst/>
              <a:gdLst/>
              <a:ahLst/>
              <a:cxnLst>
                <a:cxn ang="0">
                  <a:pos x="365" y="27"/>
                </a:cxn>
                <a:cxn ang="0">
                  <a:pos x="354" y="35"/>
                </a:cxn>
                <a:cxn ang="0">
                  <a:pos x="342" y="41"/>
                </a:cxn>
                <a:cxn ang="0">
                  <a:pos x="331" y="46"/>
                </a:cxn>
                <a:cxn ang="0">
                  <a:pos x="319" y="50"/>
                </a:cxn>
                <a:cxn ang="0">
                  <a:pos x="308" y="52"/>
                </a:cxn>
                <a:cxn ang="0">
                  <a:pos x="296" y="53"/>
                </a:cxn>
                <a:cxn ang="0">
                  <a:pos x="285" y="54"/>
                </a:cxn>
                <a:cxn ang="0">
                  <a:pos x="274" y="53"/>
                </a:cxn>
                <a:cxn ang="0">
                  <a:pos x="251" y="49"/>
                </a:cxn>
                <a:cxn ang="0">
                  <a:pos x="228" y="43"/>
                </a:cxn>
                <a:cxn ang="0">
                  <a:pos x="205" y="36"/>
                </a:cxn>
                <a:cxn ang="0">
                  <a:pos x="183" y="27"/>
                </a:cxn>
                <a:cxn ang="0">
                  <a:pos x="160" y="19"/>
                </a:cxn>
                <a:cxn ang="0">
                  <a:pos x="137" y="11"/>
                </a:cxn>
                <a:cxn ang="0">
                  <a:pos x="114" y="5"/>
                </a:cxn>
                <a:cxn ang="0">
                  <a:pos x="91" y="1"/>
                </a:cxn>
                <a:cxn ang="0">
                  <a:pos x="80" y="0"/>
                </a:cxn>
                <a:cxn ang="0">
                  <a:pos x="69" y="1"/>
                </a:cxn>
                <a:cxn ang="0">
                  <a:pos x="57" y="2"/>
                </a:cxn>
                <a:cxn ang="0">
                  <a:pos x="46" y="4"/>
                </a:cxn>
                <a:cxn ang="0">
                  <a:pos x="34" y="8"/>
                </a:cxn>
                <a:cxn ang="0">
                  <a:pos x="23" y="13"/>
                </a:cxn>
                <a:cxn ang="0">
                  <a:pos x="11" y="19"/>
                </a:cxn>
                <a:cxn ang="0">
                  <a:pos x="0" y="27"/>
                </a:cxn>
                <a:cxn ang="0">
                  <a:pos x="91" y="359"/>
                </a:cxn>
                <a:cxn ang="0">
                  <a:pos x="102" y="351"/>
                </a:cxn>
                <a:cxn ang="0">
                  <a:pos x="114" y="345"/>
                </a:cxn>
                <a:cxn ang="0">
                  <a:pos x="125" y="340"/>
                </a:cxn>
                <a:cxn ang="0">
                  <a:pos x="137" y="336"/>
                </a:cxn>
                <a:cxn ang="0">
                  <a:pos x="148" y="334"/>
                </a:cxn>
                <a:cxn ang="0">
                  <a:pos x="160" y="333"/>
                </a:cxn>
                <a:cxn ang="0">
                  <a:pos x="171" y="332"/>
                </a:cxn>
                <a:cxn ang="0">
                  <a:pos x="182" y="333"/>
                </a:cxn>
                <a:cxn ang="0">
                  <a:pos x="205" y="337"/>
                </a:cxn>
                <a:cxn ang="0">
                  <a:pos x="228" y="343"/>
                </a:cxn>
                <a:cxn ang="0">
                  <a:pos x="251" y="351"/>
                </a:cxn>
                <a:cxn ang="0">
                  <a:pos x="274" y="359"/>
                </a:cxn>
                <a:cxn ang="0">
                  <a:pos x="296" y="368"/>
                </a:cxn>
                <a:cxn ang="0">
                  <a:pos x="319" y="375"/>
                </a:cxn>
                <a:cxn ang="0">
                  <a:pos x="342" y="381"/>
                </a:cxn>
                <a:cxn ang="0">
                  <a:pos x="365" y="385"/>
                </a:cxn>
                <a:cxn ang="0">
                  <a:pos x="376" y="386"/>
                </a:cxn>
                <a:cxn ang="0">
                  <a:pos x="387" y="385"/>
                </a:cxn>
                <a:cxn ang="0">
                  <a:pos x="399" y="384"/>
                </a:cxn>
                <a:cxn ang="0">
                  <a:pos x="410" y="382"/>
                </a:cxn>
                <a:cxn ang="0">
                  <a:pos x="422" y="378"/>
                </a:cxn>
                <a:cxn ang="0">
                  <a:pos x="433" y="373"/>
                </a:cxn>
                <a:cxn ang="0">
                  <a:pos x="445" y="367"/>
                </a:cxn>
                <a:cxn ang="0">
                  <a:pos x="456" y="359"/>
                </a:cxn>
                <a:cxn ang="0">
                  <a:pos x="365" y="27"/>
                </a:cxn>
              </a:cxnLst>
              <a:pathLst>
                <a:path w="456" h="386">
                  <a:moveTo>
                    <a:pt x="365" y="27"/>
                  </a:moveTo>
                  <a:lnTo>
                    <a:pt x="354" y="35"/>
                  </a:lnTo>
                  <a:lnTo>
                    <a:pt x="342" y="41"/>
                  </a:lnTo>
                  <a:lnTo>
                    <a:pt x="331" y="46"/>
                  </a:lnTo>
                  <a:lnTo>
                    <a:pt x="319" y="50"/>
                  </a:lnTo>
                  <a:lnTo>
                    <a:pt x="308" y="52"/>
                  </a:lnTo>
                  <a:lnTo>
                    <a:pt x="296" y="53"/>
                  </a:lnTo>
                  <a:lnTo>
                    <a:pt x="285" y="54"/>
                  </a:lnTo>
                  <a:lnTo>
                    <a:pt x="274" y="53"/>
                  </a:lnTo>
                  <a:lnTo>
                    <a:pt x="251" y="49"/>
                  </a:lnTo>
                  <a:lnTo>
                    <a:pt x="228" y="43"/>
                  </a:lnTo>
                  <a:lnTo>
                    <a:pt x="205" y="36"/>
                  </a:lnTo>
                  <a:lnTo>
                    <a:pt x="183" y="27"/>
                  </a:lnTo>
                  <a:lnTo>
                    <a:pt x="160" y="19"/>
                  </a:lnTo>
                  <a:lnTo>
                    <a:pt x="137" y="11"/>
                  </a:lnTo>
                  <a:lnTo>
                    <a:pt x="114" y="5"/>
                  </a:lnTo>
                  <a:lnTo>
                    <a:pt x="91" y="1"/>
                  </a:lnTo>
                  <a:lnTo>
                    <a:pt x="80" y="0"/>
                  </a:lnTo>
                  <a:lnTo>
                    <a:pt x="69" y="1"/>
                  </a:lnTo>
                  <a:lnTo>
                    <a:pt x="57" y="2"/>
                  </a:lnTo>
                  <a:lnTo>
                    <a:pt x="46" y="4"/>
                  </a:lnTo>
                  <a:lnTo>
                    <a:pt x="34" y="8"/>
                  </a:lnTo>
                  <a:lnTo>
                    <a:pt x="23" y="13"/>
                  </a:lnTo>
                  <a:lnTo>
                    <a:pt x="11" y="19"/>
                  </a:lnTo>
                  <a:lnTo>
                    <a:pt x="0" y="27"/>
                  </a:lnTo>
                  <a:lnTo>
                    <a:pt x="91" y="359"/>
                  </a:lnTo>
                  <a:lnTo>
                    <a:pt x="102" y="351"/>
                  </a:lnTo>
                  <a:lnTo>
                    <a:pt x="114" y="345"/>
                  </a:lnTo>
                  <a:lnTo>
                    <a:pt x="125" y="340"/>
                  </a:lnTo>
                  <a:lnTo>
                    <a:pt x="137" y="336"/>
                  </a:lnTo>
                  <a:lnTo>
                    <a:pt x="148" y="334"/>
                  </a:lnTo>
                  <a:lnTo>
                    <a:pt x="160" y="333"/>
                  </a:lnTo>
                  <a:lnTo>
                    <a:pt x="171" y="332"/>
                  </a:lnTo>
                  <a:lnTo>
                    <a:pt x="182" y="333"/>
                  </a:lnTo>
                  <a:lnTo>
                    <a:pt x="205" y="337"/>
                  </a:lnTo>
                  <a:lnTo>
                    <a:pt x="228" y="343"/>
                  </a:lnTo>
                  <a:lnTo>
                    <a:pt x="251" y="351"/>
                  </a:lnTo>
                  <a:lnTo>
                    <a:pt x="274" y="359"/>
                  </a:lnTo>
                  <a:lnTo>
                    <a:pt x="296" y="368"/>
                  </a:lnTo>
                  <a:lnTo>
                    <a:pt x="319" y="375"/>
                  </a:lnTo>
                  <a:lnTo>
                    <a:pt x="342" y="381"/>
                  </a:lnTo>
                  <a:lnTo>
                    <a:pt x="365" y="385"/>
                  </a:lnTo>
                  <a:lnTo>
                    <a:pt x="376" y="386"/>
                  </a:lnTo>
                  <a:lnTo>
                    <a:pt x="387" y="385"/>
                  </a:lnTo>
                  <a:lnTo>
                    <a:pt x="399" y="384"/>
                  </a:lnTo>
                  <a:lnTo>
                    <a:pt x="410" y="382"/>
                  </a:lnTo>
                  <a:lnTo>
                    <a:pt x="422" y="378"/>
                  </a:lnTo>
                  <a:lnTo>
                    <a:pt x="433" y="373"/>
                  </a:lnTo>
                  <a:lnTo>
                    <a:pt x="445" y="367"/>
                  </a:lnTo>
                  <a:lnTo>
                    <a:pt x="456" y="359"/>
                  </a:lnTo>
                  <a:lnTo>
                    <a:pt x="365" y="27"/>
                  </a:lnTo>
                  <a:close/>
                </a:path>
              </a:pathLst>
            </a:custGeom>
            <a:solidFill>
              <a:srgbClr val="FF0000"/>
            </a:solidFill>
            <a:ln w="4763" cap="flat" cmpd="sng">
              <a:solidFill>
                <a:srgbClr val="000000"/>
              </a:solidFill>
              <a:prstDash val="solid"/>
              <a:round/>
              <a:headEnd type="none" w="med" len="med"/>
              <a:tailEnd type="none" w="med" len="med"/>
            </a:ln>
          </p:spPr>
          <p:txBody>
            <a:bodyPr/>
            <a:p>
              <a:endParaRPr lang="zh-CN" altLang="en-US"/>
            </a:p>
          </p:txBody>
        </p:sp>
        <p:sp>
          <p:nvSpPr>
            <p:cNvPr id="12327" name="Freeform 40"/>
            <p:cNvSpPr/>
            <p:nvPr/>
          </p:nvSpPr>
          <p:spPr>
            <a:xfrm>
              <a:off x="1213" y="1653"/>
              <a:ext cx="167" cy="558"/>
            </a:xfrm>
            <a:custGeom>
              <a:avLst/>
              <a:gdLst/>
              <a:ahLst/>
              <a:cxnLst>
                <a:cxn ang="0">
                  <a:pos x="23" y="0"/>
                </a:cxn>
                <a:cxn ang="0">
                  <a:pos x="0" y="6"/>
                </a:cxn>
                <a:cxn ang="0">
                  <a:pos x="144" y="558"/>
                </a:cxn>
                <a:cxn ang="0">
                  <a:pos x="167" y="552"/>
                </a:cxn>
                <a:cxn ang="0">
                  <a:pos x="23" y="0"/>
                </a:cxn>
              </a:cxnLst>
              <a:pathLst>
                <a:path w="167" h="558">
                  <a:moveTo>
                    <a:pt x="23" y="0"/>
                  </a:moveTo>
                  <a:lnTo>
                    <a:pt x="0" y="6"/>
                  </a:lnTo>
                  <a:lnTo>
                    <a:pt x="144" y="558"/>
                  </a:lnTo>
                  <a:lnTo>
                    <a:pt x="167" y="552"/>
                  </a:lnTo>
                  <a:lnTo>
                    <a:pt x="23" y="0"/>
                  </a:lnTo>
                  <a:close/>
                </a:path>
              </a:pathLst>
            </a:custGeom>
            <a:solidFill>
              <a:srgbClr val="FF0000"/>
            </a:solidFill>
            <a:ln w="9525">
              <a:noFill/>
            </a:ln>
          </p:spPr>
          <p:txBody>
            <a:bodyPr/>
            <a:p>
              <a:endParaRPr lang="zh-CN" altLang="en-US"/>
            </a:p>
          </p:txBody>
        </p:sp>
      </p:grpSp>
      <p:grpSp>
        <p:nvGrpSpPr>
          <p:cNvPr id="5" name="Group 41"/>
          <p:cNvGrpSpPr/>
          <p:nvPr/>
        </p:nvGrpSpPr>
        <p:grpSpPr>
          <a:xfrm>
            <a:off x="4648200" y="5791200"/>
            <a:ext cx="457200" cy="428625"/>
            <a:chOff x="1213" y="1653"/>
            <a:chExt cx="491" cy="558"/>
          </a:xfrm>
        </p:grpSpPr>
        <p:sp>
          <p:nvSpPr>
            <p:cNvPr id="12329" name="Freeform 42"/>
            <p:cNvSpPr/>
            <p:nvPr/>
          </p:nvSpPr>
          <p:spPr>
            <a:xfrm>
              <a:off x="1248" y="1679"/>
              <a:ext cx="456" cy="386"/>
            </a:xfrm>
            <a:custGeom>
              <a:avLst/>
              <a:gdLst/>
              <a:ahLst/>
              <a:cxnLst>
                <a:cxn ang="0">
                  <a:pos x="365" y="27"/>
                </a:cxn>
                <a:cxn ang="0">
                  <a:pos x="354" y="35"/>
                </a:cxn>
                <a:cxn ang="0">
                  <a:pos x="342" y="41"/>
                </a:cxn>
                <a:cxn ang="0">
                  <a:pos x="331" y="46"/>
                </a:cxn>
                <a:cxn ang="0">
                  <a:pos x="319" y="50"/>
                </a:cxn>
                <a:cxn ang="0">
                  <a:pos x="308" y="52"/>
                </a:cxn>
                <a:cxn ang="0">
                  <a:pos x="296" y="53"/>
                </a:cxn>
                <a:cxn ang="0">
                  <a:pos x="285" y="54"/>
                </a:cxn>
                <a:cxn ang="0">
                  <a:pos x="274" y="53"/>
                </a:cxn>
                <a:cxn ang="0">
                  <a:pos x="251" y="49"/>
                </a:cxn>
                <a:cxn ang="0">
                  <a:pos x="228" y="43"/>
                </a:cxn>
                <a:cxn ang="0">
                  <a:pos x="205" y="36"/>
                </a:cxn>
                <a:cxn ang="0">
                  <a:pos x="183" y="27"/>
                </a:cxn>
                <a:cxn ang="0">
                  <a:pos x="160" y="19"/>
                </a:cxn>
                <a:cxn ang="0">
                  <a:pos x="137" y="11"/>
                </a:cxn>
                <a:cxn ang="0">
                  <a:pos x="114" y="5"/>
                </a:cxn>
                <a:cxn ang="0">
                  <a:pos x="91" y="1"/>
                </a:cxn>
                <a:cxn ang="0">
                  <a:pos x="80" y="0"/>
                </a:cxn>
                <a:cxn ang="0">
                  <a:pos x="69" y="1"/>
                </a:cxn>
                <a:cxn ang="0">
                  <a:pos x="57" y="2"/>
                </a:cxn>
                <a:cxn ang="0">
                  <a:pos x="46" y="4"/>
                </a:cxn>
                <a:cxn ang="0">
                  <a:pos x="34" y="8"/>
                </a:cxn>
                <a:cxn ang="0">
                  <a:pos x="23" y="13"/>
                </a:cxn>
                <a:cxn ang="0">
                  <a:pos x="11" y="19"/>
                </a:cxn>
                <a:cxn ang="0">
                  <a:pos x="0" y="27"/>
                </a:cxn>
                <a:cxn ang="0">
                  <a:pos x="91" y="359"/>
                </a:cxn>
                <a:cxn ang="0">
                  <a:pos x="102" y="351"/>
                </a:cxn>
                <a:cxn ang="0">
                  <a:pos x="114" y="345"/>
                </a:cxn>
                <a:cxn ang="0">
                  <a:pos x="125" y="340"/>
                </a:cxn>
                <a:cxn ang="0">
                  <a:pos x="137" y="336"/>
                </a:cxn>
                <a:cxn ang="0">
                  <a:pos x="148" y="334"/>
                </a:cxn>
                <a:cxn ang="0">
                  <a:pos x="160" y="333"/>
                </a:cxn>
                <a:cxn ang="0">
                  <a:pos x="171" y="332"/>
                </a:cxn>
                <a:cxn ang="0">
                  <a:pos x="182" y="333"/>
                </a:cxn>
                <a:cxn ang="0">
                  <a:pos x="205" y="337"/>
                </a:cxn>
                <a:cxn ang="0">
                  <a:pos x="228" y="343"/>
                </a:cxn>
                <a:cxn ang="0">
                  <a:pos x="251" y="351"/>
                </a:cxn>
                <a:cxn ang="0">
                  <a:pos x="274" y="359"/>
                </a:cxn>
                <a:cxn ang="0">
                  <a:pos x="296" y="368"/>
                </a:cxn>
                <a:cxn ang="0">
                  <a:pos x="319" y="375"/>
                </a:cxn>
                <a:cxn ang="0">
                  <a:pos x="342" y="381"/>
                </a:cxn>
                <a:cxn ang="0">
                  <a:pos x="365" y="385"/>
                </a:cxn>
                <a:cxn ang="0">
                  <a:pos x="376" y="386"/>
                </a:cxn>
                <a:cxn ang="0">
                  <a:pos x="387" y="385"/>
                </a:cxn>
                <a:cxn ang="0">
                  <a:pos x="399" y="384"/>
                </a:cxn>
                <a:cxn ang="0">
                  <a:pos x="410" y="382"/>
                </a:cxn>
                <a:cxn ang="0">
                  <a:pos x="422" y="378"/>
                </a:cxn>
                <a:cxn ang="0">
                  <a:pos x="433" y="373"/>
                </a:cxn>
                <a:cxn ang="0">
                  <a:pos x="445" y="367"/>
                </a:cxn>
                <a:cxn ang="0">
                  <a:pos x="456" y="359"/>
                </a:cxn>
                <a:cxn ang="0">
                  <a:pos x="365" y="27"/>
                </a:cxn>
              </a:cxnLst>
              <a:pathLst>
                <a:path w="456" h="386">
                  <a:moveTo>
                    <a:pt x="365" y="27"/>
                  </a:moveTo>
                  <a:lnTo>
                    <a:pt x="354" y="35"/>
                  </a:lnTo>
                  <a:lnTo>
                    <a:pt x="342" y="41"/>
                  </a:lnTo>
                  <a:lnTo>
                    <a:pt x="331" y="46"/>
                  </a:lnTo>
                  <a:lnTo>
                    <a:pt x="319" y="50"/>
                  </a:lnTo>
                  <a:lnTo>
                    <a:pt x="308" y="52"/>
                  </a:lnTo>
                  <a:lnTo>
                    <a:pt x="296" y="53"/>
                  </a:lnTo>
                  <a:lnTo>
                    <a:pt x="285" y="54"/>
                  </a:lnTo>
                  <a:lnTo>
                    <a:pt x="274" y="53"/>
                  </a:lnTo>
                  <a:lnTo>
                    <a:pt x="251" y="49"/>
                  </a:lnTo>
                  <a:lnTo>
                    <a:pt x="228" y="43"/>
                  </a:lnTo>
                  <a:lnTo>
                    <a:pt x="205" y="36"/>
                  </a:lnTo>
                  <a:lnTo>
                    <a:pt x="183" y="27"/>
                  </a:lnTo>
                  <a:lnTo>
                    <a:pt x="160" y="19"/>
                  </a:lnTo>
                  <a:lnTo>
                    <a:pt x="137" y="11"/>
                  </a:lnTo>
                  <a:lnTo>
                    <a:pt x="114" y="5"/>
                  </a:lnTo>
                  <a:lnTo>
                    <a:pt x="91" y="1"/>
                  </a:lnTo>
                  <a:lnTo>
                    <a:pt x="80" y="0"/>
                  </a:lnTo>
                  <a:lnTo>
                    <a:pt x="69" y="1"/>
                  </a:lnTo>
                  <a:lnTo>
                    <a:pt x="57" y="2"/>
                  </a:lnTo>
                  <a:lnTo>
                    <a:pt x="46" y="4"/>
                  </a:lnTo>
                  <a:lnTo>
                    <a:pt x="34" y="8"/>
                  </a:lnTo>
                  <a:lnTo>
                    <a:pt x="23" y="13"/>
                  </a:lnTo>
                  <a:lnTo>
                    <a:pt x="11" y="19"/>
                  </a:lnTo>
                  <a:lnTo>
                    <a:pt x="0" y="27"/>
                  </a:lnTo>
                  <a:lnTo>
                    <a:pt x="91" y="359"/>
                  </a:lnTo>
                  <a:lnTo>
                    <a:pt x="102" y="351"/>
                  </a:lnTo>
                  <a:lnTo>
                    <a:pt x="114" y="345"/>
                  </a:lnTo>
                  <a:lnTo>
                    <a:pt x="125" y="340"/>
                  </a:lnTo>
                  <a:lnTo>
                    <a:pt x="137" y="336"/>
                  </a:lnTo>
                  <a:lnTo>
                    <a:pt x="148" y="334"/>
                  </a:lnTo>
                  <a:lnTo>
                    <a:pt x="160" y="333"/>
                  </a:lnTo>
                  <a:lnTo>
                    <a:pt x="171" y="332"/>
                  </a:lnTo>
                  <a:lnTo>
                    <a:pt x="182" y="333"/>
                  </a:lnTo>
                  <a:lnTo>
                    <a:pt x="205" y="337"/>
                  </a:lnTo>
                  <a:lnTo>
                    <a:pt x="228" y="343"/>
                  </a:lnTo>
                  <a:lnTo>
                    <a:pt x="251" y="351"/>
                  </a:lnTo>
                  <a:lnTo>
                    <a:pt x="274" y="359"/>
                  </a:lnTo>
                  <a:lnTo>
                    <a:pt x="296" y="368"/>
                  </a:lnTo>
                  <a:lnTo>
                    <a:pt x="319" y="375"/>
                  </a:lnTo>
                  <a:lnTo>
                    <a:pt x="342" y="381"/>
                  </a:lnTo>
                  <a:lnTo>
                    <a:pt x="365" y="385"/>
                  </a:lnTo>
                  <a:lnTo>
                    <a:pt x="376" y="386"/>
                  </a:lnTo>
                  <a:lnTo>
                    <a:pt x="387" y="385"/>
                  </a:lnTo>
                  <a:lnTo>
                    <a:pt x="399" y="384"/>
                  </a:lnTo>
                  <a:lnTo>
                    <a:pt x="410" y="382"/>
                  </a:lnTo>
                  <a:lnTo>
                    <a:pt x="422" y="378"/>
                  </a:lnTo>
                  <a:lnTo>
                    <a:pt x="433" y="373"/>
                  </a:lnTo>
                  <a:lnTo>
                    <a:pt x="445" y="367"/>
                  </a:lnTo>
                  <a:lnTo>
                    <a:pt x="456" y="359"/>
                  </a:lnTo>
                  <a:lnTo>
                    <a:pt x="365" y="27"/>
                  </a:lnTo>
                  <a:close/>
                </a:path>
              </a:pathLst>
            </a:custGeom>
            <a:solidFill>
              <a:srgbClr val="FF0000"/>
            </a:solidFill>
            <a:ln w="4763" cap="flat" cmpd="sng">
              <a:solidFill>
                <a:srgbClr val="000000"/>
              </a:solidFill>
              <a:prstDash val="solid"/>
              <a:round/>
              <a:headEnd type="none" w="med" len="med"/>
              <a:tailEnd type="none" w="med" len="med"/>
            </a:ln>
          </p:spPr>
          <p:txBody>
            <a:bodyPr/>
            <a:p>
              <a:endParaRPr lang="zh-CN" altLang="en-US"/>
            </a:p>
          </p:txBody>
        </p:sp>
        <p:sp>
          <p:nvSpPr>
            <p:cNvPr id="12330" name="Freeform 43"/>
            <p:cNvSpPr/>
            <p:nvPr/>
          </p:nvSpPr>
          <p:spPr>
            <a:xfrm>
              <a:off x="1213" y="1653"/>
              <a:ext cx="167" cy="558"/>
            </a:xfrm>
            <a:custGeom>
              <a:avLst/>
              <a:gdLst/>
              <a:ahLst/>
              <a:cxnLst>
                <a:cxn ang="0">
                  <a:pos x="23" y="0"/>
                </a:cxn>
                <a:cxn ang="0">
                  <a:pos x="0" y="6"/>
                </a:cxn>
                <a:cxn ang="0">
                  <a:pos x="144" y="558"/>
                </a:cxn>
                <a:cxn ang="0">
                  <a:pos x="167" y="552"/>
                </a:cxn>
                <a:cxn ang="0">
                  <a:pos x="23" y="0"/>
                </a:cxn>
              </a:cxnLst>
              <a:pathLst>
                <a:path w="167" h="558">
                  <a:moveTo>
                    <a:pt x="23" y="0"/>
                  </a:moveTo>
                  <a:lnTo>
                    <a:pt x="0" y="6"/>
                  </a:lnTo>
                  <a:lnTo>
                    <a:pt x="144" y="558"/>
                  </a:lnTo>
                  <a:lnTo>
                    <a:pt x="167" y="552"/>
                  </a:lnTo>
                  <a:lnTo>
                    <a:pt x="23" y="0"/>
                  </a:lnTo>
                  <a:close/>
                </a:path>
              </a:pathLst>
            </a:custGeom>
            <a:solidFill>
              <a:srgbClr val="FF0000"/>
            </a:solidFill>
            <a:ln w="9525">
              <a:noFill/>
            </a:ln>
          </p:spPr>
          <p:txBody>
            <a:bodyPr/>
            <a:p>
              <a:endParaRPr lang="zh-CN" altLang="en-US"/>
            </a:p>
          </p:txBody>
        </p:sp>
      </p:grpSp>
      <p:grpSp>
        <p:nvGrpSpPr>
          <p:cNvPr id="6" name="Group 44"/>
          <p:cNvGrpSpPr/>
          <p:nvPr/>
        </p:nvGrpSpPr>
        <p:grpSpPr>
          <a:xfrm>
            <a:off x="3200400" y="5562600"/>
            <a:ext cx="533400" cy="428625"/>
            <a:chOff x="1213" y="1653"/>
            <a:chExt cx="491" cy="558"/>
          </a:xfrm>
        </p:grpSpPr>
        <p:sp>
          <p:nvSpPr>
            <p:cNvPr id="12332" name="Freeform 45"/>
            <p:cNvSpPr/>
            <p:nvPr/>
          </p:nvSpPr>
          <p:spPr>
            <a:xfrm>
              <a:off x="1248" y="1679"/>
              <a:ext cx="456" cy="386"/>
            </a:xfrm>
            <a:custGeom>
              <a:avLst/>
              <a:gdLst/>
              <a:ahLst/>
              <a:cxnLst>
                <a:cxn ang="0">
                  <a:pos x="365" y="27"/>
                </a:cxn>
                <a:cxn ang="0">
                  <a:pos x="354" y="35"/>
                </a:cxn>
                <a:cxn ang="0">
                  <a:pos x="342" y="41"/>
                </a:cxn>
                <a:cxn ang="0">
                  <a:pos x="331" y="46"/>
                </a:cxn>
                <a:cxn ang="0">
                  <a:pos x="319" y="50"/>
                </a:cxn>
                <a:cxn ang="0">
                  <a:pos x="308" y="52"/>
                </a:cxn>
                <a:cxn ang="0">
                  <a:pos x="296" y="53"/>
                </a:cxn>
                <a:cxn ang="0">
                  <a:pos x="285" y="54"/>
                </a:cxn>
                <a:cxn ang="0">
                  <a:pos x="274" y="53"/>
                </a:cxn>
                <a:cxn ang="0">
                  <a:pos x="251" y="49"/>
                </a:cxn>
                <a:cxn ang="0">
                  <a:pos x="228" y="43"/>
                </a:cxn>
                <a:cxn ang="0">
                  <a:pos x="205" y="36"/>
                </a:cxn>
                <a:cxn ang="0">
                  <a:pos x="183" y="27"/>
                </a:cxn>
                <a:cxn ang="0">
                  <a:pos x="160" y="19"/>
                </a:cxn>
                <a:cxn ang="0">
                  <a:pos x="137" y="11"/>
                </a:cxn>
                <a:cxn ang="0">
                  <a:pos x="114" y="5"/>
                </a:cxn>
                <a:cxn ang="0">
                  <a:pos x="91" y="1"/>
                </a:cxn>
                <a:cxn ang="0">
                  <a:pos x="80" y="0"/>
                </a:cxn>
                <a:cxn ang="0">
                  <a:pos x="69" y="1"/>
                </a:cxn>
                <a:cxn ang="0">
                  <a:pos x="57" y="2"/>
                </a:cxn>
                <a:cxn ang="0">
                  <a:pos x="46" y="4"/>
                </a:cxn>
                <a:cxn ang="0">
                  <a:pos x="34" y="8"/>
                </a:cxn>
                <a:cxn ang="0">
                  <a:pos x="23" y="13"/>
                </a:cxn>
                <a:cxn ang="0">
                  <a:pos x="11" y="19"/>
                </a:cxn>
                <a:cxn ang="0">
                  <a:pos x="0" y="27"/>
                </a:cxn>
                <a:cxn ang="0">
                  <a:pos x="91" y="359"/>
                </a:cxn>
                <a:cxn ang="0">
                  <a:pos x="102" y="351"/>
                </a:cxn>
                <a:cxn ang="0">
                  <a:pos x="114" y="345"/>
                </a:cxn>
                <a:cxn ang="0">
                  <a:pos x="125" y="340"/>
                </a:cxn>
                <a:cxn ang="0">
                  <a:pos x="137" y="336"/>
                </a:cxn>
                <a:cxn ang="0">
                  <a:pos x="148" y="334"/>
                </a:cxn>
                <a:cxn ang="0">
                  <a:pos x="160" y="333"/>
                </a:cxn>
                <a:cxn ang="0">
                  <a:pos x="171" y="332"/>
                </a:cxn>
                <a:cxn ang="0">
                  <a:pos x="182" y="333"/>
                </a:cxn>
                <a:cxn ang="0">
                  <a:pos x="205" y="337"/>
                </a:cxn>
                <a:cxn ang="0">
                  <a:pos x="228" y="343"/>
                </a:cxn>
                <a:cxn ang="0">
                  <a:pos x="251" y="351"/>
                </a:cxn>
                <a:cxn ang="0">
                  <a:pos x="274" y="359"/>
                </a:cxn>
                <a:cxn ang="0">
                  <a:pos x="296" y="368"/>
                </a:cxn>
                <a:cxn ang="0">
                  <a:pos x="319" y="375"/>
                </a:cxn>
                <a:cxn ang="0">
                  <a:pos x="342" y="381"/>
                </a:cxn>
                <a:cxn ang="0">
                  <a:pos x="365" y="385"/>
                </a:cxn>
                <a:cxn ang="0">
                  <a:pos x="376" y="386"/>
                </a:cxn>
                <a:cxn ang="0">
                  <a:pos x="387" y="385"/>
                </a:cxn>
                <a:cxn ang="0">
                  <a:pos x="399" y="384"/>
                </a:cxn>
                <a:cxn ang="0">
                  <a:pos x="410" y="382"/>
                </a:cxn>
                <a:cxn ang="0">
                  <a:pos x="422" y="378"/>
                </a:cxn>
                <a:cxn ang="0">
                  <a:pos x="433" y="373"/>
                </a:cxn>
                <a:cxn ang="0">
                  <a:pos x="445" y="367"/>
                </a:cxn>
                <a:cxn ang="0">
                  <a:pos x="456" y="359"/>
                </a:cxn>
                <a:cxn ang="0">
                  <a:pos x="365" y="27"/>
                </a:cxn>
              </a:cxnLst>
              <a:pathLst>
                <a:path w="456" h="386">
                  <a:moveTo>
                    <a:pt x="365" y="27"/>
                  </a:moveTo>
                  <a:lnTo>
                    <a:pt x="354" y="35"/>
                  </a:lnTo>
                  <a:lnTo>
                    <a:pt x="342" y="41"/>
                  </a:lnTo>
                  <a:lnTo>
                    <a:pt x="331" y="46"/>
                  </a:lnTo>
                  <a:lnTo>
                    <a:pt x="319" y="50"/>
                  </a:lnTo>
                  <a:lnTo>
                    <a:pt x="308" y="52"/>
                  </a:lnTo>
                  <a:lnTo>
                    <a:pt x="296" y="53"/>
                  </a:lnTo>
                  <a:lnTo>
                    <a:pt x="285" y="54"/>
                  </a:lnTo>
                  <a:lnTo>
                    <a:pt x="274" y="53"/>
                  </a:lnTo>
                  <a:lnTo>
                    <a:pt x="251" y="49"/>
                  </a:lnTo>
                  <a:lnTo>
                    <a:pt x="228" y="43"/>
                  </a:lnTo>
                  <a:lnTo>
                    <a:pt x="205" y="36"/>
                  </a:lnTo>
                  <a:lnTo>
                    <a:pt x="183" y="27"/>
                  </a:lnTo>
                  <a:lnTo>
                    <a:pt x="160" y="19"/>
                  </a:lnTo>
                  <a:lnTo>
                    <a:pt x="137" y="11"/>
                  </a:lnTo>
                  <a:lnTo>
                    <a:pt x="114" y="5"/>
                  </a:lnTo>
                  <a:lnTo>
                    <a:pt x="91" y="1"/>
                  </a:lnTo>
                  <a:lnTo>
                    <a:pt x="80" y="0"/>
                  </a:lnTo>
                  <a:lnTo>
                    <a:pt x="69" y="1"/>
                  </a:lnTo>
                  <a:lnTo>
                    <a:pt x="57" y="2"/>
                  </a:lnTo>
                  <a:lnTo>
                    <a:pt x="46" y="4"/>
                  </a:lnTo>
                  <a:lnTo>
                    <a:pt x="34" y="8"/>
                  </a:lnTo>
                  <a:lnTo>
                    <a:pt x="23" y="13"/>
                  </a:lnTo>
                  <a:lnTo>
                    <a:pt x="11" y="19"/>
                  </a:lnTo>
                  <a:lnTo>
                    <a:pt x="0" y="27"/>
                  </a:lnTo>
                  <a:lnTo>
                    <a:pt x="91" y="359"/>
                  </a:lnTo>
                  <a:lnTo>
                    <a:pt x="102" y="351"/>
                  </a:lnTo>
                  <a:lnTo>
                    <a:pt x="114" y="345"/>
                  </a:lnTo>
                  <a:lnTo>
                    <a:pt x="125" y="340"/>
                  </a:lnTo>
                  <a:lnTo>
                    <a:pt x="137" y="336"/>
                  </a:lnTo>
                  <a:lnTo>
                    <a:pt x="148" y="334"/>
                  </a:lnTo>
                  <a:lnTo>
                    <a:pt x="160" y="333"/>
                  </a:lnTo>
                  <a:lnTo>
                    <a:pt x="171" y="332"/>
                  </a:lnTo>
                  <a:lnTo>
                    <a:pt x="182" y="333"/>
                  </a:lnTo>
                  <a:lnTo>
                    <a:pt x="205" y="337"/>
                  </a:lnTo>
                  <a:lnTo>
                    <a:pt x="228" y="343"/>
                  </a:lnTo>
                  <a:lnTo>
                    <a:pt x="251" y="351"/>
                  </a:lnTo>
                  <a:lnTo>
                    <a:pt x="274" y="359"/>
                  </a:lnTo>
                  <a:lnTo>
                    <a:pt x="296" y="368"/>
                  </a:lnTo>
                  <a:lnTo>
                    <a:pt x="319" y="375"/>
                  </a:lnTo>
                  <a:lnTo>
                    <a:pt x="342" y="381"/>
                  </a:lnTo>
                  <a:lnTo>
                    <a:pt x="365" y="385"/>
                  </a:lnTo>
                  <a:lnTo>
                    <a:pt x="376" y="386"/>
                  </a:lnTo>
                  <a:lnTo>
                    <a:pt x="387" y="385"/>
                  </a:lnTo>
                  <a:lnTo>
                    <a:pt x="399" y="384"/>
                  </a:lnTo>
                  <a:lnTo>
                    <a:pt x="410" y="382"/>
                  </a:lnTo>
                  <a:lnTo>
                    <a:pt x="422" y="378"/>
                  </a:lnTo>
                  <a:lnTo>
                    <a:pt x="433" y="373"/>
                  </a:lnTo>
                  <a:lnTo>
                    <a:pt x="445" y="367"/>
                  </a:lnTo>
                  <a:lnTo>
                    <a:pt x="456" y="359"/>
                  </a:lnTo>
                  <a:lnTo>
                    <a:pt x="365" y="27"/>
                  </a:lnTo>
                  <a:close/>
                </a:path>
              </a:pathLst>
            </a:custGeom>
            <a:solidFill>
              <a:srgbClr val="FF0000"/>
            </a:solidFill>
            <a:ln w="4763" cap="flat" cmpd="sng">
              <a:solidFill>
                <a:srgbClr val="000000"/>
              </a:solidFill>
              <a:prstDash val="solid"/>
              <a:round/>
              <a:headEnd type="none" w="med" len="med"/>
              <a:tailEnd type="none" w="med" len="med"/>
            </a:ln>
          </p:spPr>
          <p:txBody>
            <a:bodyPr/>
            <a:p>
              <a:endParaRPr lang="zh-CN" altLang="en-US"/>
            </a:p>
          </p:txBody>
        </p:sp>
        <p:sp>
          <p:nvSpPr>
            <p:cNvPr id="12333" name="Freeform 46"/>
            <p:cNvSpPr/>
            <p:nvPr/>
          </p:nvSpPr>
          <p:spPr>
            <a:xfrm>
              <a:off x="1213" y="1653"/>
              <a:ext cx="167" cy="558"/>
            </a:xfrm>
            <a:custGeom>
              <a:avLst/>
              <a:gdLst/>
              <a:ahLst/>
              <a:cxnLst>
                <a:cxn ang="0">
                  <a:pos x="23" y="0"/>
                </a:cxn>
                <a:cxn ang="0">
                  <a:pos x="0" y="6"/>
                </a:cxn>
                <a:cxn ang="0">
                  <a:pos x="144" y="558"/>
                </a:cxn>
                <a:cxn ang="0">
                  <a:pos x="167" y="552"/>
                </a:cxn>
                <a:cxn ang="0">
                  <a:pos x="23" y="0"/>
                </a:cxn>
              </a:cxnLst>
              <a:pathLst>
                <a:path w="167" h="558">
                  <a:moveTo>
                    <a:pt x="23" y="0"/>
                  </a:moveTo>
                  <a:lnTo>
                    <a:pt x="0" y="6"/>
                  </a:lnTo>
                  <a:lnTo>
                    <a:pt x="144" y="558"/>
                  </a:lnTo>
                  <a:lnTo>
                    <a:pt x="167" y="552"/>
                  </a:lnTo>
                  <a:lnTo>
                    <a:pt x="23" y="0"/>
                  </a:lnTo>
                  <a:close/>
                </a:path>
              </a:pathLst>
            </a:custGeom>
            <a:solidFill>
              <a:srgbClr val="FF0000"/>
            </a:solidFill>
            <a:ln w="9525">
              <a:noFill/>
            </a:ln>
          </p:spPr>
          <p:txBody>
            <a:bodyPr/>
            <a:p>
              <a:endParaRPr lang="zh-CN" altLang="en-US"/>
            </a:p>
          </p:txBody>
        </p:sp>
      </p:grpSp>
      <p:grpSp>
        <p:nvGrpSpPr>
          <p:cNvPr id="7" name="Group 47"/>
          <p:cNvGrpSpPr/>
          <p:nvPr/>
        </p:nvGrpSpPr>
        <p:grpSpPr>
          <a:xfrm>
            <a:off x="1524000" y="5334000"/>
            <a:ext cx="457200" cy="428625"/>
            <a:chOff x="1213" y="1653"/>
            <a:chExt cx="491" cy="558"/>
          </a:xfrm>
        </p:grpSpPr>
        <p:sp>
          <p:nvSpPr>
            <p:cNvPr id="12335" name="Freeform 48"/>
            <p:cNvSpPr/>
            <p:nvPr/>
          </p:nvSpPr>
          <p:spPr>
            <a:xfrm>
              <a:off x="1248" y="1679"/>
              <a:ext cx="456" cy="386"/>
            </a:xfrm>
            <a:custGeom>
              <a:avLst/>
              <a:gdLst/>
              <a:ahLst/>
              <a:cxnLst>
                <a:cxn ang="0">
                  <a:pos x="365" y="27"/>
                </a:cxn>
                <a:cxn ang="0">
                  <a:pos x="354" y="35"/>
                </a:cxn>
                <a:cxn ang="0">
                  <a:pos x="342" y="41"/>
                </a:cxn>
                <a:cxn ang="0">
                  <a:pos x="331" y="46"/>
                </a:cxn>
                <a:cxn ang="0">
                  <a:pos x="319" y="50"/>
                </a:cxn>
                <a:cxn ang="0">
                  <a:pos x="308" y="52"/>
                </a:cxn>
                <a:cxn ang="0">
                  <a:pos x="296" y="53"/>
                </a:cxn>
                <a:cxn ang="0">
                  <a:pos x="285" y="54"/>
                </a:cxn>
                <a:cxn ang="0">
                  <a:pos x="274" y="53"/>
                </a:cxn>
                <a:cxn ang="0">
                  <a:pos x="251" y="49"/>
                </a:cxn>
                <a:cxn ang="0">
                  <a:pos x="228" y="43"/>
                </a:cxn>
                <a:cxn ang="0">
                  <a:pos x="205" y="36"/>
                </a:cxn>
                <a:cxn ang="0">
                  <a:pos x="183" y="27"/>
                </a:cxn>
                <a:cxn ang="0">
                  <a:pos x="160" y="19"/>
                </a:cxn>
                <a:cxn ang="0">
                  <a:pos x="137" y="11"/>
                </a:cxn>
                <a:cxn ang="0">
                  <a:pos x="114" y="5"/>
                </a:cxn>
                <a:cxn ang="0">
                  <a:pos x="91" y="1"/>
                </a:cxn>
                <a:cxn ang="0">
                  <a:pos x="80" y="0"/>
                </a:cxn>
                <a:cxn ang="0">
                  <a:pos x="69" y="1"/>
                </a:cxn>
                <a:cxn ang="0">
                  <a:pos x="57" y="2"/>
                </a:cxn>
                <a:cxn ang="0">
                  <a:pos x="46" y="4"/>
                </a:cxn>
                <a:cxn ang="0">
                  <a:pos x="34" y="8"/>
                </a:cxn>
                <a:cxn ang="0">
                  <a:pos x="23" y="13"/>
                </a:cxn>
                <a:cxn ang="0">
                  <a:pos x="11" y="19"/>
                </a:cxn>
                <a:cxn ang="0">
                  <a:pos x="0" y="27"/>
                </a:cxn>
                <a:cxn ang="0">
                  <a:pos x="91" y="359"/>
                </a:cxn>
                <a:cxn ang="0">
                  <a:pos x="102" y="351"/>
                </a:cxn>
                <a:cxn ang="0">
                  <a:pos x="114" y="345"/>
                </a:cxn>
                <a:cxn ang="0">
                  <a:pos x="125" y="340"/>
                </a:cxn>
                <a:cxn ang="0">
                  <a:pos x="137" y="336"/>
                </a:cxn>
                <a:cxn ang="0">
                  <a:pos x="148" y="334"/>
                </a:cxn>
                <a:cxn ang="0">
                  <a:pos x="160" y="333"/>
                </a:cxn>
                <a:cxn ang="0">
                  <a:pos x="171" y="332"/>
                </a:cxn>
                <a:cxn ang="0">
                  <a:pos x="182" y="333"/>
                </a:cxn>
                <a:cxn ang="0">
                  <a:pos x="205" y="337"/>
                </a:cxn>
                <a:cxn ang="0">
                  <a:pos x="228" y="343"/>
                </a:cxn>
                <a:cxn ang="0">
                  <a:pos x="251" y="351"/>
                </a:cxn>
                <a:cxn ang="0">
                  <a:pos x="274" y="359"/>
                </a:cxn>
                <a:cxn ang="0">
                  <a:pos x="296" y="368"/>
                </a:cxn>
                <a:cxn ang="0">
                  <a:pos x="319" y="375"/>
                </a:cxn>
                <a:cxn ang="0">
                  <a:pos x="342" y="381"/>
                </a:cxn>
                <a:cxn ang="0">
                  <a:pos x="365" y="385"/>
                </a:cxn>
                <a:cxn ang="0">
                  <a:pos x="376" y="386"/>
                </a:cxn>
                <a:cxn ang="0">
                  <a:pos x="387" y="385"/>
                </a:cxn>
                <a:cxn ang="0">
                  <a:pos x="399" y="384"/>
                </a:cxn>
                <a:cxn ang="0">
                  <a:pos x="410" y="382"/>
                </a:cxn>
                <a:cxn ang="0">
                  <a:pos x="422" y="378"/>
                </a:cxn>
                <a:cxn ang="0">
                  <a:pos x="433" y="373"/>
                </a:cxn>
                <a:cxn ang="0">
                  <a:pos x="445" y="367"/>
                </a:cxn>
                <a:cxn ang="0">
                  <a:pos x="456" y="359"/>
                </a:cxn>
                <a:cxn ang="0">
                  <a:pos x="365" y="27"/>
                </a:cxn>
              </a:cxnLst>
              <a:pathLst>
                <a:path w="456" h="386">
                  <a:moveTo>
                    <a:pt x="365" y="27"/>
                  </a:moveTo>
                  <a:lnTo>
                    <a:pt x="354" y="35"/>
                  </a:lnTo>
                  <a:lnTo>
                    <a:pt x="342" y="41"/>
                  </a:lnTo>
                  <a:lnTo>
                    <a:pt x="331" y="46"/>
                  </a:lnTo>
                  <a:lnTo>
                    <a:pt x="319" y="50"/>
                  </a:lnTo>
                  <a:lnTo>
                    <a:pt x="308" y="52"/>
                  </a:lnTo>
                  <a:lnTo>
                    <a:pt x="296" y="53"/>
                  </a:lnTo>
                  <a:lnTo>
                    <a:pt x="285" y="54"/>
                  </a:lnTo>
                  <a:lnTo>
                    <a:pt x="274" y="53"/>
                  </a:lnTo>
                  <a:lnTo>
                    <a:pt x="251" y="49"/>
                  </a:lnTo>
                  <a:lnTo>
                    <a:pt x="228" y="43"/>
                  </a:lnTo>
                  <a:lnTo>
                    <a:pt x="205" y="36"/>
                  </a:lnTo>
                  <a:lnTo>
                    <a:pt x="183" y="27"/>
                  </a:lnTo>
                  <a:lnTo>
                    <a:pt x="160" y="19"/>
                  </a:lnTo>
                  <a:lnTo>
                    <a:pt x="137" y="11"/>
                  </a:lnTo>
                  <a:lnTo>
                    <a:pt x="114" y="5"/>
                  </a:lnTo>
                  <a:lnTo>
                    <a:pt x="91" y="1"/>
                  </a:lnTo>
                  <a:lnTo>
                    <a:pt x="80" y="0"/>
                  </a:lnTo>
                  <a:lnTo>
                    <a:pt x="69" y="1"/>
                  </a:lnTo>
                  <a:lnTo>
                    <a:pt x="57" y="2"/>
                  </a:lnTo>
                  <a:lnTo>
                    <a:pt x="46" y="4"/>
                  </a:lnTo>
                  <a:lnTo>
                    <a:pt x="34" y="8"/>
                  </a:lnTo>
                  <a:lnTo>
                    <a:pt x="23" y="13"/>
                  </a:lnTo>
                  <a:lnTo>
                    <a:pt x="11" y="19"/>
                  </a:lnTo>
                  <a:lnTo>
                    <a:pt x="0" y="27"/>
                  </a:lnTo>
                  <a:lnTo>
                    <a:pt x="91" y="359"/>
                  </a:lnTo>
                  <a:lnTo>
                    <a:pt x="102" y="351"/>
                  </a:lnTo>
                  <a:lnTo>
                    <a:pt x="114" y="345"/>
                  </a:lnTo>
                  <a:lnTo>
                    <a:pt x="125" y="340"/>
                  </a:lnTo>
                  <a:lnTo>
                    <a:pt x="137" y="336"/>
                  </a:lnTo>
                  <a:lnTo>
                    <a:pt x="148" y="334"/>
                  </a:lnTo>
                  <a:lnTo>
                    <a:pt x="160" y="333"/>
                  </a:lnTo>
                  <a:lnTo>
                    <a:pt x="171" y="332"/>
                  </a:lnTo>
                  <a:lnTo>
                    <a:pt x="182" y="333"/>
                  </a:lnTo>
                  <a:lnTo>
                    <a:pt x="205" y="337"/>
                  </a:lnTo>
                  <a:lnTo>
                    <a:pt x="228" y="343"/>
                  </a:lnTo>
                  <a:lnTo>
                    <a:pt x="251" y="351"/>
                  </a:lnTo>
                  <a:lnTo>
                    <a:pt x="274" y="359"/>
                  </a:lnTo>
                  <a:lnTo>
                    <a:pt x="296" y="368"/>
                  </a:lnTo>
                  <a:lnTo>
                    <a:pt x="319" y="375"/>
                  </a:lnTo>
                  <a:lnTo>
                    <a:pt x="342" y="381"/>
                  </a:lnTo>
                  <a:lnTo>
                    <a:pt x="365" y="385"/>
                  </a:lnTo>
                  <a:lnTo>
                    <a:pt x="376" y="386"/>
                  </a:lnTo>
                  <a:lnTo>
                    <a:pt x="387" y="385"/>
                  </a:lnTo>
                  <a:lnTo>
                    <a:pt x="399" y="384"/>
                  </a:lnTo>
                  <a:lnTo>
                    <a:pt x="410" y="382"/>
                  </a:lnTo>
                  <a:lnTo>
                    <a:pt x="422" y="378"/>
                  </a:lnTo>
                  <a:lnTo>
                    <a:pt x="433" y="373"/>
                  </a:lnTo>
                  <a:lnTo>
                    <a:pt x="445" y="367"/>
                  </a:lnTo>
                  <a:lnTo>
                    <a:pt x="456" y="359"/>
                  </a:lnTo>
                  <a:lnTo>
                    <a:pt x="365" y="27"/>
                  </a:lnTo>
                  <a:close/>
                </a:path>
              </a:pathLst>
            </a:custGeom>
            <a:solidFill>
              <a:srgbClr val="FF0000"/>
            </a:solidFill>
            <a:ln w="4763" cap="flat" cmpd="sng">
              <a:solidFill>
                <a:srgbClr val="000000"/>
              </a:solidFill>
              <a:prstDash val="solid"/>
              <a:round/>
              <a:headEnd type="none" w="med" len="med"/>
              <a:tailEnd type="none" w="med" len="med"/>
            </a:ln>
          </p:spPr>
          <p:txBody>
            <a:bodyPr/>
            <a:p>
              <a:endParaRPr lang="zh-CN" altLang="en-US"/>
            </a:p>
          </p:txBody>
        </p:sp>
        <p:sp>
          <p:nvSpPr>
            <p:cNvPr id="12336" name="Freeform 49"/>
            <p:cNvSpPr/>
            <p:nvPr/>
          </p:nvSpPr>
          <p:spPr>
            <a:xfrm>
              <a:off x="1213" y="1653"/>
              <a:ext cx="167" cy="558"/>
            </a:xfrm>
            <a:custGeom>
              <a:avLst/>
              <a:gdLst/>
              <a:ahLst/>
              <a:cxnLst>
                <a:cxn ang="0">
                  <a:pos x="23" y="0"/>
                </a:cxn>
                <a:cxn ang="0">
                  <a:pos x="0" y="6"/>
                </a:cxn>
                <a:cxn ang="0">
                  <a:pos x="144" y="558"/>
                </a:cxn>
                <a:cxn ang="0">
                  <a:pos x="167" y="552"/>
                </a:cxn>
                <a:cxn ang="0">
                  <a:pos x="23" y="0"/>
                </a:cxn>
              </a:cxnLst>
              <a:pathLst>
                <a:path w="167" h="558">
                  <a:moveTo>
                    <a:pt x="23" y="0"/>
                  </a:moveTo>
                  <a:lnTo>
                    <a:pt x="0" y="6"/>
                  </a:lnTo>
                  <a:lnTo>
                    <a:pt x="144" y="558"/>
                  </a:lnTo>
                  <a:lnTo>
                    <a:pt x="167" y="552"/>
                  </a:lnTo>
                  <a:lnTo>
                    <a:pt x="23" y="0"/>
                  </a:lnTo>
                  <a:close/>
                </a:path>
              </a:pathLst>
            </a:custGeom>
            <a:solidFill>
              <a:srgbClr val="FF0000"/>
            </a:solidFill>
            <a:ln w="9525">
              <a:noFill/>
            </a:ln>
          </p:spPr>
          <p:txBody>
            <a:bodyPr/>
            <a:p>
              <a:endParaRPr lang="zh-CN" altLang="en-US"/>
            </a:p>
          </p:txBody>
        </p:sp>
      </p:grpSp>
      <p:grpSp>
        <p:nvGrpSpPr>
          <p:cNvPr id="8" name="Group 50"/>
          <p:cNvGrpSpPr/>
          <p:nvPr/>
        </p:nvGrpSpPr>
        <p:grpSpPr>
          <a:xfrm>
            <a:off x="2133600" y="3505200"/>
            <a:ext cx="533400" cy="428625"/>
            <a:chOff x="1213" y="1653"/>
            <a:chExt cx="491" cy="558"/>
          </a:xfrm>
        </p:grpSpPr>
        <p:sp>
          <p:nvSpPr>
            <p:cNvPr id="12338" name="Freeform 51"/>
            <p:cNvSpPr/>
            <p:nvPr/>
          </p:nvSpPr>
          <p:spPr>
            <a:xfrm>
              <a:off x="1248" y="1679"/>
              <a:ext cx="456" cy="386"/>
            </a:xfrm>
            <a:custGeom>
              <a:avLst/>
              <a:gdLst/>
              <a:ahLst/>
              <a:cxnLst>
                <a:cxn ang="0">
                  <a:pos x="365" y="27"/>
                </a:cxn>
                <a:cxn ang="0">
                  <a:pos x="354" y="35"/>
                </a:cxn>
                <a:cxn ang="0">
                  <a:pos x="342" y="41"/>
                </a:cxn>
                <a:cxn ang="0">
                  <a:pos x="331" y="46"/>
                </a:cxn>
                <a:cxn ang="0">
                  <a:pos x="319" y="50"/>
                </a:cxn>
                <a:cxn ang="0">
                  <a:pos x="308" y="52"/>
                </a:cxn>
                <a:cxn ang="0">
                  <a:pos x="296" y="53"/>
                </a:cxn>
                <a:cxn ang="0">
                  <a:pos x="285" y="54"/>
                </a:cxn>
                <a:cxn ang="0">
                  <a:pos x="274" y="53"/>
                </a:cxn>
                <a:cxn ang="0">
                  <a:pos x="251" y="49"/>
                </a:cxn>
                <a:cxn ang="0">
                  <a:pos x="228" y="43"/>
                </a:cxn>
                <a:cxn ang="0">
                  <a:pos x="205" y="36"/>
                </a:cxn>
                <a:cxn ang="0">
                  <a:pos x="183" y="27"/>
                </a:cxn>
                <a:cxn ang="0">
                  <a:pos x="160" y="19"/>
                </a:cxn>
                <a:cxn ang="0">
                  <a:pos x="137" y="11"/>
                </a:cxn>
                <a:cxn ang="0">
                  <a:pos x="114" y="5"/>
                </a:cxn>
                <a:cxn ang="0">
                  <a:pos x="91" y="1"/>
                </a:cxn>
                <a:cxn ang="0">
                  <a:pos x="80" y="0"/>
                </a:cxn>
                <a:cxn ang="0">
                  <a:pos x="69" y="1"/>
                </a:cxn>
                <a:cxn ang="0">
                  <a:pos x="57" y="2"/>
                </a:cxn>
                <a:cxn ang="0">
                  <a:pos x="46" y="4"/>
                </a:cxn>
                <a:cxn ang="0">
                  <a:pos x="34" y="8"/>
                </a:cxn>
                <a:cxn ang="0">
                  <a:pos x="23" y="13"/>
                </a:cxn>
                <a:cxn ang="0">
                  <a:pos x="11" y="19"/>
                </a:cxn>
                <a:cxn ang="0">
                  <a:pos x="0" y="27"/>
                </a:cxn>
                <a:cxn ang="0">
                  <a:pos x="91" y="359"/>
                </a:cxn>
                <a:cxn ang="0">
                  <a:pos x="102" y="351"/>
                </a:cxn>
                <a:cxn ang="0">
                  <a:pos x="114" y="345"/>
                </a:cxn>
                <a:cxn ang="0">
                  <a:pos x="125" y="340"/>
                </a:cxn>
                <a:cxn ang="0">
                  <a:pos x="137" y="336"/>
                </a:cxn>
                <a:cxn ang="0">
                  <a:pos x="148" y="334"/>
                </a:cxn>
                <a:cxn ang="0">
                  <a:pos x="160" y="333"/>
                </a:cxn>
                <a:cxn ang="0">
                  <a:pos x="171" y="332"/>
                </a:cxn>
                <a:cxn ang="0">
                  <a:pos x="182" y="333"/>
                </a:cxn>
                <a:cxn ang="0">
                  <a:pos x="205" y="337"/>
                </a:cxn>
                <a:cxn ang="0">
                  <a:pos x="228" y="343"/>
                </a:cxn>
                <a:cxn ang="0">
                  <a:pos x="251" y="351"/>
                </a:cxn>
                <a:cxn ang="0">
                  <a:pos x="274" y="359"/>
                </a:cxn>
                <a:cxn ang="0">
                  <a:pos x="296" y="368"/>
                </a:cxn>
                <a:cxn ang="0">
                  <a:pos x="319" y="375"/>
                </a:cxn>
                <a:cxn ang="0">
                  <a:pos x="342" y="381"/>
                </a:cxn>
                <a:cxn ang="0">
                  <a:pos x="365" y="385"/>
                </a:cxn>
                <a:cxn ang="0">
                  <a:pos x="376" y="386"/>
                </a:cxn>
                <a:cxn ang="0">
                  <a:pos x="387" y="385"/>
                </a:cxn>
                <a:cxn ang="0">
                  <a:pos x="399" y="384"/>
                </a:cxn>
                <a:cxn ang="0">
                  <a:pos x="410" y="382"/>
                </a:cxn>
                <a:cxn ang="0">
                  <a:pos x="422" y="378"/>
                </a:cxn>
                <a:cxn ang="0">
                  <a:pos x="433" y="373"/>
                </a:cxn>
                <a:cxn ang="0">
                  <a:pos x="445" y="367"/>
                </a:cxn>
                <a:cxn ang="0">
                  <a:pos x="456" y="359"/>
                </a:cxn>
                <a:cxn ang="0">
                  <a:pos x="365" y="27"/>
                </a:cxn>
              </a:cxnLst>
              <a:pathLst>
                <a:path w="456" h="386">
                  <a:moveTo>
                    <a:pt x="365" y="27"/>
                  </a:moveTo>
                  <a:lnTo>
                    <a:pt x="354" y="35"/>
                  </a:lnTo>
                  <a:lnTo>
                    <a:pt x="342" y="41"/>
                  </a:lnTo>
                  <a:lnTo>
                    <a:pt x="331" y="46"/>
                  </a:lnTo>
                  <a:lnTo>
                    <a:pt x="319" y="50"/>
                  </a:lnTo>
                  <a:lnTo>
                    <a:pt x="308" y="52"/>
                  </a:lnTo>
                  <a:lnTo>
                    <a:pt x="296" y="53"/>
                  </a:lnTo>
                  <a:lnTo>
                    <a:pt x="285" y="54"/>
                  </a:lnTo>
                  <a:lnTo>
                    <a:pt x="274" y="53"/>
                  </a:lnTo>
                  <a:lnTo>
                    <a:pt x="251" y="49"/>
                  </a:lnTo>
                  <a:lnTo>
                    <a:pt x="228" y="43"/>
                  </a:lnTo>
                  <a:lnTo>
                    <a:pt x="205" y="36"/>
                  </a:lnTo>
                  <a:lnTo>
                    <a:pt x="183" y="27"/>
                  </a:lnTo>
                  <a:lnTo>
                    <a:pt x="160" y="19"/>
                  </a:lnTo>
                  <a:lnTo>
                    <a:pt x="137" y="11"/>
                  </a:lnTo>
                  <a:lnTo>
                    <a:pt x="114" y="5"/>
                  </a:lnTo>
                  <a:lnTo>
                    <a:pt x="91" y="1"/>
                  </a:lnTo>
                  <a:lnTo>
                    <a:pt x="80" y="0"/>
                  </a:lnTo>
                  <a:lnTo>
                    <a:pt x="69" y="1"/>
                  </a:lnTo>
                  <a:lnTo>
                    <a:pt x="57" y="2"/>
                  </a:lnTo>
                  <a:lnTo>
                    <a:pt x="46" y="4"/>
                  </a:lnTo>
                  <a:lnTo>
                    <a:pt x="34" y="8"/>
                  </a:lnTo>
                  <a:lnTo>
                    <a:pt x="23" y="13"/>
                  </a:lnTo>
                  <a:lnTo>
                    <a:pt x="11" y="19"/>
                  </a:lnTo>
                  <a:lnTo>
                    <a:pt x="0" y="27"/>
                  </a:lnTo>
                  <a:lnTo>
                    <a:pt x="91" y="359"/>
                  </a:lnTo>
                  <a:lnTo>
                    <a:pt x="102" y="351"/>
                  </a:lnTo>
                  <a:lnTo>
                    <a:pt x="114" y="345"/>
                  </a:lnTo>
                  <a:lnTo>
                    <a:pt x="125" y="340"/>
                  </a:lnTo>
                  <a:lnTo>
                    <a:pt x="137" y="336"/>
                  </a:lnTo>
                  <a:lnTo>
                    <a:pt x="148" y="334"/>
                  </a:lnTo>
                  <a:lnTo>
                    <a:pt x="160" y="333"/>
                  </a:lnTo>
                  <a:lnTo>
                    <a:pt x="171" y="332"/>
                  </a:lnTo>
                  <a:lnTo>
                    <a:pt x="182" y="333"/>
                  </a:lnTo>
                  <a:lnTo>
                    <a:pt x="205" y="337"/>
                  </a:lnTo>
                  <a:lnTo>
                    <a:pt x="228" y="343"/>
                  </a:lnTo>
                  <a:lnTo>
                    <a:pt x="251" y="351"/>
                  </a:lnTo>
                  <a:lnTo>
                    <a:pt x="274" y="359"/>
                  </a:lnTo>
                  <a:lnTo>
                    <a:pt x="296" y="368"/>
                  </a:lnTo>
                  <a:lnTo>
                    <a:pt x="319" y="375"/>
                  </a:lnTo>
                  <a:lnTo>
                    <a:pt x="342" y="381"/>
                  </a:lnTo>
                  <a:lnTo>
                    <a:pt x="365" y="385"/>
                  </a:lnTo>
                  <a:lnTo>
                    <a:pt x="376" y="386"/>
                  </a:lnTo>
                  <a:lnTo>
                    <a:pt x="387" y="385"/>
                  </a:lnTo>
                  <a:lnTo>
                    <a:pt x="399" y="384"/>
                  </a:lnTo>
                  <a:lnTo>
                    <a:pt x="410" y="382"/>
                  </a:lnTo>
                  <a:lnTo>
                    <a:pt x="422" y="378"/>
                  </a:lnTo>
                  <a:lnTo>
                    <a:pt x="433" y="373"/>
                  </a:lnTo>
                  <a:lnTo>
                    <a:pt x="445" y="367"/>
                  </a:lnTo>
                  <a:lnTo>
                    <a:pt x="456" y="359"/>
                  </a:lnTo>
                  <a:lnTo>
                    <a:pt x="365" y="27"/>
                  </a:lnTo>
                  <a:close/>
                </a:path>
              </a:pathLst>
            </a:custGeom>
            <a:solidFill>
              <a:srgbClr val="FF0000"/>
            </a:solidFill>
            <a:ln w="4763" cap="flat" cmpd="sng">
              <a:solidFill>
                <a:srgbClr val="000000"/>
              </a:solidFill>
              <a:prstDash val="solid"/>
              <a:round/>
              <a:headEnd type="none" w="med" len="med"/>
              <a:tailEnd type="none" w="med" len="med"/>
            </a:ln>
          </p:spPr>
          <p:txBody>
            <a:bodyPr/>
            <a:p>
              <a:endParaRPr lang="zh-CN" altLang="en-US"/>
            </a:p>
          </p:txBody>
        </p:sp>
        <p:sp>
          <p:nvSpPr>
            <p:cNvPr id="12339" name="Freeform 52"/>
            <p:cNvSpPr/>
            <p:nvPr/>
          </p:nvSpPr>
          <p:spPr>
            <a:xfrm>
              <a:off x="1213" y="1653"/>
              <a:ext cx="167" cy="558"/>
            </a:xfrm>
            <a:custGeom>
              <a:avLst/>
              <a:gdLst/>
              <a:ahLst/>
              <a:cxnLst>
                <a:cxn ang="0">
                  <a:pos x="23" y="0"/>
                </a:cxn>
                <a:cxn ang="0">
                  <a:pos x="0" y="6"/>
                </a:cxn>
                <a:cxn ang="0">
                  <a:pos x="144" y="558"/>
                </a:cxn>
                <a:cxn ang="0">
                  <a:pos x="167" y="552"/>
                </a:cxn>
                <a:cxn ang="0">
                  <a:pos x="23" y="0"/>
                </a:cxn>
              </a:cxnLst>
              <a:pathLst>
                <a:path w="167" h="558">
                  <a:moveTo>
                    <a:pt x="23" y="0"/>
                  </a:moveTo>
                  <a:lnTo>
                    <a:pt x="0" y="6"/>
                  </a:lnTo>
                  <a:lnTo>
                    <a:pt x="144" y="558"/>
                  </a:lnTo>
                  <a:lnTo>
                    <a:pt x="167" y="552"/>
                  </a:lnTo>
                  <a:lnTo>
                    <a:pt x="23" y="0"/>
                  </a:lnTo>
                  <a:close/>
                </a:path>
              </a:pathLst>
            </a:custGeom>
            <a:solidFill>
              <a:srgbClr val="FF0000"/>
            </a:solidFill>
            <a:ln w="9525">
              <a:noFill/>
            </a:ln>
          </p:spPr>
          <p:txBody>
            <a:bodyPr/>
            <a:p>
              <a:endParaRPr lang="zh-CN" altLang="en-US"/>
            </a:p>
          </p:txBody>
        </p:sp>
      </p:grpSp>
      <p:grpSp>
        <p:nvGrpSpPr>
          <p:cNvPr id="9" name="Group 53"/>
          <p:cNvGrpSpPr/>
          <p:nvPr/>
        </p:nvGrpSpPr>
        <p:grpSpPr>
          <a:xfrm>
            <a:off x="2590800" y="4800600"/>
            <a:ext cx="457200" cy="428625"/>
            <a:chOff x="1213" y="1653"/>
            <a:chExt cx="491" cy="558"/>
          </a:xfrm>
        </p:grpSpPr>
        <p:sp>
          <p:nvSpPr>
            <p:cNvPr id="12341" name="Freeform 54"/>
            <p:cNvSpPr/>
            <p:nvPr/>
          </p:nvSpPr>
          <p:spPr>
            <a:xfrm>
              <a:off x="1248" y="1679"/>
              <a:ext cx="456" cy="386"/>
            </a:xfrm>
            <a:custGeom>
              <a:avLst/>
              <a:gdLst/>
              <a:ahLst/>
              <a:cxnLst>
                <a:cxn ang="0">
                  <a:pos x="365" y="27"/>
                </a:cxn>
                <a:cxn ang="0">
                  <a:pos x="354" y="35"/>
                </a:cxn>
                <a:cxn ang="0">
                  <a:pos x="342" y="41"/>
                </a:cxn>
                <a:cxn ang="0">
                  <a:pos x="331" y="46"/>
                </a:cxn>
                <a:cxn ang="0">
                  <a:pos x="319" y="50"/>
                </a:cxn>
                <a:cxn ang="0">
                  <a:pos x="308" y="52"/>
                </a:cxn>
                <a:cxn ang="0">
                  <a:pos x="296" y="53"/>
                </a:cxn>
                <a:cxn ang="0">
                  <a:pos x="285" y="54"/>
                </a:cxn>
                <a:cxn ang="0">
                  <a:pos x="274" y="53"/>
                </a:cxn>
                <a:cxn ang="0">
                  <a:pos x="251" y="49"/>
                </a:cxn>
                <a:cxn ang="0">
                  <a:pos x="228" y="43"/>
                </a:cxn>
                <a:cxn ang="0">
                  <a:pos x="205" y="36"/>
                </a:cxn>
                <a:cxn ang="0">
                  <a:pos x="183" y="27"/>
                </a:cxn>
                <a:cxn ang="0">
                  <a:pos x="160" y="19"/>
                </a:cxn>
                <a:cxn ang="0">
                  <a:pos x="137" y="11"/>
                </a:cxn>
                <a:cxn ang="0">
                  <a:pos x="114" y="5"/>
                </a:cxn>
                <a:cxn ang="0">
                  <a:pos x="91" y="1"/>
                </a:cxn>
                <a:cxn ang="0">
                  <a:pos x="80" y="0"/>
                </a:cxn>
                <a:cxn ang="0">
                  <a:pos x="69" y="1"/>
                </a:cxn>
                <a:cxn ang="0">
                  <a:pos x="57" y="2"/>
                </a:cxn>
                <a:cxn ang="0">
                  <a:pos x="46" y="4"/>
                </a:cxn>
                <a:cxn ang="0">
                  <a:pos x="34" y="8"/>
                </a:cxn>
                <a:cxn ang="0">
                  <a:pos x="23" y="13"/>
                </a:cxn>
                <a:cxn ang="0">
                  <a:pos x="11" y="19"/>
                </a:cxn>
                <a:cxn ang="0">
                  <a:pos x="0" y="27"/>
                </a:cxn>
                <a:cxn ang="0">
                  <a:pos x="91" y="359"/>
                </a:cxn>
                <a:cxn ang="0">
                  <a:pos x="102" y="351"/>
                </a:cxn>
                <a:cxn ang="0">
                  <a:pos x="114" y="345"/>
                </a:cxn>
                <a:cxn ang="0">
                  <a:pos x="125" y="340"/>
                </a:cxn>
                <a:cxn ang="0">
                  <a:pos x="137" y="336"/>
                </a:cxn>
                <a:cxn ang="0">
                  <a:pos x="148" y="334"/>
                </a:cxn>
                <a:cxn ang="0">
                  <a:pos x="160" y="333"/>
                </a:cxn>
                <a:cxn ang="0">
                  <a:pos x="171" y="332"/>
                </a:cxn>
                <a:cxn ang="0">
                  <a:pos x="182" y="333"/>
                </a:cxn>
                <a:cxn ang="0">
                  <a:pos x="205" y="337"/>
                </a:cxn>
                <a:cxn ang="0">
                  <a:pos x="228" y="343"/>
                </a:cxn>
                <a:cxn ang="0">
                  <a:pos x="251" y="351"/>
                </a:cxn>
                <a:cxn ang="0">
                  <a:pos x="274" y="359"/>
                </a:cxn>
                <a:cxn ang="0">
                  <a:pos x="296" y="368"/>
                </a:cxn>
                <a:cxn ang="0">
                  <a:pos x="319" y="375"/>
                </a:cxn>
                <a:cxn ang="0">
                  <a:pos x="342" y="381"/>
                </a:cxn>
                <a:cxn ang="0">
                  <a:pos x="365" y="385"/>
                </a:cxn>
                <a:cxn ang="0">
                  <a:pos x="376" y="386"/>
                </a:cxn>
                <a:cxn ang="0">
                  <a:pos x="387" y="385"/>
                </a:cxn>
                <a:cxn ang="0">
                  <a:pos x="399" y="384"/>
                </a:cxn>
                <a:cxn ang="0">
                  <a:pos x="410" y="382"/>
                </a:cxn>
                <a:cxn ang="0">
                  <a:pos x="422" y="378"/>
                </a:cxn>
                <a:cxn ang="0">
                  <a:pos x="433" y="373"/>
                </a:cxn>
                <a:cxn ang="0">
                  <a:pos x="445" y="367"/>
                </a:cxn>
                <a:cxn ang="0">
                  <a:pos x="456" y="359"/>
                </a:cxn>
                <a:cxn ang="0">
                  <a:pos x="365" y="27"/>
                </a:cxn>
              </a:cxnLst>
              <a:pathLst>
                <a:path w="456" h="386">
                  <a:moveTo>
                    <a:pt x="365" y="27"/>
                  </a:moveTo>
                  <a:lnTo>
                    <a:pt x="354" y="35"/>
                  </a:lnTo>
                  <a:lnTo>
                    <a:pt x="342" y="41"/>
                  </a:lnTo>
                  <a:lnTo>
                    <a:pt x="331" y="46"/>
                  </a:lnTo>
                  <a:lnTo>
                    <a:pt x="319" y="50"/>
                  </a:lnTo>
                  <a:lnTo>
                    <a:pt x="308" y="52"/>
                  </a:lnTo>
                  <a:lnTo>
                    <a:pt x="296" y="53"/>
                  </a:lnTo>
                  <a:lnTo>
                    <a:pt x="285" y="54"/>
                  </a:lnTo>
                  <a:lnTo>
                    <a:pt x="274" y="53"/>
                  </a:lnTo>
                  <a:lnTo>
                    <a:pt x="251" y="49"/>
                  </a:lnTo>
                  <a:lnTo>
                    <a:pt x="228" y="43"/>
                  </a:lnTo>
                  <a:lnTo>
                    <a:pt x="205" y="36"/>
                  </a:lnTo>
                  <a:lnTo>
                    <a:pt x="183" y="27"/>
                  </a:lnTo>
                  <a:lnTo>
                    <a:pt x="160" y="19"/>
                  </a:lnTo>
                  <a:lnTo>
                    <a:pt x="137" y="11"/>
                  </a:lnTo>
                  <a:lnTo>
                    <a:pt x="114" y="5"/>
                  </a:lnTo>
                  <a:lnTo>
                    <a:pt x="91" y="1"/>
                  </a:lnTo>
                  <a:lnTo>
                    <a:pt x="80" y="0"/>
                  </a:lnTo>
                  <a:lnTo>
                    <a:pt x="69" y="1"/>
                  </a:lnTo>
                  <a:lnTo>
                    <a:pt x="57" y="2"/>
                  </a:lnTo>
                  <a:lnTo>
                    <a:pt x="46" y="4"/>
                  </a:lnTo>
                  <a:lnTo>
                    <a:pt x="34" y="8"/>
                  </a:lnTo>
                  <a:lnTo>
                    <a:pt x="23" y="13"/>
                  </a:lnTo>
                  <a:lnTo>
                    <a:pt x="11" y="19"/>
                  </a:lnTo>
                  <a:lnTo>
                    <a:pt x="0" y="27"/>
                  </a:lnTo>
                  <a:lnTo>
                    <a:pt x="91" y="359"/>
                  </a:lnTo>
                  <a:lnTo>
                    <a:pt x="102" y="351"/>
                  </a:lnTo>
                  <a:lnTo>
                    <a:pt x="114" y="345"/>
                  </a:lnTo>
                  <a:lnTo>
                    <a:pt x="125" y="340"/>
                  </a:lnTo>
                  <a:lnTo>
                    <a:pt x="137" y="336"/>
                  </a:lnTo>
                  <a:lnTo>
                    <a:pt x="148" y="334"/>
                  </a:lnTo>
                  <a:lnTo>
                    <a:pt x="160" y="333"/>
                  </a:lnTo>
                  <a:lnTo>
                    <a:pt x="171" y="332"/>
                  </a:lnTo>
                  <a:lnTo>
                    <a:pt x="182" y="333"/>
                  </a:lnTo>
                  <a:lnTo>
                    <a:pt x="205" y="337"/>
                  </a:lnTo>
                  <a:lnTo>
                    <a:pt x="228" y="343"/>
                  </a:lnTo>
                  <a:lnTo>
                    <a:pt x="251" y="351"/>
                  </a:lnTo>
                  <a:lnTo>
                    <a:pt x="274" y="359"/>
                  </a:lnTo>
                  <a:lnTo>
                    <a:pt x="296" y="368"/>
                  </a:lnTo>
                  <a:lnTo>
                    <a:pt x="319" y="375"/>
                  </a:lnTo>
                  <a:lnTo>
                    <a:pt x="342" y="381"/>
                  </a:lnTo>
                  <a:lnTo>
                    <a:pt x="365" y="385"/>
                  </a:lnTo>
                  <a:lnTo>
                    <a:pt x="376" y="386"/>
                  </a:lnTo>
                  <a:lnTo>
                    <a:pt x="387" y="385"/>
                  </a:lnTo>
                  <a:lnTo>
                    <a:pt x="399" y="384"/>
                  </a:lnTo>
                  <a:lnTo>
                    <a:pt x="410" y="382"/>
                  </a:lnTo>
                  <a:lnTo>
                    <a:pt x="422" y="378"/>
                  </a:lnTo>
                  <a:lnTo>
                    <a:pt x="433" y="373"/>
                  </a:lnTo>
                  <a:lnTo>
                    <a:pt x="445" y="367"/>
                  </a:lnTo>
                  <a:lnTo>
                    <a:pt x="456" y="359"/>
                  </a:lnTo>
                  <a:lnTo>
                    <a:pt x="365" y="27"/>
                  </a:lnTo>
                  <a:close/>
                </a:path>
              </a:pathLst>
            </a:custGeom>
            <a:solidFill>
              <a:srgbClr val="FF0000"/>
            </a:solidFill>
            <a:ln w="4763" cap="flat" cmpd="sng">
              <a:solidFill>
                <a:srgbClr val="000000"/>
              </a:solidFill>
              <a:prstDash val="solid"/>
              <a:round/>
              <a:headEnd type="none" w="med" len="med"/>
              <a:tailEnd type="none" w="med" len="med"/>
            </a:ln>
          </p:spPr>
          <p:txBody>
            <a:bodyPr/>
            <a:p>
              <a:endParaRPr lang="zh-CN" altLang="en-US"/>
            </a:p>
          </p:txBody>
        </p:sp>
        <p:sp>
          <p:nvSpPr>
            <p:cNvPr id="12342" name="Freeform 55"/>
            <p:cNvSpPr/>
            <p:nvPr/>
          </p:nvSpPr>
          <p:spPr>
            <a:xfrm>
              <a:off x="1213" y="1653"/>
              <a:ext cx="167" cy="558"/>
            </a:xfrm>
            <a:custGeom>
              <a:avLst/>
              <a:gdLst/>
              <a:ahLst/>
              <a:cxnLst>
                <a:cxn ang="0">
                  <a:pos x="23" y="0"/>
                </a:cxn>
                <a:cxn ang="0">
                  <a:pos x="0" y="6"/>
                </a:cxn>
                <a:cxn ang="0">
                  <a:pos x="144" y="558"/>
                </a:cxn>
                <a:cxn ang="0">
                  <a:pos x="167" y="552"/>
                </a:cxn>
                <a:cxn ang="0">
                  <a:pos x="23" y="0"/>
                </a:cxn>
              </a:cxnLst>
              <a:pathLst>
                <a:path w="167" h="558">
                  <a:moveTo>
                    <a:pt x="23" y="0"/>
                  </a:moveTo>
                  <a:lnTo>
                    <a:pt x="0" y="6"/>
                  </a:lnTo>
                  <a:lnTo>
                    <a:pt x="144" y="558"/>
                  </a:lnTo>
                  <a:lnTo>
                    <a:pt x="167" y="552"/>
                  </a:lnTo>
                  <a:lnTo>
                    <a:pt x="23" y="0"/>
                  </a:lnTo>
                  <a:close/>
                </a:path>
              </a:pathLst>
            </a:custGeom>
            <a:solidFill>
              <a:srgbClr val="FF0000"/>
            </a:solidFill>
            <a:ln w="9525">
              <a:noFill/>
            </a:ln>
          </p:spPr>
          <p:txBody>
            <a:bodyPr/>
            <a:p>
              <a:endParaRPr lang="zh-CN" altLang="en-US"/>
            </a:p>
          </p:txBody>
        </p:sp>
      </p:grpSp>
      <p:grpSp>
        <p:nvGrpSpPr>
          <p:cNvPr id="10" name="Group 56"/>
          <p:cNvGrpSpPr/>
          <p:nvPr/>
        </p:nvGrpSpPr>
        <p:grpSpPr>
          <a:xfrm>
            <a:off x="6172200" y="2667000"/>
            <a:ext cx="381000" cy="276225"/>
            <a:chOff x="1213" y="1653"/>
            <a:chExt cx="491" cy="558"/>
          </a:xfrm>
        </p:grpSpPr>
        <p:sp>
          <p:nvSpPr>
            <p:cNvPr id="12344" name="Freeform 57"/>
            <p:cNvSpPr/>
            <p:nvPr/>
          </p:nvSpPr>
          <p:spPr>
            <a:xfrm>
              <a:off x="1248" y="1679"/>
              <a:ext cx="456" cy="386"/>
            </a:xfrm>
            <a:custGeom>
              <a:avLst/>
              <a:gdLst/>
              <a:ahLst/>
              <a:cxnLst>
                <a:cxn ang="0">
                  <a:pos x="365" y="27"/>
                </a:cxn>
                <a:cxn ang="0">
                  <a:pos x="354" y="35"/>
                </a:cxn>
                <a:cxn ang="0">
                  <a:pos x="342" y="41"/>
                </a:cxn>
                <a:cxn ang="0">
                  <a:pos x="331" y="46"/>
                </a:cxn>
                <a:cxn ang="0">
                  <a:pos x="319" y="50"/>
                </a:cxn>
                <a:cxn ang="0">
                  <a:pos x="308" y="52"/>
                </a:cxn>
                <a:cxn ang="0">
                  <a:pos x="296" y="53"/>
                </a:cxn>
                <a:cxn ang="0">
                  <a:pos x="285" y="54"/>
                </a:cxn>
                <a:cxn ang="0">
                  <a:pos x="274" y="53"/>
                </a:cxn>
                <a:cxn ang="0">
                  <a:pos x="251" y="49"/>
                </a:cxn>
                <a:cxn ang="0">
                  <a:pos x="228" y="43"/>
                </a:cxn>
                <a:cxn ang="0">
                  <a:pos x="205" y="36"/>
                </a:cxn>
                <a:cxn ang="0">
                  <a:pos x="183" y="27"/>
                </a:cxn>
                <a:cxn ang="0">
                  <a:pos x="160" y="19"/>
                </a:cxn>
                <a:cxn ang="0">
                  <a:pos x="137" y="11"/>
                </a:cxn>
                <a:cxn ang="0">
                  <a:pos x="114" y="5"/>
                </a:cxn>
                <a:cxn ang="0">
                  <a:pos x="91" y="1"/>
                </a:cxn>
                <a:cxn ang="0">
                  <a:pos x="80" y="0"/>
                </a:cxn>
                <a:cxn ang="0">
                  <a:pos x="69" y="1"/>
                </a:cxn>
                <a:cxn ang="0">
                  <a:pos x="57" y="2"/>
                </a:cxn>
                <a:cxn ang="0">
                  <a:pos x="46" y="4"/>
                </a:cxn>
                <a:cxn ang="0">
                  <a:pos x="34" y="8"/>
                </a:cxn>
                <a:cxn ang="0">
                  <a:pos x="23" y="13"/>
                </a:cxn>
                <a:cxn ang="0">
                  <a:pos x="11" y="19"/>
                </a:cxn>
                <a:cxn ang="0">
                  <a:pos x="0" y="27"/>
                </a:cxn>
                <a:cxn ang="0">
                  <a:pos x="91" y="359"/>
                </a:cxn>
                <a:cxn ang="0">
                  <a:pos x="102" y="351"/>
                </a:cxn>
                <a:cxn ang="0">
                  <a:pos x="114" y="345"/>
                </a:cxn>
                <a:cxn ang="0">
                  <a:pos x="125" y="340"/>
                </a:cxn>
                <a:cxn ang="0">
                  <a:pos x="137" y="336"/>
                </a:cxn>
                <a:cxn ang="0">
                  <a:pos x="148" y="334"/>
                </a:cxn>
                <a:cxn ang="0">
                  <a:pos x="160" y="333"/>
                </a:cxn>
                <a:cxn ang="0">
                  <a:pos x="171" y="332"/>
                </a:cxn>
                <a:cxn ang="0">
                  <a:pos x="182" y="333"/>
                </a:cxn>
                <a:cxn ang="0">
                  <a:pos x="205" y="337"/>
                </a:cxn>
                <a:cxn ang="0">
                  <a:pos x="228" y="343"/>
                </a:cxn>
                <a:cxn ang="0">
                  <a:pos x="251" y="351"/>
                </a:cxn>
                <a:cxn ang="0">
                  <a:pos x="274" y="359"/>
                </a:cxn>
                <a:cxn ang="0">
                  <a:pos x="296" y="368"/>
                </a:cxn>
                <a:cxn ang="0">
                  <a:pos x="319" y="375"/>
                </a:cxn>
                <a:cxn ang="0">
                  <a:pos x="342" y="381"/>
                </a:cxn>
                <a:cxn ang="0">
                  <a:pos x="365" y="385"/>
                </a:cxn>
                <a:cxn ang="0">
                  <a:pos x="376" y="386"/>
                </a:cxn>
                <a:cxn ang="0">
                  <a:pos x="387" y="385"/>
                </a:cxn>
                <a:cxn ang="0">
                  <a:pos x="399" y="384"/>
                </a:cxn>
                <a:cxn ang="0">
                  <a:pos x="410" y="382"/>
                </a:cxn>
                <a:cxn ang="0">
                  <a:pos x="422" y="378"/>
                </a:cxn>
                <a:cxn ang="0">
                  <a:pos x="433" y="373"/>
                </a:cxn>
                <a:cxn ang="0">
                  <a:pos x="445" y="367"/>
                </a:cxn>
                <a:cxn ang="0">
                  <a:pos x="456" y="359"/>
                </a:cxn>
                <a:cxn ang="0">
                  <a:pos x="365" y="27"/>
                </a:cxn>
              </a:cxnLst>
              <a:pathLst>
                <a:path w="456" h="386">
                  <a:moveTo>
                    <a:pt x="365" y="27"/>
                  </a:moveTo>
                  <a:lnTo>
                    <a:pt x="354" y="35"/>
                  </a:lnTo>
                  <a:lnTo>
                    <a:pt x="342" y="41"/>
                  </a:lnTo>
                  <a:lnTo>
                    <a:pt x="331" y="46"/>
                  </a:lnTo>
                  <a:lnTo>
                    <a:pt x="319" y="50"/>
                  </a:lnTo>
                  <a:lnTo>
                    <a:pt x="308" y="52"/>
                  </a:lnTo>
                  <a:lnTo>
                    <a:pt x="296" y="53"/>
                  </a:lnTo>
                  <a:lnTo>
                    <a:pt x="285" y="54"/>
                  </a:lnTo>
                  <a:lnTo>
                    <a:pt x="274" y="53"/>
                  </a:lnTo>
                  <a:lnTo>
                    <a:pt x="251" y="49"/>
                  </a:lnTo>
                  <a:lnTo>
                    <a:pt x="228" y="43"/>
                  </a:lnTo>
                  <a:lnTo>
                    <a:pt x="205" y="36"/>
                  </a:lnTo>
                  <a:lnTo>
                    <a:pt x="183" y="27"/>
                  </a:lnTo>
                  <a:lnTo>
                    <a:pt x="160" y="19"/>
                  </a:lnTo>
                  <a:lnTo>
                    <a:pt x="137" y="11"/>
                  </a:lnTo>
                  <a:lnTo>
                    <a:pt x="114" y="5"/>
                  </a:lnTo>
                  <a:lnTo>
                    <a:pt x="91" y="1"/>
                  </a:lnTo>
                  <a:lnTo>
                    <a:pt x="80" y="0"/>
                  </a:lnTo>
                  <a:lnTo>
                    <a:pt x="69" y="1"/>
                  </a:lnTo>
                  <a:lnTo>
                    <a:pt x="57" y="2"/>
                  </a:lnTo>
                  <a:lnTo>
                    <a:pt x="46" y="4"/>
                  </a:lnTo>
                  <a:lnTo>
                    <a:pt x="34" y="8"/>
                  </a:lnTo>
                  <a:lnTo>
                    <a:pt x="23" y="13"/>
                  </a:lnTo>
                  <a:lnTo>
                    <a:pt x="11" y="19"/>
                  </a:lnTo>
                  <a:lnTo>
                    <a:pt x="0" y="27"/>
                  </a:lnTo>
                  <a:lnTo>
                    <a:pt x="91" y="359"/>
                  </a:lnTo>
                  <a:lnTo>
                    <a:pt x="102" y="351"/>
                  </a:lnTo>
                  <a:lnTo>
                    <a:pt x="114" y="345"/>
                  </a:lnTo>
                  <a:lnTo>
                    <a:pt x="125" y="340"/>
                  </a:lnTo>
                  <a:lnTo>
                    <a:pt x="137" y="336"/>
                  </a:lnTo>
                  <a:lnTo>
                    <a:pt x="148" y="334"/>
                  </a:lnTo>
                  <a:lnTo>
                    <a:pt x="160" y="333"/>
                  </a:lnTo>
                  <a:lnTo>
                    <a:pt x="171" y="332"/>
                  </a:lnTo>
                  <a:lnTo>
                    <a:pt x="182" y="333"/>
                  </a:lnTo>
                  <a:lnTo>
                    <a:pt x="205" y="337"/>
                  </a:lnTo>
                  <a:lnTo>
                    <a:pt x="228" y="343"/>
                  </a:lnTo>
                  <a:lnTo>
                    <a:pt x="251" y="351"/>
                  </a:lnTo>
                  <a:lnTo>
                    <a:pt x="274" y="359"/>
                  </a:lnTo>
                  <a:lnTo>
                    <a:pt x="296" y="368"/>
                  </a:lnTo>
                  <a:lnTo>
                    <a:pt x="319" y="375"/>
                  </a:lnTo>
                  <a:lnTo>
                    <a:pt x="342" y="381"/>
                  </a:lnTo>
                  <a:lnTo>
                    <a:pt x="365" y="385"/>
                  </a:lnTo>
                  <a:lnTo>
                    <a:pt x="376" y="386"/>
                  </a:lnTo>
                  <a:lnTo>
                    <a:pt x="387" y="385"/>
                  </a:lnTo>
                  <a:lnTo>
                    <a:pt x="399" y="384"/>
                  </a:lnTo>
                  <a:lnTo>
                    <a:pt x="410" y="382"/>
                  </a:lnTo>
                  <a:lnTo>
                    <a:pt x="422" y="378"/>
                  </a:lnTo>
                  <a:lnTo>
                    <a:pt x="433" y="373"/>
                  </a:lnTo>
                  <a:lnTo>
                    <a:pt x="445" y="367"/>
                  </a:lnTo>
                  <a:lnTo>
                    <a:pt x="456" y="359"/>
                  </a:lnTo>
                  <a:lnTo>
                    <a:pt x="365" y="27"/>
                  </a:lnTo>
                  <a:close/>
                </a:path>
              </a:pathLst>
            </a:custGeom>
            <a:solidFill>
              <a:srgbClr val="FF0000"/>
            </a:solidFill>
            <a:ln w="4763" cap="flat" cmpd="sng">
              <a:solidFill>
                <a:srgbClr val="000000"/>
              </a:solidFill>
              <a:prstDash val="solid"/>
              <a:round/>
              <a:headEnd type="none" w="med" len="med"/>
              <a:tailEnd type="none" w="med" len="med"/>
            </a:ln>
          </p:spPr>
          <p:txBody>
            <a:bodyPr/>
            <a:p>
              <a:endParaRPr lang="zh-CN" altLang="en-US"/>
            </a:p>
          </p:txBody>
        </p:sp>
        <p:sp>
          <p:nvSpPr>
            <p:cNvPr id="12345" name="Freeform 58"/>
            <p:cNvSpPr/>
            <p:nvPr/>
          </p:nvSpPr>
          <p:spPr>
            <a:xfrm>
              <a:off x="1213" y="1653"/>
              <a:ext cx="167" cy="558"/>
            </a:xfrm>
            <a:custGeom>
              <a:avLst/>
              <a:gdLst/>
              <a:ahLst/>
              <a:cxnLst>
                <a:cxn ang="0">
                  <a:pos x="23" y="0"/>
                </a:cxn>
                <a:cxn ang="0">
                  <a:pos x="0" y="6"/>
                </a:cxn>
                <a:cxn ang="0">
                  <a:pos x="144" y="558"/>
                </a:cxn>
                <a:cxn ang="0">
                  <a:pos x="167" y="552"/>
                </a:cxn>
                <a:cxn ang="0">
                  <a:pos x="23" y="0"/>
                </a:cxn>
              </a:cxnLst>
              <a:pathLst>
                <a:path w="167" h="558">
                  <a:moveTo>
                    <a:pt x="23" y="0"/>
                  </a:moveTo>
                  <a:lnTo>
                    <a:pt x="0" y="6"/>
                  </a:lnTo>
                  <a:lnTo>
                    <a:pt x="144" y="558"/>
                  </a:lnTo>
                  <a:lnTo>
                    <a:pt x="167" y="552"/>
                  </a:lnTo>
                  <a:lnTo>
                    <a:pt x="23" y="0"/>
                  </a:lnTo>
                  <a:close/>
                </a:path>
              </a:pathLst>
            </a:custGeom>
            <a:solidFill>
              <a:srgbClr val="FF0000"/>
            </a:solidFill>
            <a:ln w="9525">
              <a:noFill/>
            </a:ln>
          </p:spPr>
          <p:txBody>
            <a:bodyPr/>
            <a:p>
              <a:endParaRPr lang="zh-CN" altLang="en-US"/>
            </a:p>
          </p:txBody>
        </p:sp>
      </p:grpSp>
      <p:grpSp>
        <p:nvGrpSpPr>
          <p:cNvPr id="11" name="Group 59"/>
          <p:cNvGrpSpPr/>
          <p:nvPr/>
        </p:nvGrpSpPr>
        <p:grpSpPr>
          <a:xfrm>
            <a:off x="6172200" y="3962400"/>
            <a:ext cx="304800" cy="352425"/>
            <a:chOff x="1213" y="1653"/>
            <a:chExt cx="491" cy="558"/>
          </a:xfrm>
        </p:grpSpPr>
        <p:sp>
          <p:nvSpPr>
            <p:cNvPr id="12347" name="Freeform 60"/>
            <p:cNvSpPr/>
            <p:nvPr/>
          </p:nvSpPr>
          <p:spPr>
            <a:xfrm>
              <a:off x="1248" y="1679"/>
              <a:ext cx="456" cy="386"/>
            </a:xfrm>
            <a:custGeom>
              <a:avLst/>
              <a:gdLst/>
              <a:ahLst/>
              <a:cxnLst>
                <a:cxn ang="0">
                  <a:pos x="365" y="27"/>
                </a:cxn>
                <a:cxn ang="0">
                  <a:pos x="354" y="35"/>
                </a:cxn>
                <a:cxn ang="0">
                  <a:pos x="342" y="41"/>
                </a:cxn>
                <a:cxn ang="0">
                  <a:pos x="331" y="46"/>
                </a:cxn>
                <a:cxn ang="0">
                  <a:pos x="319" y="50"/>
                </a:cxn>
                <a:cxn ang="0">
                  <a:pos x="308" y="52"/>
                </a:cxn>
                <a:cxn ang="0">
                  <a:pos x="296" y="53"/>
                </a:cxn>
                <a:cxn ang="0">
                  <a:pos x="285" y="54"/>
                </a:cxn>
                <a:cxn ang="0">
                  <a:pos x="274" y="53"/>
                </a:cxn>
                <a:cxn ang="0">
                  <a:pos x="251" y="49"/>
                </a:cxn>
                <a:cxn ang="0">
                  <a:pos x="228" y="43"/>
                </a:cxn>
                <a:cxn ang="0">
                  <a:pos x="205" y="36"/>
                </a:cxn>
                <a:cxn ang="0">
                  <a:pos x="183" y="27"/>
                </a:cxn>
                <a:cxn ang="0">
                  <a:pos x="160" y="19"/>
                </a:cxn>
                <a:cxn ang="0">
                  <a:pos x="137" y="11"/>
                </a:cxn>
                <a:cxn ang="0">
                  <a:pos x="114" y="5"/>
                </a:cxn>
                <a:cxn ang="0">
                  <a:pos x="91" y="1"/>
                </a:cxn>
                <a:cxn ang="0">
                  <a:pos x="80" y="0"/>
                </a:cxn>
                <a:cxn ang="0">
                  <a:pos x="69" y="1"/>
                </a:cxn>
                <a:cxn ang="0">
                  <a:pos x="57" y="2"/>
                </a:cxn>
                <a:cxn ang="0">
                  <a:pos x="46" y="4"/>
                </a:cxn>
                <a:cxn ang="0">
                  <a:pos x="34" y="8"/>
                </a:cxn>
                <a:cxn ang="0">
                  <a:pos x="23" y="13"/>
                </a:cxn>
                <a:cxn ang="0">
                  <a:pos x="11" y="19"/>
                </a:cxn>
                <a:cxn ang="0">
                  <a:pos x="0" y="27"/>
                </a:cxn>
                <a:cxn ang="0">
                  <a:pos x="91" y="359"/>
                </a:cxn>
                <a:cxn ang="0">
                  <a:pos x="102" y="351"/>
                </a:cxn>
                <a:cxn ang="0">
                  <a:pos x="114" y="345"/>
                </a:cxn>
                <a:cxn ang="0">
                  <a:pos x="125" y="340"/>
                </a:cxn>
                <a:cxn ang="0">
                  <a:pos x="137" y="336"/>
                </a:cxn>
                <a:cxn ang="0">
                  <a:pos x="148" y="334"/>
                </a:cxn>
                <a:cxn ang="0">
                  <a:pos x="160" y="333"/>
                </a:cxn>
                <a:cxn ang="0">
                  <a:pos x="171" y="332"/>
                </a:cxn>
                <a:cxn ang="0">
                  <a:pos x="182" y="333"/>
                </a:cxn>
                <a:cxn ang="0">
                  <a:pos x="205" y="337"/>
                </a:cxn>
                <a:cxn ang="0">
                  <a:pos x="228" y="343"/>
                </a:cxn>
                <a:cxn ang="0">
                  <a:pos x="251" y="351"/>
                </a:cxn>
                <a:cxn ang="0">
                  <a:pos x="274" y="359"/>
                </a:cxn>
                <a:cxn ang="0">
                  <a:pos x="296" y="368"/>
                </a:cxn>
                <a:cxn ang="0">
                  <a:pos x="319" y="375"/>
                </a:cxn>
                <a:cxn ang="0">
                  <a:pos x="342" y="381"/>
                </a:cxn>
                <a:cxn ang="0">
                  <a:pos x="365" y="385"/>
                </a:cxn>
                <a:cxn ang="0">
                  <a:pos x="376" y="386"/>
                </a:cxn>
                <a:cxn ang="0">
                  <a:pos x="387" y="385"/>
                </a:cxn>
                <a:cxn ang="0">
                  <a:pos x="399" y="384"/>
                </a:cxn>
                <a:cxn ang="0">
                  <a:pos x="410" y="382"/>
                </a:cxn>
                <a:cxn ang="0">
                  <a:pos x="422" y="378"/>
                </a:cxn>
                <a:cxn ang="0">
                  <a:pos x="433" y="373"/>
                </a:cxn>
                <a:cxn ang="0">
                  <a:pos x="445" y="367"/>
                </a:cxn>
                <a:cxn ang="0">
                  <a:pos x="456" y="359"/>
                </a:cxn>
                <a:cxn ang="0">
                  <a:pos x="365" y="27"/>
                </a:cxn>
              </a:cxnLst>
              <a:pathLst>
                <a:path w="456" h="386">
                  <a:moveTo>
                    <a:pt x="365" y="27"/>
                  </a:moveTo>
                  <a:lnTo>
                    <a:pt x="354" y="35"/>
                  </a:lnTo>
                  <a:lnTo>
                    <a:pt x="342" y="41"/>
                  </a:lnTo>
                  <a:lnTo>
                    <a:pt x="331" y="46"/>
                  </a:lnTo>
                  <a:lnTo>
                    <a:pt x="319" y="50"/>
                  </a:lnTo>
                  <a:lnTo>
                    <a:pt x="308" y="52"/>
                  </a:lnTo>
                  <a:lnTo>
                    <a:pt x="296" y="53"/>
                  </a:lnTo>
                  <a:lnTo>
                    <a:pt x="285" y="54"/>
                  </a:lnTo>
                  <a:lnTo>
                    <a:pt x="274" y="53"/>
                  </a:lnTo>
                  <a:lnTo>
                    <a:pt x="251" y="49"/>
                  </a:lnTo>
                  <a:lnTo>
                    <a:pt x="228" y="43"/>
                  </a:lnTo>
                  <a:lnTo>
                    <a:pt x="205" y="36"/>
                  </a:lnTo>
                  <a:lnTo>
                    <a:pt x="183" y="27"/>
                  </a:lnTo>
                  <a:lnTo>
                    <a:pt x="160" y="19"/>
                  </a:lnTo>
                  <a:lnTo>
                    <a:pt x="137" y="11"/>
                  </a:lnTo>
                  <a:lnTo>
                    <a:pt x="114" y="5"/>
                  </a:lnTo>
                  <a:lnTo>
                    <a:pt x="91" y="1"/>
                  </a:lnTo>
                  <a:lnTo>
                    <a:pt x="80" y="0"/>
                  </a:lnTo>
                  <a:lnTo>
                    <a:pt x="69" y="1"/>
                  </a:lnTo>
                  <a:lnTo>
                    <a:pt x="57" y="2"/>
                  </a:lnTo>
                  <a:lnTo>
                    <a:pt x="46" y="4"/>
                  </a:lnTo>
                  <a:lnTo>
                    <a:pt x="34" y="8"/>
                  </a:lnTo>
                  <a:lnTo>
                    <a:pt x="23" y="13"/>
                  </a:lnTo>
                  <a:lnTo>
                    <a:pt x="11" y="19"/>
                  </a:lnTo>
                  <a:lnTo>
                    <a:pt x="0" y="27"/>
                  </a:lnTo>
                  <a:lnTo>
                    <a:pt x="91" y="359"/>
                  </a:lnTo>
                  <a:lnTo>
                    <a:pt x="102" y="351"/>
                  </a:lnTo>
                  <a:lnTo>
                    <a:pt x="114" y="345"/>
                  </a:lnTo>
                  <a:lnTo>
                    <a:pt x="125" y="340"/>
                  </a:lnTo>
                  <a:lnTo>
                    <a:pt x="137" y="336"/>
                  </a:lnTo>
                  <a:lnTo>
                    <a:pt x="148" y="334"/>
                  </a:lnTo>
                  <a:lnTo>
                    <a:pt x="160" y="333"/>
                  </a:lnTo>
                  <a:lnTo>
                    <a:pt x="171" y="332"/>
                  </a:lnTo>
                  <a:lnTo>
                    <a:pt x="182" y="333"/>
                  </a:lnTo>
                  <a:lnTo>
                    <a:pt x="205" y="337"/>
                  </a:lnTo>
                  <a:lnTo>
                    <a:pt x="228" y="343"/>
                  </a:lnTo>
                  <a:lnTo>
                    <a:pt x="251" y="351"/>
                  </a:lnTo>
                  <a:lnTo>
                    <a:pt x="274" y="359"/>
                  </a:lnTo>
                  <a:lnTo>
                    <a:pt x="296" y="368"/>
                  </a:lnTo>
                  <a:lnTo>
                    <a:pt x="319" y="375"/>
                  </a:lnTo>
                  <a:lnTo>
                    <a:pt x="342" y="381"/>
                  </a:lnTo>
                  <a:lnTo>
                    <a:pt x="365" y="385"/>
                  </a:lnTo>
                  <a:lnTo>
                    <a:pt x="376" y="386"/>
                  </a:lnTo>
                  <a:lnTo>
                    <a:pt x="387" y="385"/>
                  </a:lnTo>
                  <a:lnTo>
                    <a:pt x="399" y="384"/>
                  </a:lnTo>
                  <a:lnTo>
                    <a:pt x="410" y="382"/>
                  </a:lnTo>
                  <a:lnTo>
                    <a:pt x="422" y="378"/>
                  </a:lnTo>
                  <a:lnTo>
                    <a:pt x="433" y="373"/>
                  </a:lnTo>
                  <a:lnTo>
                    <a:pt x="445" y="367"/>
                  </a:lnTo>
                  <a:lnTo>
                    <a:pt x="456" y="359"/>
                  </a:lnTo>
                  <a:lnTo>
                    <a:pt x="365" y="27"/>
                  </a:lnTo>
                  <a:close/>
                </a:path>
              </a:pathLst>
            </a:custGeom>
            <a:solidFill>
              <a:srgbClr val="FF0000"/>
            </a:solidFill>
            <a:ln w="4763" cap="flat" cmpd="sng">
              <a:solidFill>
                <a:srgbClr val="000000"/>
              </a:solidFill>
              <a:prstDash val="solid"/>
              <a:round/>
              <a:headEnd type="none" w="med" len="med"/>
              <a:tailEnd type="none" w="med" len="med"/>
            </a:ln>
          </p:spPr>
          <p:txBody>
            <a:bodyPr/>
            <a:p>
              <a:endParaRPr lang="zh-CN" altLang="en-US"/>
            </a:p>
          </p:txBody>
        </p:sp>
        <p:sp>
          <p:nvSpPr>
            <p:cNvPr id="12348" name="Freeform 61"/>
            <p:cNvSpPr/>
            <p:nvPr/>
          </p:nvSpPr>
          <p:spPr>
            <a:xfrm>
              <a:off x="1213" y="1653"/>
              <a:ext cx="167" cy="558"/>
            </a:xfrm>
            <a:custGeom>
              <a:avLst/>
              <a:gdLst/>
              <a:ahLst/>
              <a:cxnLst>
                <a:cxn ang="0">
                  <a:pos x="23" y="0"/>
                </a:cxn>
                <a:cxn ang="0">
                  <a:pos x="0" y="6"/>
                </a:cxn>
                <a:cxn ang="0">
                  <a:pos x="144" y="558"/>
                </a:cxn>
                <a:cxn ang="0">
                  <a:pos x="167" y="552"/>
                </a:cxn>
                <a:cxn ang="0">
                  <a:pos x="23" y="0"/>
                </a:cxn>
              </a:cxnLst>
              <a:pathLst>
                <a:path w="167" h="558">
                  <a:moveTo>
                    <a:pt x="23" y="0"/>
                  </a:moveTo>
                  <a:lnTo>
                    <a:pt x="0" y="6"/>
                  </a:lnTo>
                  <a:lnTo>
                    <a:pt x="144" y="558"/>
                  </a:lnTo>
                  <a:lnTo>
                    <a:pt x="167" y="552"/>
                  </a:lnTo>
                  <a:lnTo>
                    <a:pt x="23" y="0"/>
                  </a:lnTo>
                  <a:close/>
                </a:path>
              </a:pathLst>
            </a:custGeom>
            <a:solidFill>
              <a:srgbClr val="FF0000"/>
            </a:solidFill>
            <a:ln w="9525">
              <a:noFill/>
            </a:ln>
          </p:spPr>
          <p:txBody>
            <a:bodyPr/>
            <a:p>
              <a:endParaRPr lang="zh-CN" altLang="en-US"/>
            </a:p>
          </p:txBody>
        </p:sp>
      </p:grpSp>
      <p:grpSp>
        <p:nvGrpSpPr>
          <p:cNvPr id="12" name="Group 62"/>
          <p:cNvGrpSpPr/>
          <p:nvPr/>
        </p:nvGrpSpPr>
        <p:grpSpPr>
          <a:xfrm>
            <a:off x="5715000" y="4876800"/>
            <a:ext cx="304800" cy="352425"/>
            <a:chOff x="1213" y="1653"/>
            <a:chExt cx="491" cy="558"/>
          </a:xfrm>
        </p:grpSpPr>
        <p:sp>
          <p:nvSpPr>
            <p:cNvPr id="12350" name="Freeform 63"/>
            <p:cNvSpPr/>
            <p:nvPr/>
          </p:nvSpPr>
          <p:spPr>
            <a:xfrm>
              <a:off x="1248" y="1679"/>
              <a:ext cx="456" cy="386"/>
            </a:xfrm>
            <a:custGeom>
              <a:avLst/>
              <a:gdLst/>
              <a:ahLst/>
              <a:cxnLst>
                <a:cxn ang="0">
                  <a:pos x="365" y="27"/>
                </a:cxn>
                <a:cxn ang="0">
                  <a:pos x="354" y="35"/>
                </a:cxn>
                <a:cxn ang="0">
                  <a:pos x="342" y="41"/>
                </a:cxn>
                <a:cxn ang="0">
                  <a:pos x="331" y="46"/>
                </a:cxn>
                <a:cxn ang="0">
                  <a:pos x="319" y="50"/>
                </a:cxn>
                <a:cxn ang="0">
                  <a:pos x="308" y="52"/>
                </a:cxn>
                <a:cxn ang="0">
                  <a:pos x="296" y="53"/>
                </a:cxn>
                <a:cxn ang="0">
                  <a:pos x="285" y="54"/>
                </a:cxn>
                <a:cxn ang="0">
                  <a:pos x="274" y="53"/>
                </a:cxn>
                <a:cxn ang="0">
                  <a:pos x="251" y="49"/>
                </a:cxn>
                <a:cxn ang="0">
                  <a:pos x="228" y="43"/>
                </a:cxn>
                <a:cxn ang="0">
                  <a:pos x="205" y="36"/>
                </a:cxn>
                <a:cxn ang="0">
                  <a:pos x="183" y="27"/>
                </a:cxn>
                <a:cxn ang="0">
                  <a:pos x="160" y="19"/>
                </a:cxn>
                <a:cxn ang="0">
                  <a:pos x="137" y="11"/>
                </a:cxn>
                <a:cxn ang="0">
                  <a:pos x="114" y="5"/>
                </a:cxn>
                <a:cxn ang="0">
                  <a:pos x="91" y="1"/>
                </a:cxn>
                <a:cxn ang="0">
                  <a:pos x="80" y="0"/>
                </a:cxn>
                <a:cxn ang="0">
                  <a:pos x="69" y="1"/>
                </a:cxn>
                <a:cxn ang="0">
                  <a:pos x="57" y="2"/>
                </a:cxn>
                <a:cxn ang="0">
                  <a:pos x="46" y="4"/>
                </a:cxn>
                <a:cxn ang="0">
                  <a:pos x="34" y="8"/>
                </a:cxn>
                <a:cxn ang="0">
                  <a:pos x="23" y="13"/>
                </a:cxn>
                <a:cxn ang="0">
                  <a:pos x="11" y="19"/>
                </a:cxn>
                <a:cxn ang="0">
                  <a:pos x="0" y="27"/>
                </a:cxn>
                <a:cxn ang="0">
                  <a:pos x="91" y="359"/>
                </a:cxn>
                <a:cxn ang="0">
                  <a:pos x="102" y="351"/>
                </a:cxn>
                <a:cxn ang="0">
                  <a:pos x="114" y="345"/>
                </a:cxn>
                <a:cxn ang="0">
                  <a:pos x="125" y="340"/>
                </a:cxn>
                <a:cxn ang="0">
                  <a:pos x="137" y="336"/>
                </a:cxn>
                <a:cxn ang="0">
                  <a:pos x="148" y="334"/>
                </a:cxn>
                <a:cxn ang="0">
                  <a:pos x="160" y="333"/>
                </a:cxn>
                <a:cxn ang="0">
                  <a:pos x="171" y="332"/>
                </a:cxn>
                <a:cxn ang="0">
                  <a:pos x="182" y="333"/>
                </a:cxn>
                <a:cxn ang="0">
                  <a:pos x="205" y="337"/>
                </a:cxn>
                <a:cxn ang="0">
                  <a:pos x="228" y="343"/>
                </a:cxn>
                <a:cxn ang="0">
                  <a:pos x="251" y="351"/>
                </a:cxn>
                <a:cxn ang="0">
                  <a:pos x="274" y="359"/>
                </a:cxn>
                <a:cxn ang="0">
                  <a:pos x="296" y="368"/>
                </a:cxn>
                <a:cxn ang="0">
                  <a:pos x="319" y="375"/>
                </a:cxn>
                <a:cxn ang="0">
                  <a:pos x="342" y="381"/>
                </a:cxn>
                <a:cxn ang="0">
                  <a:pos x="365" y="385"/>
                </a:cxn>
                <a:cxn ang="0">
                  <a:pos x="376" y="386"/>
                </a:cxn>
                <a:cxn ang="0">
                  <a:pos x="387" y="385"/>
                </a:cxn>
                <a:cxn ang="0">
                  <a:pos x="399" y="384"/>
                </a:cxn>
                <a:cxn ang="0">
                  <a:pos x="410" y="382"/>
                </a:cxn>
                <a:cxn ang="0">
                  <a:pos x="422" y="378"/>
                </a:cxn>
                <a:cxn ang="0">
                  <a:pos x="433" y="373"/>
                </a:cxn>
                <a:cxn ang="0">
                  <a:pos x="445" y="367"/>
                </a:cxn>
                <a:cxn ang="0">
                  <a:pos x="456" y="359"/>
                </a:cxn>
                <a:cxn ang="0">
                  <a:pos x="365" y="27"/>
                </a:cxn>
              </a:cxnLst>
              <a:pathLst>
                <a:path w="456" h="386">
                  <a:moveTo>
                    <a:pt x="365" y="27"/>
                  </a:moveTo>
                  <a:lnTo>
                    <a:pt x="354" y="35"/>
                  </a:lnTo>
                  <a:lnTo>
                    <a:pt x="342" y="41"/>
                  </a:lnTo>
                  <a:lnTo>
                    <a:pt x="331" y="46"/>
                  </a:lnTo>
                  <a:lnTo>
                    <a:pt x="319" y="50"/>
                  </a:lnTo>
                  <a:lnTo>
                    <a:pt x="308" y="52"/>
                  </a:lnTo>
                  <a:lnTo>
                    <a:pt x="296" y="53"/>
                  </a:lnTo>
                  <a:lnTo>
                    <a:pt x="285" y="54"/>
                  </a:lnTo>
                  <a:lnTo>
                    <a:pt x="274" y="53"/>
                  </a:lnTo>
                  <a:lnTo>
                    <a:pt x="251" y="49"/>
                  </a:lnTo>
                  <a:lnTo>
                    <a:pt x="228" y="43"/>
                  </a:lnTo>
                  <a:lnTo>
                    <a:pt x="205" y="36"/>
                  </a:lnTo>
                  <a:lnTo>
                    <a:pt x="183" y="27"/>
                  </a:lnTo>
                  <a:lnTo>
                    <a:pt x="160" y="19"/>
                  </a:lnTo>
                  <a:lnTo>
                    <a:pt x="137" y="11"/>
                  </a:lnTo>
                  <a:lnTo>
                    <a:pt x="114" y="5"/>
                  </a:lnTo>
                  <a:lnTo>
                    <a:pt x="91" y="1"/>
                  </a:lnTo>
                  <a:lnTo>
                    <a:pt x="80" y="0"/>
                  </a:lnTo>
                  <a:lnTo>
                    <a:pt x="69" y="1"/>
                  </a:lnTo>
                  <a:lnTo>
                    <a:pt x="57" y="2"/>
                  </a:lnTo>
                  <a:lnTo>
                    <a:pt x="46" y="4"/>
                  </a:lnTo>
                  <a:lnTo>
                    <a:pt x="34" y="8"/>
                  </a:lnTo>
                  <a:lnTo>
                    <a:pt x="23" y="13"/>
                  </a:lnTo>
                  <a:lnTo>
                    <a:pt x="11" y="19"/>
                  </a:lnTo>
                  <a:lnTo>
                    <a:pt x="0" y="27"/>
                  </a:lnTo>
                  <a:lnTo>
                    <a:pt x="91" y="359"/>
                  </a:lnTo>
                  <a:lnTo>
                    <a:pt x="102" y="351"/>
                  </a:lnTo>
                  <a:lnTo>
                    <a:pt x="114" y="345"/>
                  </a:lnTo>
                  <a:lnTo>
                    <a:pt x="125" y="340"/>
                  </a:lnTo>
                  <a:lnTo>
                    <a:pt x="137" y="336"/>
                  </a:lnTo>
                  <a:lnTo>
                    <a:pt x="148" y="334"/>
                  </a:lnTo>
                  <a:lnTo>
                    <a:pt x="160" y="333"/>
                  </a:lnTo>
                  <a:lnTo>
                    <a:pt x="171" y="332"/>
                  </a:lnTo>
                  <a:lnTo>
                    <a:pt x="182" y="333"/>
                  </a:lnTo>
                  <a:lnTo>
                    <a:pt x="205" y="337"/>
                  </a:lnTo>
                  <a:lnTo>
                    <a:pt x="228" y="343"/>
                  </a:lnTo>
                  <a:lnTo>
                    <a:pt x="251" y="351"/>
                  </a:lnTo>
                  <a:lnTo>
                    <a:pt x="274" y="359"/>
                  </a:lnTo>
                  <a:lnTo>
                    <a:pt x="296" y="368"/>
                  </a:lnTo>
                  <a:lnTo>
                    <a:pt x="319" y="375"/>
                  </a:lnTo>
                  <a:lnTo>
                    <a:pt x="342" y="381"/>
                  </a:lnTo>
                  <a:lnTo>
                    <a:pt x="365" y="385"/>
                  </a:lnTo>
                  <a:lnTo>
                    <a:pt x="376" y="386"/>
                  </a:lnTo>
                  <a:lnTo>
                    <a:pt x="387" y="385"/>
                  </a:lnTo>
                  <a:lnTo>
                    <a:pt x="399" y="384"/>
                  </a:lnTo>
                  <a:lnTo>
                    <a:pt x="410" y="382"/>
                  </a:lnTo>
                  <a:lnTo>
                    <a:pt x="422" y="378"/>
                  </a:lnTo>
                  <a:lnTo>
                    <a:pt x="433" y="373"/>
                  </a:lnTo>
                  <a:lnTo>
                    <a:pt x="445" y="367"/>
                  </a:lnTo>
                  <a:lnTo>
                    <a:pt x="456" y="359"/>
                  </a:lnTo>
                  <a:lnTo>
                    <a:pt x="365" y="27"/>
                  </a:lnTo>
                  <a:close/>
                </a:path>
              </a:pathLst>
            </a:custGeom>
            <a:solidFill>
              <a:srgbClr val="FF0000"/>
            </a:solidFill>
            <a:ln w="4763" cap="flat" cmpd="sng">
              <a:solidFill>
                <a:srgbClr val="000000"/>
              </a:solidFill>
              <a:prstDash val="solid"/>
              <a:round/>
              <a:headEnd type="none" w="med" len="med"/>
              <a:tailEnd type="none" w="med" len="med"/>
            </a:ln>
          </p:spPr>
          <p:txBody>
            <a:bodyPr/>
            <a:p>
              <a:endParaRPr lang="zh-CN" altLang="en-US"/>
            </a:p>
          </p:txBody>
        </p:sp>
        <p:sp>
          <p:nvSpPr>
            <p:cNvPr id="12351" name="Freeform 64"/>
            <p:cNvSpPr/>
            <p:nvPr/>
          </p:nvSpPr>
          <p:spPr>
            <a:xfrm>
              <a:off x="1213" y="1653"/>
              <a:ext cx="167" cy="558"/>
            </a:xfrm>
            <a:custGeom>
              <a:avLst/>
              <a:gdLst/>
              <a:ahLst/>
              <a:cxnLst>
                <a:cxn ang="0">
                  <a:pos x="23" y="0"/>
                </a:cxn>
                <a:cxn ang="0">
                  <a:pos x="0" y="6"/>
                </a:cxn>
                <a:cxn ang="0">
                  <a:pos x="144" y="558"/>
                </a:cxn>
                <a:cxn ang="0">
                  <a:pos x="167" y="552"/>
                </a:cxn>
                <a:cxn ang="0">
                  <a:pos x="23" y="0"/>
                </a:cxn>
              </a:cxnLst>
              <a:pathLst>
                <a:path w="167" h="558">
                  <a:moveTo>
                    <a:pt x="23" y="0"/>
                  </a:moveTo>
                  <a:lnTo>
                    <a:pt x="0" y="6"/>
                  </a:lnTo>
                  <a:lnTo>
                    <a:pt x="144" y="558"/>
                  </a:lnTo>
                  <a:lnTo>
                    <a:pt x="167" y="552"/>
                  </a:lnTo>
                  <a:lnTo>
                    <a:pt x="23" y="0"/>
                  </a:lnTo>
                  <a:close/>
                </a:path>
              </a:pathLst>
            </a:custGeom>
            <a:solidFill>
              <a:srgbClr val="FF0000"/>
            </a:solidFill>
            <a:ln w="9525">
              <a:noFill/>
            </a:ln>
          </p:spPr>
          <p:txBody>
            <a:bodyPr/>
            <a:p>
              <a:endParaRPr lang="zh-CN" altLang="en-US"/>
            </a:p>
          </p:txBody>
        </p:sp>
      </p:grpSp>
      <p:grpSp>
        <p:nvGrpSpPr>
          <p:cNvPr id="13" name="Group 65"/>
          <p:cNvGrpSpPr/>
          <p:nvPr/>
        </p:nvGrpSpPr>
        <p:grpSpPr>
          <a:xfrm>
            <a:off x="5410200" y="3124200"/>
            <a:ext cx="457200" cy="352425"/>
            <a:chOff x="1213" y="1653"/>
            <a:chExt cx="491" cy="558"/>
          </a:xfrm>
        </p:grpSpPr>
        <p:sp>
          <p:nvSpPr>
            <p:cNvPr id="12353" name="Freeform 66"/>
            <p:cNvSpPr/>
            <p:nvPr/>
          </p:nvSpPr>
          <p:spPr>
            <a:xfrm>
              <a:off x="1248" y="1679"/>
              <a:ext cx="456" cy="386"/>
            </a:xfrm>
            <a:custGeom>
              <a:avLst/>
              <a:gdLst/>
              <a:ahLst/>
              <a:cxnLst>
                <a:cxn ang="0">
                  <a:pos x="365" y="27"/>
                </a:cxn>
                <a:cxn ang="0">
                  <a:pos x="354" y="35"/>
                </a:cxn>
                <a:cxn ang="0">
                  <a:pos x="342" y="41"/>
                </a:cxn>
                <a:cxn ang="0">
                  <a:pos x="331" y="46"/>
                </a:cxn>
                <a:cxn ang="0">
                  <a:pos x="319" y="50"/>
                </a:cxn>
                <a:cxn ang="0">
                  <a:pos x="308" y="52"/>
                </a:cxn>
                <a:cxn ang="0">
                  <a:pos x="296" y="53"/>
                </a:cxn>
                <a:cxn ang="0">
                  <a:pos x="285" y="54"/>
                </a:cxn>
                <a:cxn ang="0">
                  <a:pos x="274" y="53"/>
                </a:cxn>
                <a:cxn ang="0">
                  <a:pos x="251" y="49"/>
                </a:cxn>
                <a:cxn ang="0">
                  <a:pos x="228" y="43"/>
                </a:cxn>
                <a:cxn ang="0">
                  <a:pos x="205" y="36"/>
                </a:cxn>
                <a:cxn ang="0">
                  <a:pos x="183" y="27"/>
                </a:cxn>
                <a:cxn ang="0">
                  <a:pos x="160" y="19"/>
                </a:cxn>
                <a:cxn ang="0">
                  <a:pos x="137" y="11"/>
                </a:cxn>
                <a:cxn ang="0">
                  <a:pos x="114" y="5"/>
                </a:cxn>
                <a:cxn ang="0">
                  <a:pos x="91" y="1"/>
                </a:cxn>
                <a:cxn ang="0">
                  <a:pos x="80" y="0"/>
                </a:cxn>
                <a:cxn ang="0">
                  <a:pos x="69" y="1"/>
                </a:cxn>
                <a:cxn ang="0">
                  <a:pos x="57" y="2"/>
                </a:cxn>
                <a:cxn ang="0">
                  <a:pos x="46" y="4"/>
                </a:cxn>
                <a:cxn ang="0">
                  <a:pos x="34" y="8"/>
                </a:cxn>
                <a:cxn ang="0">
                  <a:pos x="23" y="13"/>
                </a:cxn>
                <a:cxn ang="0">
                  <a:pos x="11" y="19"/>
                </a:cxn>
                <a:cxn ang="0">
                  <a:pos x="0" y="27"/>
                </a:cxn>
                <a:cxn ang="0">
                  <a:pos x="91" y="359"/>
                </a:cxn>
                <a:cxn ang="0">
                  <a:pos x="102" y="351"/>
                </a:cxn>
                <a:cxn ang="0">
                  <a:pos x="114" y="345"/>
                </a:cxn>
                <a:cxn ang="0">
                  <a:pos x="125" y="340"/>
                </a:cxn>
                <a:cxn ang="0">
                  <a:pos x="137" y="336"/>
                </a:cxn>
                <a:cxn ang="0">
                  <a:pos x="148" y="334"/>
                </a:cxn>
                <a:cxn ang="0">
                  <a:pos x="160" y="333"/>
                </a:cxn>
                <a:cxn ang="0">
                  <a:pos x="171" y="332"/>
                </a:cxn>
                <a:cxn ang="0">
                  <a:pos x="182" y="333"/>
                </a:cxn>
                <a:cxn ang="0">
                  <a:pos x="205" y="337"/>
                </a:cxn>
                <a:cxn ang="0">
                  <a:pos x="228" y="343"/>
                </a:cxn>
                <a:cxn ang="0">
                  <a:pos x="251" y="351"/>
                </a:cxn>
                <a:cxn ang="0">
                  <a:pos x="274" y="359"/>
                </a:cxn>
                <a:cxn ang="0">
                  <a:pos x="296" y="368"/>
                </a:cxn>
                <a:cxn ang="0">
                  <a:pos x="319" y="375"/>
                </a:cxn>
                <a:cxn ang="0">
                  <a:pos x="342" y="381"/>
                </a:cxn>
                <a:cxn ang="0">
                  <a:pos x="365" y="385"/>
                </a:cxn>
                <a:cxn ang="0">
                  <a:pos x="376" y="386"/>
                </a:cxn>
                <a:cxn ang="0">
                  <a:pos x="387" y="385"/>
                </a:cxn>
                <a:cxn ang="0">
                  <a:pos x="399" y="384"/>
                </a:cxn>
                <a:cxn ang="0">
                  <a:pos x="410" y="382"/>
                </a:cxn>
                <a:cxn ang="0">
                  <a:pos x="422" y="378"/>
                </a:cxn>
                <a:cxn ang="0">
                  <a:pos x="433" y="373"/>
                </a:cxn>
                <a:cxn ang="0">
                  <a:pos x="445" y="367"/>
                </a:cxn>
                <a:cxn ang="0">
                  <a:pos x="456" y="359"/>
                </a:cxn>
                <a:cxn ang="0">
                  <a:pos x="365" y="27"/>
                </a:cxn>
              </a:cxnLst>
              <a:pathLst>
                <a:path w="456" h="386">
                  <a:moveTo>
                    <a:pt x="365" y="27"/>
                  </a:moveTo>
                  <a:lnTo>
                    <a:pt x="354" y="35"/>
                  </a:lnTo>
                  <a:lnTo>
                    <a:pt x="342" y="41"/>
                  </a:lnTo>
                  <a:lnTo>
                    <a:pt x="331" y="46"/>
                  </a:lnTo>
                  <a:lnTo>
                    <a:pt x="319" y="50"/>
                  </a:lnTo>
                  <a:lnTo>
                    <a:pt x="308" y="52"/>
                  </a:lnTo>
                  <a:lnTo>
                    <a:pt x="296" y="53"/>
                  </a:lnTo>
                  <a:lnTo>
                    <a:pt x="285" y="54"/>
                  </a:lnTo>
                  <a:lnTo>
                    <a:pt x="274" y="53"/>
                  </a:lnTo>
                  <a:lnTo>
                    <a:pt x="251" y="49"/>
                  </a:lnTo>
                  <a:lnTo>
                    <a:pt x="228" y="43"/>
                  </a:lnTo>
                  <a:lnTo>
                    <a:pt x="205" y="36"/>
                  </a:lnTo>
                  <a:lnTo>
                    <a:pt x="183" y="27"/>
                  </a:lnTo>
                  <a:lnTo>
                    <a:pt x="160" y="19"/>
                  </a:lnTo>
                  <a:lnTo>
                    <a:pt x="137" y="11"/>
                  </a:lnTo>
                  <a:lnTo>
                    <a:pt x="114" y="5"/>
                  </a:lnTo>
                  <a:lnTo>
                    <a:pt x="91" y="1"/>
                  </a:lnTo>
                  <a:lnTo>
                    <a:pt x="80" y="0"/>
                  </a:lnTo>
                  <a:lnTo>
                    <a:pt x="69" y="1"/>
                  </a:lnTo>
                  <a:lnTo>
                    <a:pt x="57" y="2"/>
                  </a:lnTo>
                  <a:lnTo>
                    <a:pt x="46" y="4"/>
                  </a:lnTo>
                  <a:lnTo>
                    <a:pt x="34" y="8"/>
                  </a:lnTo>
                  <a:lnTo>
                    <a:pt x="23" y="13"/>
                  </a:lnTo>
                  <a:lnTo>
                    <a:pt x="11" y="19"/>
                  </a:lnTo>
                  <a:lnTo>
                    <a:pt x="0" y="27"/>
                  </a:lnTo>
                  <a:lnTo>
                    <a:pt x="91" y="359"/>
                  </a:lnTo>
                  <a:lnTo>
                    <a:pt x="102" y="351"/>
                  </a:lnTo>
                  <a:lnTo>
                    <a:pt x="114" y="345"/>
                  </a:lnTo>
                  <a:lnTo>
                    <a:pt x="125" y="340"/>
                  </a:lnTo>
                  <a:lnTo>
                    <a:pt x="137" y="336"/>
                  </a:lnTo>
                  <a:lnTo>
                    <a:pt x="148" y="334"/>
                  </a:lnTo>
                  <a:lnTo>
                    <a:pt x="160" y="333"/>
                  </a:lnTo>
                  <a:lnTo>
                    <a:pt x="171" y="332"/>
                  </a:lnTo>
                  <a:lnTo>
                    <a:pt x="182" y="333"/>
                  </a:lnTo>
                  <a:lnTo>
                    <a:pt x="205" y="337"/>
                  </a:lnTo>
                  <a:lnTo>
                    <a:pt x="228" y="343"/>
                  </a:lnTo>
                  <a:lnTo>
                    <a:pt x="251" y="351"/>
                  </a:lnTo>
                  <a:lnTo>
                    <a:pt x="274" y="359"/>
                  </a:lnTo>
                  <a:lnTo>
                    <a:pt x="296" y="368"/>
                  </a:lnTo>
                  <a:lnTo>
                    <a:pt x="319" y="375"/>
                  </a:lnTo>
                  <a:lnTo>
                    <a:pt x="342" y="381"/>
                  </a:lnTo>
                  <a:lnTo>
                    <a:pt x="365" y="385"/>
                  </a:lnTo>
                  <a:lnTo>
                    <a:pt x="376" y="386"/>
                  </a:lnTo>
                  <a:lnTo>
                    <a:pt x="387" y="385"/>
                  </a:lnTo>
                  <a:lnTo>
                    <a:pt x="399" y="384"/>
                  </a:lnTo>
                  <a:lnTo>
                    <a:pt x="410" y="382"/>
                  </a:lnTo>
                  <a:lnTo>
                    <a:pt x="422" y="378"/>
                  </a:lnTo>
                  <a:lnTo>
                    <a:pt x="433" y="373"/>
                  </a:lnTo>
                  <a:lnTo>
                    <a:pt x="445" y="367"/>
                  </a:lnTo>
                  <a:lnTo>
                    <a:pt x="456" y="359"/>
                  </a:lnTo>
                  <a:lnTo>
                    <a:pt x="365" y="27"/>
                  </a:lnTo>
                  <a:close/>
                </a:path>
              </a:pathLst>
            </a:custGeom>
            <a:solidFill>
              <a:srgbClr val="FF0000"/>
            </a:solidFill>
            <a:ln w="4763" cap="flat" cmpd="sng">
              <a:solidFill>
                <a:srgbClr val="000000"/>
              </a:solidFill>
              <a:prstDash val="solid"/>
              <a:round/>
              <a:headEnd type="none" w="med" len="med"/>
              <a:tailEnd type="none" w="med" len="med"/>
            </a:ln>
          </p:spPr>
          <p:txBody>
            <a:bodyPr/>
            <a:p>
              <a:endParaRPr lang="zh-CN" altLang="en-US"/>
            </a:p>
          </p:txBody>
        </p:sp>
        <p:sp>
          <p:nvSpPr>
            <p:cNvPr id="12354" name="Freeform 67"/>
            <p:cNvSpPr/>
            <p:nvPr/>
          </p:nvSpPr>
          <p:spPr>
            <a:xfrm>
              <a:off x="1213" y="1653"/>
              <a:ext cx="167" cy="558"/>
            </a:xfrm>
            <a:custGeom>
              <a:avLst/>
              <a:gdLst/>
              <a:ahLst/>
              <a:cxnLst>
                <a:cxn ang="0">
                  <a:pos x="23" y="0"/>
                </a:cxn>
                <a:cxn ang="0">
                  <a:pos x="0" y="6"/>
                </a:cxn>
                <a:cxn ang="0">
                  <a:pos x="144" y="558"/>
                </a:cxn>
                <a:cxn ang="0">
                  <a:pos x="167" y="552"/>
                </a:cxn>
                <a:cxn ang="0">
                  <a:pos x="23" y="0"/>
                </a:cxn>
              </a:cxnLst>
              <a:pathLst>
                <a:path w="167" h="558">
                  <a:moveTo>
                    <a:pt x="23" y="0"/>
                  </a:moveTo>
                  <a:lnTo>
                    <a:pt x="0" y="6"/>
                  </a:lnTo>
                  <a:lnTo>
                    <a:pt x="144" y="558"/>
                  </a:lnTo>
                  <a:lnTo>
                    <a:pt x="167" y="552"/>
                  </a:lnTo>
                  <a:lnTo>
                    <a:pt x="23" y="0"/>
                  </a:lnTo>
                  <a:close/>
                </a:path>
              </a:pathLst>
            </a:custGeom>
            <a:solidFill>
              <a:srgbClr val="FF0000"/>
            </a:solidFill>
            <a:ln w="9525">
              <a:noFill/>
            </a:ln>
          </p:spPr>
          <p:txBody>
            <a:bodyPr/>
            <a:p>
              <a:endParaRPr lang="zh-CN" altLang="en-US"/>
            </a:p>
          </p:txBody>
        </p:sp>
      </p:grpSp>
      <p:grpSp>
        <p:nvGrpSpPr>
          <p:cNvPr id="14" name="Group 68"/>
          <p:cNvGrpSpPr/>
          <p:nvPr/>
        </p:nvGrpSpPr>
        <p:grpSpPr>
          <a:xfrm>
            <a:off x="3200400" y="2590800"/>
            <a:ext cx="457200" cy="428625"/>
            <a:chOff x="1213" y="1653"/>
            <a:chExt cx="491" cy="558"/>
          </a:xfrm>
        </p:grpSpPr>
        <p:sp>
          <p:nvSpPr>
            <p:cNvPr id="12356" name="Freeform 69"/>
            <p:cNvSpPr/>
            <p:nvPr/>
          </p:nvSpPr>
          <p:spPr>
            <a:xfrm>
              <a:off x="1248" y="1679"/>
              <a:ext cx="456" cy="386"/>
            </a:xfrm>
            <a:custGeom>
              <a:avLst/>
              <a:gdLst/>
              <a:ahLst/>
              <a:cxnLst>
                <a:cxn ang="0">
                  <a:pos x="365" y="27"/>
                </a:cxn>
                <a:cxn ang="0">
                  <a:pos x="354" y="35"/>
                </a:cxn>
                <a:cxn ang="0">
                  <a:pos x="342" y="41"/>
                </a:cxn>
                <a:cxn ang="0">
                  <a:pos x="331" y="46"/>
                </a:cxn>
                <a:cxn ang="0">
                  <a:pos x="319" y="50"/>
                </a:cxn>
                <a:cxn ang="0">
                  <a:pos x="308" y="52"/>
                </a:cxn>
                <a:cxn ang="0">
                  <a:pos x="296" y="53"/>
                </a:cxn>
                <a:cxn ang="0">
                  <a:pos x="285" y="54"/>
                </a:cxn>
                <a:cxn ang="0">
                  <a:pos x="274" y="53"/>
                </a:cxn>
                <a:cxn ang="0">
                  <a:pos x="251" y="49"/>
                </a:cxn>
                <a:cxn ang="0">
                  <a:pos x="228" y="43"/>
                </a:cxn>
                <a:cxn ang="0">
                  <a:pos x="205" y="36"/>
                </a:cxn>
                <a:cxn ang="0">
                  <a:pos x="183" y="27"/>
                </a:cxn>
                <a:cxn ang="0">
                  <a:pos x="160" y="19"/>
                </a:cxn>
                <a:cxn ang="0">
                  <a:pos x="137" y="11"/>
                </a:cxn>
                <a:cxn ang="0">
                  <a:pos x="114" y="5"/>
                </a:cxn>
                <a:cxn ang="0">
                  <a:pos x="91" y="1"/>
                </a:cxn>
                <a:cxn ang="0">
                  <a:pos x="80" y="0"/>
                </a:cxn>
                <a:cxn ang="0">
                  <a:pos x="69" y="1"/>
                </a:cxn>
                <a:cxn ang="0">
                  <a:pos x="57" y="2"/>
                </a:cxn>
                <a:cxn ang="0">
                  <a:pos x="46" y="4"/>
                </a:cxn>
                <a:cxn ang="0">
                  <a:pos x="34" y="8"/>
                </a:cxn>
                <a:cxn ang="0">
                  <a:pos x="23" y="13"/>
                </a:cxn>
                <a:cxn ang="0">
                  <a:pos x="11" y="19"/>
                </a:cxn>
                <a:cxn ang="0">
                  <a:pos x="0" y="27"/>
                </a:cxn>
                <a:cxn ang="0">
                  <a:pos x="91" y="359"/>
                </a:cxn>
                <a:cxn ang="0">
                  <a:pos x="102" y="351"/>
                </a:cxn>
                <a:cxn ang="0">
                  <a:pos x="114" y="345"/>
                </a:cxn>
                <a:cxn ang="0">
                  <a:pos x="125" y="340"/>
                </a:cxn>
                <a:cxn ang="0">
                  <a:pos x="137" y="336"/>
                </a:cxn>
                <a:cxn ang="0">
                  <a:pos x="148" y="334"/>
                </a:cxn>
                <a:cxn ang="0">
                  <a:pos x="160" y="333"/>
                </a:cxn>
                <a:cxn ang="0">
                  <a:pos x="171" y="332"/>
                </a:cxn>
                <a:cxn ang="0">
                  <a:pos x="182" y="333"/>
                </a:cxn>
                <a:cxn ang="0">
                  <a:pos x="205" y="337"/>
                </a:cxn>
                <a:cxn ang="0">
                  <a:pos x="228" y="343"/>
                </a:cxn>
                <a:cxn ang="0">
                  <a:pos x="251" y="351"/>
                </a:cxn>
                <a:cxn ang="0">
                  <a:pos x="274" y="359"/>
                </a:cxn>
                <a:cxn ang="0">
                  <a:pos x="296" y="368"/>
                </a:cxn>
                <a:cxn ang="0">
                  <a:pos x="319" y="375"/>
                </a:cxn>
                <a:cxn ang="0">
                  <a:pos x="342" y="381"/>
                </a:cxn>
                <a:cxn ang="0">
                  <a:pos x="365" y="385"/>
                </a:cxn>
                <a:cxn ang="0">
                  <a:pos x="376" y="386"/>
                </a:cxn>
                <a:cxn ang="0">
                  <a:pos x="387" y="385"/>
                </a:cxn>
                <a:cxn ang="0">
                  <a:pos x="399" y="384"/>
                </a:cxn>
                <a:cxn ang="0">
                  <a:pos x="410" y="382"/>
                </a:cxn>
                <a:cxn ang="0">
                  <a:pos x="422" y="378"/>
                </a:cxn>
                <a:cxn ang="0">
                  <a:pos x="433" y="373"/>
                </a:cxn>
                <a:cxn ang="0">
                  <a:pos x="445" y="367"/>
                </a:cxn>
                <a:cxn ang="0">
                  <a:pos x="456" y="359"/>
                </a:cxn>
                <a:cxn ang="0">
                  <a:pos x="365" y="27"/>
                </a:cxn>
              </a:cxnLst>
              <a:pathLst>
                <a:path w="456" h="386">
                  <a:moveTo>
                    <a:pt x="365" y="27"/>
                  </a:moveTo>
                  <a:lnTo>
                    <a:pt x="354" y="35"/>
                  </a:lnTo>
                  <a:lnTo>
                    <a:pt x="342" y="41"/>
                  </a:lnTo>
                  <a:lnTo>
                    <a:pt x="331" y="46"/>
                  </a:lnTo>
                  <a:lnTo>
                    <a:pt x="319" y="50"/>
                  </a:lnTo>
                  <a:lnTo>
                    <a:pt x="308" y="52"/>
                  </a:lnTo>
                  <a:lnTo>
                    <a:pt x="296" y="53"/>
                  </a:lnTo>
                  <a:lnTo>
                    <a:pt x="285" y="54"/>
                  </a:lnTo>
                  <a:lnTo>
                    <a:pt x="274" y="53"/>
                  </a:lnTo>
                  <a:lnTo>
                    <a:pt x="251" y="49"/>
                  </a:lnTo>
                  <a:lnTo>
                    <a:pt x="228" y="43"/>
                  </a:lnTo>
                  <a:lnTo>
                    <a:pt x="205" y="36"/>
                  </a:lnTo>
                  <a:lnTo>
                    <a:pt x="183" y="27"/>
                  </a:lnTo>
                  <a:lnTo>
                    <a:pt x="160" y="19"/>
                  </a:lnTo>
                  <a:lnTo>
                    <a:pt x="137" y="11"/>
                  </a:lnTo>
                  <a:lnTo>
                    <a:pt x="114" y="5"/>
                  </a:lnTo>
                  <a:lnTo>
                    <a:pt x="91" y="1"/>
                  </a:lnTo>
                  <a:lnTo>
                    <a:pt x="80" y="0"/>
                  </a:lnTo>
                  <a:lnTo>
                    <a:pt x="69" y="1"/>
                  </a:lnTo>
                  <a:lnTo>
                    <a:pt x="57" y="2"/>
                  </a:lnTo>
                  <a:lnTo>
                    <a:pt x="46" y="4"/>
                  </a:lnTo>
                  <a:lnTo>
                    <a:pt x="34" y="8"/>
                  </a:lnTo>
                  <a:lnTo>
                    <a:pt x="23" y="13"/>
                  </a:lnTo>
                  <a:lnTo>
                    <a:pt x="11" y="19"/>
                  </a:lnTo>
                  <a:lnTo>
                    <a:pt x="0" y="27"/>
                  </a:lnTo>
                  <a:lnTo>
                    <a:pt x="91" y="359"/>
                  </a:lnTo>
                  <a:lnTo>
                    <a:pt x="102" y="351"/>
                  </a:lnTo>
                  <a:lnTo>
                    <a:pt x="114" y="345"/>
                  </a:lnTo>
                  <a:lnTo>
                    <a:pt x="125" y="340"/>
                  </a:lnTo>
                  <a:lnTo>
                    <a:pt x="137" y="336"/>
                  </a:lnTo>
                  <a:lnTo>
                    <a:pt x="148" y="334"/>
                  </a:lnTo>
                  <a:lnTo>
                    <a:pt x="160" y="333"/>
                  </a:lnTo>
                  <a:lnTo>
                    <a:pt x="171" y="332"/>
                  </a:lnTo>
                  <a:lnTo>
                    <a:pt x="182" y="333"/>
                  </a:lnTo>
                  <a:lnTo>
                    <a:pt x="205" y="337"/>
                  </a:lnTo>
                  <a:lnTo>
                    <a:pt x="228" y="343"/>
                  </a:lnTo>
                  <a:lnTo>
                    <a:pt x="251" y="351"/>
                  </a:lnTo>
                  <a:lnTo>
                    <a:pt x="274" y="359"/>
                  </a:lnTo>
                  <a:lnTo>
                    <a:pt x="296" y="368"/>
                  </a:lnTo>
                  <a:lnTo>
                    <a:pt x="319" y="375"/>
                  </a:lnTo>
                  <a:lnTo>
                    <a:pt x="342" y="381"/>
                  </a:lnTo>
                  <a:lnTo>
                    <a:pt x="365" y="385"/>
                  </a:lnTo>
                  <a:lnTo>
                    <a:pt x="376" y="386"/>
                  </a:lnTo>
                  <a:lnTo>
                    <a:pt x="387" y="385"/>
                  </a:lnTo>
                  <a:lnTo>
                    <a:pt x="399" y="384"/>
                  </a:lnTo>
                  <a:lnTo>
                    <a:pt x="410" y="382"/>
                  </a:lnTo>
                  <a:lnTo>
                    <a:pt x="422" y="378"/>
                  </a:lnTo>
                  <a:lnTo>
                    <a:pt x="433" y="373"/>
                  </a:lnTo>
                  <a:lnTo>
                    <a:pt x="445" y="367"/>
                  </a:lnTo>
                  <a:lnTo>
                    <a:pt x="456" y="359"/>
                  </a:lnTo>
                  <a:lnTo>
                    <a:pt x="365" y="27"/>
                  </a:lnTo>
                  <a:close/>
                </a:path>
              </a:pathLst>
            </a:custGeom>
            <a:solidFill>
              <a:srgbClr val="FF0000"/>
            </a:solidFill>
            <a:ln w="4763" cap="flat" cmpd="sng">
              <a:solidFill>
                <a:srgbClr val="000000"/>
              </a:solidFill>
              <a:prstDash val="solid"/>
              <a:round/>
              <a:headEnd type="none" w="med" len="med"/>
              <a:tailEnd type="none" w="med" len="med"/>
            </a:ln>
          </p:spPr>
          <p:txBody>
            <a:bodyPr/>
            <a:p>
              <a:endParaRPr lang="zh-CN" altLang="en-US"/>
            </a:p>
          </p:txBody>
        </p:sp>
        <p:sp>
          <p:nvSpPr>
            <p:cNvPr id="12357" name="Freeform 70"/>
            <p:cNvSpPr/>
            <p:nvPr/>
          </p:nvSpPr>
          <p:spPr>
            <a:xfrm>
              <a:off x="1213" y="1653"/>
              <a:ext cx="167" cy="558"/>
            </a:xfrm>
            <a:custGeom>
              <a:avLst/>
              <a:gdLst/>
              <a:ahLst/>
              <a:cxnLst>
                <a:cxn ang="0">
                  <a:pos x="23" y="0"/>
                </a:cxn>
                <a:cxn ang="0">
                  <a:pos x="0" y="6"/>
                </a:cxn>
                <a:cxn ang="0">
                  <a:pos x="144" y="558"/>
                </a:cxn>
                <a:cxn ang="0">
                  <a:pos x="167" y="552"/>
                </a:cxn>
                <a:cxn ang="0">
                  <a:pos x="23" y="0"/>
                </a:cxn>
              </a:cxnLst>
              <a:pathLst>
                <a:path w="167" h="558">
                  <a:moveTo>
                    <a:pt x="23" y="0"/>
                  </a:moveTo>
                  <a:lnTo>
                    <a:pt x="0" y="6"/>
                  </a:lnTo>
                  <a:lnTo>
                    <a:pt x="144" y="558"/>
                  </a:lnTo>
                  <a:lnTo>
                    <a:pt x="167" y="552"/>
                  </a:lnTo>
                  <a:lnTo>
                    <a:pt x="23" y="0"/>
                  </a:lnTo>
                  <a:close/>
                </a:path>
              </a:pathLst>
            </a:custGeom>
            <a:solidFill>
              <a:srgbClr val="FF0000"/>
            </a:solidFill>
            <a:ln w="9525">
              <a:noFill/>
            </a:ln>
          </p:spPr>
          <p:txBody>
            <a:bodyPr/>
            <a:p>
              <a:endParaRPr lang="zh-CN" altLang="en-US"/>
            </a:p>
          </p:txBody>
        </p:sp>
      </p:grpSp>
      <p:grpSp>
        <p:nvGrpSpPr>
          <p:cNvPr id="15" name="Group 71"/>
          <p:cNvGrpSpPr/>
          <p:nvPr/>
        </p:nvGrpSpPr>
        <p:grpSpPr>
          <a:xfrm>
            <a:off x="5410200" y="4267200"/>
            <a:ext cx="457200" cy="352425"/>
            <a:chOff x="1213" y="1653"/>
            <a:chExt cx="491" cy="558"/>
          </a:xfrm>
        </p:grpSpPr>
        <p:sp>
          <p:nvSpPr>
            <p:cNvPr id="12359" name="Freeform 72"/>
            <p:cNvSpPr/>
            <p:nvPr/>
          </p:nvSpPr>
          <p:spPr>
            <a:xfrm>
              <a:off x="1248" y="1679"/>
              <a:ext cx="456" cy="386"/>
            </a:xfrm>
            <a:custGeom>
              <a:avLst/>
              <a:gdLst/>
              <a:ahLst/>
              <a:cxnLst>
                <a:cxn ang="0">
                  <a:pos x="365" y="27"/>
                </a:cxn>
                <a:cxn ang="0">
                  <a:pos x="354" y="35"/>
                </a:cxn>
                <a:cxn ang="0">
                  <a:pos x="342" y="41"/>
                </a:cxn>
                <a:cxn ang="0">
                  <a:pos x="331" y="46"/>
                </a:cxn>
                <a:cxn ang="0">
                  <a:pos x="319" y="50"/>
                </a:cxn>
                <a:cxn ang="0">
                  <a:pos x="308" y="52"/>
                </a:cxn>
                <a:cxn ang="0">
                  <a:pos x="296" y="53"/>
                </a:cxn>
                <a:cxn ang="0">
                  <a:pos x="285" y="54"/>
                </a:cxn>
                <a:cxn ang="0">
                  <a:pos x="274" y="53"/>
                </a:cxn>
                <a:cxn ang="0">
                  <a:pos x="251" y="49"/>
                </a:cxn>
                <a:cxn ang="0">
                  <a:pos x="228" y="43"/>
                </a:cxn>
                <a:cxn ang="0">
                  <a:pos x="205" y="36"/>
                </a:cxn>
                <a:cxn ang="0">
                  <a:pos x="183" y="27"/>
                </a:cxn>
                <a:cxn ang="0">
                  <a:pos x="160" y="19"/>
                </a:cxn>
                <a:cxn ang="0">
                  <a:pos x="137" y="11"/>
                </a:cxn>
                <a:cxn ang="0">
                  <a:pos x="114" y="5"/>
                </a:cxn>
                <a:cxn ang="0">
                  <a:pos x="91" y="1"/>
                </a:cxn>
                <a:cxn ang="0">
                  <a:pos x="80" y="0"/>
                </a:cxn>
                <a:cxn ang="0">
                  <a:pos x="69" y="1"/>
                </a:cxn>
                <a:cxn ang="0">
                  <a:pos x="57" y="2"/>
                </a:cxn>
                <a:cxn ang="0">
                  <a:pos x="46" y="4"/>
                </a:cxn>
                <a:cxn ang="0">
                  <a:pos x="34" y="8"/>
                </a:cxn>
                <a:cxn ang="0">
                  <a:pos x="23" y="13"/>
                </a:cxn>
                <a:cxn ang="0">
                  <a:pos x="11" y="19"/>
                </a:cxn>
                <a:cxn ang="0">
                  <a:pos x="0" y="27"/>
                </a:cxn>
                <a:cxn ang="0">
                  <a:pos x="91" y="359"/>
                </a:cxn>
                <a:cxn ang="0">
                  <a:pos x="102" y="351"/>
                </a:cxn>
                <a:cxn ang="0">
                  <a:pos x="114" y="345"/>
                </a:cxn>
                <a:cxn ang="0">
                  <a:pos x="125" y="340"/>
                </a:cxn>
                <a:cxn ang="0">
                  <a:pos x="137" y="336"/>
                </a:cxn>
                <a:cxn ang="0">
                  <a:pos x="148" y="334"/>
                </a:cxn>
                <a:cxn ang="0">
                  <a:pos x="160" y="333"/>
                </a:cxn>
                <a:cxn ang="0">
                  <a:pos x="171" y="332"/>
                </a:cxn>
                <a:cxn ang="0">
                  <a:pos x="182" y="333"/>
                </a:cxn>
                <a:cxn ang="0">
                  <a:pos x="205" y="337"/>
                </a:cxn>
                <a:cxn ang="0">
                  <a:pos x="228" y="343"/>
                </a:cxn>
                <a:cxn ang="0">
                  <a:pos x="251" y="351"/>
                </a:cxn>
                <a:cxn ang="0">
                  <a:pos x="274" y="359"/>
                </a:cxn>
                <a:cxn ang="0">
                  <a:pos x="296" y="368"/>
                </a:cxn>
                <a:cxn ang="0">
                  <a:pos x="319" y="375"/>
                </a:cxn>
                <a:cxn ang="0">
                  <a:pos x="342" y="381"/>
                </a:cxn>
                <a:cxn ang="0">
                  <a:pos x="365" y="385"/>
                </a:cxn>
                <a:cxn ang="0">
                  <a:pos x="376" y="386"/>
                </a:cxn>
                <a:cxn ang="0">
                  <a:pos x="387" y="385"/>
                </a:cxn>
                <a:cxn ang="0">
                  <a:pos x="399" y="384"/>
                </a:cxn>
                <a:cxn ang="0">
                  <a:pos x="410" y="382"/>
                </a:cxn>
                <a:cxn ang="0">
                  <a:pos x="422" y="378"/>
                </a:cxn>
                <a:cxn ang="0">
                  <a:pos x="433" y="373"/>
                </a:cxn>
                <a:cxn ang="0">
                  <a:pos x="445" y="367"/>
                </a:cxn>
                <a:cxn ang="0">
                  <a:pos x="456" y="359"/>
                </a:cxn>
                <a:cxn ang="0">
                  <a:pos x="365" y="27"/>
                </a:cxn>
              </a:cxnLst>
              <a:pathLst>
                <a:path w="456" h="386">
                  <a:moveTo>
                    <a:pt x="365" y="27"/>
                  </a:moveTo>
                  <a:lnTo>
                    <a:pt x="354" y="35"/>
                  </a:lnTo>
                  <a:lnTo>
                    <a:pt x="342" y="41"/>
                  </a:lnTo>
                  <a:lnTo>
                    <a:pt x="331" y="46"/>
                  </a:lnTo>
                  <a:lnTo>
                    <a:pt x="319" y="50"/>
                  </a:lnTo>
                  <a:lnTo>
                    <a:pt x="308" y="52"/>
                  </a:lnTo>
                  <a:lnTo>
                    <a:pt x="296" y="53"/>
                  </a:lnTo>
                  <a:lnTo>
                    <a:pt x="285" y="54"/>
                  </a:lnTo>
                  <a:lnTo>
                    <a:pt x="274" y="53"/>
                  </a:lnTo>
                  <a:lnTo>
                    <a:pt x="251" y="49"/>
                  </a:lnTo>
                  <a:lnTo>
                    <a:pt x="228" y="43"/>
                  </a:lnTo>
                  <a:lnTo>
                    <a:pt x="205" y="36"/>
                  </a:lnTo>
                  <a:lnTo>
                    <a:pt x="183" y="27"/>
                  </a:lnTo>
                  <a:lnTo>
                    <a:pt x="160" y="19"/>
                  </a:lnTo>
                  <a:lnTo>
                    <a:pt x="137" y="11"/>
                  </a:lnTo>
                  <a:lnTo>
                    <a:pt x="114" y="5"/>
                  </a:lnTo>
                  <a:lnTo>
                    <a:pt x="91" y="1"/>
                  </a:lnTo>
                  <a:lnTo>
                    <a:pt x="80" y="0"/>
                  </a:lnTo>
                  <a:lnTo>
                    <a:pt x="69" y="1"/>
                  </a:lnTo>
                  <a:lnTo>
                    <a:pt x="57" y="2"/>
                  </a:lnTo>
                  <a:lnTo>
                    <a:pt x="46" y="4"/>
                  </a:lnTo>
                  <a:lnTo>
                    <a:pt x="34" y="8"/>
                  </a:lnTo>
                  <a:lnTo>
                    <a:pt x="23" y="13"/>
                  </a:lnTo>
                  <a:lnTo>
                    <a:pt x="11" y="19"/>
                  </a:lnTo>
                  <a:lnTo>
                    <a:pt x="0" y="27"/>
                  </a:lnTo>
                  <a:lnTo>
                    <a:pt x="91" y="359"/>
                  </a:lnTo>
                  <a:lnTo>
                    <a:pt x="102" y="351"/>
                  </a:lnTo>
                  <a:lnTo>
                    <a:pt x="114" y="345"/>
                  </a:lnTo>
                  <a:lnTo>
                    <a:pt x="125" y="340"/>
                  </a:lnTo>
                  <a:lnTo>
                    <a:pt x="137" y="336"/>
                  </a:lnTo>
                  <a:lnTo>
                    <a:pt x="148" y="334"/>
                  </a:lnTo>
                  <a:lnTo>
                    <a:pt x="160" y="333"/>
                  </a:lnTo>
                  <a:lnTo>
                    <a:pt x="171" y="332"/>
                  </a:lnTo>
                  <a:lnTo>
                    <a:pt x="182" y="333"/>
                  </a:lnTo>
                  <a:lnTo>
                    <a:pt x="205" y="337"/>
                  </a:lnTo>
                  <a:lnTo>
                    <a:pt x="228" y="343"/>
                  </a:lnTo>
                  <a:lnTo>
                    <a:pt x="251" y="351"/>
                  </a:lnTo>
                  <a:lnTo>
                    <a:pt x="274" y="359"/>
                  </a:lnTo>
                  <a:lnTo>
                    <a:pt x="296" y="368"/>
                  </a:lnTo>
                  <a:lnTo>
                    <a:pt x="319" y="375"/>
                  </a:lnTo>
                  <a:lnTo>
                    <a:pt x="342" y="381"/>
                  </a:lnTo>
                  <a:lnTo>
                    <a:pt x="365" y="385"/>
                  </a:lnTo>
                  <a:lnTo>
                    <a:pt x="376" y="386"/>
                  </a:lnTo>
                  <a:lnTo>
                    <a:pt x="387" y="385"/>
                  </a:lnTo>
                  <a:lnTo>
                    <a:pt x="399" y="384"/>
                  </a:lnTo>
                  <a:lnTo>
                    <a:pt x="410" y="382"/>
                  </a:lnTo>
                  <a:lnTo>
                    <a:pt x="422" y="378"/>
                  </a:lnTo>
                  <a:lnTo>
                    <a:pt x="433" y="373"/>
                  </a:lnTo>
                  <a:lnTo>
                    <a:pt x="445" y="367"/>
                  </a:lnTo>
                  <a:lnTo>
                    <a:pt x="456" y="359"/>
                  </a:lnTo>
                  <a:lnTo>
                    <a:pt x="365" y="27"/>
                  </a:lnTo>
                  <a:close/>
                </a:path>
              </a:pathLst>
            </a:custGeom>
            <a:solidFill>
              <a:srgbClr val="FF0000"/>
            </a:solidFill>
            <a:ln w="4763" cap="flat" cmpd="sng">
              <a:solidFill>
                <a:srgbClr val="000000"/>
              </a:solidFill>
              <a:prstDash val="solid"/>
              <a:round/>
              <a:headEnd type="none" w="med" len="med"/>
              <a:tailEnd type="none" w="med" len="med"/>
            </a:ln>
          </p:spPr>
          <p:txBody>
            <a:bodyPr/>
            <a:p>
              <a:endParaRPr lang="zh-CN" altLang="en-US"/>
            </a:p>
          </p:txBody>
        </p:sp>
        <p:sp>
          <p:nvSpPr>
            <p:cNvPr id="12360" name="Freeform 73"/>
            <p:cNvSpPr/>
            <p:nvPr/>
          </p:nvSpPr>
          <p:spPr>
            <a:xfrm>
              <a:off x="1213" y="1653"/>
              <a:ext cx="167" cy="558"/>
            </a:xfrm>
            <a:custGeom>
              <a:avLst/>
              <a:gdLst/>
              <a:ahLst/>
              <a:cxnLst>
                <a:cxn ang="0">
                  <a:pos x="23" y="0"/>
                </a:cxn>
                <a:cxn ang="0">
                  <a:pos x="0" y="6"/>
                </a:cxn>
                <a:cxn ang="0">
                  <a:pos x="144" y="558"/>
                </a:cxn>
                <a:cxn ang="0">
                  <a:pos x="167" y="552"/>
                </a:cxn>
                <a:cxn ang="0">
                  <a:pos x="23" y="0"/>
                </a:cxn>
              </a:cxnLst>
              <a:pathLst>
                <a:path w="167" h="558">
                  <a:moveTo>
                    <a:pt x="23" y="0"/>
                  </a:moveTo>
                  <a:lnTo>
                    <a:pt x="0" y="6"/>
                  </a:lnTo>
                  <a:lnTo>
                    <a:pt x="144" y="558"/>
                  </a:lnTo>
                  <a:lnTo>
                    <a:pt x="167" y="552"/>
                  </a:lnTo>
                  <a:lnTo>
                    <a:pt x="23" y="0"/>
                  </a:lnTo>
                  <a:close/>
                </a:path>
              </a:pathLst>
            </a:custGeom>
            <a:solidFill>
              <a:srgbClr val="FF0000"/>
            </a:solidFill>
            <a:ln w="9525">
              <a:noFill/>
            </a:ln>
          </p:spPr>
          <p:txBody>
            <a:bodyPr/>
            <a:p>
              <a:endParaRPr lang="zh-CN" altLang="en-US"/>
            </a:p>
          </p:txBody>
        </p:sp>
      </p:grpSp>
      <p:sp>
        <p:nvSpPr>
          <p:cNvPr id="247882" name="Oval 74"/>
          <p:cNvSpPr/>
          <p:nvPr/>
        </p:nvSpPr>
        <p:spPr>
          <a:xfrm>
            <a:off x="5181600" y="3733800"/>
            <a:ext cx="152400" cy="152400"/>
          </a:xfrm>
          <a:prstGeom prst="ellipse">
            <a:avLst/>
          </a:prstGeom>
          <a:solidFill>
            <a:schemeClr val="bg1"/>
          </a:solidFill>
          <a:ln w="9525" cap="flat" cmpd="sng">
            <a:solidFill>
              <a:schemeClr val="tx1"/>
            </a:solidFill>
            <a:prstDash val="solid"/>
            <a:round/>
            <a:headEnd type="none" w="med" len="med"/>
            <a:tailEnd type="none" w="med" len="med"/>
          </a:ln>
        </p:spPr>
        <p:txBody>
          <a:bodyPr wrap="none" anchor="ctr"/>
          <a:p>
            <a:pPr>
              <a:lnSpc>
                <a:spcPct val="90000"/>
              </a:lnSpc>
              <a:spcBef>
                <a:spcPct val="20000"/>
              </a:spcBef>
            </a:pPr>
            <a:endParaRPr lang="zh-CN" sz="2800" b="1" dirty="0">
              <a:latin typeface="Arial" panose="020B0604020202020204" pitchFamily="34" charset="0"/>
              <a:ea typeface="宋体" panose="02010600030101010101" pitchFamily="2" charset="-122"/>
            </a:endParaRPr>
          </a:p>
        </p:txBody>
      </p:sp>
      <p:grpSp>
        <p:nvGrpSpPr>
          <p:cNvPr id="16" name="Group 75"/>
          <p:cNvGrpSpPr/>
          <p:nvPr/>
        </p:nvGrpSpPr>
        <p:grpSpPr>
          <a:xfrm>
            <a:off x="5105400" y="3276600"/>
            <a:ext cx="762000" cy="504825"/>
            <a:chOff x="1213" y="1653"/>
            <a:chExt cx="491" cy="558"/>
          </a:xfrm>
        </p:grpSpPr>
        <p:sp>
          <p:nvSpPr>
            <p:cNvPr id="12363" name="Freeform 76"/>
            <p:cNvSpPr/>
            <p:nvPr/>
          </p:nvSpPr>
          <p:spPr>
            <a:xfrm>
              <a:off x="1248" y="1679"/>
              <a:ext cx="456" cy="386"/>
            </a:xfrm>
            <a:custGeom>
              <a:avLst/>
              <a:gdLst/>
              <a:ahLst/>
              <a:cxnLst>
                <a:cxn ang="0">
                  <a:pos x="365" y="27"/>
                </a:cxn>
                <a:cxn ang="0">
                  <a:pos x="354" y="35"/>
                </a:cxn>
                <a:cxn ang="0">
                  <a:pos x="342" y="41"/>
                </a:cxn>
                <a:cxn ang="0">
                  <a:pos x="331" y="46"/>
                </a:cxn>
                <a:cxn ang="0">
                  <a:pos x="319" y="50"/>
                </a:cxn>
                <a:cxn ang="0">
                  <a:pos x="308" y="52"/>
                </a:cxn>
                <a:cxn ang="0">
                  <a:pos x="296" y="53"/>
                </a:cxn>
                <a:cxn ang="0">
                  <a:pos x="285" y="54"/>
                </a:cxn>
                <a:cxn ang="0">
                  <a:pos x="274" y="53"/>
                </a:cxn>
                <a:cxn ang="0">
                  <a:pos x="251" y="49"/>
                </a:cxn>
                <a:cxn ang="0">
                  <a:pos x="228" y="43"/>
                </a:cxn>
                <a:cxn ang="0">
                  <a:pos x="205" y="36"/>
                </a:cxn>
                <a:cxn ang="0">
                  <a:pos x="183" y="27"/>
                </a:cxn>
                <a:cxn ang="0">
                  <a:pos x="160" y="19"/>
                </a:cxn>
                <a:cxn ang="0">
                  <a:pos x="137" y="11"/>
                </a:cxn>
                <a:cxn ang="0">
                  <a:pos x="114" y="5"/>
                </a:cxn>
                <a:cxn ang="0">
                  <a:pos x="91" y="1"/>
                </a:cxn>
                <a:cxn ang="0">
                  <a:pos x="80" y="0"/>
                </a:cxn>
                <a:cxn ang="0">
                  <a:pos x="69" y="1"/>
                </a:cxn>
                <a:cxn ang="0">
                  <a:pos x="57" y="2"/>
                </a:cxn>
                <a:cxn ang="0">
                  <a:pos x="46" y="4"/>
                </a:cxn>
                <a:cxn ang="0">
                  <a:pos x="34" y="8"/>
                </a:cxn>
                <a:cxn ang="0">
                  <a:pos x="23" y="13"/>
                </a:cxn>
                <a:cxn ang="0">
                  <a:pos x="11" y="19"/>
                </a:cxn>
                <a:cxn ang="0">
                  <a:pos x="0" y="27"/>
                </a:cxn>
                <a:cxn ang="0">
                  <a:pos x="91" y="359"/>
                </a:cxn>
                <a:cxn ang="0">
                  <a:pos x="102" y="351"/>
                </a:cxn>
                <a:cxn ang="0">
                  <a:pos x="114" y="345"/>
                </a:cxn>
                <a:cxn ang="0">
                  <a:pos x="125" y="340"/>
                </a:cxn>
                <a:cxn ang="0">
                  <a:pos x="137" y="336"/>
                </a:cxn>
                <a:cxn ang="0">
                  <a:pos x="148" y="334"/>
                </a:cxn>
                <a:cxn ang="0">
                  <a:pos x="160" y="333"/>
                </a:cxn>
                <a:cxn ang="0">
                  <a:pos x="171" y="332"/>
                </a:cxn>
                <a:cxn ang="0">
                  <a:pos x="182" y="333"/>
                </a:cxn>
                <a:cxn ang="0">
                  <a:pos x="205" y="337"/>
                </a:cxn>
                <a:cxn ang="0">
                  <a:pos x="228" y="343"/>
                </a:cxn>
                <a:cxn ang="0">
                  <a:pos x="251" y="351"/>
                </a:cxn>
                <a:cxn ang="0">
                  <a:pos x="274" y="359"/>
                </a:cxn>
                <a:cxn ang="0">
                  <a:pos x="296" y="368"/>
                </a:cxn>
                <a:cxn ang="0">
                  <a:pos x="319" y="375"/>
                </a:cxn>
                <a:cxn ang="0">
                  <a:pos x="342" y="381"/>
                </a:cxn>
                <a:cxn ang="0">
                  <a:pos x="365" y="385"/>
                </a:cxn>
                <a:cxn ang="0">
                  <a:pos x="376" y="386"/>
                </a:cxn>
                <a:cxn ang="0">
                  <a:pos x="387" y="385"/>
                </a:cxn>
                <a:cxn ang="0">
                  <a:pos x="399" y="384"/>
                </a:cxn>
                <a:cxn ang="0">
                  <a:pos x="410" y="382"/>
                </a:cxn>
                <a:cxn ang="0">
                  <a:pos x="422" y="378"/>
                </a:cxn>
                <a:cxn ang="0">
                  <a:pos x="433" y="373"/>
                </a:cxn>
                <a:cxn ang="0">
                  <a:pos x="445" y="367"/>
                </a:cxn>
                <a:cxn ang="0">
                  <a:pos x="456" y="359"/>
                </a:cxn>
                <a:cxn ang="0">
                  <a:pos x="365" y="27"/>
                </a:cxn>
              </a:cxnLst>
              <a:pathLst>
                <a:path w="456" h="386">
                  <a:moveTo>
                    <a:pt x="365" y="27"/>
                  </a:moveTo>
                  <a:lnTo>
                    <a:pt x="354" y="35"/>
                  </a:lnTo>
                  <a:lnTo>
                    <a:pt x="342" y="41"/>
                  </a:lnTo>
                  <a:lnTo>
                    <a:pt x="331" y="46"/>
                  </a:lnTo>
                  <a:lnTo>
                    <a:pt x="319" y="50"/>
                  </a:lnTo>
                  <a:lnTo>
                    <a:pt x="308" y="52"/>
                  </a:lnTo>
                  <a:lnTo>
                    <a:pt x="296" y="53"/>
                  </a:lnTo>
                  <a:lnTo>
                    <a:pt x="285" y="54"/>
                  </a:lnTo>
                  <a:lnTo>
                    <a:pt x="274" y="53"/>
                  </a:lnTo>
                  <a:lnTo>
                    <a:pt x="251" y="49"/>
                  </a:lnTo>
                  <a:lnTo>
                    <a:pt x="228" y="43"/>
                  </a:lnTo>
                  <a:lnTo>
                    <a:pt x="205" y="36"/>
                  </a:lnTo>
                  <a:lnTo>
                    <a:pt x="183" y="27"/>
                  </a:lnTo>
                  <a:lnTo>
                    <a:pt x="160" y="19"/>
                  </a:lnTo>
                  <a:lnTo>
                    <a:pt x="137" y="11"/>
                  </a:lnTo>
                  <a:lnTo>
                    <a:pt x="114" y="5"/>
                  </a:lnTo>
                  <a:lnTo>
                    <a:pt x="91" y="1"/>
                  </a:lnTo>
                  <a:lnTo>
                    <a:pt x="80" y="0"/>
                  </a:lnTo>
                  <a:lnTo>
                    <a:pt x="69" y="1"/>
                  </a:lnTo>
                  <a:lnTo>
                    <a:pt x="57" y="2"/>
                  </a:lnTo>
                  <a:lnTo>
                    <a:pt x="46" y="4"/>
                  </a:lnTo>
                  <a:lnTo>
                    <a:pt x="34" y="8"/>
                  </a:lnTo>
                  <a:lnTo>
                    <a:pt x="23" y="13"/>
                  </a:lnTo>
                  <a:lnTo>
                    <a:pt x="11" y="19"/>
                  </a:lnTo>
                  <a:lnTo>
                    <a:pt x="0" y="27"/>
                  </a:lnTo>
                  <a:lnTo>
                    <a:pt x="91" y="359"/>
                  </a:lnTo>
                  <a:lnTo>
                    <a:pt x="102" y="351"/>
                  </a:lnTo>
                  <a:lnTo>
                    <a:pt x="114" y="345"/>
                  </a:lnTo>
                  <a:lnTo>
                    <a:pt x="125" y="340"/>
                  </a:lnTo>
                  <a:lnTo>
                    <a:pt x="137" y="336"/>
                  </a:lnTo>
                  <a:lnTo>
                    <a:pt x="148" y="334"/>
                  </a:lnTo>
                  <a:lnTo>
                    <a:pt x="160" y="333"/>
                  </a:lnTo>
                  <a:lnTo>
                    <a:pt x="171" y="332"/>
                  </a:lnTo>
                  <a:lnTo>
                    <a:pt x="182" y="333"/>
                  </a:lnTo>
                  <a:lnTo>
                    <a:pt x="205" y="337"/>
                  </a:lnTo>
                  <a:lnTo>
                    <a:pt x="228" y="343"/>
                  </a:lnTo>
                  <a:lnTo>
                    <a:pt x="251" y="351"/>
                  </a:lnTo>
                  <a:lnTo>
                    <a:pt x="274" y="359"/>
                  </a:lnTo>
                  <a:lnTo>
                    <a:pt x="296" y="368"/>
                  </a:lnTo>
                  <a:lnTo>
                    <a:pt x="319" y="375"/>
                  </a:lnTo>
                  <a:lnTo>
                    <a:pt x="342" y="381"/>
                  </a:lnTo>
                  <a:lnTo>
                    <a:pt x="365" y="385"/>
                  </a:lnTo>
                  <a:lnTo>
                    <a:pt x="376" y="386"/>
                  </a:lnTo>
                  <a:lnTo>
                    <a:pt x="387" y="385"/>
                  </a:lnTo>
                  <a:lnTo>
                    <a:pt x="399" y="384"/>
                  </a:lnTo>
                  <a:lnTo>
                    <a:pt x="410" y="382"/>
                  </a:lnTo>
                  <a:lnTo>
                    <a:pt x="422" y="378"/>
                  </a:lnTo>
                  <a:lnTo>
                    <a:pt x="433" y="373"/>
                  </a:lnTo>
                  <a:lnTo>
                    <a:pt x="445" y="367"/>
                  </a:lnTo>
                  <a:lnTo>
                    <a:pt x="456" y="359"/>
                  </a:lnTo>
                  <a:lnTo>
                    <a:pt x="365" y="27"/>
                  </a:lnTo>
                  <a:close/>
                </a:path>
              </a:pathLst>
            </a:custGeom>
            <a:solidFill>
              <a:srgbClr val="FF0000"/>
            </a:solidFill>
            <a:ln w="4763" cap="flat" cmpd="sng">
              <a:solidFill>
                <a:srgbClr val="000000"/>
              </a:solidFill>
              <a:prstDash val="solid"/>
              <a:round/>
              <a:headEnd type="none" w="med" len="med"/>
              <a:tailEnd type="none" w="med" len="med"/>
            </a:ln>
          </p:spPr>
          <p:txBody>
            <a:bodyPr/>
            <a:p>
              <a:endParaRPr lang="zh-CN" altLang="en-US"/>
            </a:p>
          </p:txBody>
        </p:sp>
        <p:sp>
          <p:nvSpPr>
            <p:cNvPr id="12364" name="Freeform 77"/>
            <p:cNvSpPr/>
            <p:nvPr/>
          </p:nvSpPr>
          <p:spPr>
            <a:xfrm>
              <a:off x="1213" y="1653"/>
              <a:ext cx="167" cy="558"/>
            </a:xfrm>
            <a:custGeom>
              <a:avLst/>
              <a:gdLst/>
              <a:ahLst/>
              <a:cxnLst>
                <a:cxn ang="0">
                  <a:pos x="23" y="0"/>
                </a:cxn>
                <a:cxn ang="0">
                  <a:pos x="0" y="6"/>
                </a:cxn>
                <a:cxn ang="0">
                  <a:pos x="144" y="558"/>
                </a:cxn>
                <a:cxn ang="0">
                  <a:pos x="167" y="552"/>
                </a:cxn>
                <a:cxn ang="0">
                  <a:pos x="23" y="0"/>
                </a:cxn>
              </a:cxnLst>
              <a:pathLst>
                <a:path w="167" h="558">
                  <a:moveTo>
                    <a:pt x="23" y="0"/>
                  </a:moveTo>
                  <a:lnTo>
                    <a:pt x="0" y="6"/>
                  </a:lnTo>
                  <a:lnTo>
                    <a:pt x="144" y="558"/>
                  </a:lnTo>
                  <a:lnTo>
                    <a:pt x="167" y="552"/>
                  </a:lnTo>
                  <a:lnTo>
                    <a:pt x="23" y="0"/>
                  </a:lnTo>
                  <a:close/>
                </a:path>
              </a:pathLst>
            </a:custGeom>
            <a:solidFill>
              <a:srgbClr val="FF0000"/>
            </a:solidFill>
            <a:ln w="9525">
              <a:noFill/>
            </a:ln>
          </p:spPr>
          <p:txBody>
            <a:bodyPr/>
            <a:p>
              <a:endParaRPr lang="zh-CN" altLang="en-US"/>
            </a:p>
          </p:txBody>
        </p:sp>
      </p:grpSp>
      <p:sp>
        <p:nvSpPr>
          <p:cNvPr id="247886" name="Freeform 78" descr="深色上对角线"/>
          <p:cNvSpPr/>
          <p:nvPr/>
        </p:nvSpPr>
        <p:spPr>
          <a:xfrm>
            <a:off x="1524000" y="908050"/>
            <a:ext cx="6096000" cy="5949950"/>
          </a:xfrm>
          <a:custGeom>
            <a:avLst/>
            <a:gdLst/>
            <a:ahLst/>
            <a:cxnLst>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1349113558" y="2147483647"/>
              </a:cxn>
              <a:cxn ang="0">
                <a:pos x="913525348" y="2147483647"/>
              </a:cxn>
              <a:cxn ang="0">
                <a:pos x="42348505" y="2147483647"/>
              </a:cxn>
              <a:cxn ang="0">
                <a:pos x="151245164" y="2147483647"/>
              </a:cxn>
              <a:cxn ang="0">
                <a:pos x="586835277" y="2147483647"/>
              </a:cxn>
              <a:cxn ang="0">
                <a:pos x="223844068" y="2147483647"/>
              </a:cxn>
              <a:cxn ang="0">
                <a:pos x="332740741" y="2147483647"/>
              </a:cxn>
              <a:cxn ang="0">
                <a:pos x="804628512" y="2147483647"/>
              </a:cxn>
              <a:cxn ang="0">
                <a:pos x="1167619775" y="2147483647"/>
              </a:cxn>
              <a:cxn ang="0">
                <a:pos x="1566908533" y="2147483647"/>
              </a:cxn>
              <a:cxn ang="0">
                <a:pos x="1893600561" y="2147483647"/>
              </a:cxn>
              <a:cxn ang="0">
                <a:pos x="2147483647" y="2147483647"/>
              </a:cxn>
              <a:cxn ang="0">
                <a:pos x="2147483647" y="2147483647"/>
              </a:cxn>
              <a:cxn ang="0">
                <a:pos x="2147483647" y="2147483647"/>
              </a:cxn>
              <a:cxn ang="0">
                <a:pos x="2147483647" y="2147483647"/>
              </a:cxn>
              <a:cxn ang="0">
                <a:pos x="2147483647" y="1602819354"/>
              </a:cxn>
              <a:cxn ang="0">
                <a:pos x="2147483647" y="1360884417"/>
              </a:cxn>
              <a:cxn ang="0">
                <a:pos x="2147483647" y="1209675082"/>
              </a:cxn>
              <a:cxn ang="0">
                <a:pos x="2147483647" y="574595674"/>
              </a:cxn>
              <a:cxn ang="0">
                <a:pos x="2147483647" y="561995690"/>
              </a:cxn>
              <a:cxn ang="0">
                <a:pos x="2147483647" y="2147483647"/>
              </a:cxn>
              <a:cxn ang="0">
                <a:pos x="2147483647" y="2147483647"/>
              </a:cxn>
            </a:cxnLst>
            <a:pathLst>
              <a:path w="3505" h="3748">
                <a:moveTo>
                  <a:pt x="1550" y="1032"/>
                </a:moveTo>
                <a:cubicBezTo>
                  <a:pt x="1554" y="1051"/>
                  <a:pt x="1636" y="1063"/>
                  <a:pt x="1654" y="1115"/>
                </a:cubicBezTo>
                <a:cubicBezTo>
                  <a:pt x="1680" y="1148"/>
                  <a:pt x="1702" y="1190"/>
                  <a:pt x="1703" y="1228"/>
                </a:cubicBezTo>
                <a:cubicBezTo>
                  <a:pt x="1704" y="1266"/>
                  <a:pt x="1656" y="1313"/>
                  <a:pt x="1658" y="1344"/>
                </a:cubicBezTo>
                <a:cubicBezTo>
                  <a:pt x="1676" y="1371"/>
                  <a:pt x="1690" y="1398"/>
                  <a:pt x="1718" y="1416"/>
                </a:cubicBezTo>
                <a:cubicBezTo>
                  <a:pt x="1729" y="1423"/>
                  <a:pt x="1743" y="1422"/>
                  <a:pt x="1754" y="1428"/>
                </a:cubicBezTo>
                <a:cubicBezTo>
                  <a:pt x="1767" y="1434"/>
                  <a:pt x="1777" y="1446"/>
                  <a:pt x="1790" y="1452"/>
                </a:cubicBezTo>
                <a:cubicBezTo>
                  <a:pt x="1827" y="1470"/>
                  <a:pt x="1871" y="1475"/>
                  <a:pt x="1910" y="1488"/>
                </a:cubicBezTo>
                <a:cubicBezTo>
                  <a:pt x="1942" y="1484"/>
                  <a:pt x="1974" y="1481"/>
                  <a:pt x="2006" y="1476"/>
                </a:cubicBezTo>
                <a:cubicBezTo>
                  <a:pt x="2030" y="1473"/>
                  <a:pt x="2058" y="1450"/>
                  <a:pt x="2078" y="1464"/>
                </a:cubicBezTo>
                <a:cubicBezTo>
                  <a:pt x="2098" y="1478"/>
                  <a:pt x="2078" y="1515"/>
                  <a:pt x="2090" y="1536"/>
                </a:cubicBezTo>
                <a:cubicBezTo>
                  <a:pt x="2094" y="1544"/>
                  <a:pt x="2172" y="1557"/>
                  <a:pt x="2186" y="1560"/>
                </a:cubicBezTo>
                <a:cubicBezTo>
                  <a:pt x="2252" y="1604"/>
                  <a:pt x="2242" y="1534"/>
                  <a:pt x="2319" y="1553"/>
                </a:cubicBezTo>
                <a:cubicBezTo>
                  <a:pt x="2332" y="1513"/>
                  <a:pt x="2437" y="1564"/>
                  <a:pt x="2450" y="1524"/>
                </a:cubicBezTo>
                <a:cubicBezTo>
                  <a:pt x="2443" y="1502"/>
                  <a:pt x="2428" y="1437"/>
                  <a:pt x="2402" y="1416"/>
                </a:cubicBezTo>
                <a:cubicBezTo>
                  <a:pt x="2392" y="1408"/>
                  <a:pt x="2377" y="1410"/>
                  <a:pt x="2366" y="1404"/>
                </a:cubicBezTo>
                <a:cubicBezTo>
                  <a:pt x="2353" y="1398"/>
                  <a:pt x="2342" y="1388"/>
                  <a:pt x="2330" y="1380"/>
                </a:cubicBezTo>
                <a:cubicBezTo>
                  <a:pt x="2325" y="1366"/>
                  <a:pt x="2303" y="1322"/>
                  <a:pt x="2330" y="1308"/>
                </a:cubicBezTo>
                <a:cubicBezTo>
                  <a:pt x="2341" y="1302"/>
                  <a:pt x="2354" y="1316"/>
                  <a:pt x="2366" y="1320"/>
                </a:cubicBezTo>
                <a:cubicBezTo>
                  <a:pt x="2402" y="1266"/>
                  <a:pt x="2385" y="1258"/>
                  <a:pt x="2366" y="1200"/>
                </a:cubicBezTo>
                <a:cubicBezTo>
                  <a:pt x="2398" y="1104"/>
                  <a:pt x="2350" y="1216"/>
                  <a:pt x="2414" y="1152"/>
                </a:cubicBezTo>
                <a:cubicBezTo>
                  <a:pt x="2434" y="1132"/>
                  <a:pt x="2462" y="1080"/>
                  <a:pt x="2462" y="1080"/>
                </a:cubicBezTo>
                <a:cubicBezTo>
                  <a:pt x="2458" y="1068"/>
                  <a:pt x="2444" y="1055"/>
                  <a:pt x="2450" y="1044"/>
                </a:cubicBezTo>
                <a:cubicBezTo>
                  <a:pt x="2456" y="1033"/>
                  <a:pt x="2475" y="1038"/>
                  <a:pt x="2486" y="1032"/>
                </a:cubicBezTo>
                <a:cubicBezTo>
                  <a:pt x="2519" y="1015"/>
                  <a:pt x="2531" y="999"/>
                  <a:pt x="2558" y="972"/>
                </a:cubicBezTo>
                <a:cubicBezTo>
                  <a:pt x="2570" y="976"/>
                  <a:pt x="2584" y="976"/>
                  <a:pt x="2594" y="984"/>
                </a:cubicBezTo>
                <a:cubicBezTo>
                  <a:pt x="2605" y="993"/>
                  <a:pt x="2604" y="1015"/>
                  <a:pt x="2618" y="1020"/>
                </a:cubicBezTo>
                <a:cubicBezTo>
                  <a:pt x="2634" y="1025"/>
                  <a:pt x="2650" y="1012"/>
                  <a:pt x="2666" y="1008"/>
                </a:cubicBezTo>
                <a:cubicBezTo>
                  <a:pt x="2678" y="1012"/>
                  <a:pt x="2691" y="1013"/>
                  <a:pt x="2702" y="1020"/>
                </a:cubicBezTo>
                <a:cubicBezTo>
                  <a:pt x="2716" y="1029"/>
                  <a:pt x="2722" y="1051"/>
                  <a:pt x="2738" y="1056"/>
                </a:cubicBezTo>
                <a:cubicBezTo>
                  <a:pt x="2770" y="1065"/>
                  <a:pt x="2834" y="1024"/>
                  <a:pt x="2858" y="1008"/>
                </a:cubicBezTo>
                <a:cubicBezTo>
                  <a:pt x="2866" y="996"/>
                  <a:pt x="2871" y="981"/>
                  <a:pt x="2882" y="972"/>
                </a:cubicBezTo>
                <a:cubicBezTo>
                  <a:pt x="2940" y="925"/>
                  <a:pt x="2904" y="1003"/>
                  <a:pt x="2930" y="924"/>
                </a:cubicBezTo>
                <a:cubicBezTo>
                  <a:pt x="2973" y="953"/>
                  <a:pt x="3024" y="979"/>
                  <a:pt x="3074" y="996"/>
                </a:cubicBezTo>
                <a:cubicBezTo>
                  <a:pt x="3138" y="1092"/>
                  <a:pt x="3054" y="976"/>
                  <a:pt x="3134" y="1056"/>
                </a:cubicBezTo>
                <a:cubicBezTo>
                  <a:pt x="3223" y="1145"/>
                  <a:pt x="3121" y="1071"/>
                  <a:pt x="3206" y="1128"/>
                </a:cubicBezTo>
                <a:cubicBezTo>
                  <a:pt x="3229" y="1198"/>
                  <a:pt x="3238" y="1220"/>
                  <a:pt x="3290" y="1272"/>
                </a:cubicBezTo>
                <a:cubicBezTo>
                  <a:pt x="3303" y="1310"/>
                  <a:pt x="3315" y="1356"/>
                  <a:pt x="3350" y="1380"/>
                </a:cubicBezTo>
                <a:cubicBezTo>
                  <a:pt x="3374" y="1396"/>
                  <a:pt x="3422" y="1428"/>
                  <a:pt x="3422" y="1428"/>
                </a:cubicBezTo>
                <a:cubicBezTo>
                  <a:pt x="3430" y="1440"/>
                  <a:pt x="3449" y="1450"/>
                  <a:pt x="3446" y="1464"/>
                </a:cubicBezTo>
                <a:cubicBezTo>
                  <a:pt x="3443" y="1476"/>
                  <a:pt x="3421" y="1470"/>
                  <a:pt x="3410" y="1476"/>
                </a:cubicBezTo>
                <a:cubicBezTo>
                  <a:pt x="3397" y="1482"/>
                  <a:pt x="3386" y="1492"/>
                  <a:pt x="3374" y="1500"/>
                </a:cubicBezTo>
                <a:cubicBezTo>
                  <a:pt x="3330" y="1485"/>
                  <a:pt x="3292" y="1467"/>
                  <a:pt x="3242" y="1500"/>
                </a:cubicBezTo>
                <a:cubicBezTo>
                  <a:pt x="3230" y="1508"/>
                  <a:pt x="3255" y="1527"/>
                  <a:pt x="3266" y="1536"/>
                </a:cubicBezTo>
                <a:cubicBezTo>
                  <a:pt x="3287" y="1553"/>
                  <a:pt x="3316" y="1557"/>
                  <a:pt x="3338" y="1572"/>
                </a:cubicBezTo>
                <a:cubicBezTo>
                  <a:pt x="3353" y="1586"/>
                  <a:pt x="3362" y="1568"/>
                  <a:pt x="3374" y="1584"/>
                </a:cubicBezTo>
                <a:cubicBezTo>
                  <a:pt x="3386" y="1600"/>
                  <a:pt x="3412" y="1646"/>
                  <a:pt x="3410" y="1668"/>
                </a:cubicBezTo>
                <a:cubicBezTo>
                  <a:pt x="3384" y="1745"/>
                  <a:pt x="3420" y="1671"/>
                  <a:pt x="3362" y="1716"/>
                </a:cubicBezTo>
                <a:cubicBezTo>
                  <a:pt x="3305" y="1760"/>
                  <a:pt x="3298" y="1776"/>
                  <a:pt x="3266" y="1824"/>
                </a:cubicBezTo>
                <a:cubicBezTo>
                  <a:pt x="3270" y="1836"/>
                  <a:pt x="3266" y="1855"/>
                  <a:pt x="3278" y="1860"/>
                </a:cubicBezTo>
                <a:cubicBezTo>
                  <a:pt x="3290" y="1868"/>
                  <a:pt x="3320" y="1808"/>
                  <a:pt x="3350" y="1812"/>
                </a:cubicBezTo>
                <a:cubicBezTo>
                  <a:pt x="3380" y="1816"/>
                  <a:pt x="3434" y="1870"/>
                  <a:pt x="3458" y="1884"/>
                </a:cubicBezTo>
                <a:cubicBezTo>
                  <a:pt x="3470" y="1888"/>
                  <a:pt x="3489" y="1884"/>
                  <a:pt x="3494" y="1896"/>
                </a:cubicBezTo>
                <a:cubicBezTo>
                  <a:pt x="3505" y="1924"/>
                  <a:pt x="3468" y="1960"/>
                  <a:pt x="3458" y="1980"/>
                </a:cubicBezTo>
                <a:cubicBezTo>
                  <a:pt x="3449" y="2005"/>
                  <a:pt x="3476" y="2030"/>
                  <a:pt x="3470" y="2052"/>
                </a:cubicBezTo>
                <a:cubicBezTo>
                  <a:pt x="3474" y="2076"/>
                  <a:pt x="3492" y="2098"/>
                  <a:pt x="3482" y="2124"/>
                </a:cubicBezTo>
                <a:cubicBezTo>
                  <a:pt x="3478" y="2156"/>
                  <a:pt x="3421" y="2178"/>
                  <a:pt x="3410" y="2208"/>
                </a:cubicBezTo>
                <a:cubicBezTo>
                  <a:pt x="3399" y="2237"/>
                  <a:pt x="3363" y="2251"/>
                  <a:pt x="3350" y="2280"/>
                </a:cubicBezTo>
                <a:cubicBezTo>
                  <a:pt x="3340" y="2303"/>
                  <a:pt x="3334" y="2328"/>
                  <a:pt x="3326" y="2352"/>
                </a:cubicBezTo>
                <a:cubicBezTo>
                  <a:pt x="3314" y="2388"/>
                  <a:pt x="3283" y="2426"/>
                  <a:pt x="3266" y="2460"/>
                </a:cubicBezTo>
                <a:cubicBezTo>
                  <a:pt x="3260" y="2471"/>
                  <a:pt x="3263" y="2487"/>
                  <a:pt x="3254" y="2496"/>
                </a:cubicBezTo>
                <a:cubicBezTo>
                  <a:pt x="3245" y="2505"/>
                  <a:pt x="3230" y="2504"/>
                  <a:pt x="3218" y="2508"/>
                </a:cubicBezTo>
                <a:cubicBezTo>
                  <a:pt x="3202" y="2533"/>
                  <a:pt x="3174" y="2586"/>
                  <a:pt x="3146" y="2656"/>
                </a:cubicBezTo>
                <a:cubicBezTo>
                  <a:pt x="3129" y="2702"/>
                  <a:pt x="3130" y="2741"/>
                  <a:pt x="3114" y="2786"/>
                </a:cubicBezTo>
                <a:cubicBezTo>
                  <a:pt x="3098" y="2831"/>
                  <a:pt x="3063" y="2898"/>
                  <a:pt x="3050" y="2928"/>
                </a:cubicBezTo>
                <a:cubicBezTo>
                  <a:pt x="3046" y="2940"/>
                  <a:pt x="3048" y="2957"/>
                  <a:pt x="3038" y="2964"/>
                </a:cubicBezTo>
                <a:cubicBezTo>
                  <a:pt x="3003" y="2989"/>
                  <a:pt x="2938" y="2995"/>
                  <a:pt x="2894" y="3024"/>
                </a:cubicBezTo>
                <a:cubicBezTo>
                  <a:pt x="2855" y="3140"/>
                  <a:pt x="2886" y="3113"/>
                  <a:pt x="2786" y="3180"/>
                </a:cubicBezTo>
                <a:cubicBezTo>
                  <a:pt x="2762" y="3196"/>
                  <a:pt x="2730" y="3188"/>
                  <a:pt x="2702" y="3192"/>
                </a:cubicBezTo>
                <a:cubicBezTo>
                  <a:pt x="2694" y="3216"/>
                  <a:pt x="2686" y="3240"/>
                  <a:pt x="2678" y="3264"/>
                </a:cubicBezTo>
                <a:cubicBezTo>
                  <a:pt x="2673" y="3279"/>
                  <a:pt x="2567" y="3341"/>
                  <a:pt x="2534" y="3348"/>
                </a:cubicBezTo>
                <a:cubicBezTo>
                  <a:pt x="2510" y="3353"/>
                  <a:pt x="2486" y="3355"/>
                  <a:pt x="2462" y="3360"/>
                </a:cubicBezTo>
                <a:cubicBezTo>
                  <a:pt x="2430" y="3367"/>
                  <a:pt x="2366" y="3384"/>
                  <a:pt x="2366" y="3384"/>
                </a:cubicBezTo>
                <a:cubicBezTo>
                  <a:pt x="2311" y="3421"/>
                  <a:pt x="2302" y="3457"/>
                  <a:pt x="2234" y="3480"/>
                </a:cubicBezTo>
                <a:cubicBezTo>
                  <a:pt x="2181" y="3462"/>
                  <a:pt x="2143" y="3426"/>
                  <a:pt x="2090" y="3408"/>
                </a:cubicBezTo>
                <a:cubicBezTo>
                  <a:pt x="2044" y="3439"/>
                  <a:pt x="2036" y="3451"/>
                  <a:pt x="2054" y="3504"/>
                </a:cubicBezTo>
                <a:cubicBezTo>
                  <a:pt x="1953" y="3571"/>
                  <a:pt x="1813" y="3599"/>
                  <a:pt x="1694" y="3612"/>
                </a:cubicBezTo>
                <a:cubicBezTo>
                  <a:pt x="1567" y="3644"/>
                  <a:pt x="1717" y="3601"/>
                  <a:pt x="1610" y="3648"/>
                </a:cubicBezTo>
                <a:cubicBezTo>
                  <a:pt x="1587" y="3658"/>
                  <a:pt x="1538" y="3672"/>
                  <a:pt x="1538" y="3672"/>
                </a:cubicBezTo>
                <a:cubicBezTo>
                  <a:pt x="1529" y="3699"/>
                  <a:pt x="1524" y="3733"/>
                  <a:pt x="1490" y="3744"/>
                </a:cubicBezTo>
                <a:cubicBezTo>
                  <a:pt x="1478" y="3748"/>
                  <a:pt x="1466" y="3734"/>
                  <a:pt x="1454" y="3732"/>
                </a:cubicBezTo>
                <a:cubicBezTo>
                  <a:pt x="1426" y="3726"/>
                  <a:pt x="1398" y="3724"/>
                  <a:pt x="1370" y="3720"/>
                </a:cubicBezTo>
                <a:cubicBezTo>
                  <a:pt x="1373" y="3703"/>
                  <a:pt x="1397" y="3608"/>
                  <a:pt x="1370" y="3588"/>
                </a:cubicBezTo>
                <a:cubicBezTo>
                  <a:pt x="1358" y="3579"/>
                  <a:pt x="1347" y="3606"/>
                  <a:pt x="1334" y="3612"/>
                </a:cubicBezTo>
                <a:cubicBezTo>
                  <a:pt x="1323" y="3618"/>
                  <a:pt x="1310" y="3620"/>
                  <a:pt x="1298" y="3624"/>
                </a:cubicBezTo>
                <a:cubicBezTo>
                  <a:pt x="1286" y="3616"/>
                  <a:pt x="1275" y="3606"/>
                  <a:pt x="1262" y="3600"/>
                </a:cubicBezTo>
                <a:cubicBezTo>
                  <a:pt x="1239" y="3590"/>
                  <a:pt x="1190" y="3576"/>
                  <a:pt x="1190" y="3576"/>
                </a:cubicBezTo>
                <a:cubicBezTo>
                  <a:pt x="1022" y="3632"/>
                  <a:pt x="1244" y="3619"/>
                  <a:pt x="890" y="3600"/>
                </a:cubicBezTo>
                <a:cubicBezTo>
                  <a:pt x="878" y="3596"/>
                  <a:pt x="863" y="3597"/>
                  <a:pt x="854" y="3588"/>
                </a:cubicBezTo>
                <a:cubicBezTo>
                  <a:pt x="790" y="3524"/>
                  <a:pt x="822" y="3532"/>
                  <a:pt x="770" y="3480"/>
                </a:cubicBezTo>
                <a:cubicBezTo>
                  <a:pt x="774" y="3468"/>
                  <a:pt x="774" y="3454"/>
                  <a:pt x="782" y="3444"/>
                </a:cubicBezTo>
                <a:cubicBezTo>
                  <a:pt x="791" y="3433"/>
                  <a:pt x="818" y="3434"/>
                  <a:pt x="818" y="3420"/>
                </a:cubicBezTo>
                <a:cubicBezTo>
                  <a:pt x="818" y="3403"/>
                  <a:pt x="795" y="3394"/>
                  <a:pt x="782" y="3384"/>
                </a:cubicBezTo>
                <a:cubicBezTo>
                  <a:pt x="730" y="3343"/>
                  <a:pt x="714" y="3338"/>
                  <a:pt x="662" y="3312"/>
                </a:cubicBezTo>
                <a:cubicBezTo>
                  <a:pt x="567" y="3323"/>
                  <a:pt x="542" y="3311"/>
                  <a:pt x="494" y="3384"/>
                </a:cubicBezTo>
                <a:cubicBezTo>
                  <a:pt x="478" y="3380"/>
                  <a:pt x="462" y="3377"/>
                  <a:pt x="446" y="3372"/>
                </a:cubicBezTo>
                <a:cubicBezTo>
                  <a:pt x="434" y="3369"/>
                  <a:pt x="422" y="3358"/>
                  <a:pt x="410" y="3360"/>
                </a:cubicBezTo>
                <a:cubicBezTo>
                  <a:pt x="396" y="3362"/>
                  <a:pt x="387" y="3378"/>
                  <a:pt x="374" y="3384"/>
                </a:cubicBezTo>
                <a:cubicBezTo>
                  <a:pt x="351" y="3394"/>
                  <a:pt x="302" y="3408"/>
                  <a:pt x="302" y="3408"/>
                </a:cubicBezTo>
                <a:cubicBezTo>
                  <a:pt x="263" y="3395"/>
                  <a:pt x="235" y="3352"/>
                  <a:pt x="194" y="3348"/>
                </a:cubicBezTo>
                <a:cubicBezTo>
                  <a:pt x="154" y="3344"/>
                  <a:pt x="114" y="3340"/>
                  <a:pt x="74" y="3336"/>
                </a:cubicBezTo>
                <a:cubicBezTo>
                  <a:pt x="16" y="3317"/>
                  <a:pt x="28" y="3297"/>
                  <a:pt x="14" y="3240"/>
                </a:cubicBezTo>
                <a:cubicBezTo>
                  <a:pt x="0" y="3074"/>
                  <a:pt x="12" y="2914"/>
                  <a:pt x="26" y="2748"/>
                </a:cubicBezTo>
                <a:cubicBezTo>
                  <a:pt x="8" y="2502"/>
                  <a:pt x="10" y="2663"/>
                  <a:pt x="26" y="2460"/>
                </a:cubicBezTo>
                <a:cubicBezTo>
                  <a:pt x="27" y="2442"/>
                  <a:pt x="20" y="2292"/>
                  <a:pt x="50" y="2232"/>
                </a:cubicBezTo>
                <a:cubicBezTo>
                  <a:pt x="73" y="2185"/>
                  <a:pt x="86" y="2128"/>
                  <a:pt x="122" y="2088"/>
                </a:cubicBezTo>
                <a:cubicBezTo>
                  <a:pt x="145" y="2063"/>
                  <a:pt x="194" y="2016"/>
                  <a:pt x="194" y="2016"/>
                </a:cubicBezTo>
                <a:cubicBezTo>
                  <a:pt x="224" y="1926"/>
                  <a:pt x="219" y="1941"/>
                  <a:pt x="194" y="1848"/>
                </a:cubicBezTo>
                <a:cubicBezTo>
                  <a:pt x="187" y="1824"/>
                  <a:pt x="170" y="1776"/>
                  <a:pt x="170" y="1776"/>
                </a:cubicBezTo>
                <a:cubicBezTo>
                  <a:pt x="161" y="1641"/>
                  <a:pt x="192" y="1599"/>
                  <a:pt x="98" y="1536"/>
                </a:cubicBezTo>
                <a:cubicBezTo>
                  <a:pt x="90" y="1512"/>
                  <a:pt x="80" y="1489"/>
                  <a:pt x="74" y="1464"/>
                </a:cubicBezTo>
                <a:cubicBezTo>
                  <a:pt x="66" y="1432"/>
                  <a:pt x="50" y="1368"/>
                  <a:pt x="50" y="1368"/>
                </a:cubicBezTo>
                <a:cubicBezTo>
                  <a:pt x="58" y="1356"/>
                  <a:pt x="64" y="1342"/>
                  <a:pt x="74" y="1332"/>
                </a:cubicBezTo>
                <a:cubicBezTo>
                  <a:pt x="84" y="1322"/>
                  <a:pt x="101" y="1319"/>
                  <a:pt x="110" y="1308"/>
                </a:cubicBezTo>
                <a:cubicBezTo>
                  <a:pt x="157" y="1249"/>
                  <a:pt x="70" y="1285"/>
                  <a:pt x="170" y="1260"/>
                </a:cubicBezTo>
                <a:cubicBezTo>
                  <a:pt x="197" y="1233"/>
                  <a:pt x="213" y="1221"/>
                  <a:pt x="230" y="1188"/>
                </a:cubicBezTo>
                <a:cubicBezTo>
                  <a:pt x="249" y="1151"/>
                  <a:pt x="245" y="1104"/>
                  <a:pt x="266" y="1068"/>
                </a:cubicBezTo>
                <a:cubicBezTo>
                  <a:pt x="276" y="1051"/>
                  <a:pt x="290" y="1036"/>
                  <a:pt x="302" y="1020"/>
                </a:cubicBezTo>
                <a:cubicBezTo>
                  <a:pt x="326" y="1056"/>
                  <a:pt x="360" y="1087"/>
                  <a:pt x="374" y="1128"/>
                </a:cubicBezTo>
                <a:cubicBezTo>
                  <a:pt x="378" y="1140"/>
                  <a:pt x="378" y="1154"/>
                  <a:pt x="386" y="1164"/>
                </a:cubicBezTo>
                <a:cubicBezTo>
                  <a:pt x="395" y="1175"/>
                  <a:pt x="410" y="1180"/>
                  <a:pt x="422" y="1188"/>
                </a:cubicBezTo>
                <a:cubicBezTo>
                  <a:pt x="438" y="1180"/>
                  <a:pt x="452" y="1161"/>
                  <a:pt x="470" y="1164"/>
                </a:cubicBezTo>
                <a:cubicBezTo>
                  <a:pt x="524" y="1172"/>
                  <a:pt x="494" y="1212"/>
                  <a:pt x="518" y="1236"/>
                </a:cubicBezTo>
                <a:cubicBezTo>
                  <a:pt x="527" y="1245"/>
                  <a:pt x="542" y="1244"/>
                  <a:pt x="554" y="1248"/>
                </a:cubicBezTo>
                <a:cubicBezTo>
                  <a:pt x="566" y="1244"/>
                  <a:pt x="578" y="1231"/>
                  <a:pt x="590" y="1236"/>
                </a:cubicBezTo>
                <a:cubicBezTo>
                  <a:pt x="626" y="1250"/>
                  <a:pt x="625" y="1366"/>
                  <a:pt x="626" y="1368"/>
                </a:cubicBezTo>
                <a:cubicBezTo>
                  <a:pt x="631" y="1380"/>
                  <a:pt x="650" y="1376"/>
                  <a:pt x="662" y="1380"/>
                </a:cubicBezTo>
                <a:cubicBezTo>
                  <a:pt x="732" y="1357"/>
                  <a:pt x="791" y="1400"/>
                  <a:pt x="818" y="1320"/>
                </a:cubicBezTo>
                <a:cubicBezTo>
                  <a:pt x="800" y="1267"/>
                  <a:pt x="808" y="1255"/>
                  <a:pt x="854" y="1224"/>
                </a:cubicBezTo>
                <a:cubicBezTo>
                  <a:pt x="906" y="1258"/>
                  <a:pt x="928" y="1266"/>
                  <a:pt x="950" y="1200"/>
                </a:cubicBezTo>
                <a:cubicBezTo>
                  <a:pt x="946" y="1164"/>
                  <a:pt x="944" y="1128"/>
                  <a:pt x="938" y="1092"/>
                </a:cubicBezTo>
                <a:cubicBezTo>
                  <a:pt x="936" y="1080"/>
                  <a:pt x="921" y="1068"/>
                  <a:pt x="926" y="1056"/>
                </a:cubicBezTo>
                <a:cubicBezTo>
                  <a:pt x="931" y="1043"/>
                  <a:pt x="950" y="1040"/>
                  <a:pt x="962" y="1032"/>
                </a:cubicBezTo>
                <a:cubicBezTo>
                  <a:pt x="966" y="1020"/>
                  <a:pt x="965" y="1005"/>
                  <a:pt x="974" y="996"/>
                </a:cubicBezTo>
                <a:cubicBezTo>
                  <a:pt x="1008" y="962"/>
                  <a:pt x="1055" y="1002"/>
                  <a:pt x="1082" y="1020"/>
                </a:cubicBezTo>
                <a:cubicBezTo>
                  <a:pt x="1094" y="1012"/>
                  <a:pt x="1108" y="1006"/>
                  <a:pt x="1118" y="996"/>
                </a:cubicBezTo>
                <a:cubicBezTo>
                  <a:pt x="1128" y="986"/>
                  <a:pt x="1131" y="969"/>
                  <a:pt x="1142" y="960"/>
                </a:cubicBezTo>
                <a:cubicBezTo>
                  <a:pt x="1171" y="936"/>
                  <a:pt x="1225" y="912"/>
                  <a:pt x="1262" y="900"/>
                </a:cubicBezTo>
                <a:cubicBezTo>
                  <a:pt x="1310" y="828"/>
                  <a:pt x="1274" y="899"/>
                  <a:pt x="1274" y="768"/>
                </a:cubicBezTo>
                <a:cubicBezTo>
                  <a:pt x="1274" y="736"/>
                  <a:pt x="1282" y="704"/>
                  <a:pt x="1286" y="672"/>
                </a:cubicBezTo>
                <a:cubicBezTo>
                  <a:pt x="1282" y="660"/>
                  <a:pt x="1283" y="645"/>
                  <a:pt x="1274" y="636"/>
                </a:cubicBezTo>
                <a:cubicBezTo>
                  <a:pt x="1265" y="627"/>
                  <a:pt x="1249" y="630"/>
                  <a:pt x="1238" y="624"/>
                </a:cubicBezTo>
                <a:cubicBezTo>
                  <a:pt x="1214" y="612"/>
                  <a:pt x="1189" y="601"/>
                  <a:pt x="1166" y="588"/>
                </a:cubicBezTo>
                <a:cubicBezTo>
                  <a:pt x="1141" y="574"/>
                  <a:pt x="1094" y="540"/>
                  <a:pt x="1094" y="540"/>
                </a:cubicBezTo>
                <a:cubicBezTo>
                  <a:pt x="1065" y="454"/>
                  <a:pt x="1044" y="458"/>
                  <a:pt x="1130" y="480"/>
                </a:cubicBezTo>
                <a:cubicBezTo>
                  <a:pt x="1142" y="483"/>
                  <a:pt x="1154" y="488"/>
                  <a:pt x="1166" y="492"/>
                </a:cubicBezTo>
                <a:cubicBezTo>
                  <a:pt x="1190" y="488"/>
                  <a:pt x="1215" y="488"/>
                  <a:pt x="1238" y="480"/>
                </a:cubicBezTo>
                <a:cubicBezTo>
                  <a:pt x="1275" y="468"/>
                  <a:pt x="1296" y="421"/>
                  <a:pt x="1334" y="396"/>
                </a:cubicBezTo>
                <a:cubicBezTo>
                  <a:pt x="1367" y="347"/>
                  <a:pt x="1370" y="328"/>
                  <a:pt x="1430" y="348"/>
                </a:cubicBezTo>
                <a:cubicBezTo>
                  <a:pt x="1481" y="314"/>
                  <a:pt x="1499" y="262"/>
                  <a:pt x="1550" y="228"/>
                </a:cubicBezTo>
                <a:cubicBezTo>
                  <a:pt x="1621" y="121"/>
                  <a:pt x="1583" y="196"/>
                  <a:pt x="1610" y="108"/>
                </a:cubicBezTo>
                <a:cubicBezTo>
                  <a:pt x="1621" y="72"/>
                  <a:pt x="1646" y="0"/>
                  <a:pt x="1646" y="0"/>
                </a:cubicBezTo>
                <a:cubicBezTo>
                  <a:pt x="1718" y="72"/>
                  <a:pt x="1659" y="103"/>
                  <a:pt x="1719" y="223"/>
                </a:cubicBezTo>
                <a:cubicBezTo>
                  <a:pt x="1744" y="297"/>
                  <a:pt x="1692" y="580"/>
                  <a:pt x="1670" y="645"/>
                </a:cubicBezTo>
                <a:cubicBezTo>
                  <a:pt x="1685" y="691"/>
                  <a:pt x="1713" y="853"/>
                  <a:pt x="1670" y="888"/>
                </a:cubicBezTo>
                <a:cubicBezTo>
                  <a:pt x="1662" y="894"/>
                  <a:pt x="1901" y="887"/>
                  <a:pt x="1898" y="888"/>
                </a:cubicBezTo>
                <a:cubicBezTo>
                  <a:pt x="1890" y="900"/>
                  <a:pt x="1885" y="915"/>
                  <a:pt x="1874" y="924"/>
                </a:cubicBezTo>
                <a:cubicBezTo>
                  <a:pt x="1860" y="935"/>
                  <a:pt x="1727" y="965"/>
                  <a:pt x="1706" y="972"/>
                </a:cubicBezTo>
                <a:cubicBezTo>
                  <a:pt x="1679" y="981"/>
                  <a:pt x="1661" y="1011"/>
                  <a:pt x="1634" y="1020"/>
                </a:cubicBezTo>
                <a:cubicBezTo>
                  <a:pt x="1582" y="1037"/>
                  <a:pt x="1610" y="1029"/>
                  <a:pt x="1550" y="1044"/>
                </a:cubicBezTo>
                <a:cubicBezTo>
                  <a:pt x="1533" y="1096"/>
                  <a:pt x="1535" y="1092"/>
                  <a:pt x="1550" y="1032"/>
                </a:cubicBezTo>
                <a:close/>
              </a:path>
            </a:pathLst>
          </a:custGeom>
          <a:pattFill prst="dkUpDiag">
            <a:fgClr>
              <a:srgbClr val="FF0000"/>
            </a:fgClr>
            <a:bgClr>
              <a:srgbClr val="FFFFFF"/>
            </a:bgClr>
          </a:pattFill>
          <a:ln w="76200" cap="flat" cmpd="sng">
            <a:solidFill>
              <a:srgbClr val="FF0000"/>
            </a:solidFill>
            <a:prstDash val="solid"/>
            <a:round/>
            <a:headEnd type="none" w="med" len="med"/>
            <a:tailEnd type="none" w="med" len="med"/>
          </a:ln>
        </p:spPr>
        <p:txBody>
          <a:bodyPr/>
          <a:p>
            <a:endParaRPr lang="zh-CN" altLang="en-US"/>
          </a:p>
        </p:txBody>
      </p:sp>
      <p:pic>
        <p:nvPicPr>
          <p:cNvPr id="247887" name="Picture 79" descr="火炬2"/>
          <p:cNvPicPr>
            <a:picLocks noChangeAspect="1"/>
          </p:cNvPicPr>
          <p:nvPr/>
        </p:nvPicPr>
        <p:blipFill>
          <a:blip r:embed="rId1"/>
          <a:stretch>
            <a:fillRect/>
          </a:stretch>
        </p:blipFill>
        <p:spPr>
          <a:xfrm>
            <a:off x="4800600" y="3048000"/>
            <a:ext cx="619125" cy="969963"/>
          </a:xfrm>
          <a:prstGeom prst="rect">
            <a:avLst/>
          </a:prstGeom>
          <a:noFill/>
          <a:ln w="9525">
            <a:noFill/>
          </a:ln>
        </p:spPr>
      </p:pic>
      <p:sp>
        <p:nvSpPr>
          <p:cNvPr id="12367" name="Oval 80"/>
          <p:cNvSpPr/>
          <p:nvPr/>
        </p:nvSpPr>
        <p:spPr>
          <a:xfrm>
            <a:off x="5334000" y="595313"/>
            <a:ext cx="304800" cy="304800"/>
          </a:xfrm>
          <a:prstGeom prst="ellipse">
            <a:avLst/>
          </a:prstGeom>
          <a:solidFill>
            <a:srgbClr val="FF0000"/>
          </a:solidFill>
          <a:ln w="57150" cap="flat" cmpd="sng">
            <a:solidFill>
              <a:srgbClr val="3333FF"/>
            </a:solidFill>
            <a:prstDash val="solid"/>
            <a:round/>
            <a:headEnd type="none" w="med" len="med"/>
            <a:tailEnd type="none" w="med" len="med"/>
          </a:ln>
        </p:spPr>
        <p:txBody>
          <a:bodyPr wrap="none" anchor="ctr"/>
          <a:p>
            <a:pPr>
              <a:lnSpc>
                <a:spcPct val="90000"/>
              </a:lnSpc>
              <a:spcBef>
                <a:spcPct val="20000"/>
              </a:spcBef>
            </a:pPr>
            <a:endParaRPr lang="zh-CN" sz="2800" b="1" dirty="0">
              <a:latin typeface="Arial" panose="020B0604020202020204" pitchFamily="34" charset="0"/>
              <a:ea typeface="宋体" panose="02010600030101010101" pitchFamily="2" charset="-122"/>
            </a:endParaRPr>
          </a:p>
        </p:txBody>
      </p:sp>
      <p:sp>
        <p:nvSpPr>
          <p:cNvPr id="247889" name="Text Box 81"/>
          <p:cNvSpPr txBox="1">
            <a:spLocks noChangeArrowheads="1"/>
          </p:cNvSpPr>
          <p:nvPr/>
        </p:nvSpPr>
        <p:spPr bwMode="auto">
          <a:xfrm>
            <a:off x="5029200" y="76200"/>
            <a:ext cx="1295400" cy="521970"/>
          </a:xfrm>
          <a:prstGeom prst="rect">
            <a:avLst/>
          </a:prstGeom>
          <a:noFill/>
          <a:ln>
            <a:noFill/>
          </a:ln>
          <a:effectLst/>
        </p:spPr>
        <p:txBody>
          <a:bodyPr>
            <a:spAutoFit/>
          </a:bodyPr>
          <a:lstStyle/>
          <a:p>
            <a:pPr marR="0" defTabSz="914400">
              <a:buClrTx/>
              <a:buSzTx/>
              <a:buFontTx/>
              <a:buNone/>
              <a:defRPr/>
            </a:pPr>
            <a:r>
              <a:rPr kumimoji="0" lang="zh-CN" altLang="en-US" sz="2800" b="1" kern="1200" cap="none" spc="0" normalizeH="0" baseline="0" noProof="0">
                <a:solidFill>
                  <a:srgbClr val="3333FF"/>
                </a:solidFill>
                <a:effectLst>
                  <a:outerShdw blurRad="38100" dist="38100" dir="2700000" algn="tl">
                    <a:srgbClr val="C0C0C0"/>
                  </a:outerShdw>
                </a:effectLst>
                <a:latin typeface="Arial" panose="020B0604020202020204" pitchFamily="34" charset="0"/>
                <a:ea typeface="黑体" panose="02010609060101010101" charset="-122"/>
                <a:cs typeface="+mn-cs"/>
              </a:rPr>
              <a:t>北京</a:t>
            </a:r>
            <a:endParaRPr kumimoji="0" lang="zh-CN" altLang="en-US" sz="2800" b="1" kern="1200" cap="none" spc="0" normalizeH="0" baseline="0" noProof="0">
              <a:solidFill>
                <a:srgbClr val="3333FF"/>
              </a:solidFill>
              <a:effectLst>
                <a:outerShdw blurRad="38100" dist="38100" dir="2700000" algn="tl">
                  <a:srgbClr val="C0C0C0"/>
                </a:outerShdw>
              </a:effectLst>
              <a:latin typeface="Arial" panose="020B0604020202020204" pitchFamily="34" charset="0"/>
              <a:ea typeface="黑体" panose="02010609060101010101" charset="-122"/>
              <a:cs typeface="+mn-cs"/>
            </a:endParaRPr>
          </a:p>
        </p:txBody>
      </p:sp>
      <p:sp>
        <p:nvSpPr>
          <p:cNvPr id="247890" name="Rectangle 82"/>
          <p:cNvSpPr>
            <a:spLocks noChangeArrowheads="1"/>
          </p:cNvSpPr>
          <p:nvPr/>
        </p:nvSpPr>
        <p:spPr bwMode="auto">
          <a:xfrm>
            <a:off x="7696200" y="76200"/>
            <a:ext cx="2989580" cy="6431280"/>
          </a:xfrm>
          <a:prstGeom prst="rect">
            <a:avLst/>
          </a:prstGeom>
          <a:solidFill>
            <a:srgbClr val="BBE3D6"/>
          </a:solidFill>
          <a:ln>
            <a:noFill/>
          </a:ln>
          <a:effectLst/>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4400" b="1" i="0" u="none" strike="noStrike" kern="1200" cap="none" spc="0" normalizeH="0" baseline="0" noProof="0">
                <a:ln>
                  <a:noFill/>
                </a:ln>
                <a:solidFill>
                  <a:srgbClr val="FF0000"/>
                </a:solidFill>
                <a:effectLst>
                  <a:outerShdw blurRad="38100" dist="38100" dir="2700000" algn="tl">
                    <a:srgbClr val="000000"/>
                  </a:outerShdw>
                </a:effectLst>
                <a:uLnTx/>
                <a:uFillTx/>
                <a:latin typeface="Arial" panose="020B0604020202020204" pitchFamily="34" charset="0"/>
                <a:ea typeface="黑体" panose="02010609060101010101" charset="-122"/>
                <a:cs typeface="+mn-cs"/>
              </a:rPr>
              <a:t>湖北军政府</a:t>
            </a:r>
            <a:endParaRPr kumimoji="0" lang="zh-CN" altLang="en-US" sz="4400" b="1" i="0" u="none" strike="noStrike" kern="1200" cap="none" spc="0" normalizeH="0" baseline="0" noProof="0">
              <a:ln>
                <a:noFill/>
              </a:ln>
              <a:solidFill>
                <a:srgbClr val="FF0000"/>
              </a:solidFill>
              <a:effectLst>
                <a:outerShdw blurRad="38100" dist="38100" dir="2700000" algn="tl">
                  <a:srgbClr val="000000"/>
                </a:outerShdw>
              </a:effectLst>
              <a:uLnTx/>
              <a:uFillTx/>
              <a:latin typeface="Arial" panose="020B0604020202020204" pitchFamily="34" charset="0"/>
              <a:ea typeface="黑体" panose="02010609060101010101"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4400" b="1" i="0" u="none" strike="noStrike" kern="1200" cap="none" spc="0" normalizeH="0" baseline="0" noProof="0">
                <a:ln>
                  <a:noFill/>
                </a:ln>
                <a:solidFill>
                  <a:srgbClr val="FF0000"/>
                </a:solidFill>
                <a:effectLst>
                  <a:outerShdw blurRad="38100" dist="38100" dir="2700000" algn="tl">
                    <a:srgbClr val="000000"/>
                  </a:outerShdw>
                </a:effectLst>
                <a:uLnTx/>
                <a:uFillTx/>
                <a:latin typeface="Arial" panose="020B0604020202020204" pitchFamily="34" charset="0"/>
                <a:ea typeface="黑体" panose="02010609060101010101" charset="-122"/>
                <a:cs typeface="+mn-cs"/>
              </a:rPr>
              <a:t>成立后，</a:t>
            </a:r>
            <a:endParaRPr kumimoji="0" lang="zh-CN" altLang="en-US" sz="4400" b="1" i="0" u="none" strike="noStrike" kern="1200" cap="none" spc="0" normalizeH="0" baseline="0" noProof="0">
              <a:ln>
                <a:noFill/>
              </a:ln>
              <a:solidFill>
                <a:srgbClr val="FF0000"/>
              </a:solidFill>
              <a:effectLst>
                <a:outerShdw blurRad="38100" dist="38100" dir="2700000" algn="tl">
                  <a:srgbClr val="000000"/>
                </a:outerShdw>
              </a:effectLst>
              <a:uLnTx/>
              <a:uFillTx/>
              <a:latin typeface="Arial" panose="020B0604020202020204" pitchFamily="34" charset="0"/>
              <a:ea typeface="黑体" panose="02010609060101010101"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3600" b="1" i="0" u="none" strike="noStrike" kern="1200" cap="none" spc="0" normalizeH="0" baseline="0" noProof="0">
                <a:ln>
                  <a:noFill/>
                </a:ln>
                <a:solidFill>
                  <a:srgbClr val="003399"/>
                </a:solidFill>
                <a:effectLst/>
                <a:uLnTx/>
                <a:uFillTx/>
                <a:latin typeface="Arial" panose="020B0604020202020204" pitchFamily="34" charset="0"/>
                <a:ea typeface="黑体" panose="02010609060101010101" charset="-122"/>
                <a:cs typeface="+mn-cs"/>
              </a:rPr>
              <a:t>湖南、</a:t>
            </a:r>
            <a:endParaRPr kumimoji="0" lang="zh-CN" altLang="en-US" sz="3600" b="1" i="0" u="none" strike="noStrike" kern="1200" cap="none" spc="0" normalizeH="0" baseline="0" noProof="0">
              <a:ln>
                <a:noFill/>
              </a:ln>
              <a:solidFill>
                <a:srgbClr val="003399"/>
              </a:solidFill>
              <a:effectLst/>
              <a:uLnTx/>
              <a:uFillTx/>
              <a:latin typeface="Arial" panose="020B0604020202020204" pitchFamily="34" charset="0"/>
              <a:ea typeface="黑体" panose="02010609060101010101"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3600" b="1" i="0" u="none" strike="noStrike" kern="1200" cap="none" spc="0" normalizeH="0" baseline="0" noProof="0">
                <a:ln>
                  <a:noFill/>
                </a:ln>
                <a:solidFill>
                  <a:srgbClr val="003399"/>
                </a:solidFill>
                <a:effectLst/>
                <a:uLnTx/>
                <a:uFillTx/>
                <a:latin typeface="Arial" panose="020B0604020202020204" pitchFamily="34" charset="0"/>
                <a:ea typeface="黑体" panose="02010609060101010101" charset="-122"/>
                <a:cs typeface="+mn-cs"/>
              </a:rPr>
              <a:t>陕西、江西、</a:t>
            </a:r>
            <a:endParaRPr kumimoji="0" lang="zh-CN" altLang="en-US" sz="3600" b="1" i="0" u="none" strike="noStrike" kern="1200" cap="none" spc="0" normalizeH="0" baseline="0" noProof="0">
              <a:ln>
                <a:noFill/>
              </a:ln>
              <a:solidFill>
                <a:srgbClr val="003399"/>
              </a:solidFill>
              <a:effectLst/>
              <a:uLnTx/>
              <a:uFillTx/>
              <a:latin typeface="Arial" panose="020B0604020202020204" pitchFamily="34" charset="0"/>
              <a:ea typeface="黑体" panose="02010609060101010101"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3600" b="1" i="0" u="none" strike="noStrike" kern="1200" cap="none" spc="0" normalizeH="0" baseline="0" noProof="0">
                <a:ln>
                  <a:noFill/>
                </a:ln>
                <a:solidFill>
                  <a:srgbClr val="003399"/>
                </a:solidFill>
                <a:effectLst/>
                <a:uLnTx/>
                <a:uFillTx/>
                <a:latin typeface="Arial" panose="020B0604020202020204" pitchFamily="34" charset="0"/>
                <a:ea typeface="黑体" panose="02010609060101010101" charset="-122"/>
                <a:cs typeface="+mn-cs"/>
              </a:rPr>
              <a:t>云南、上海、</a:t>
            </a:r>
            <a:endParaRPr kumimoji="0" lang="zh-CN" altLang="en-US" sz="3600" b="1" i="0" u="none" strike="noStrike" kern="1200" cap="none" spc="0" normalizeH="0" baseline="0" noProof="0">
              <a:ln>
                <a:noFill/>
              </a:ln>
              <a:solidFill>
                <a:srgbClr val="003399"/>
              </a:solidFill>
              <a:effectLst/>
              <a:uLnTx/>
              <a:uFillTx/>
              <a:latin typeface="Arial" panose="020B0604020202020204" pitchFamily="34" charset="0"/>
              <a:ea typeface="黑体" panose="02010609060101010101"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3600" b="1" i="0" u="none" strike="noStrike" kern="1200" cap="none" spc="0" normalizeH="0" baseline="0" noProof="0">
                <a:ln>
                  <a:noFill/>
                </a:ln>
                <a:solidFill>
                  <a:srgbClr val="003399"/>
                </a:solidFill>
                <a:effectLst/>
                <a:uLnTx/>
                <a:uFillTx/>
                <a:latin typeface="Arial" panose="020B0604020202020204" pitchFamily="34" charset="0"/>
                <a:ea typeface="黑体" panose="02010609060101010101" charset="-122"/>
                <a:cs typeface="+mn-cs"/>
              </a:rPr>
              <a:t>浙江、贵州、</a:t>
            </a:r>
            <a:endParaRPr kumimoji="0" lang="zh-CN" altLang="en-US" sz="3600" b="1" i="0" u="none" strike="noStrike" kern="1200" cap="none" spc="0" normalizeH="0" baseline="0" noProof="0">
              <a:ln>
                <a:noFill/>
              </a:ln>
              <a:solidFill>
                <a:srgbClr val="003399"/>
              </a:solidFill>
              <a:effectLst/>
              <a:uLnTx/>
              <a:uFillTx/>
              <a:latin typeface="Arial" panose="020B0604020202020204" pitchFamily="34" charset="0"/>
              <a:ea typeface="黑体" panose="02010609060101010101"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3600" b="1" i="0" u="none" strike="noStrike" kern="1200" cap="none" spc="0" normalizeH="0" baseline="0" noProof="0">
                <a:ln>
                  <a:noFill/>
                </a:ln>
                <a:solidFill>
                  <a:srgbClr val="003399"/>
                </a:solidFill>
                <a:effectLst/>
                <a:uLnTx/>
                <a:uFillTx/>
                <a:latin typeface="Arial" panose="020B0604020202020204" pitchFamily="34" charset="0"/>
                <a:ea typeface="黑体" panose="02010609060101010101" charset="-122"/>
                <a:cs typeface="+mn-cs"/>
              </a:rPr>
              <a:t>江苏、安徽、</a:t>
            </a:r>
            <a:endParaRPr kumimoji="0" lang="zh-CN" altLang="en-US" sz="3600" b="1" i="0" u="none" strike="noStrike" kern="1200" cap="none" spc="0" normalizeH="0" baseline="0" noProof="0">
              <a:ln>
                <a:noFill/>
              </a:ln>
              <a:solidFill>
                <a:srgbClr val="003399"/>
              </a:solidFill>
              <a:effectLst/>
              <a:uLnTx/>
              <a:uFillTx/>
              <a:latin typeface="Arial" panose="020B0604020202020204" pitchFamily="34" charset="0"/>
              <a:ea typeface="黑体" panose="02010609060101010101"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3600" b="1" i="0" u="none" strike="noStrike" kern="1200" cap="none" spc="0" normalizeH="0" baseline="0" noProof="0">
                <a:ln>
                  <a:noFill/>
                </a:ln>
                <a:solidFill>
                  <a:srgbClr val="003399"/>
                </a:solidFill>
                <a:effectLst/>
                <a:uLnTx/>
                <a:uFillTx/>
                <a:latin typeface="Arial" panose="020B0604020202020204" pitchFamily="34" charset="0"/>
                <a:ea typeface="黑体" panose="02010609060101010101" charset="-122"/>
                <a:cs typeface="+mn-cs"/>
              </a:rPr>
              <a:t>广西、广东、</a:t>
            </a:r>
            <a:endParaRPr kumimoji="0" lang="zh-CN" altLang="en-US" sz="3600" b="1" i="0" u="none" strike="noStrike" kern="1200" cap="none" spc="0" normalizeH="0" baseline="0" noProof="0">
              <a:ln>
                <a:noFill/>
              </a:ln>
              <a:solidFill>
                <a:srgbClr val="003399"/>
              </a:solidFill>
              <a:effectLst/>
              <a:uLnTx/>
              <a:uFillTx/>
              <a:latin typeface="Arial" panose="020B0604020202020204" pitchFamily="34" charset="0"/>
              <a:ea typeface="黑体" panose="02010609060101010101"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3600" b="1" i="0" u="none" strike="noStrike" kern="1200" cap="none" spc="0" normalizeH="0" baseline="0" noProof="0">
                <a:ln>
                  <a:noFill/>
                </a:ln>
                <a:solidFill>
                  <a:srgbClr val="003399"/>
                </a:solidFill>
                <a:effectLst/>
                <a:uLnTx/>
                <a:uFillTx/>
                <a:latin typeface="Arial" panose="020B0604020202020204" pitchFamily="34" charset="0"/>
                <a:ea typeface="黑体" panose="02010609060101010101" charset="-122"/>
                <a:cs typeface="+mn-cs"/>
              </a:rPr>
              <a:t>山东、四川</a:t>
            </a:r>
            <a:endParaRPr kumimoji="0" lang="zh-CN" altLang="en-US" sz="3600" b="1" i="0" u="none" strike="noStrike" kern="1200" cap="none" spc="0" normalizeH="0" baseline="0" noProof="0">
              <a:ln>
                <a:noFill/>
              </a:ln>
              <a:solidFill>
                <a:srgbClr val="003399"/>
              </a:solidFill>
              <a:effectLst/>
              <a:uLnTx/>
              <a:uFillTx/>
              <a:latin typeface="Arial" panose="020B0604020202020204" pitchFamily="34" charset="0"/>
              <a:ea typeface="黑体" panose="02010609060101010101"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3600" b="1" i="0" u="none" strike="noStrike" kern="1200" cap="none" spc="0" normalizeH="0" baseline="0" noProof="0">
                <a:ln>
                  <a:noFill/>
                </a:ln>
                <a:solidFill>
                  <a:srgbClr val="003399"/>
                </a:solidFill>
                <a:effectLst/>
                <a:uLnTx/>
                <a:uFillTx/>
                <a:latin typeface="Arial" panose="020B0604020202020204" pitchFamily="34" charset="0"/>
                <a:ea typeface="黑体" panose="02010609060101010101" charset="-122"/>
                <a:cs typeface="+mn-cs"/>
              </a:rPr>
              <a:t>等</a:t>
            </a:r>
            <a:r>
              <a:rPr kumimoji="0" lang="en-US" altLang="zh-CN" sz="3600" b="1" i="0" u="none" strike="noStrike" kern="1200" cap="none" spc="0" normalizeH="0" baseline="0" noProof="0">
                <a:ln>
                  <a:noFill/>
                </a:ln>
                <a:solidFill>
                  <a:srgbClr val="003399"/>
                </a:solidFill>
                <a:effectLst/>
                <a:uLnTx/>
                <a:uFillTx/>
                <a:latin typeface="Arial" panose="020B0604020202020204" pitchFamily="34" charset="0"/>
                <a:ea typeface="黑体" panose="02010609060101010101" charset="-122"/>
                <a:cs typeface="+mn-cs"/>
              </a:rPr>
              <a:t>15</a:t>
            </a:r>
            <a:r>
              <a:rPr kumimoji="0" lang="zh-CN" altLang="en-US" sz="3600" b="1" i="0" u="none" strike="noStrike" kern="1200" cap="none" spc="0" normalizeH="0" baseline="0" noProof="0">
                <a:ln>
                  <a:noFill/>
                </a:ln>
                <a:solidFill>
                  <a:srgbClr val="003399"/>
                </a:solidFill>
                <a:effectLst/>
                <a:uLnTx/>
                <a:uFillTx/>
                <a:latin typeface="Arial" panose="020B0604020202020204" pitchFamily="34" charset="0"/>
                <a:ea typeface="黑体" panose="02010609060101010101" charset="-122"/>
                <a:cs typeface="+mn-cs"/>
              </a:rPr>
              <a:t>省份宣布</a:t>
            </a:r>
            <a:endParaRPr kumimoji="0" lang="zh-CN" altLang="en-US" sz="3600" b="1" i="0" u="none" strike="noStrike" kern="1200" cap="none" spc="0" normalizeH="0" baseline="0" noProof="0">
              <a:ln>
                <a:noFill/>
              </a:ln>
              <a:solidFill>
                <a:srgbClr val="003399"/>
              </a:solidFill>
              <a:effectLst/>
              <a:uLnTx/>
              <a:uFillTx/>
              <a:latin typeface="Arial" panose="020B0604020202020204" pitchFamily="34" charset="0"/>
              <a:ea typeface="黑体" panose="02010609060101010101"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3600" b="1" i="0" u="none" strike="noStrike" kern="1200" cap="none" spc="0" normalizeH="0" baseline="0" noProof="0">
                <a:ln>
                  <a:noFill/>
                </a:ln>
                <a:solidFill>
                  <a:srgbClr val="003399"/>
                </a:solidFill>
                <a:effectLst/>
                <a:uLnTx/>
                <a:uFillTx/>
                <a:latin typeface="Arial" panose="020B0604020202020204" pitchFamily="34" charset="0"/>
                <a:ea typeface="黑体" panose="02010609060101010101" charset="-122"/>
                <a:cs typeface="+mn-cs"/>
              </a:rPr>
              <a:t>独立。</a:t>
            </a:r>
            <a:endParaRPr kumimoji="0" lang="zh-CN" altLang="en-US" sz="3600" b="1" i="0" u="none" strike="noStrike" kern="1200" cap="none" spc="0" normalizeH="0" baseline="0" noProof="0">
              <a:ln>
                <a:noFill/>
              </a:ln>
              <a:solidFill>
                <a:srgbClr val="003399"/>
              </a:solidFill>
              <a:effectLst/>
              <a:uLnTx/>
              <a:uFillTx/>
              <a:latin typeface="Arial" panose="020B0604020202020204" pitchFamily="34" charset="0"/>
              <a:ea typeface="黑体" panose="02010609060101010101" charset="-122"/>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247882"/>
                                        </p:tgtEl>
                                        <p:attrNameLst>
                                          <p:attrName>style.visibility</p:attrName>
                                        </p:attrNameLst>
                                      </p:cBhvr>
                                      <p:to>
                                        <p:strVal val="visible"/>
                                      </p:to>
                                    </p:set>
                                    <p:animEffect transition="in" filter="dissolve">
                                      <p:cBhvr>
                                        <p:cTn id="12" dur="500"/>
                                        <p:tgtEl>
                                          <p:spTgt spid="247882"/>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dissolve">
                                      <p:cBhvr>
                                        <p:cTn id="17" dur="500"/>
                                        <p:tgtEl>
                                          <p:spTgt spid="16"/>
                                        </p:tgtEl>
                                      </p:cBhvr>
                                    </p:animEffect>
                                  </p:childTnLst>
                                  <p:subTnLst>
                                    <p:audio>
                                      <p:cMediaNode>
                                        <p:cTn display="0" masterRel="sameClick">
                                          <p:stCondLst>
                                            <p:cond evt="begin" delay="0">
                                              <p:tn val="15"/>
                                            </p:cond>
                                          </p:stCondLst>
                                          <p:endCondLst>
                                            <p:cond evt="onStopAudio" delay="0">
                                              <p:tgtEl>
                                                <p:sldTgt/>
                                              </p:tgtEl>
                                            </p:cond>
                                          </p:endCondLst>
                                        </p:cTn>
                                        <p:tgtEl>
                                          <p:sndTgt r:embed="rId2" name="EXPLODE.WAV"/>
                                        </p:tgtEl>
                                      </p:cMediaNode>
                                    </p:audio>
                                  </p:subTnLst>
                                </p:cTn>
                              </p:par>
                            </p:childTnLst>
                          </p:cTn>
                        </p:par>
                      </p:childTnLst>
                    </p:cTn>
                  </p:par>
                  <p:par>
                    <p:cTn id="18" fill="hold">
                      <p:stCondLst>
                        <p:cond delay="indefinite"/>
                      </p:stCondLst>
                      <p:childTnLst>
                        <p:par>
                          <p:cTn id="19" fill="hold">
                            <p:stCondLst>
                              <p:cond delay="0"/>
                            </p:stCondLst>
                            <p:childTnLst>
                              <p:par>
                                <p:cTn id="20" presetID="23" presetClass="entr" presetSubtype="32" fill="hold" nodeType="clickEffect">
                                  <p:stCondLst>
                                    <p:cond delay="0"/>
                                  </p:stCondLst>
                                  <p:childTnLst>
                                    <p:set>
                                      <p:cBhvr>
                                        <p:cTn id="21" dur="1" fill="hold">
                                          <p:stCondLst>
                                            <p:cond delay="0"/>
                                          </p:stCondLst>
                                        </p:cTn>
                                        <p:tgtEl>
                                          <p:spTgt spid="247887"/>
                                        </p:tgtEl>
                                        <p:attrNameLst>
                                          <p:attrName>style.visibility</p:attrName>
                                        </p:attrNameLst>
                                      </p:cBhvr>
                                      <p:to>
                                        <p:strVal val="visible"/>
                                      </p:to>
                                    </p:set>
                                    <p:anim calcmode="lin" valueType="num">
                                      <p:cBhvr>
                                        <p:cTn id="22" dur="1000" fill="hold"/>
                                        <p:tgtEl>
                                          <p:spTgt spid="247887"/>
                                        </p:tgtEl>
                                        <p:attrNameLst>
                                          <p:attrName>ppt_w</p:attrName>
                                        </p:attrNameLst>
                                      </p:cBhvr>
                                      <p:tavLst>
                                        <p:tav tm="0">
                                          <p:val>
                                            <p:strVal val="4*#ppt_w"/>
                                          </p:val>
                                        </p:tav>
                                        <p:tav tm="100000">
                                          <p:val>
                                            <p:strVal val="#ppt_w"/>
                                          </p:val>
                                        </p:tav>
                                      </p:tavLst>
                                    </p:anim>
                                    <p:anim calcmode="lin" valueType="num">
                                      <p:cBhvr>
                                        <p:cTn id="23" dur="1000" fill="hold"/>
                                        <p:tgtEl>
                                          <p:spTgt spid="247887"/>
                                        </p:tgtEl>
                                        <p:attrNameLst>
                                          <p:attrName>ppt_h</p:attrName>
                                        </p:attrNameLst>
                                      </p:cBhvr>
                                      <p:tavLst>
                                        <p:tav tm="0">
                                          <p:val>
                                            <p:strVal val="4*#ppt_h"/>
                                          </p:val>
                                        </p:tav>
                                        <p:tav tm="100000">
                                          <p:val>
                                            <p:strVal val="#ppt_h"/>
                                          </p:val>
                                        </p:tav>
                                      </p:tavLst>
                                    </p:anim>
                                  </p:childTnLst>
                                  <p:subTnLst>
                                    <p:set>
                                      <p:cBhvr override="childStyle">
                                        <p:cTn dur="1" fill="hold" display="0" masterRel="nextClick" afterEffect="1"/>
                                        <p:tgtEl>
                                          <p:spTgt spid="247887"/>
                                        </p:tgtEl>
                                        <p:attrNameLst>
                                          <p:attrName>style.visibility</p:attrName>
                                        </p:attrNameLst>
                                      </p:cBhvr>
                                      <p:to>
                                        <p:strVal val="hidden"/>
                                      </p:to>
                                    </p:set>
                                  </p:subTnLst>
                                </p:cTn>
                              </p:par>
                            </p:childTnLst>
                          </p:cTn>
                        </p:par>
                      </p:childTnLst>
                    </p:cTn>
                  </p:par>
                  <p:par>
                    <p:cTn id="24" fill="hold">
                      <p:stCondLst>
                        <p:cond delay="indefinite"/>
                      </p:stCondLst>
                      <p:childTnLst>
                        <p:par>
                          <p:cTn id="25" fill="hold">
                            <p:stCondLst>
                              <p:cond delay="0"/>
                            </p:stCondLst>
                            <p:childTnLst>
                              <p:par>
                                <p:cTn id="26" presetID="9" presetClass="entr" presetSubtype="0" fill="hold" nodeType="click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dissolve">
                                      <p:cBhvr>
                                        <p:cTn id="28" dur="500"/>
                                        <p:tgtEl>
                                          <p:spTgt spid="14"/>
                                        </p:tgtEl>
                                      </p:cBhvr>
                                    </p:animEffect>
                                  </p:childTnLst>
                                  <p:subTnLst>
                                    <p:audio>
                                      <p:cMediaNode>
                                        <p:cTn display="0" masterRel="sameClick">
                                          <p:stCondLst>
                                            <p:cond evt="begin" delay="0">
                                              <p:tn val="26"/>
                                            </p:cond>
                                          </p:stCondLst>
                                          <p:endCondLst>
                                            <p:cond evt="onStopAudio" delay="0">
                                              <p:tgtEl>
                                                <p:sldTgt/>
                                              </p:tgtEl>
                                            </p:cond>
                                          </p:endCondLst>
                                        </p:cTn>
                                        <p:tgtEl>
                                          <p:sndTgt r:embed="rId2" name="EXPLODE.WAV"/>
                                        </p:tgtEl>
                                      </p:cMediaNode>
                                    </p:audio>
                                  </p:subTnLst>
                                </p:cTn>
                              </p:par>
                            </p:childTnLst>
                          </p:cTn>
                        </p:par>
                      </p:childTnLst>
                    </p:cTn>
                  </p:par>
                  <p:par>
                    <p:cTn id="29" fill="hold">
                      <p:stCondLst>
                        <p:cond delay="indefinite"/>
                      </p:stCondLst>
                      <p:childTnLst>
                        <p:par>
                          <p:cTn id="30" fill="hold">
                            <p:stCondLst>
                              <p:cond delay="0"/>
                            </p:stCondLst>
                            <p:childTnLst>
                              <p:par>
                                <p:cTn id="31" presetID="9"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dissolve">
                                      <p:cBhvr>
                                        <p:cTn id="33" dur="500"/>
                                        <p:tgtEl>
                                          <p:spTgt spid="2"/>
                                        </p:tgtEl>
                                      </p:cBhvr>
                                    </p:animEffect>
                                  </p:childTnLst>
                                  <p:subTnLst>
                                    <p:audio>
                                      <p:cMediaNode>
                                        <p:cTn display="0" masterRel="sameClick">
                                          <p:stCondLst>
                                            <p:cond evt="begin" delay="0">
                                              <p:tn val="31"/>
                                            </p:cond>
                                          </p:stCondLst>
                                          <p:endCondLst>
                                            <p:cond evt="onStopAudio" delay="0">
                                              <p:tgtEl>
                                                <p:sldTgt/>
                                              </p:tgtEl>
                                            </p:cond>
                                          </p:endCondLst>
                                        </p:cTn>
                                        <p:tgtEl>
                                          <p:sndTgt r:embed="rId2" name="EXPLODE.WAV"/>
                                        </p:tgtEl>
                                      </p:cMediaNode>
                                    </p:audio>
                                  </p:subTnLst>
                                </p:cTn>
                              </p:par>
                            </p:childTnLst>
                          </p:cTn>
                        </p:par>
                        <p:par>
                          <p:cTn id="34" fill="hold">
                            <p:stCondLst>
                              <p:cond delay="500"/>
                            </p:stCondLst>
                            <p:childTnLst>
                              <p:par>
                                <p:cTn id="35" presetID="9" presetClass="entr" presetSubtype="0" fill="hold" nodeType="after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dissolve">
                                      <p:cBhvr>
                                        <p:cTn id="37" dur="500"/>
                                        <p:tgtEl>
                                          <p:spTgt spid="4"/>
                                        </p:tgtEl>
                                      </p:cBhvr>
                                    </p:animEffect>
                                  </p:childTnLst>
                                  <p:subTnLst>
                                    <p:audio>
                                      <p:cMediaNode>
                                        <p:cTn display="0" masterRel="sameClick">
                                          <p:stCondLst>
                                            <p:cond evt="begin" delay="0">
                                              <p:tn val="35"/>
                                            </p:cond>
                                          </p:stCondLst>
                                          <p:endCondLst>
                                            <p:cond evt="onStopAudio" delay="0">
                                              <p:tgtEl>
                                                <p:sldTgt/>
                                              </p:tgtEl>
                                            </p:cond>
                                          </p:endCondLst>
                                        </p:cTn>
                                        <p:tgtEl>
                                          <p:sndTgt r:embed="rId2" name="EXPLODE.WAV"/>
                                        </p:tgtEl>
                                      </p:cMediaNode>
                                    </p:audio>
                                  </p:subTnLst>
                                </p:cTn>
                              </p:par>
                            </p:childTnLst>
                          </p:cTn>
                        </p:par>
                        <p:par>
                          <p:cTn id="38" fill="hold">
                            <p:stCondLst>
                              <p:cond delay="1000"/>
                            </p:stCondLst>
                            <p:childTnLst>
                              <p:par>
                                <p:cTn id="39" presetID="9" presetClass="entr" presetSubtype="0" fill="hold" nodeType="after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dissolve">
                                      <p:cBhvr>
                                        <p:cTn id="41" dur="500"/>
                                        <p:tgtEl>
                                          <p:spTgt spid="5"/>
                                        </p:tgtEl>
                                      </p:cBhvr>
                                    </p:animEffect>
                                  </p:childTnLst>
                                  <p:subTnLst>
                                    <p:audio>
                                      <p:cMediaNode>
                                        <p:cTn display="0" masterRel="sameClick">
                                          <p:stCondLst>
                                            <p:cond evt="begin" delay="0">
                                              <p:tn val="39"/>
                                            </p:cond>
                                          </p:stCondLst>
                                          <p:endCondLst>
                                            <p:cond evt="onStopAudio" delay="0">
                                              <p:tgtEl>
                                                <p:sldTgt/>
                                              </p:tgtEl>
                                            </p:cond>
                                          </p:endCondLst>
                                        </p:cTn>
                                        <p:tgtEl>
                                          <p:sndTgt r:embed="rId2" name="EXPLODE.WAV"/>
                                        </p:tgtEl>
                                      </p:cMediaNode>
                                    </p:audio>
                                  </p:subTnLst>
                                </p:cTn>
                              </p:par>
                            </p:childTnLst>
                          </p:cTn>
                        </p:par>
                        <p:par>
                          <p:cTn id="42" fill="hold">
                            <p:stCondLst>
                              <p:cond delay="1500"/>
                            </p:stCondLst>
                            <p:childTnLst>
                              <p:par>
                                <p:cTn id="43" presetID="9" presetClass="entr" presetSubtype="0" fill="hold" nodeType="after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dissolve">
                                      <p:cBhvr>
                                        <p:cTn id="45" dur="500"/>
                                        <p:tgtEl>
                                          <p:spTgt spid="6"/>
                                        </p:tgtEl>
                                      </p:cBhvr>
                                    </p:animEffect>
                                  </p:childTnLst>
                                  <p:subTnLst>
                                    <p:audio>
                                      <p:cMediaNode>
                                        <p:cTn display="0" masterRel="sameClick">
                                          <p:stCondLst>
                                            <p:cond evt="begin" delay="0">
                                              <p:tn val="43"/>
                                            </p:cond>
                                          </p:stCondLst>
                                          <p:endCondLst>
                                            <p:cond evt="onStopAudio" delay="0">
                                              <p:tgtEl>
                                                <p:sldTgt/>
                                              </p:tgtEl>
                                            </p:cond>
                                          </p:endCondLst>
                                        </p:cTn>
                                        <p:tgtEl>
                                          <p:sndTgt r:embed="rId2" name="EXPLODE.WAV"/>
                                        </p:tgtEl>
                                      </p:cMediaNode>
                                    </p:audio>
                                  </p:subTnLst>
                                </p:cTn>
                              </p:par>
                            </p:childTnLst>
                          </p:cTn>
                        </p:par>
                        <p:par>
                          <p:cTn id="46" fill="hold">
                            <p:stCondLst>
                              <p:cond delay="2000"/>
                            </p:stCondLst>
                            <p:childTnLst>
                              <p:par>
                                <p:cTn id="47" presetID="9" presetClass="entr" presetSubtype="0" fill="hold" nodeType="afterEffect">
                                  <p:stCondLst>
                                    <p:cond delay="0"/>
                                  </p:stCondLst>
                                  <p:childTnLst>
                                    <p:set>
                                      <p:cBhvr>
                                        <p:cTn id="48" dur="1" fill="hold">
                                          <p:stCondLst>
                                            <p:cond delay="0"/>
                                          </p:stCondLst>
                                        </p:cTn>
                                        <p:tgtEl>
                                          <p:spTgt spid="7"/>
                                        </p:tgtEl>
                                        <p:attrNameLst>
                                          <p:attrName>style.visibility</p:attrName>
                                        </p:attrNameLst>
                                      </p:cBhvr>
                                      <p:to>
                                        <p:strVal val="visible"/>
                                      </p:to>
                                    </p:set>
                                    <p:animEffect transition="in" filter="dissolve">
                                      <p:cBhvr>
                                        <p:cTn id="49" dur="500"/>
                                        <p:tgtEl>
                                          <p:spTgt spid="7"/>
                                        </p:tgtEl>
                                      </p:cBhvr>
                                    </p:animEffect>
                                  </p:childTnLst>
                                  <p:subTnLst>
                                    <p:audio>
                                      <p:cMediaNode>
                                        <p:cTn display="0" masterRel="sameClick">
                                          <p:stCondLst>
                                            <p:cond evt="begin" delay="0">
                                              <p:tn val="47"/>
                                            </p:cond>
                                          </p:stCondLst>
                                          <p:endCondLst>
                                            <p:cond evt="onStopAudio" delay="0">
                                              <p:tgtEl>
                                                <p:sldTgt/>
                                              </p:tgtEl>
                                            </p:cond>
                                          </p:endCondLst>
                                        </p:cTn>
                                        <p:tgtEl>
                                          <p:sndTgt r:embed="rId2" name="EXPLODE.WAV"/>
                                        </p:tgtEl>
                                      </p:cMediaNode>
                                    </p:audio>
                                  </p:subTnLst>
                                </p:cTn>
                              </p:par>
                            </p:childTnLst>
                          </p:cTn>
                        </p:par>
                        <p:par>
                          <p:cTn id="50" fill="hold">
                            <p:stCondLst>
                              <p:cond delay="2500"/>
                            </p:stCondLst>
                            <p:childTnLst>
                              <p:par>
                                <p:cTn id="51" presetID="9" presetClass="entr" presetSubtype="0" fill="hold" nodeType="afterEffect">
                                  <p:stCondLst>
                                    <p:cond delay="0"/>
                                  </p:stCondLst>
                                  <p:childTnLst>
                                    <p:set>
                                      <p:cBhvr>
                                        <p:cTn id="52" dur="1" fill="hold">
                                          <p:stCondLst>
                                            <p:cond delay="0"/>
                                          </p:stCondLst>
                                        </p:cTn>
                                        <p:tgtEl>
                                          <p:spTgt spid="8"/>
                                        </p:tgtEl>
                                        <p:attrNameLst>
                                          <p:attrName>style.visibility</p:attrName>
                                        </p:attrNameLst>
                                      </p:cBhvr>
                                      <p:to>
                                        <p:strVal val="visible"/>
                                      </p:to>
                                    </p:set>
                                    <p:animEffect transition="in" filter="dissolve">
                                      <p:cBhvr>
                                        <p:cTn id="53" dur="500"/>
                                        <p:tgtEl>
                                          <p:spTgt spid="8"/>
                                        </p:tgtEl>
                                      </p:cBhvr>
                                    </p:animEffect>
                                  </p:childTnLst>
                                  <p:subTnLst>
                                    <p:audio>
                                      <p:cMediaNode>
                                        <p:cTn display="0" masterRel="sameClick">
                                          <p:stCondLst>
                                            <p:cond evt="begin" delay="0">
                                              <p:tn val="51"/>
                                            </p:cond>
                                          </p:stCondLst>
                                          <p:endCondLst>
                                            <p:cond evt="onStopAudio" delay="0">
                                              <p:tgtEl>
                                                <p:sldTgt/>
                                              </p:tgtEl>
                                            </p:cond>
                                          </p:endCondLst>
                                        </p:cTn>
                                        <p:tgtEl>
                                          <p:sndTgt r:embed="rId2" name="EXPLODE.WAV"/>
                                        </p:tgtEl>
                                      </p:cMediaNode>
                                    </p:audio>
                                  </p:subTnLst>
                                </p:cTn>
                              </p:par>
                            </p:childTnLst>
                          </p:cTn>
                        </p:par>
                        <p:par>
                          <p:cTn id="54" fill="hold">
                            <p:stCondLst>
                              <p:cond delay="3000"/>
                            </p:stCondLst>
                            <p:childTnLst>
                              <p:par>
                                <p:cTn id="55" presetID="9" presetClass="entr" presetSubtype="0" fill="hold" nodeType="after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dissolve">
                                      <p:cBhvr>
                                        <p:cTn id="57" dur="500"/>
                                        <p:tgtEl>
                                          <p:spTgt spid="9"/>
                                        </p:tgtEl>
                                      </p:cBhvr>
                                    </p:animEffect>
                                  </p:childTnLst>
                                  <p:subTnLst>
                                    <p:audio>
                                      <p:cMediaNode>
                                        <p:cTn display="0" masterRel="sameClick">
                                          <p:stCondLst>
                                            <p:cond evt="begin" delay="0">
                                              <p:tn val="55"/>
                                            </p:cond>
                                          </p:stCondLst>
                                          <p:endCondLst>
                                            <p:cond evt="onStopAudio" delay="0">
                                              <p:tgtEl>
                                                <p:sldTgt/>
                                              </p:tgtEl>
                                            </p:cond>
                                          </p:endCondLst>
                                        </p:cTn>
                                        <p:tgtEl>
                                          <p:sndTgt r:embed="rId2" name="EXPLODE.WAV"/>
                                        </p:tgtEl>
                                      </p:cMediaNode>
                                    </p:audio>
                                  </p:subTnLst>
                                </p:cTn>
                              </p:par>
                            </p:childTnLst>
                          </p:cTn>
                        </p:par>
                        <p:par>
                          <p:cTn id="58" fill="hold">
                            <p:stCondLst>
                              <p:cond delay="3500"/>
                            </p:stCondLst>
                            <p:childTnLst>
                              <p:par>
                                <p:cTn id="59" presetID="9" presetClass="entr" presetSubtype="0" fill="hold" nodeType="after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dissolve">
                                      <p:cBhvr>
                                        <p:cTn id="61" dur="500"/>
                                        <p:tgtEl>
                                          <p:spTgt spid="10"/>
                                        </p:tgtEl>
                                      </p:cBhvr>
                                    </p:animEffect>
                                  </p:childTnLst>
                                  <p:subTnLst>
                                    <p:audio>
                                      <p:cMediaNode>
                                        <p:cTn display="0" masterRel="sameClick">
                                          <p:stCondLst>
                                            <p:cond evt="begin" delay="0">
                                              <p:tn val="59"/>
                                            </p:cond>
                                          </p:stCondLst>
                                          <p:endCondLst>
                                            <p:cond evt="onStopAudio" delay="0">
                                              <p:tgtEl>
                                                <p:sldTgt/>
                                              </p:tgtEl>
                                            </p:cond>
                                          </p:endCondLst>
                                        </p:cTn>
                                        <p:tgtEl>
                                          <p:sndTgt r:embed="rId2" name="EXPLODE.WAV"/>
                                        </p:tgtEl>
                                      </p:cMediaNode>
                                    </p:audio>
                                  </p:subTnLst>
                                </p:cTn>
                              </p:par>
                            </p:childTnLst>
                          </p:cTn>
                        </p:par>
                        <p:par>
                          <p:cTn id="62" fill="hold">
                            <p:stCondLst>
                              <p:cond delay="4000"/>
                            </p:stCondLst>
                            <p:childTnLst>
                              <p:par>
                                <p:cTn id="63" presetID="9" presetClass="entr" presetSubtype="0" fill="hold" nodeType="afterEffect">
                                  <p:stCondLst>
                                    <p:cond delay="0"/>
                                  </p:stCondLst>
                                  <p:childTnLst>
                                    <p:set>
                                      <p:cBhvr>
                                        <p:cTn id="64" dur="1" fill="hold">
                                          <p:stCondLst>
                                            <p:cond delay="0"/>
                                          </p:stCondLst>
                                        </p:cTn>
                                        <p:tgtEl>
                                          <p:spTgt spid="11"/>
                                        </p:tgtEl>
                                        <p:attrNameLst>
                                          <p:attrName>style.visibility</p:attrName>
                                        </p:attrNameLst>
                                      </p:cBhvr>
                                      <p:to>
                                        <p:strVal val="visible"/>
                                      </p:to>
                                    </p:set>
                                    <p:animEffect transition="in" filter="dissolve">
                                      <p:cBhvr>
                                        <p:cTn id="65" dur="500"/>
                                        <p:tgtEl>
                                          <p:spTgt spid="11"/>
                                        </p:tgtEl>
                                      </p:cBhvr>
                                    </p:animEffect>
                                  </p:childTnLst>
                                  <p:subTnLst>
                                    <p:audio>
                                      <p:cMediaNode>
                                        <p:cTn display="0" masterRel="sameClick">
                                          <p:stCondLst>
                                            <p:cond evt="begin" delay="0">
                                              <p:tn val="63"/>
                                            </p:cond>
                                          </p:stCondLst>
                                          <p:endCondLst>
                                            <p:cond evt="onStopAudio" delay="0">
                                              <p:tgtEl>
                                                <p:sldTgt/>
                                              </p:tgtEl>
                                            </p:cond>
                                          </p:endCondLst>
                                        </p:cTn>
                                        <p:tgtEl>
                                          <p:sndTgt r:embed="rId2" name="EXPLODE.WAV"/>
                                        </p:tgtEl>
                                      </p:cMediaNode>
                                    </p:audio>
                                  </p:subTnLst>
                                </p:cTn>
                              </p:par>
                            </p:childTnLst>
                          </p:cTn>
                        </p:par>
                        <p:par>
                          <p:cTn id="66" fill="hold">
                            <p:stCondLst>
                              <p:cond delay="4500"/>
                            </p:stCondLst>
                            <p:childTnLst>
                              <p:par>
                                <p:cTn id="67" presetID="9" presetClass="entr" presetSubtype="0" fill="hold" nodeType="afterEffect">
                                  <p:stCondLst>
                                    <p:cond delay="0"/>
                                  </p:stCondLst>
                                  <p:childTnLst>
                                    <p:set>
                                      <p:cBhvr>
                                        <p:cTn id="68" dur="1" fill="hold">
                                          <p:stCondLst>
                                            <p:cond delay="0"/>
                                          </p:stCondLst>
                                        </p:cTn>
                                        <p:tgtEl>
                                          <p:spTgt spid="12"/>
                                        </p:tgtEl>
                                        <p:attrNameLst>
                                          <p:attrName>style.visibility</p:attrName>
                                        </p:attrNameLst>
                                      </p:cBhvr>
                                      <p:to>
                                        <p:strVal val="visible"/>
                                      </p:to>
                                    </p:set>
                                    <p:animEffect transition="in" filter="dissolve">
                                      <p:cBhvr>
                                        <p:cTn id="69" dur="500"/>
                                        <p:tgtEl>
                                          <p:spTgt spid="12"/>
                                        </p:tgtEl>
                                      </p:cBhvr>
                                    </p:animEffect>
                                  </p:childTnLst>
                                  <p:subTnLst>
                                    <p:audio>
                                      <p:cMediaNode>
                                        <p:cTn display="0" masterRel="sameClick">
                                          <p:stCondLst>
                                            <p:cond evt="begin" delay="0">
                                              <p:tn val="67"/>
                                            </p:cond>
                                          </p:stCondLst>
                                          <p:endCondLst>
                                            <p:cond evt="onStopAudio" delay="0">
                                              <p:tgtEl>
                                                <p:sldTgt/>
                                              </p:tgtEl>
                                            </p:cond>
                                          </p:endCondLst>
                                        </p:cTn>
                                        <p:tgtEl>
                                          <p:sndTgt r:embed="rId2" name="EXPLODE.WAV"/>
                                        </p:tgtEl>
                                      </p:cMediaNode>
                                    </p:audio>
                                  </p:subTnLst>
                                </p:cTn>
                              </p:par>
                            </p:childTnLst>
                          </p:cTn>
                        </p:par>
                        <p:par>
                          <p:cTn id="70" fill="hold">
                            <p:stCondLst>
                              <p:cond delay="5000"/>
                            </p:stCondLst>
                            <p:childTnLst>
                              <p:par>
                                <p:cTn id="71" presetID="9" presetClass="entr" presetSubtype="0" fill="hold" nodeType="afterEffect">
                                  <p:stCondLst>
                                    <p:cond delay="0"/>
                                  </p:stCondLst>
                                  <p:childTnLst>
                                    <p:set>
                                      <p:cBhvr>
                                        <p:cTn id="72" dur="1" fill="hold">
                                          <p:stCondLst>
                                            <p:cond delay="0"/>
                                          </p:stCondLst>
                                        </p:cTn>
                                        <p:tgtEl>
                                          <p:spTgt spid="13"/>
                                        </p:tgtEl>
                                        <p:attrNameLst>
                                          <p:attrName>style.visibility</p:attrName>
                                        </p:attrNameLst>
                                      </p:cBhvr>
                                      <p:to>
                                        <p:strVal val="visible"/>
                                      </p:to>
                                    </p:set>
                                    <p:animEffect transition="in" filter="dissolve">
                                      <p:cBhvr>
                                        <p:cTn id="73" dur="500"/>
                                        <p:tgtEl>
                                          <p:spTgt spid="13"/>
                                        </p:tgtEl>
                                      </p:cBhvr>
                                    </p:animEffect>
                                  </p:childTnLst>
                                  <p:subTnLst>
                                    <p:audio>
                                      <p:cMediaNode>
                                        <p:cTn display="0" masterRel="sameClick">
                                          <p:stCondLst>
                                            <p:cond evt="begin" delay="0">
                                              <p:tn val="71"/>
                                            </p:cond>
                                          </p:stCondLst>
                                          <p:endCondLst>
                                            <p:cond evt="onStopAudio" delay="0">
                                              <p:tgtEl>
                                                <p:sldTgt/>
                                              </p:tgtEl>
                                            </p:cond>
                                          </p:endCondLst>
                                        </p:cTn>
                                        <p:tgtEl>
                                          <p:sndTgt r:embed="rId2" name="EXPLODE.WAV"/>
                                        </p:tgtEl>
                                      </p:cMediaNode>
                                    </p:audio>
                                  </p:subTnLst>
                                </p:cTn>
                              </p:par>
                            </p:childTnLst>
                          </p:cTn>
                        </p:par>
                        <p:par>
                          <p:cTn id="74" fill="hold">
                            <p:stCondLst>
                              <p:cond delay="5500"/>
                            </p:stCondLst>
                            <p:childTnLst>
                              <p:par>
                                <p:cTn id="75" presetID="9" presetClass="entr" presetSubtype="0" fill="hold" nodeType="afterEffect">
                                  <p:stCondLst>
                                    <p:cond delay="0"/>
                                  </p:stCondLst>
                                  <p:childTnLst>
                                    <p:set>
                                      <p:cBhvr>
                                        <p:cTn id="76" dur="1" fill="hold">
                                          <p:stCondLst>
                                            <p:cond delay="0"/>
                                          </p:stCondLst>
                                        </p:cTn>
                                        <p:tgtEl>
                                          <p:spTgt spid="15"/>
                                        </p:tgtEl>
                                        <p:attrNameLst>
                                          <p:attrName>style.visibility</p:attrName>
                                        </p:attrNameLst>
                                      </p:cBhvr>
                                      <p:to>
                                        <p:strVal val="visible"/>
                                      </p:to>
                                    </p:set>
                                    <p:animEffect transition="in" filter="dissolve">
                                      <p:cBhvr>
                                        <p:cTn id="77" dur="500"/>
                                        <p:tgtEl>
                                          <p:spTgt spid="15"/>
                                        </p:tgtEl>
                                      </p:cBhvr>
                                    </p:animEffect>
                                  </p:childTnLst>
                                  <p:subTnLst>
                                    <p:audio>
                                      <p:cMediaNode>
                                        <p:cTn display="0" masterRel="sameClick">
                                          <p:stCondLst>
                                            <p:cond evt="begin" delay="0">
                                              <p:tn val="75"/>
                                            </p:cond>
                                          </p:stCondLst>
                                          <p:endCondLst>
                                            <p:cond evt="onStopAudio" delay="0">
                                              <p:tgtEl>
                                                <p:sldTgt/>
                                              </p:tgtEl>
                                            </p:cond>
                                          </p:endCondLst>
                                        </p:cTn>
                                        <p:tgtEl>
                                          <p:sndTgt r:embed="rId2" name="EXPLODE.WAV"/>
                                        </p:tgtEl>
                                      </p:cMediaNode>
                                    </p:audio>
                                  </p:subTnLst>
                                </p:cTn>
                              </p:par>
                            </p:childTnLst>
                          </p:cTn>
                        </p:par>
                      </p:childTnLst>
                    </p:cTn>
                  </p:par>
                  <p:par>
                    <p:cTn id="78" fill="hold">
                      <p:stCondLst>
                        <p:cond delay="indefinite"/>
                      </p:stCondLst>
                      <p:childTnLst>
                        <p:par>
                          <p:cTn id="79" fill="hold">
                            <p:stCondLst>
                              <p:cond delay="0"/>
                            </p:stCondLst>
                            <p:childTnLst>
                              <p:par>
                                <p:cTn id="80" presetID="9" presetClass="entr" presetSubtype="0" fill="hold" grpId="0" nodeType="clickEffect">
                                  <p:stCondLst>
                                    <p:cond delay="0"/>
                                  </p:stCondLst>
                                  <p:childTnLst>
                                    <p:set>
                                      <p:cBhvr>
                                        <p:cTn id="81" dur="1" fill="hold">
                                          <p:stCondLst>
                                            <p:cond delay="0"/>
                                          </p:stCondLst>
                                        </p:cTn>
                                        <p:tgtEl>
                                          <p:spTgt spid="247886"/>
                                        </p:tgtEl>
                                        <p:attrNameLst>
                                          <p:attrName>style.visibility</p:attrName>
                                        </p:attrNameLst>
                                      </p:cBhvr>
                                      <p:to>
                                        <p:strVal val="visible"/>
                                      </p:to>
                                    </p:set>
                                    <p:animEffect transition="in" filter="dissolve">
                                      <p:cBhvr>
                                        <p:cTn id="82" dur="500"/>
                                        <p:tgtEl>
                                          <p:spTgt spid="2478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7882" grpId="0" bldLvl="0" animBg="1"/>
      <p:bldP spid="247886"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6" name="内容占位符 3" descr="图片1_副本"/>
          <p:cNvPicPr>
            <a:picLocks noChangeAspect="1"/>
          </p:cNvPicPr>
          <p:nvPr/>
        </p:nvPicPr>
        <p:blipFill>
          <a:blip r:embed="rId1"/>
          <a:stretch>
            <a:fillRect/>
          </a:stretch>
        </p:blipFill>
        <p:spPr>
          <a:xfrm>
            <a:off x="-9525" y="-32385"/>
            <a:ext cx="12211050" cy="953770"/>
          </a:xfrm>
          <a:prstGeom prst="rect">
            <a:avLst/>
          </a:prstGeom>
        </p:spPr>
      </p:pic>
      <p:pic>
        <p:nvPicPr>
          <p:cNvPr id="4" name="图片 3"/>
          <p:cNvPicPr>
            <a:picLocks noChangeAspect="1"/>
          </p:cNvPicPr>
          <p:nvPr/>
        </p:nvPicPr>
        <p:blipFill>
          <a:blip r:embed="rId2"/>
          <a:stretch>
            <a:fillRect/>
          </a:stretch>
        </p:blipFill>
        <p:spPr>
          <a:xfrm>
            <a:off x="167640" y="921385"/>
            <a:ext cx="3795395" cy="4910455"/>
          </a:xfrm>
          <a:prstGeom prst="rect">
            <a:avLst/>
          </a:prstGeom>
        </p:spPr>
      </p:pic>
      <p:pic>
        <p:nvPicPr>
          <p:cNvPr id="5" name="图片 4"/>
          <p:cNvPicPr>
            <a:picLocks noChangeAspect="1"/>
          </p:cNvPicPr>
          <p:nvPr/>
        </p:nvPicPr>
        <p:blipFill>
          <a:blip r:embed="rId3"/>
          <a:stretch>
            <a:fillRect/>
          </a:stretch>
        </p:blipFill>
        <p:spPr>
          <a:xfrm>
            <a:off x="4150360" y="921385"/>
            <a:ext cx="7867650" cy="4909820"/>
          </a:xfrm>
          <a:prstGeom prst="rect">
            <a:avLst/>
          </a:prstGeom>
        </p:spPr>
      </p:pic>
      <p:sp>
        <p:nvSpPr>
          <p:cNvPr id="2" name="文本框 1"/>
          <p:cNvSpPr txBox="1"/>
          <p:nvPr/>
        </p:nvSpPr>
        <p:spPr>
          <a:xfrm>
            <a:off x="901700" y="6120130"/>
            <a:ext cx="2310130" cy="368300"/>
          </a:xfrm>
          <a:prstGeom prst="rect">
            <a:avLst/>
          </a:prstGeom>
          <a:noFill/>
        </p:spPr>
        <p:txBody>
          <a:bodyPr wrap="square" rtlCol="0">
            <a:spAutoFit/>
          </a:bodyPr>
          <a:p>
            <a:pPr algn="ctr"/>
            <a:r>
              <a:rPr lang="zh-CN" altLang="en-US" b="1">
                <a:solidFill>
                  <a:srgbClr val="FF0000"/>
                </a:solidFill>
              </a:rPr>
              <a:t>黎元洪</a:t>
            </a:r>
            <a:endParaRPr lang="zh-CN" altLang="en-US" b="1">
              <a:solidFill>
                <a:srgbClr val="FF0000"/>
              </a:solidFill>
            </a:endParaRPr>
          </a:p>
        </p:txBody>
      </p:sp>
      <p:sp>
        <p:nvSpPr>
          <p:cNvPr id="7" name="文本框 6"/>
          <p:cNvSpPr txBox="1"/>
          <p:nvPr/>
        </p:nvSpPr>
        <p:spPr>
          <a:xfrm>
            <a:off x="6806565" y="6120130"/>
            <a:ext cx="2875915" cy="368300"/>
          </a:xfrm>
          <a:prstGeom prst="rect">
            <a:avLst/>
          </a:prstGeom>
          <a:noFill/>
        </p:spPr>
        <p:txBody>
          <a:bodyPr wrap="square" rtlCol="0">
            <a:spAutoFit/>
          </a:bodyPr>
          <a:p>
            <a:pPr algn="ctr"/>
            <a:r>
              <a:rPr lang="zh-CN" altLang="en-US" b="1">
                <a:solidFill>
                  <a:srgbClr val="FF0000"/>
                </a:solidFill>
              </a:rPr>
              <a:t>湖北军政府</a:t>
            </a:r>
            <a:endParaRPr lang="zh-CN" altLang="en-US" b="1">
              <a:solidFill>
                <a:srgbClr val="FF0000"/>
              </a:solidFill>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3313" name="Picture 14" descr="图片1"/>
          <p:cNvPicPr>
            <a:picLocks noChangeAspect="1"/>
          </p:cNvPicPr>
          <p:nvPr/>
        </p:nvPicPr>
        <p:blipFill>
          <a:blip r:embed="rId1">
            <a:lum bright="70001" contrast="-70000"/>
          </a:blip>
          <a:stretch>
            <a:fillRect/>
          </a:stretch>
        </p:blipFill>
        <p:spPr>
          <a:xfrm>
            <a:off x="1524000" y="692150"/>
            <a:ext cx="9144000" cy="6165850"/>
          </a:xfrm>
          <a:prstGeom prst="rect">
            <a:avLst/>
          </a:prstGeom>
          <a:solidFill>
            <a:schemeClr val="accent1"/>
          </a:solidFill>
          <a:ln w="9525">
            <a:noFill/>
          </a:ln>
        </p:spPr>
      </p:pic>
      <p:sp>
        <p:nvSpPr>
          <p:cNvPr id="13314" name="Rectangle 2"/>
          <p:cNvSpPr/>
          <p:nvPr/>
        </p:nvSpPr>
        <p:spPr>
          <a:xfrm>
            <a:off x="1524000" y="3017838"/>
            <a:ext cx="9144000" cy="829945"/>
          </a:xfrm>
          <a:prstGeom prst="rect">
            <a:avLst/>
          </a:prstGeom>
          <a:solidFill>
            <a:schemeClr val="accent1"/>
          </a:solidFill>
          <a:ln w="9525">
            <a:noFill/>
          </a:ln>
        </p:spPr>
        <p:txBody>
          <a:bodyPr anchor="t">
            <a:spAutoFit/>
          </a:bodyPr>
          <a:p>
            <a:r>
              <a:rPr lang="zh-CN" altLang="en-US" sz="1200" b="1" dirty="0">
                <a:solidFill>
                  <a:schemeClr val="tx2"/>
                </a:solidFill>
                <a:latin typeface="黑体" panose="02010609060101010101" charset="-122"/>
                <a:ea typeface="黑体" panose="02010609060101010101" charset="-122"/>
              </a:rPr>
              <a:t>甲：共和体制确立，民主共和思想深入人心。乙：封建传统仍有影响。丙：他们既崇拜孔孟，又崇拜孙中山和华盛顿，说明当时的社会正处于新旧交替之中。</a:t>
            </a:r>
            <a:endParaRPr lang="zh-CN" altLang="en-US" sz="1200" b="1" dirty="0">
              <a:solidFill>
                <a:schemeClr val="tx2"/>
              </a:solidFill>
              <a:latin typeface="黑体" panose="02010609060101010101" charset="-122"/>
              <a:ea typeface="黑体" panose="02010609060101010101" charset="-122"/>
            </a:endParaRPr>
          </a:p>
          <a:p>
            <a:pPr eaLnBrk="0" hangingPunct="0"/>
            <a:endParaRPr lang="zh-CN" altLang="en-US" sz="2400" b="1">
              <a:solidFill>
                <a:schemeClr val="tx2"/>
              </a:solidFill>
              <a:latin typeface="黑体" panose="02010609060101010101" charset="-122"/>
              <a:ea typeface="黑体" panose="02010609060101010101" charset="-122"/>
            </a:endParaRPr>
          </a:p>
        </p:txBody>
      </p:sp>
      <p:pic>
        <p:nvPicPr>
          <p:cNvPr id="13315" name="Picture 3" descr="图片1"/>
          <p:cNvPicPr>
            <a:picLocks noChangeAspect="1"/>
          </p:cNvPicPr>
          <p:nvPr/>
        </p:nvPicPr>
        <p:blipFill>
          <a:blip r:embed="rId2">
            <a:grayscl/>
            <a:lum bright="54001" contrast="-66000"/>
          </a:blip>
          <a:stretch>
            <a:fillRect/>
          </a:stretch>
        </p:blipFill>
        <p:spPr>
          <a:xfrm>
            <a:off x="1524000" y="26988"/>
            <a:ext cx="9144000" cy="6858000"/>
          </a:xfrm>
          <a:prstGeom prst="rect">
            <a:avLst/>
          </a:prstGeom>
          <a:solidFill>
            <a:schemeClr val="accent1"/>
          </a:solidFill>
          <a:ln w="9525">
            <a:noFill/>
          </a:ln>
        </p:spPr>
      </p:pic>
      <p:sp>
        <p:nvSpPr>
          <p:cNvPr id="34821" name="Text Box 5"/>
          <p:cNvSpPr txBox="1">
            <a:spLocks noChangeArrowheads="1"/>
          </p:cNvSpPr>
          <p:nvPr/>
        </p:nvSpPr>
        <p:spPr bwMode="auto">
          <a:xfrm>
            <a:off x="1524000" y="1831975"/>
            <a:ext cx="2700338" cy="583565"/>
          </a:xfrm>
          <a:prstGeom prst="rect">
            <a:avLst/>
          </a:prstGeom>
          <a:solidFill>
            <a:schemeClr val="accent1"/>
          </a:solidFill>
          <a:ln w="9525">
            <a:solidFill>
              <a:srgbClr val="FF0000"/>
            </a:solidFill>
            <a:miter lim="800000"/>
          </a:ln>
          <a:effectLst/>
        </p:spPr>
        <p:txBody>
          <a:bodyPr>
            <a:spAutoFit/>
          </a:bodyPr>
          <a:lstStyle/>
          <a:p>
            <a:pPr marR="0" defTabSz="914400">
              <a:buClrTx/>
              <a:buSzTx/>
              <a:buFontTx/>
              <a:buNone/>
              <a:defRPr/>
            </a:pPr>
            <a:r>
              <a:rPr kumimoji="0" lang="zh-CN" altLang="en-US" sz="3200" b="1" kern="1200" cap="none" spc="0" normalizeH="0" baseline="0" noProof="0">
                <a:solidFill>
                  <a:srgbClr val="FF0000"/>
                </a:solidFill>
                <a:effectLst>
                  <a:outerShdw blurRad="38100" dist="38100" dir="2700000" algn="tl">
                    <a:srgbClr val="000000"/>
                  </a:outerShdw>
                </a:effectLst>
                <a:latin typeface="黑体" panose="02010609060101010101" charset="-122"/>
                <a:ea typeface="黑体" panose="02010609060101010101" charset="-122"/>
                <a:cs typeface="+mn-cs"/>
              </a:rPr>
              <a:t>历史意义：</a:t>
            </a:r>
            <a:endParaRPr kumimoji="0" lang="zh-CN" altLang="en-US" sz="3200" b="1" kern="1200" cap="none" spc="0" normalizeH="0" baseline="0" noProof="0">
              <a:solidFill>
                <a:srgbClr val="FF0000"/>
              </a:solidFill>
              <a:effectLst>
                <a:outerShdw blurRad="38100" dist="38100" dir="2700000" algn="tl">
                  <a:srgbClr val="000000"/>
                </a:outerShdw>
              </a:effectLst>
              <a:latin typeface="黑体" panose="02010609060101010101" charset="-122"/>
              <a:ea typeface="黑体" panose="02010609060101010101" charset="-122"/>
              <a:cs typeface="+mn-cs"/>
            </a:endParaRPr>
          </a:p>
        </p:txBody>
      </p:sp>
      <p:sp>
        <p:nvSpPr>
          <p:cNvPr id="34822" name="Text Box 6"/>
          <p:cNvSpPr txBox="1">
            <a:spLocks noChangeArrowheads="1"/>
          </p:cNvSpPr>
          <p:nvPr/>
        </p:nvSpPr>
        <p:spPr bwMode="auto">
          <a:xfrm>
            <a:off x="1524000" y="2771775"/>
            <a:ext cx="9144000" cy="1076325"/>
          </a:xfrm>
          <a:prstGeom prst="rect">
            <a:avLst/>
          </a:prstGeom>
          <a:solidFill>
            <a:schemeClr val="accent1"/>
          </a:solidFill>
          <a:ln w="9525">
            <a:solidFill>
              <a:srgbClr val="FF0000"/>
            </a:solidFill>
            <a:miter lim="800000"/>
          </a:ln>
          <a:effectLst/>
        </p:spPr>
        <p:txBody>
          <a:bodyPr>
            <a:spAutoFit/>
          </a:bodyPr>
          <a:p>
            <a:r>
              <a:rPr lang="en-US" altLang="zh-CN" sz="3200" b="1" noProof="1" dirty="0">
                <a:solidFill>
                  <a:schemeClr val="tx1"/>
                </a:solidFill>
                <a:effectLst>
                  <a:outerShdw blurRad="38100" dist="38100" dir="2700000">
                    <a:srgbClr val="C0C0C0"/>
                  </a:outerShdw>
                </a:effectLst>
                <a:latin typeface="黑体" panose="02010609060101010101" charset="-122"/>
                <a:ea typeface="黑体" panose="02010609060101010101" charset="-122"/>
                <a:cs typeface="+mn-cs"/>
              </a:rPr>
              <a:t>1</a:t>
            </a:r>
            <a:r>
              <a:rPr lang="zh-CN" altLang="en-US" sz="3200" b="1" noProof="1" dirty="0">
                <a:solidFill>
                  <a:schemeClr val="tx1"/>
                </a:solidFill>
                <a:effectLst>
                  <a:outerShdw blurRad="38100" dist="38100" dir="2700000">
                    <a:srgbClr val="C0C0C0"/>
                  </a:outerShdw>
                </a:effectLst>
                <a:latin typeface="黑体" panose="02010609060101010101" charset="-122"/>
                <a:ea typeface="黑体" panose="02010609060101010101" charset="-122"/>
                <a:cs typeface="+mn-cs"/>
              </a:rPr>
              <a:t>、推翻了清朝的反动统治，宣告了中国两千多年君主专制制度的终结。</a:t>
            </a:r>
            <a:endParaRPr lang="zh-CN" altLang="en-US" sz="3200" b="1" noProof="1" dirty="0">
              <a:solidFill>
                <a:schemeClr val="tx1"/>
              </a:solidFill>
              <a:effectLst>
                <a:outerShdw blurRad="38100" dist="38100" dir="2700000">
                  <a:srgbClr val="C0C0C0"/>
                </a:outerShdw>
              </a:effectLst>
              <a:latin typeface="黑体" panose="02010609060101010101" charset="-122"/>
              <a:ea typeface="黑体" panose="02010609060101010101" charset="-122"/>
              <a:cs typeface="+mn-cs"/>
            </a:endParaRPr>
          </a:p>
        </p:txBody>
      </p:sp>
      <p:sp>
        <p:nvSpPr>
          <p:cNvPr id="34824" name="Text Box 8"/>
          <p:cNvSpPr txBox="1">
            <a:spLocks noChangeArrowheads="1"/>
          </p:cNvSpPr>
          <p:nvPr/>
        </p:nvSpPr>
        <p:spPr bwMode="auto">
          <a:xfrm>
            <a:off x="1558925" y="4346258"/>
            <a:ext cx="9144000" cy="1568450"/>
          </a:xfrm>
          <a:prstGeom prst="rect">
            <a:avLst/>
          </a:prstGeom>
          <a:solidFill>
            <a:schemeClr val="accent1"/>
          </a:solidFill>
          <a:ln w="9525">
            <a:solidFill>
              <a:srgbClr val="FF0000"/>
            </a:solidFill>
            <a:miter lim="800000"/>
          </a:ln>
          <a:effectLst/>
        </p:spPr>
        <p:txBody>
          <a:bodyPr>
            <a:spAutoFit/>
          </a:bodyPr>
          <a:p>
            <a:r>
              <a:rPr lang="en-US" altLang="zh-CN" sz="3200" b="1" noProof="1" dirty="0">
                <a:solidFill>
                  <a:schemeClr val="tx1"/>
                </a:solidFill>
                <a:effectLst>
                  <a:outerShdw blurRad="38100" dist="38100" dir="2700000">
                    <a:srgbClr val="C0C0C0"/>
                  </a:outerShdw>
                </a:effectLst>
                <a:latin typeface="黑体" panose="02010609060101010101" charset="-122"/>
                <a:ea typeface="黑体" panose="02010609060101010101" charset="-122"/>
                <a:cs typeface="+mn-cs"/>
              </a:rPr>
              <a:t>2</a:t>
            </a:r>
            <a:r>
              <a:rPr lang="zh-CN" altLang="en-US" sz="3200" b="1" noProof="1" dirty="0">
                <a:solidFill>
                  <a:schemeClr val="tx1"/>
                </a:solidFill>
                <a:effectLst>
                  <a:outerShdw blurRad="38100" dist="38100" dir="2700000">
                    <a:srgbClr val="C0C0C0"/>
                  </a:outerShdw>
                </a:effectLst>
                <a:latin typeface="黑体" panose="02010609060101010101" charset="-122"/>
                <a:ea typeface="黑体" panose="02010609060101010101" charset="-122"/>
                <a:cs typeface="+mn-cs"/>
              </a:rPr>
              <a:t>、它开创了完全意义上的近代民族民主革命，极大推动了中华民族的思想解放，打开了中国进步潮流的闸门。</a:t>
            </a:r>
            <a:endParaRPr lang="zh-CN" altLang="en-US" sz="3200" b="1" noProof="1" dirty="0">
              <a:solidFill>
                <a:schemeClr val="tx1"/>
              </a:solidFill>
              <a:effectLst>
                <a:outerShdw blurRad="38100" dist="38100" dir="2700000">
                  <a:srgbClr val="C0C0C0"/>
                </a:outerShdw>
              </a:effectLst>
              <a:latin typeface="黑体" panose="02010609060101010101" charset="-122"/>
              <a:ea typeface="黑体" panose="02010609060101010101" charset="-122"/>
              <a:cs typeface="+mn-cs"/>
            </a:endParaRPr>
          </a:p>
        </p:txBody>
      </p:sp>
      <p:sp>
        <p:nvSpPr>
          <p:cNvPr id="34826" name="Text Box 10"/>
          <p:cNvSpPr txBox="1">
            <a:spLocks noChangeArrowheads="1"/>
          </p:cNvSpPr>
          <p:nvPr/>
        </p:nvSpPr>
        <p:spPr bwMode="auto">
          <a:xfrm>
            <a:off x="1558925" y="895350"/>
            <a:ext cx="1439863" cy="583565"/>
          </a:xfrm>
          <a:prstGeom prst="rect">
            <a:avLst/>
          </a:prstGeom>
          <a:solidFill>
            <a:schemeClr val="accent1"/>
          </a:solidFill>
          <a:ln w="9525">
            <a:solidFill>
              <a:srgbClr val="FF0000"/>
            </a:solidFill>
            <a:miter lim="800000"/>
          </a:ln>
          <a:effectLst/>
        </p:spPr>
        <p:txBody>
          <a:bodyPr>
            <a:spAutoFit/>
          </a:bodyPr>
          <a:p>
            <a:r>
              <a:rPr lang="zh-CN" altLang="en-US" sz="3200" b="1" noProof="1" dirty="0">
                <a:solidFill>
                  <a:srgbClr val="FF0000"/>
                </a:solidFill>
                <a:effectLst>
                  <a:outerShdw blurRad="38100" dist="38100" dir="2700000">
                    <a:srgbClr val="C0C0C0"/>
                  </a:outerShdw>
                </a:effectLst>
                <a:latin typeface="黑体" panose="02010609060101010101" charset="-122"/>
                <a:ea typeface="黑体" panose="02010609060101010101" charset="-122"/>
                <a:cs typeface="+mn-cs"/>
              </a:rPr>
              <a:t>名称：</a:t>
            </a:r>
            <a:endParaRPr lang="zh-CN" altLang="en-US" sz="3200" b="1" noProof="1" dirty="0">
              <a:solidFill>
                <a:srgbClr val="FF0000"/>
              </a:solidFill>
              <a:effectLst>
                <a:outerShdw blurRad="38100" dist="38100" dir="2700000">
                  <a:srgbClr val="C0C0C0"/>
                </a:outerShdw>
              </a:effectLst>
              <a:latin typeface="黑体" panose="02010609060101010101" charset="-122"/>
              <a:ea typeface="黑体" panose="02010609060101010101" charset="-122"/>
            </a:endParaRPr>
          </a:p>
        </p:txBody>
      </p:sp>
      <p:sp>
        <p:nvSpPr>
          <p:cNvPr id="34827" name="Text Box 11"/>
          <p:cNvSpPr txBox="1">
            <a:spLocks noChangeArrowheads="1"/>
          </p:cNvSpPr>
          <p:nvPr/>
        </p:nvSpPr>
        <p:spPr bwMode="auto">
          <a:xfrm>
            <a:off x="3071813" y="955675"/>
            <a:ext cx="7345363" cy="521970"/>
          </a:xfrm>
          <a:prstGeom prst="rect">
            <a:avLst/>
          </a:prstGeom>
          <a:solidFill>
            <a:schemeClr val="accent1"/>
          </a:solidFill>
          <a:ln w="9525">
            <a:solidFill>
              <a:srgbClr val="FF0000"/>
            </a:solidFill>
            <a:miter lim="800000"/>
          </a:ln>
          <a:effectLst/>
        </p:spPr>
        <p:txBody>
          <a:bodyPr>
            <a:spAutoFit/>
          </a:bodyPr>
          <a:p>
            <a:r>
              <a:rPr lang="en-US" altLang="zh-CN" sz="2800" b="1" noProof="1" dirty="0">
                <a:solidFill>
                  <a:schemeClr val="tx2"/>
                </a:solidFill>
                <a:effectLst>
                  <a:outerShdw blurRad="38100" dist="38100" dir="2700000">
                    <a:srgbClr val="C0C0C0"/>
                  </a:outerShdw>
                </a:effectLst>
                <a:latin typeface="黑体" panose="02010609060101010101" charset="-122"/>
                <a:ea typeface="黑体" panose="02010609060101010101" charset="-122"/>
                <a:cs typeface="+mn-cs"/>
              </a:rPr>
              <a:t>1911</a:t>
            </a:r>
            <a:r>
              <a:rPr lang="zh-CN" altLang="en-US" sz="2800" b="1" noProof="1" dirty="0">
                <a:solidFill>
                  <a:schemeClr val="tx2"/>
                </a:solidFill>
                <a:effectLst>
                  <a:outerShdw blurRad="38100" dist="38100" dir="2700000">
                    <a:srgbClr val="C0C0C0"/>
                  </a:outerShdw>
                </a:effectLst>
                <a:latin typeface="黑体" panose="02010609060101010101" charset="-122"/>
                <a:ea typeface="黑体" panose="02010609060101010101" charset="-122"/>
                <a:cs typeface="+mn-cs"/>
              </a:rPr>
              <a:t>年是农历辛亥年，历史上称“辛亥革命”</a:t>
            </a:r>
            <a:endParaRPr lang="zh-CN" altLang="en-US" sz="2800" b="1" noProof="1" dirty="0">
              <a:solidFill>
                <a:schemeClr val="tx2"/>
              </a:solidFill>
              <a:effectLst>
                <a:outerShdw blurRad="38100" dist="38100" dir="2700000">
                  <a:srgbClr val="C0C0C0"/>
                </a:outerShdw>
              </a:effectLst>
              <a:latin typeface="黑体" panose="02010609060101010101" charset="-122"/>
              <a:ea typeface="黑体" panose="0201060906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iterate type="lt">
                                    <p:tmAbs val="75"/>
                                  </p:iterate>
                                  <p:childTnLst>
                                    <p:set>
                                      <p:cBhvr>
                                        <p:cTn id="6" dur="1" fill="hold">
                                          <p:stCondLst>
                                            <p:cond delay="74"/>
                                          </p:stCondLst>
                                        </p:cTn>
                                        <p:tgtEl>
                                          <p:spTgt spid="3482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34821">
                                            <p:txEl>
                                              <p:pRg st="0" end="0"/>
                                            </p:txEl>
                                          </p:spTgt>
                                        </p:tgtEl>
                                        <p:attrNameLst>
                                          <p:attrName>style.visibility</p:attrName>
                                        </p:attrNameLst>
                                      </p:cBhvr>
                                      <p:to>
                                        <p:strVal val="visible"/>
                                      </p:to>
                                    </p:set>
                                    <p:anim calcmode="lin" valueType="num">
                                      <p:cBhvr additive="base">
                                        <p:cTn id="11" dur="500" fill="hold"/>
                                        <p:tgtEl>
                                          <p:spTgt spid="34821">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482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iterate type="lt">
                                    <p:tmAbs val="75"/>
                                  </p:iterate>
                                  <p:childTnLst>
                                    <p:set>
                                      <p:cBhvr>
                                        <p:cTn id="16" dur="1" fill="hold">
                                          <p:stCondLst>
                                            <p:cond delay="74"/>
                                          </p:stCondLst>
                                        </p:cTn>
                                        <p:tgtEl>
                                          <p:spTgt spid="34822"/>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iterate type="lt">
                                    <p:tmAbs val="75"/>
                                  </p:iterate>
                                  <p:childTnLst>
                                    <p:set>
                                      <p:cBhvr>
                                        <p:cTn id="20" dur="1" fill="hold">
                                          <p:stCondLst>
                                            <p:cond delay="74"/>
                                          </p:stCondLst>
                                        </p:cTn>
                                        <p:tgtEl>
                                          <p:spTgt spid="348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22" grpId="0" bldLvl="0" animBg="1"/>
      <p:bldP spid="34824" grpId="0" bldLvl="0" animBg="1"/>
      <p:bldP spid="34827" grpId="0" bldLvl="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 name="图片 4" descr="图片1_副本"/>
          <p:cNvPicPr>
            <a:picLocks noChangeAspect="1"/>
          </p:cNvPicPr>
          <p:nvPr/>
        </p:nvPicPr>
        <p:blipFill>
          <a:blip r:embed="rId1"/>
          <a:stretch>
            <a:fillRect/>
          </a:stretch>
        </p:blipFill>
        <p:spPr>
          <a:xfrm>
            <a:off x="-3175" y="5715"/>
            <a:ext cx="12185015" cy="963295"/>
          </a:xfrm>
          <a:prstGeom prst="rect">
            <a:avLst/>
          </a:prstGeom>
        </p:spPr>
      </p:pic>
      <p:sp>
        <p:nvSpPr>
          <p:cNvPr id="2" name="文本框 1"/>
          <p:cNvSpPr txBox="1"/>
          <p:nvPr/>
        </p:nvSpPr>
        <p:spPr>
          <a:xfrm>
            <a:off x="304800" y="1439545"/>
            <a:ext cx="2554605" cy="645160"/>
          </a:xfrm>
          <a:prstGeom prst="rect">
            <a:avLst/>
          </a:prstGeom>
          <a:noFill/>
        </p:spPr>
        <p:txBody>
          <a:bodyPr wrap="square" rtlCol="0">
            <a:prstTxWarp prst="textStop">
              <a:avLst/>
            </a:prstTxWarp>
            <a:spAutoFit/>
          </a:bodyPr>
          <a:p>
            <a:r>
              <a:rPr lang="zh-CN" altLang="en-US" sz="3600">
                <a:solidFill>
                  <a:schemeClr val="accent1"/>
                </a:solidFill>
                <a:effectLst>
                  <a:outerShdw blurRad="38100" dist="25400" dir="5400000" algn="ctr" rotWithShape="0">
                    <a:srgbClr val="6E747A">
                      <a:alpha val="43000"/>
                    </a:srgbClr>
                  </a:outerShdw>
                </a:effectLst>
              </a:rPr>
              <a:t>小试身手</a:t>
            </a:r>
            <a:endParaRPr lang="zh-CN" altLang="en-US" sz="3600">
              <a:solidFill>
                <a:schemeClr val="accent1"/>
              </a:solidFill>
              <a:effectLst>
                <a:outerShdw blurRad="38100" dist="25400" dir="5400000" algn="ctr" rotWithShape="0">
                  <a:srgbClr val="6E747A">
                    <a:alpha val="43000"/>
                  </a:srgbClr>
                </a:outerShdw>
              </a:effectLst>
            </a:endParaRPr>
          </a:p>
        </p:txBody>
      </p:sp>
      <p:sp>
        <p:nvSpPr>
          <p:cNvPr id="3" name="文本框 2"/>
          <p:cNvSpPr txBox="1"/>
          <p:nvPr/>
        </p:nvSpPr>
        <p:spPr>
          <a:xfrm>
            <a:off x="133985" y="2521585"/>
            <a:ext cx="11732260" cy="3969385"/>
          </a:xfrm>
          <a:prstGeom prst="rect">
            <a:avLst/>
          </a:prstGeom>
          <a:noFill/>
        </p:spPr>
        <p:txBody>
          <a:bodyPr wrap="square" rtlCol="0">
            <a:spAutoFit/>
          </a:bodyPr>
          <a:p>
            <a:r>
              <a:rPr lang="en-US" sz="2800">
                <a:latin typeface="宋体" panose="02010600030101010101" pitchFamily="2" charset="-122"/>
                <a:ea typeface="宋体" panose="02010600030101010101" pitchFamily="2" charset="-122"/>
              </a:rPr>
              <a:t>1</a:t>
            </a:r>
            <a:r>
              <a:rPr lang="zh-CN" altLang="en-US" sz="2800">
                <a:latin typeface="宋体" panose="02010600030101010101" pitchFamily="2" charset="-122"/>
                <a:ea typeface="宋体" panose="02010600030101010101" pitchFamily="2" charset="-122"/>
              </a:rPr>
              <a:t>、</a:t>
            </a:r>
            <a:r>
              <a:rPr sz="2800">
                <a:latin typeface="宋体" panose="02010600030101010101" pitchFamily="2" charset="-122"/>
                <a:ea typeface="宋体" panose="02010600030101010101" pitchFamily="2" charset="-122"/>
              </a:rPr>
              <a:t>“共和成，专制灭；民国成，清朝灭；总统成，皇帝灭。”导致这一现象发生的历史事件是 </a:t>
            </a:r>
            <a:r>
              <a:rPr lang="zh-CN" sz="2800">
                <a:latin typeface="宋体" panose="02010600030101010101" pitchFamily="2" charset="-122"/>
                <a:ea typeface="宋体" panose="02010600030101010101" pitchFamily="2" charset="-122"/>
              </a:rPr>
              <a:t>（      ）</a:t>
            </a:r>
            <a:endParaRPr lang="zh-CN" sz="2800">
              <a:latin typeface="宋体" panose="02010600030101010101" pitchFamily="2" charset="-122"/>
              <a:ea typeface="宋体" panose="02010600030101010101" pitchFamily="2" charset="-122"/>
            </a:endParaRPr>
          </a:p>
          <a:p>
            <a:r>
              <a:rPr sz="2800">
                <a:latin typeface="宋体" panose="02010600030101010101" pitchFamily="2" charset="-122"/>
                <a:ea typeface="宋体" panose="02010600030101010101" pitchFamily="2" charset="-122"/>
              </a:rPr>
              <a:t>A．北伐战争        B．戊戌变法     C．辛亥革命     D．新文化运动</a:t>
            </a:r>
            <a:r>
              <a:rPr lang="zh-CN" sz="2800">
                <a:latin typeface="宋体" panose="02010600030101010101" pitchFamily="2" charset="-122"/>
                <a:ea typeface="宋体" panose="02010600030101010101" pitchFamily="2" charset="-122"/>
              </a:rPr>
              <a:t>、</a:t>
            </a:r>
            <a:endParaRPr lang="zh-CN" sz="2800">
              <a:latin typeface="宋体" panose="02010600030101010101" pitchFamily="2" charset="-122"/>
              <a:ea typeface="宋体" panose="02010600030101010101" pitchFamily="2" charset="-122"/>
            </a:endParaRPr>
          </a:p>
          <a:p>
            <a:endParaRPr lang="en-US" altLang="zh-CN" sz="2800">
              <a:latin typeface="宋体" panose="02010600030101010101" pitchFamily="2" charset="-122"/>
              <a:ea typeface="宋体" panose="02010600030101010101" pitchFamily="2" charset="-122"/>
            </a:endParaRPr>
          </a:p>
          <a:p>
            <a:r>
              <a:rPr lang="en-US" altLang="zh-CN" sz="2800">
                <a:latin typeface="宋体" panose="02010600030101010101" pitchFamily="2" charset="-122"/>
                <a:ea typeface="宋体" panose="02010600030101010101" pitchFamily="2" charset="-122"/>
              </a:rPr>
              <a:t>2</a:t>
            </a:r>
            <a:r>
              <a:rPr lang="zh-CN" altLang="en-US" sz="2800">
                <a:latin typeface="宋体" panose="02010600030101010101" pitchFamily="2" charset="-122"/>
                <a:ea typeface="宋体" panose="02010600030101010101" pitchFamily="2" charset="-122"/>
              </a:rPr>
              <a:t>、辛亥革命最伟大的历史功绩是（    ）</a:t>
            </a:r>
            <a:endParaRPr lang="zh-CN" altLang="en-US" sz="2800">
              <a:latin typeface="宋体" panose="02010600030101010101" pitchFamily="2" charset="-122"/>
              <a:ea typeface="宋体" panose="02010600030101010101" pitchFamily="2" charset="-122"/>
            </a:endParaRPr>
          </a:p>
          <a:p>
            <a:r>
              <a:rPr lang="zh-CN" altLang="en-US" sz="2800">
                <a:latin typeface="宋体" panose="02010600030101010101" pitchFamily="2" charset="-122"/>
                <a:ea typeface="宋体" panose="02010600030101010101" pitchFamily="2" charset="-122"/>
              </a:rPr>
              <a:t>A.一次反帝反封建的资产阶级民主革命   </a:t>
            </a:r>
            <a:endParaRPr lang="zh-CN" altLang="en-US" sz="2800">
              <a:latin typeface="宋体" panose="02010600030101010101" pitchFamily="2" charset="-122"/>
              <a:ea typeface="宋体" panose="02010600030101010101" pitchFamily="2" charset="-122"/>
            </a:endParaRPr>
          </a:p>
          <a:p>
            <a:r>
              <a:rPr lang="zh-CN" altLang="en-US" sz="2800">
                <a:latin typeface="宋体" panose="02010600030101010101" pitchFamily="2" charset="-122"/>
                <a:ea typeface="宋体" panose="02010600030101010101" pitchFamily="2" charset="-122"/>
              </a:rPr>
              <a:t>B.它推翻了两千多年的封建君主专制制度</a:t>
            </a:r>
            <a:endParaRPr lang="zh-CN" altLang="en-US" sz="2800">
              <a:latin typeface="宋体" panose="02010600030101010101" pitchFamily="2" charset="-122"/>
              <a:ea typeface="宋体" panose="02010600030101010101" pitchFamily="2" charset="-122"/>
            </a:endParaRPr>
          </a:p>
          <a:p>
            <a:r>
              <a:rPr lang="zh-CN" altLang="en-US" sz="2800">
                <a:latin typeface="宋体" panose="02010600030101010101" pitchFamily="2" charset="-122"/>
                <a:ea typeface="宋体" panose="02010600030101010101" pitchFamily="2" charset="-122"/>
              </a:rPr>
              <a:t>C.建立了中华民国</a:t>
            </a:r>
            <a:endParaRPr lang="zh-CN" altLang="en-US" sz="2800">
              <a:latin typeface="宋体" panose="02010600030101010101" pitchFamily="2" charset="-122"/>
              <a:ea typeface="宋体" panose="02010600030101010101" pitchFamily="2" charset="-122"/>
            </a:endParaRPr>
          </a:p>
          <a:p>
            <a:r>
              <a:rPr lang="zh-CN" altLang="en-US" sz="2800">
                <a:latin typeface="宋体" panose="02010600030101010101" pitchFamily="2" charset="-122"/>
                <a:ea typeface="宋体" panose="02010600030101010101" pitchFamily="2" charset="-122"/>
              </a:rPr>
              <a:t>D.颁布了具有资产阶级共和国性质的宪法</a:t>
            </a:r>
            <a:endParaRPr lang="zh-CN" altLang="en-US" sz="2800">
              <a:latin typeface="宋体" panose="02010600030101010101" pitchFamily="2" charset="-122"/>
              <a:ea typeface="宋体" panose="02010600030101010101" pitchFamily="2" charset="-122"/>
            </a:endParaRPr>
          </a:p>
        </p:txBody>
      </p:sp>
      <p:sp>
        <p:nvSpPr>
          <p:cNvPr id="4" name="文本框 3"/>
          <p:cNvSpPr txBox="1"/>
          <p:nvPr/>
        </p:nvSpPr>
        <p:spPr>
          <a:xfrm>
            <a:off x="4496435" y="2678430"/>
            <a:ext cx="779780" cy="829945"/>
          </a:xfrm>
          <a:prstGeom prst="rect">
            <a:avLst/>
          </a:prstGeom>
          <a:noFill/>
        </p:spPr>
        <p:txBody>
          <a:bodyPr wrap="square" rtlCol="0">
            <a:spAutoFit/>
          </a:bodyPr>
          <a:p>
            <a:pPr algn="ctr"/>
            <a:r>
              <a:rPr lang="en-US" altLang="zh-CN" sz="4800">
                <a:solidFill>
                  <a:srgbClr val="FF0000"/>
                </a:solidFill>
              </a:rPr>
              <a:t>c</a:t>
            </a:r>
            <a:endParaRPr lang="en-US" altLang="zh-CN" sz="4800">
              <a:solidFill>
                <a:srgbClr val="FF0000"/>
              </a:solidFill>
            </a:endParaRPr>
          </a:p>
        </p:txBody>
      </p:sp>
      <p:sp>
        <p:nvSpPr>
          <p:cNvPr id="6" name="文本框 5"/>
          <p:cNvSpPr txBox="1"/>
          <p:nvPr/>
        </p:nvSpPr>
        <p:spPr>
          <a:xfrm>
            <a:off x="5736590" y="3933190"/>
            <a:ext cx="718820" cy="829945"/>
          </a:xfrm>
          <a:prstGeom prst="rect">
            <a:avLst/>
          </a:prstGeom>
          <a:noFill/>
        </p:spPr>
        <p:txBody>
          <a:bodyPr wrap="square" rtlCol="0">
            <a:spAutoFit/>
          </a:bodyPr>
          <a:p>
            <a:pPr algn="ctr"/>
            <a:r>
              <a:rPr lang="en-US" altLang="zh-CN" sz="4800">
                <a:solidFill>
                  <a:srgbClr val="FF0000"/>
                </a:solidFill>
              </a:rPr>
              <a:t>B</a:t>
            </a:r>
            <a:endParaRPr lang="en-US" altLang="zh-CN" sz="480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ox(in)">
                                      <p:cBhvr>
                                        <p:cTn id="7" dur="10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ox(in)">
                                      <p:cBhvr>
                                        <p:cTn id="12" dur="1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 name="图片 4" descr="图片1_副本"/>
          <p:cNvPicPr>
            <a:picLocks noChangeAspect="1"/>
          </p:cNvPicPr>
          <p:nvPr/>
        </p:nvPicPr>
        <p:blipFill>
          <a:blip r:embed="rId1"/>
          <a:stretch>
            <a:fillRect/>
          </a:stretch>
        </p:blipFill>
        <p:spPr>
          <a:xfrm>
            <a:off x="-3175" y="5715"/>
            <a:ext cx="12185015" cy="963295"/>
          </a:xfrm>
          <a:prstGeom prst="rect">
            <a:avLst/>
          </a:prstGeom>
        </p:spPr>
      </p:pic>
      <p:sp>
        <p:nvSpPr>
          <p:cNvPr id="2" name="文本框 1"/>
          <p:cNvSpPr txBox="1"/>
          <p:nvPr/>
        </p:nvSpPr>
        <p:spPr>
          <a:xfrm>
            <a:off x="1036320" y="1760855"/>
            <a:ext cx="10736580" cy="4399915"/>
          </a:xfrm>
          <a:prstGeom prst="rect">
            <a:avLst/>
          </a:prstGeom>
          <a:noFill/>
        </p:spPr>
        <p:txBody>
          <a:bodyPr wrap="square" rtlCol="0">
            <a:spAutoFit/>
          </a:bodyPr>
          <a:p>
            <a:r>
              <a:rPr lang="en-US" sz="2800">
                <a:latin typeface="宋体" panose="02010600030101010101" pitchFamily="2" charset="-122"/>
                <a:ea typeface="宋体" panose="02010600030101010101" pitchFamily="2" charset="-122"/>
              </a:rPr>
              <a:t>3</a:t>
            </a:r>
            <a:r>
              <a:rPr lang="zh-CN" altLang="en-US" sz="2800">
                <a:latin typeface="宋体" panose="02010600030101010101" pitchFamily="2" charset="-122"/>
                <a:ea typeface="宋体" panose="02010600030101010101" pitchFamily="2" charset="-122"/>
              </a:rPr>
              <a:t>、</a:t>
            </a:r>
            <a:r>
              <a:rPr sz="2800">
                <a:latin typeface="宋体" panose="02010600030101010101" pitchFamily="2" charset="-122"/>
                <a:ea typeface="宋体" panose="02010600030101010101" pitchFamily="2" charset="-122"/>
              </a:rPr>
              <a:t>“他的伟大不只是领导中国人民促使社会向一个崭新的时代跃进，还在于在消灭帝制、缔造共和后仍为建设一个独立强盛、自由平等的中国而奋斗不息。”材料评论的人物是(　　)</a:t>
            </a:r>
            <a:endParaRPr sz="2800">
              <a:latin typeface="宋体" panose="02010600030101010101" pitchFamily="2" charset="-122"/>
              <a:ea typeface="宋体" panose="02010600030101010101" pitchFamily="2" charset="-122"/>
            </a:endParaRPr>
          </a:p>
          <a:p>
            <a:r>
              <a:rPr sz="2800">
                <a:latin typeface="宋体" panose="02010600030101010101" pitchFamily="2" charset="-122"/>
                <a:ea typeface="宋体" panose="02010600030101010101" pitchFamily="2" charset="-122"/>
              </a:rPr>
              <a:t>A．李鸿章      B．孙中山       C．康有为   D．毛泽东</a:t>
            </a:r>
            <a:endParaRPr sz="2800">
              <a:latin typeface="宋体" panose="02010600030101010101" pitchFamily="2" charset="-122"/>
              <a:ea typeface="宋体" panose="02010600030101010101" pitchFamily="2" charset="-122"/>
            </a:endParaRPr>
          </a:p>
          <a:p>
            <a:endParaRPr sz="2800">
              <a:latin typeface="宋体" panose="02010600030101010101" pitchFamily="2" charset="-122"/>
              <a:ea typeface="宋体" panose="02010600030101010101" pitchFamily="2" charset="-122"/>
            </a:endParaRPr>
          </a:p>
          <a:p>
            <a:r>
              <a:rPr lang="en-US" altLang="zh-CN" sz="2800">
                <a:latin typeface="宋体" panose="02010600030101010101" pitchFamily="2" charset="-122"/>
                <a:ea typeface="宋体" panose="02010600030101010101" pitchFamily="2" charset="-122"/>
              </a:rPr>
              <a:t>4</a:t>
            </a:r>
            <a:r>
              <a:rPr lang="zh-CN" altLang="en-US" sz="2800">
                <a:latin typeface="宋体" panose="02010600030101010101" pitchFamily="2" charset="-122"/>
                <a:ea typeface="宋体" panose="02010600030101010101" pitchFamily="2" charset="-122"/>
              </a:rPr>
              <a:t>、戊戌变法和辛亥革命的相同之处是（    ）</a:t>
            </a:r>
            <a:endParaRPr lang="zh-CN" altLang="en-US" sz="2800">
              <a:latin typeface="宋体" panose="02010600030101010101" pitchFamily="2" charset="-122"/>
              <a:ea typeface="宋体" panose="02010600030101010101" pitchFamily="2" charset="-122"/>
            </a:endParaRPr>
          </a:p>
          <a:p>
            <a:r>
              <a:rPr lang="zh-CN" altLang="en-US" sz="2800">
                <a:latin typeface="宋体" panose="02010600030101010101" pitchFamily="2" charset="-122"/>
                <a:ea typeface="宋体" panose="02010600030101010101" pitchFamily="2" charset="-122"/>
              </a:rPr>
              <a:t>  A.都要求挽救民族危亡和发展资本主义       B.都采取了暴力斗争的方式</a:t>
            </a:r>
            <a:endParaRPr lang="zh-CN" altLang="en-US" sz="2800">
              <a:latin typeface="宋体" panose="02010600030101010101" pitchFamily="2" charset="-122"/>
              <a:ea typeface="宋体" panose="02010600030101010101" pitchFamily="2" charset="-122"/>
            </a:endParaRPr>
          </a:p>
          <a:p>
            <a:r>
              <a:rPr lang="zh-CN" altLang="en-US" sz="2800">
                <a:latin typeface="宋体" panose="02010600030101010101" pitchFamily="2" charset="-122"/>
                <a:ea typeface="宋体" panose="02010600030101010101" pitchFamily="2" charset="-122"/>
              </a:rPr>
              <a:t>  C.都反对满洲贵族的统治              D.都以建立资产阶级共和国为目标</a:t>
            </a:r>
            <a:endParaRPr lang="zh-CN" altLang="en-US" sz="2800">
              <a:latin typeface="宋体" panose="02010600030101010101" pitchFamily="2" charset="-122"/>
              <a:ea typeface="宋体" panose="02010600030101010101" pitchFamily="2" charset="-122"/>
            </a:endParaRPr>
          </a:p>
        </p:txBody>
      </p:sp>
      <p:sp>
        <p:nvSpPr>
          <p:cNvPr id="3" name="文本框 2"/>
          <p:cNvSpPr txBox="1"/>
          <p:nvPr/>
        </p:nvSpPr>
        <p:spPr>
          <a:xfrm>
            <a:off x="7828280" y="2572385"/>
            <a:ext cx="642620" cy="829945"/>
          </a:xfrm>
          <a:prstGeom prst="rect">
            <a:avLst/>
          </a:prstGeom>
          <a:noFill/>
        </p:spPr>
        <p:txBody>
          <a:bodyPr wrap="square" rtlCol="0">
            <a:spAutoFit/>
          </a:bodyPr>
          <a:p>
            <a:pPr algn="ctr"/>
            <a:r>
              <a:rPr lang="en-US" altLang="zh-CN" sz="4800">
                <a:solidFill>
                  <a:srgbClr val="FF0000"/>
                </a:solidFill>
              </a:rPr>
              <a:t>B</a:t>
            </a:r>
            <a:endParaRPr lang="en-US" altLang="zh-CN" sz="4800">
              <a:solidFill>
                <a:srgbClr val="FF0000"/>
              </a:solidFill>
            </a:endParaRPr>
          </a:p>
        </p:txBody>
      </p:sp>
      <p:sp>
        <p:nvSpPr>
          <p:cNvPr id="4" name="文本框 3"/>
          <p:cNvSpPr txBox="1"/>
          <p:nvPr/>
        </p:nvSpPr>
        <p:spPr>
          <a:xfrm>
            <a:off x="7499350" y="3825875"/>
            <a:ext cx="489585" cy="829945"/>
          </a:xfrm>
          <a:prstGeom prst="rect">
            <a:avLst/>
          </a:prstGeom>
          <a:noFill/>
        </p:spPr>
        <p:txBody>
          <a:bodyPr wrap="square" rtlCol="0">
            <a:spAutoFit/>
          </a:bodyPr>
          <a:p>
            <a:pPr algn="ctr"/>
            <a:r>
              <a:rPr lang="en-US" altLang="zh-CN" sz="4800">
                <a:solidFill>
                  <a:srgbClr val="FF0000"/>
                </a:solidFill>
              </a:rPr>
              <a:t>A</a:t>
            </a:r>
            <a:endParaRPr lang="en-US" altLang="zh-CN" sz="480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box(in)">
                                      <p:cBhvr>
                                        <p:cTn id="12"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 name="图片 4" descr="图片1_副本"/>
          <p:cNvPicPr>
            <a:picLocks noChangeAspect="1"/>
          </p:cNvPicPr>
          <p:nvPr/>
        </p:nvPicPr>
        <p:blipFill>
          <a:blip r:embed="rId1"/>
          <a:stretch>
            <a:fillRect/>
          </a:stretch>
        </p:blipFill>
        <p:spPr>
          <a:xfrm>
            <a:off x="-3175" y="5715"/>
            <a:ext cx="12185015" cy="963295"/>
          </a:xfrm>
          <a:prstGeom prst="rect">
            <a:avLst/>
          </a:prstGeom>
        </p:spPr>
      </p:pic>
      <p:sp>
        <p:nvSpPr>
          <p:cNvPr id="2" name="文本框 1"/>
          <p:cNvSpPr txBox="1"/>
          <p:nvPr/>
        </p:nvSpPr>
        <p:spPr>
          <a:xfrm>
            <a:off x="1327150" y="2921635"/>
            <a:ext cx="9789160" cy="1445260"/>
          </a:xfrm>
          <a:prstGeom prst="rect">
            <a:avLst/>
          </a:prstGeom>
          <a:noFill/>
        </p:spPr>
        <p:txBody>
          <a:bodyPr wrap="square" rtlCol="0">
            <a:spAutoFit/>
            <a:scene3d>
              <a:camera prst="orthographicFront"/>
              <a:lightRig rig="threePt" dir="t"/>
            </a:scene3d>
          </a:bodyPr>
          <a:p>
            <a:pPr algn="ctr"/>
            <a:r>
              <a:rPr lang="zh-CN" altLang="en-US" sz="8800">
                <a:solidFill>
                  <a:schemeClr val="accent1"/>
                </a:solidFill>
                <a:effectLst>
                  <a:glow rad="63500">
                    <a:schemeClr val="accent1">
                      <a:satMod val="175000"/>
                      <a:alpha val="40000"/>
                    </a:schemeClr>
                  </a:glow>
                  <a:outerShdw blurRad="38100" dist="25400" dir="5400000" algn="ctr" rotWithShape="0">
                    <a:srgbClr val="6E747A">
                      <a:alpha val="43000"/>
                    </a:srgbClr>
                  </a:outerShdw>
                </a:effectLst>
              </a:rPr>
              <a:t>下课，谢谢！</a:t>
            </a:r>
            <a:endParaRPr lang="zh-CN" altLang="en-US" sz="8800">
              <a:solidFill>
                <a:schemeClr val="accent1"/>
              </a:solidFill>
              <a:effectLst>
                <a:glow rad="63500">
                  <a:schemeClr val="accent1">
                    <a:satMod val="175000"/>
                    <a:alpha val="40000"/>
                  </a:schemeClr>
                </a:glow>
                <a:outerShdw blurRad="38100" dist="25400" dir="5400000" algn="ctr" rotWithShape="0">
                  <a:srgbClr val="6E747A">
                    <a:alpha val="43000"/>
                  </a:srgbClr>
                </a:outerShdw>
              </a:effectLst>
            </a:endParaRPr>
          </a:p>
        </p:txBody>
      </p:sp>
    </p:spTree>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2915</Words>
  <Application>WPS 演示</Application>
  <PresentationFormat>宽屏</PresentationFormat>
  <Paragraphs>235</Paragraphs>
  <Slides>24</Slides>
  <Notes>0</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24</vt:i4>
      </vt:variant>
    </vt:vector>
  </HeadingPairs>
  <TitlesOfParts>
    <vt:vector size="39" baseType="lpstr">
      <vt:lpstr>Arial</vt:lpstr>
      <vt:lpstr>宋体</vt:lpstr>
      <vt:lpstr>Wingdings</vt:lpstr>
      <vt:lpstr>Tahoma</vt:lpstr>
      <vt:lpstr>仿宋</vt:lpstr>
      <vt:lpstr>黑体</vt:lpstr>
      <vt:lpstr>Times New Roman</vt:lpstr>
      <vt:lpstr>Calibri Light</vt:lpstr>
      <vt:lpstr>Calibri</vt:lpstr>
      <vt:lpstr>微软雅黑</vt:lpstr>
      <vt:lpstr>Arial Unicode MS</vt:lpstr>
      <vt:lpstr>楷体</vt:lpstr>
      <vt:lpstr>华文中宋</vt:lpstr>
      <vt:lpstr>隶书</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我非常爱你，也就是爱你的这一意念，促使我勇敢地去死呀。我自从结识你以来，常希望天下的有情人都能结为夫妇；然而遍地血腥阴云，满街凶狼恶犬，有几家能称心满意呢？江州司马同情琵琶女的遭遇而泪湿青衫，我不能学习那种思想境界高的圣人而忘掉感情啊。古语说：仁爱的人“尊敬自己的老人，从而推及尊敬别人的老人，爱护自己的儿女，从而推及爱护别人的儿女”。我扩充我爱你的心情，帮助天下人爱他们所爱的人，所以我才敢在你之前死而不顾你呀。你能体谅我这种心情，在哭泣之后，也把天下的人作为自己思念的人，应该也乐意牺牲我一生和你一生的福利，替天下人谋求永久的幸福了。你不要悲伤啊！</vt:lpstr>
      <vt:lpstr>一、革命志士的奋斗</vt:lpstr>
      <vt:lpstr>PowerPoint 演示文稿</vt:lpstr>
      <vt:lpstr>材料</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samsung-nb</dc:creator>
  <cp:lastModifiedBy>samsung-nb</cp:lastModifiedBy>
  <cp:revision>13</cp:revision>
  <dcterms:created xsi:type="dcterms:W3CDTF">2017-10-16T02:45:00Z</dcterms:created>
  <dcterms:modified xsi:type="dcterms:W3CDTF">2017-10-19T15:11:47Z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2052-10.1.0.6876</vt:lpwstr>
  </property>
</Properties>
</file>