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xlsx" ContentType="application/vnd.openxmlformats-officedocument.spreadsheetml.sheet"/>
  <Default Extension="png" ContentType="image/png"/>
  <Default Extension="gif" ContentType="image/gif"/>
  <Override PartName="/docProps/app.xml" ContentType="application/vnd.openxmlformats-officedocument.extended-properties+xml"/>
  <Override PartName="/docProps/core.xml" ContentType="application/vnd.openxmlformats-package.core-properties+xml"/>
  <Override PartName="/ppt/charts/chart1.xml" ContentType="application/vnd.openxmlformats-officedocument.drawingml.chart+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648" r:id="rId1"/>
  </p:sldMasterIdLst>
  <p:notesMasterIdLst>
    <p:notesMasterId r:id="rId2"/>
  </p:notesMasterIdLst>
  <p:sldIdLst>
    <p:sldId id="256" r:id="rId3"/>
    <p:sldId id="258" r:id="rId4"/>
    <p:sldId id="259" r:id="rId5"/>
    <p:sldId id="263" r:id="rId6"/>
    <p:sldId id="264" r:id="rId7"/>
    <p:sldId id="257" r:id="rId8"/>
    <p:sldId id="260" r:id="rId9"/>
    <p:sldId id="261" r:id="rId10"/>
    <p:sldId id="265" r:id="rId11"/>
    <p:sldId id="267" r:id="rId12"/>
    <p:sldId id="268" r:id="rId13"/>
    <p:sldId id="269" r:id="rId14"/>
    <p:sldId id="266" r:id="rId15"/>
    <p:sldId id="270" r:id="rId16"/>
    <p:sldId id="272" r:id="rId17"/>
    <p:sldId id="271" r:id="rId18"/>
    <p:sldId id="273" r:id="rId19"/>
    <p:sldId id="274" r:id="rId20"/>
    <p:sldId id="275" r:id="rId21"/>
    <p:sldId id="276" r:id="rId22"/>
    <p:sldId id="277" r:id="rId23"/>
    <p:sldId id="281" r:id="rId24"/>
    <p:sldId id="279" r:id="rId25"/>
    <p:sldId id="280" r:id="rId26"/>
    <p:sldId id="278" r:id="rId27"/>
    <p:sldId id="282" r:id="rId28"/>
    <p:sldId id="283" r:id="rId29"/>
  </p:sldIdLst>
  <p:sldSz cx="9144000" cy="6858000" type="screen4x3"/>
  <p:notesSz cx="6858000" cy="9144000"/>
  <p:custDataLst>
    <p:tags r:id="rId3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978" y="-114"/>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8028800" cy="78028800"/>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tags" Target="tags/tag285.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heme" Target="theme/theme1.xml" /><Relationship Id="rId34"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charts/_rels/chart1.xml.rels>&#65279;<?xml version="1.0" encoding="utf-8" standalone="yes"?><Relationships xmlns="http://schemas.openxmlformats.org/package/2006/relationships"><Relationship Id="rId1" Type="http://schemas.openxmlformats.org/officeDocument/2006/relationships/package" Target="../embeddings/Microsoft_Excel_Worksheet1.xlsx" /></Relationships>
</file>

<file path=ppt/charts/chart1.xml><?xml version="1.0" encoding="utf-8"?>
<c:chartSpace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c="http://schemas.openxmlformats.org/drawingml/2006/chart">
  <c:date1904 val="1"/>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095730803906917572"/>
          <c:y val="0.049960877746343613"/>
          <c:w val="0.87249833345413208"/>
          <c:h val="0.64143157005310059"/>
        </c:manualLayout>
      </c:layout>
      <c:lineChart>
        <c:grouping/>
        <c:varyColors val="0"/>
        <c:ser>
          <c:idx val="0"/>
          <c:order val="0"/>
          <c:tx>
            <c:strRef>
              <c:f>Sheet1!$B$1</c:f>
              <c:strCache>
                <c:ptCount val="1"/>
                <c:pt idx="0">
                  <c:v>原棉进口数</c:v>
                </c:pt>
              </c:strCache>
            </c:strRef>
          </c:tx>
          <c:spPr>
            <a:ln w="31750" cap="rnd">
              <a:solidFill>
                <a:schemeClr val="accent2"/>
              </a:solidFill>
              <a:round/>
            </a:ln>
            <a:effectLst/>
          </c:spPr>
          <c:marker>
            <c:symbol val="circle"/>
            <c:size val="17"/>
            <c:spPr>
              <a:solidFill>
                <a:schemeClr val="accent2"/>
              </a:solidFill>
              <a:ln>
                <a:noFill/>
              </a:ln>
              <a:effectLst/>
            </c:spPr>
          </c:marker>
          <c:dLbls>
            <c:dLbl>
              <c:idx val="0"/>
              <c:dLblPos val="ctr"/>
              <c:showLegendKey val="0"/>
              <c:showVal val="1"/>
              <c:showCatName val="0"/>
              <c:showSerName val="0"/>
              <c:showPercent val="0"/>
              <c:showBubbleSize val="0"/>
              <c:extLst/>
            </c:dLbl>
            <c:dLbl>
              <c:idx val="1"/>
              <c:dLblPos val="ctr"/>
              <c:showLegendKey val="0"/>
              <c:showVal val="1"/>
              <c:showCatName val="0"/>
              <c:showSerName val="0"/>
              <c:showPercent val="0"/>
              <c:showBubbleSize val="0"/>
              <c:extLst/>
            </c:dLbl>
            <c:dLbl>
              <c:idx val="2"/>
              <c:dLblPos val="ctr"/>
              <c:showLegendKey val="0"/>
              <c:showVal val="1"/>
              <c:showCatName val="0"/>
              <c:showSerName val="0"/>
              <c:showPercent val="0"/>
              <c:showBubbleSize val="0"/>
              <c:extLst/>
            </c:dLbl>
            <c:dLbl>
              <c:idx val="3"/>
              <c:dLblPos val="ctr"/>
              <c:showLegendKey val="0"/>
              <c:showVal val="1"/>
              <c:showCatName val="0"/>
              <c:showSerName val="0"/>
              <c:showPercent val="0"/>
              <c:showBubbleSize val="0"/>
              <c:extLst/>
            </c:dLbl>
            <c:spPr>
              <a:noFill/>
              <a:ln>
                <a:noFill/>
              </a:ln>
              <a:effectLst/>
            </c:spPr>
            <c:txPr>
              <a:bodyPr rot="0" spcFirstLastPara="0" vertOverflow="ellipsis" vert="horz" wrap="square" lIns="38100" tIns="19050" rIns="38100" bIns="19050" anchor="ctr" anchorCtr="1"/>
              <a:p>
                <a:pPr>
                  <a:defRPr lang="zh-CN" sz="900" b="1" i="0" u="none" strike="noStrike" kern="1200" baseline="0" smtId="4294967295">
                    <a:solidFill>
                      <a:schemeClr val="lt1"/>
                    </a:solidFill>
                    <a:latin typeface="+mn-lt"/>
                    <a:ea typeface="+mn-ea"/>
                    <a:cs typeface="+mn-cs"/>
                  </a:defRPr>
                </a:pPr>
                <a:endParaRPr lang="zh-CN" sz="900" b="1" i="0" u="none" strike="noStrike" kern="1200" baseline="0" smtId="4294967295">
                  <a:solidFill>
                    <a:schemeClr val="lt1"/>
                  </a:solidFill>
                  <a:latin typeface="+mn-lt"/>
                  <a:ea typeface="+mn-ea"/>
                  <a:cs typeface="+mn-cs"/>
                </a:endParaRPr>
              </a:p>
            </c:txPr>
            <c:dLblPos val="ctr"/>
            <c:showLegendKey val="0"/>
            <c:showVal val="1"/>
            <c:showCatName val="0"/>
            <c:showSerName val="0"/>
            <c:showPercent val="0"/>
            <c:showBubbleSize val="0"/>
            <c:extLst/>
          </c:dLbls>
          <c:cat>
            <c:strRef>
              <c:f>Sheet1!$A$2:$A$5</c:f>
              <c:strCache>
                <c:ptCount val="4"/>
                <c:pt idx="0">
                  <c:v>1721-1730</c:v>
                </c:pt>
                <c:pt idx="1">
                  <c:v>1731-1740</c:v>
                </c:pt>
                <c:pt idx="2">
                  <c:v>1741-1750</c:v>
                </c:pt>
                <c:pt idx="3">
                  <c:v>1751-1760</c:v>
                </c:pt>
              </c:strCache>
            </c:strRef>
          </c:cat>
          <c:val>
            <c:numRef>
              <c:f>Sheet1!$B$2:$B$5</c:f>
              <c:numCache>
                <c:formatCode>General</c:formatCode>
                <c:ptCount val="4"/>
                <c:pt idx="0">
                  <c:v>1.51</c:v>
                </c:pt>
                <c:pt idx="1">
                  <c:v>1.72</c:v>
                </c:pt>
                <c:pt idx="2">
                  <c:v>2.14</c:v>
                </c:pt>
                <c:pt idx="3">
                  <c:v>2.76</c:v>
                </c:pt>
              </c:numCache>
            </c:numRef>
          </c:val>
          <c:smooth val="0"/>
        </c:ser>
        <c:ser>
          <c:idx val="1"/>
          <c:order val="1"/>
          <c:tx>
            <c:strRef>
              <c:f>Sheet1!$C$1</c:f>
              <c:strCache>
                <c:ptCount val="1"/>
                <c:pt idx="0">
                  <c:v>每10年均增长率</c:v>
                </c:pt>
              </c:strCache>
            </c:strRef>
          </c:tx>
          <c:spPr>
            <a:ln w="31750" cap="rnd">
              <a:solidFill>
                <a:schemeClr val="accent4"/>
              </a:solidFill>
              <a:round/>
            </a:ln>
            <a:effectLst/>
          </c:spPr>
          <c:marker>
            <c:symbol val="circle"/>
            <c:size val="17"/>
            <c:spPr>
              <a:solidFill>
                <a:schemeClr val="accent4"/>
              </a:solidFill>
              <a:ln>
                <a:noFill/>
              </a:ln>
              <a:effectLst/>
            </c:spPr>
          </c:marker>
          <c:dLbls>
            <c:dLbl>
              <c:idx val="0"/>
              <c:dLblPos val="ctr"/>
              <c:showLegendKey val="0"/>
              <c:showVal val="1"/>
              <c:showCatName val="0"/>
              <c:showSerName val="0"/>
              <c:showPercent val="0"/>
              <c:showBubbleSize val="0"/>
              <c:extLst/>
            </c:dLbl>
            <c:dLbl>
              <c:idx val="1"/>
              <c:dLblPos val="ctr"/>
              <c:showLegendKey val="0"/>
              <c:showVal val="1"/>
              <c:showCatName val="0"/>
              <c:showSerName val="0"/>
              <c:showPercent val="0"/>
              <c:showBubbleSize val="0"/>
              <c:extLst/>
            </c:dLbl>
            <c:dLbl>
              <c:idx val="2"/>
              <c:dLblPos val="ctr"/>
              <c:showLegendKey val="0"/>
              <c:showVal val="1"/>
              <c:showCatName val="0"/>
              <c:showSerName val="0"/>
              <c:showPercent val="0"/>
              <c:showBubbleSize val="0"/>
              <c:extLst/>
            </c:dLbl>
            <c:dLbl>
              <c:idx val="3"/>
              <c:dLblPos val="ctr"/>
              <c:showLegendKey val="0"/>
              <c:showVal val="1"/>
              <c:showCatName val="0"/>
              <c:showSerName val="0"/>
              <c:showPercent val="0"/>
              <c:showBubbleSize val="0"/>
              <c:extLst/>
            </c:dLbl>
            <c:spPr>
              <a:noFill/>
              <a:ln>
                <a:noFill/>
              </a:ln>
              <a:effectLst/>
            </c:spPr>
            <c:txPr>
              <a:bodyPr rot="0" spcFirstLastPara="0" vertOverflow="ellipsis" vert="horz" wrap="square" lIns="38100" tIns="19050" rIns="38100" bIns="19050" anchor="ctr" anchorCtr="1"/>
              <a:p>
                <a:pPr>
                  <a:defRPr lang="zh-CN" sz="900" b="1" i="0" u="none" strike="noStrike" kern="1200" baseline="0" smtId="4294967295">
                    <a:solidFill>
                      <a:schemeClr val="lt1"/>
                    </a:solidFill>
                    <a:latin typeface="+mn-lt"/>
                    <a:ea typeface="+mn-ea"/>
                    <a:cs typeface="+mn-cs"/>
                  </a:defRPr>
                </a:pPr>
                <a:endParaRPr lang="zh-CN" sz="900" b="1" i="0" u="none" strike="noStrike" kern="1200" baseline="0" smtId="4294967295">
                  <a:solidFill>
                    <a:schemeClr val="lt1"/>
                  </a:solidFill>
                  <a:latin typeface="+mn-lt"/>
                  <a:ea typeface="+mn-ea"/>
                  <a:cs typeface="+mn-cs"/>
                </a:endParaRPr>
              </a:p>
            </c:txPr>
            <c:dLblPos val="ctr"/>
            <c:showLegendKey val="0"/>
            <c:showVal val="1"/>
            <c:showCatName val="0"/>
            <c:showSerName val="0"/>
            <c:showPercent val="0"/>
            <c:showBubbleSize val="0"/>
            <c:extLst/>
          </c:dLbls>
          <c:cat>
            <c:strRef>
              <c:f>Sheet1!$A$2:$A$5</c:f>
              <c:strCache>
                <c:ptCount val="4"/>
                <c:pt idx="0">
                  <c:v>1721-1730</c:v>
                </c:pt>
                <c:pt idx="1">
                  <c:v>1731-1740</c:v>
                </c:pt>
                <c:pt idx="2">
                  <c:v>1741-1750</c:v>
                </c:pt>
                <c:pt idx="3">
                  <c:v>1751-1760</c:v>
                </c:pt>
              </c:strCache>
            </c:strRef>
          </c:cat>
          <c:val>
            <c:numRef>
              <c:f>Sheet1!$C$2:$C$5</c:f>
              <c:numCache>
                <c:formatCode>General</c:formatCode>
                <c:ptCount val="4"/>
                <c:pt idx="0">
                  <c:v>2</c:v>
                </c:pt>
                <c:pt idx="1">
                  <c:v>13.9</c:v>
                </c:pt>
                <c:pt idx="2">
                  <c:v>24.4</c:v>
                </c:pt>
                <c:pt idx="3">
                  <c:v>29</c:v>
                </c:pt>
              </c:numCache>
            </c:numRef>
          </c:val>
          <c:smooth val="0"/>
        </c:ser>
        <c:dLbls>
          <c:showLegendKey val="0"/>
          <c:showVal val="0"/>
          <c:showCatName val="0"/>
          <c:showSerName val="0"/>
          <c:showPercent val="0"/>
          <c:showBubbleSize val="0"/>
          <c:showLeaderLines val="0"/>
        </c:dLbls>
        <c:axId val="85900672"/>
        <c:axId val="85936768"/>
      </c:lineChart>
      <c:catAx>
        <c:axId val="85900672"/>
        <c:scaling>
          <c:orientation/>
        </c:scaling>
        <c:delete val="0"/>
        <c:axPos val="b"/>
        <c:numFmt formatCode="General" sourceLinked="0"/>
        <c:majorTickMark val="out"/>
        <c:minorTickMark val="none"/>
        <c:spPr>
          <a:noFill/>
          <a:ln w="19050" cap="flat" cmpd="sng" algn="ctr">
            <a:solidFill>
              <a:schemeClr val="dk1">
                <a:lumMod val="75000"/>
                <a:lumOff val="25000"/>
              </a:schemeClr>
            </a:solidFill>
            <a:round/>
          </a:ln>
          <a:effectLst/>
        </c:spPr>
        <c:txPr>
          <a:bodyPr rot="-60000000" spcFirstLastPara="0" vertOverflow="ellipsis" vert="horz" wrap="square" anchor="ctr" anchorCtr="1"/>
          <a:p>
            <a:pPr>
              <a:defRPr lang="zh-CN" sz="900" b="0" i="0" u="none" strike="noStrike" kern="1200" cap="all" baseline="0" smtId="4294967295">
                <a:solidFill>
                  <a:schemeClr val="dk1">
                    <a:lumMod val="75000"/>
                    <a:lumOff val="25000"/>
                  </a:schemeClr>
                </a:solidFill>
                <a:latin typeface="+mn-lt"/>
                <a:ea typeface="+mn-ea"/>
                <a:cs typeface="+mn-cs"/>
              </a:defRPr>
            </a:pPr>
            <a:endParaRPr lang="zh-CN" sz="900" b="0" i="0" u="none" strike="noStrike" kern="1200" cap="all" baseline="0" smtId="4294967295">
              <a:solidFill>
                <a:schemeClr val="dk1">
                  <a:lumMod val="75000"/>
                  <a:lumOff val="25000"/>
                </a:schemeClr>
              </a:solidFill>
              <a:latin typeface="+mn-lt"/>
              <a:ea typeface="+mn-ea"/>
              <a:cs typeface="+mn-cs"/>
            </a:endParaRPr>
          </a:p>
        </c:txPr>
        <c:crossAx val="85936768"/>
        <c:crosses val="autoZero"/>
        <c:auto val="0"/>
        <c:lblAlgn val="ctr"/>
        <c:lblOffset/>
        <c:noMultiLvlLbl val="0"/>
      </c:catAx>
      <c:valAx>
        <c:axId val="85936768"/>
        <c:scaling>
          <c:orientation/>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out"/>
        <c:minorTickMark val="none"/>
        <c:tickLblPos val="none"/>
        <c:crossAx val="85900672"/>
        <c:crossBetween val="between"/>
      </c:valAx>
      <c:spPr>
        <a:noFill/>
        <a:ln>
          <a:noFill/>
        </a:ln>
        <a:effectLst/>
      </c:spPr>
    </c:plotArea>
    <c:legend>
      <c:legendPos val="b"/>
      <c:legendEntry>
        <c:idx val="0"/>
        <c:txPr>
          <a:bodyPr rot="0" spcFirstLastPara="0" vertOverflow="ellipsis" vert="horz" wrap="square" anchor="ctr" anchorCtr="1"/>
          <a:p>
            <a:pPr>
              <a:defRPr lang="zh-CN" sz="2800" b="0" i="0" u="none" strike="noStrike" kern="1200" baseline="0" smtId="4294967295">
                <a:solidFill>
                  <a:schemeClr val="dk1">
                    <a:lumMod val="75000"/>
                    <a:lumOff val="25000"/>
                  </a:schemeClr>
                </a:solidFill>
                <a:latin typeface="+mn-lt"/>
                <a:ea typeface="+mn-ea"/>
                <a:cs typeface="+mn-cs"/>
              </a:defRPr>
            </a:pPr>
            <a:endParaRPr lang="zh-CN" sz="2800" b="0" i="0" u="none" strike="noStrike" kern="1200" baseline="0" smtId="4294967295">
              <a:solidFill>
                <a:schemeClr val="dk1">
                  <a:lumMod val="75000"/>
                  <a:lumOff val="25000"/>
                </a:schemeClr>
              </a:solidFill>
              <a:latin typeface="+mn-lt"/>
              <a:ea typeface="+mn-ea"/>
              <a:cs typeface="+mn-cs"/>
            </a:endParaRPr>
          </a:p>
        </c:txPr>
      </c:legendEntry>
      <c:legendEntry>
        <c:idx val="1"/>
        <c:txPr>
          <a:bodyPr rot="0" spcFirstLastPara="0" vertOverflow="ellipsis" vert="horz" wrap="square" anchor="ctr" anchorCtr="1"/>
          <a:p>
            <a:pPr>
              <a:defRPr lang="zh-CN" sz="2800" b="0" i="0" u="none" strike="noStrike" kern="1200" baseline="0" smtId="4294967295">
                <a:solidFill>
                  <a:schemeClr val="dk1">
                    <a:lumMod val="75000"/>
                    <a:lumOff val="25000"/>
                  </a:schemeClr>
                </a:solidFill>
                <a:latin typeface="+mn-lt"/>
                <a:ea typeface="+mn-ea"/>
                <a:cs typeface="+mn-cs"/>
              </a:defRPr>
            </a:pPr>
            <a:endParaRPr lang="zh-CN" sz="2800" b="0" i="0" u="none" strike="noStrike" kern="1200" baseline="0" smtId="4294967295">
              <a:solidFill>
                <a:schemeClr val="dk1">
                  <a:lumMod val="75000"/>
                  <a:lumOff val="25000"/>
                </a:schemeClr>
              </a:solidFill>
              <a:latin typeface="+mn-lt"/>
              <a:ea typeface="+mn-ea"/>
              <a:cs typeface="+mn-cs"/>
            </a:endParaRPr>
          </a:p>
        </c:txPr>
      </c:legendEntry>
      <c:layout>
        <c:manualLayout>
          <c:xMode val="edge"/>
          <c:yMode val="edge"/>
          <c:x val="0.16966865956783295"/>
          <c:y val="0.8184627890586853"/>
          <c:w val="0.46369808912277222"/>
          <c:h val="0.16862641274929047"/>
        </c:manualLayout>
      </c:layout>
      <c:overlay val="0"/>
      <c:spPr>
        <a:solidFill>
          <a:schemeClr val="lt1">
            <a:lumMod val="95000"/>
            <a:alpha val="39000"/>
          </a:schemeClr>
        </a:solidFill>
        <a:ln>
          <a:noFill/>
        </a:ln>
        <a:effectLst/>
      </c:spPr>
      <c:txPr>
        <a:bodyPr rot="0" spcFirstLastPara="0" vertOverflow="ellipsis" vert="horz" wrap="square" anchor="ctr" anchorCtr="1"/>
        <a:p>
          <a:pPr>
            <a:defRPr lang="zh-CN" sz="900" b="0" i="0" u="none" strike="noStrike" kern="1200" baseline="0" smtId="4294967295">
              <a:solidFill>
                <a:schemeClr val="dk1">
                  <a:lumMod val="75000"/>
                  <a:lumOff val="25000"/>
                </a:schemeClr>
              </a:solidFill>
              <a:latin typeface="+mn-lt"/>
              <a:ea typeface="+mn-ea"/>
              <a:cs typeface="+mn-cs"/>
            </a:defRPr>
          </a:pPr>
          <a:endParaRPr lang="zh-CN" sz="900" b="0" i="0" u="none" strike="noStrike" kern="1200" baseline="0" smtId="4294967295">
            <a:solidFill>
              <a:schemeClr val="dk1">
                <a:lumMod val="75000"/>
                <a:lumOff val="25000"/>
              </a:schemeClr>
            </a:solidFill>
            <a:latin typeface="+mn-lt"/>
            <a:ea typeface="+mn-ea"/>
            <a:cs typeface="+mn-cs"/>
          </a:endParaRPr>
        </a:p>
      </c:txPr>
    </c:legend>
    <c:plotVisOnly val="1"/>
    <c:dispBlanksAs val="gap"/>
    <c:showDLblsOverMax val="1"/>
  </c:chart>
  <c:spPr>
    <a:gradFill flip="none" rotWithShape="1">
      <a:gsLst>
        <a:gs pos="0">
          <a:schemeClr val="lt1"/>
        </a:gs>
        <a:gs pos="39000">
          <a:schemeClr val="lt1"/>
        </a:gs>
        <a:gs pos="100000">
          <a:schemeClr val="lt1">
            <a:lumMod val="75000"/>
          </a:schemeClr>
        </a:gs>
      </a:gsLst>
      <a:path path="circle">
        <a:fillToRect l="50000" t="-80000" r="50000" b="180000"/>
      </a:path>
    </a:gradFill>
    <a:ln w="9525" cap="flat" cmpd="sng" algn="ctr">
      <a:solidFill>
        <a:schemeClr val="dk1">
          <a:lumMod val="25000"/>
          <a:lumOff val="75000"/>
        </a:schemeClr>
      </a:solidFill>
      <a:round/>
    </a:ln>
    <a:effectLst/>
  </c:spPr>
  <c:txPr>
    <a:bodyPr/>
    <a:p>
      <a:pPr>
        <a:defRPr lang="zh-CN" smtId="4294967295"/>
      </a:pPr>
      <a:endParaRPr lang="zh-CN" smtId="4294967295"/>
    </a:p>
  </c:txPr>
  <c:externalData r:id="rId1"/>
</c:chartSpace>
</file>

<file path=ppt/notesMasters/_rels/notesMaster1.xml.rels>&#65279;<?xml version="1.0" encoding="utf-8" standalone="yes"?><Relationships xmlns="http://schemas.openxmlformats.org/package/2006/relationships"><Relationship Id="rId1" Type="http://schemas.openxmlformats.org/officeDocument/2006/relationships/tags" Target="../tags/tag76.xml" /><Relationship Id="rId2" Type="http://schemas.openxmlformats.org/officeDocument/2006/relationships/tags" Target="../tags/tag77.xml" /><Relationship Id="rId3" Type="http://schemas.openxmlformats.org/officeDocument/2006/relationships/tags" Target="../tags/tag78.xml" /><Relationship Id="rId4" Type="http://schemas.openxmlformats.org/officeDocument/2006/relationships/tags" Target="../tags/tag79.xml" /><Relationship Id="rId5" Type="http://schemas.openxmlformats.org/officeDocument/2006/relationships/tags" Target="../tags/tag80.xml" /><Relationship Id="rId6" Type="http://schemas.openxmlformats.org/officeDocument/2006/relationships/tags" Target="../tags/tag81.xml" /><Relationship Id="rId7" Type="http://schemas.openxmlformats.org/officeDocument/2006/relationships/tags" Target="../tags/tag82.xml" /><Relationship Id="rId8"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7200"/>
          </a:xfrm>
          <a:prstGeom prst="rect">
            <a:avLst/>
          </a:prstGeom>
        </p:spPr>
        <p:txBody>
          <a:bodyPr vert="horz" lIns="91440" tIns="45720" rIns="91440" bIns="45720" rtlCol="0"/>
          <a:lstStyle>
            <a:lvl1pPr algn="r">
              <a:defRPr sz="1200"/>
            </a:lvl1pPr>
          </a:lstStyle>
          <a:p>
            <a:fld id="{C9E4DEE4-2A7E-4E1B-8220-300088C77B4A}" type="datetimeFigureOut">
              <a:rPr lang="zh-CN" altLang="en-US" smtClean="0"/>
              <a:t>2020/7/8</a:t>
            </a:fld>
            <a:endParaRPr lang="zh-CN" altLang="en-US"/>
          </a:p>
        </p:txBody>
      </p:sp>
      <p:sp>
        <p:nvSpPr>
          <p:cNvPr id="4" name="幻灯片图像占位符 3"/>
          <p:cNvSpPr>
            <a:spLocks noGrp="1" noRot="1" noChangeAspect="1"/>
          </p:cNvSpPr>
          <p:nvPr>
            <p:ph type="sldImg" idx="2"/>
            <p:custDataLst>
              <p:tags r:id="rId4"/>
            </p:custDataLst>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7200"/>
          </a:xfrm>
          <a:prstGeom prst="rect">
            <a:avLst/>
          </a:prstGeom>
        </p:spPr>
        <p:txBody>
          <a:bodyPr vert="horz" lIns="91440" tIns="45720" rIns="91440" bIns="45720" rtlCol="0" anchor="b"/>
          <a:lstStyle>
            <a:lvl1pPr algn="r">
              <a:defRPr sz="1200"/>
            </a:lvl1pPr>
          </a:lstStyle>
          <a:p>
            <a:fld id="{68F0DCA8-61C6-497A-B2CE-65526E401211}"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 Id="rId3" Type="http://schemas.openxmlformats.org/officeDocument/2006/relationships/tags" Target="../tags/tag104.xml" /><Relationship Id="rId4" Type="http://schemas.openxmlformats.org/officeDocument/2006/relationships/tags" Target="../tags/tag105.xml" /><Relationship Id="rId5" Type="http://schemas.openxmlformats.org/officeDocument/2006/relationships/tags" Target="../tags/tag106.xml" /><Relationship Id="rId6" Type="http://schemas.openxmlformats.org/officeDocument/2006/relationships/tags" Target="../tags/tag107.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a:xfrm>
            <a:off x="1371600" y="1143000"/>
            <a:ext cx="4114800" cy="3086100"/>
          </a:xfrm>
        </p:spPr>
      </p:sp>
      <p:sp>
        <p:nvSpPr>
          <p:cNvPr id="3" name="备注占位符 2"/>
          <p:cNvSpPr>
            <a:spLocks noGrp="1"/>
          </p:cNvSpPr>
          <p:nvPr>
            <p:ph type="body" idx="1"/>
            <p:custDataLst>
              <p:tags r:id="rId5"/>
            </p:custDataLst>
          </p:nvPr>
        </p:nvSpPr>
        <p:spPr/>
        <p:txBody>
          <a:bodyPr>
            <a:normAutofit/>
          </a:bodyPr>
          <a:lstStyle/>
          <a:p>
            <a:endParaRPr lang="zh-CN" altLang="en-US"/>
          </a:p>
        </p:txBody>
      </p:sp>
      <p:sp>
        <p:nvSpPr>
          <p:cNvPr id="4" name="灯片编号占位符 3"/>
          <p:cNvSpPr>
            <a:spLocks noGrp="1"/>
          </p:cNvSpPr>
          <p:nvPr>
            <p:ph type="sldNum" sz="quarter" idx="10"/>
            <p:custDataLst>
              <p:tags r:id="rId6"/>
            </p:custDataLst>
          </p:nvPr>
        </p:nvSpPr>
        <p:spPr/>
        <p:txBody>
          <a:bodyPr/>
          <a:lstStyle/>
          <a:p>
            <a:fld id="{BE952941-9715-49C7-88DA-9E65A118AE31}" type="slidenum">
              <a:rPr lang="zh-CN" altLang="en-US" smtClean="0"/>
              <a:t>4</a:t>
            </a:fld>
            <a:endParaRPr lang="zh-CN" altLang="en-US"/>
          </a:p>
        </p:txBody>
      </p:sp>
    </p:spTree>
    <p:extLst>
      <p:ext uri="{BB962C8B-B14F-4D97-AF65-F5344CB8AC3E}">
        <p14:creationId xmlns:p14="http://schemas.microsoft.com/office/powerpoint/2010/main" xmlns="" val="441192957"/>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tags" Target="../tags/tag11.xml" /><Relationship Id="rId6" Type="http://schemas.openxmlformats.org/officeDocument/2006/relationships/tags" Target="../tags/tag12.xml" /><Relationship Id="rId7"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tags" Target="../tags/tag17.xml" /><Relationship Id="rId6" Type="http://schemas.openxmlformats.org/officeDocument/2006/relationships/tags" Target="../tags/tag18.xml" /><Relationship Id="rId7"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9.xml" /><Relationship Id="rId2" Type="http://schemas.openxmlformats.org/officeDocument/2006/relationships/tags" Target="../tags/tag20.xml" /><Relationship Id="rId3" Type="http://schemas.openxmlformats.org/officeDocument/2006/relationships/tags" Target="../tags/tag21.xml" /><Relationship Id="rId4" Type="http://schemas.openxmlformats.org/officeDocument/2006/relationships/tags" Target="../tags/tag22.xml" /><Relationship Id="rId5" Type="http://schemas.openxmlformats.org/officeDocument/2006/relationships/tags" Target="../tags/tag23.xml" /><Relationship Id="rId6" Type="http://schemas.openxmlformats.org/officeDocument/2006/relationships/tags" Target="../tags/tag24.xml" /><Relationship Id="rId7" Type="http://schemas.openxmlformats.org/officeDocument/2006/relationships/tags" Target="../tags/tag25.xml" /><Relationship Id="rId8"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6.xml" /><Relationship Id="rId10" Type="http://schemas.openxmlformats.org/officeDocument/2006/relationships/slideMaster" Target="../slideMasters/slideMaster1.xml" /><Relationship Id="rId2" Type="http://schemas.openxmlformats.org/officeDocument/2006/relationships/tags" Target="../tags/tag27.xml" /><Relationship Id="rId3" Type="http://schemas.openxmlformats.org/officeDocument/2006/relationships/tags" Target="../tags/tag28.xml" /><Relationship Id="rId4" Type="http://schemas.openxmlformats.org/officeDocument/2006/relationships/tags" Target="../tags/tag29.xml" /><Relationship Id="rId5" Type="http://schemas.openxmlformats.org/officeDocument/2006/relationships/tags" Target="../tags/tag30.xml" /><Relationship Id="rId6" Type="http://schemas.openxmlformats.org/officeDocument/2006/relationships/tags" Target="../tags/tag31.xml" /><Relationship Id="rId7" Type="http://schemas.openxmlformats.org/officeDocument/2006/relationships/tags" Target="../tags/tag32.xml" /><Relationship Id="rId8" Type="http://schemas.openxmlformats.org/officeDocument/2006/relationships/tags" Target="../tags/tag33.xml" /><Relationship Id="rId9" Type="http://schemas.openxmlformats.org/officeDocument/2006/relationships/tags" Target="../tags/tag34.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5.xml" /><Relationship Id="rId2" Type="http://schemas.openxmlformats.org/officeDocument/2006/relationships/tags" Target="../tags/tag36.xml" /><Relationship Id="rId3" Type="http://schemas.openxmlformats.org/officeDocument/2006/relationships/tags" Target="../tags/tag37.xml" /><Relationship Id="rId4" Type="http://schemas.openxmlformats.org/officeDocument/2006/relationships/tags" Target="../tags/tag38.xml" /><Relationship Id="rId5" Type="http://schemas.openxmlformats.org/officeDocument/2006/relationships/tags" Target="../tags/tag39.xml" /><Relationship Id="rId6"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40.xml" /><Relationship Id="rId2" Type="http://schemas.openxmlformats.org/officeDocument/2006/relationships/tags" Target="../tags/tag41.xml" /><Relationship Id="rId3" Type="http://schemas.openxmlformats.org/officeDocument/2006/relationships/tags" Target="../tags/tag42.xml" /><Relationship Id="rId4" Type="http://schemas.openxmlformats.org/officeDocument/2006/relationships/tags" Target="../tags/tag43.xml" /><Relationship Id="rId5"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44.xml" /><Relationship Id="rId2" Type="http://schemas.openxmlformats.org/officeDocument/2006/relationships/tags" Target="../tags/tag45.xml" /><Relationship Id="rId3" Type="http://schemas.openxmlformats.org/officeDocument/2006/relationships/tags" Target="../tags/tag46.xml" /><Relationship Id="rId4" Type="http://schemas.openxmlformats.org/officeDocument/2006/relationships/tags" Target="../tags/tag47.xml" /><Relationship Id="rId5" Type="http://schemas.openxmlformats.org/officeDocument/2006/relationships/tags" Target="../tags/tag48.xml" /><Relationship Id="rId6" Type="http://schemas.openxmlformats.org/officeDocument/2006/relationships/tags" Target="../tags/tag49.xml" /><Relationship Id="rId7" Type="http://schemas.openxmlformats.org/officeDocument/2006/relationships/tags" Target="../tags/tag50.xml" /><Relationship Id="rId8"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51.xml" /><Relationship Id="rId2" Type="http://schemas.openxmlformats.org/officeDocument/2006/relationships/tags" Target="../tags/tag52.xml" /><Relationship Id="rId3" Type="http://schemas.openxmlformats.org/officeDocument/2006/relationships/tags" Target="../tags/tag53.xml" /><Relationship Id="rId4" Type="http://schemas.openxmlformats.org/officeDocument/2006/relationships/tags" Target="../tags/tag54.xml" /><Relationship Id="rId5" Type="http://schemas.openxmlformats.org/officeDocument/2006/relationships/tags" Target="../tags/tag55.xml" /><Relationship Id="rId6" Type="http://schemas.openxmlformats.org/officeDocument/2006/relationships/tags" Target="../tags/tag56.xml" /><Relationship Id="rId7" Type="http://schemas.openxmlformats.org/officeDocument/2006/relationships/tags" Target="../tags/tag57.xml" /><Relationship Id="rId8"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58.xml" /><Relationship Id="rId2" Type="http://schemas.openxmlformats.org/officeDocument/2006/relationships/tags" Target="../tags/tag59.xml" /><Relationship Id="rId3" Type="http://schemas.openxmlformats.org/officeDocument/2006/relationships/tags" Target="../tags/tag60.xml" /><Relationship Id="rId4" Type="http://schemas.openxmlformats.org/officeDocument/2006/relationships/tags" Target="../tags/tag61.xml" /><Relationship Id="rId5" Type="http://schemas.openxmlformats.org/officeDocument/2006/relationships/tags" Target="../tags/tag62.xml" /><Relationship Id="rId6" Type="http://schemas.openxmlformats.org/officeDocument/2006/relationships/tags" Target="../tags/tag63.xml" /><Relationship Id="rId7"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64.xml" /><Relationship Id="rId2" Type="http://schemas.openxmlformats.org/officeDocument/2006/relationships/tags" Target="../tags/tag65.xml" /><Relationship Id="rId3" Type="http://schemas.openxmlformats.org/officeDocument/2006/relationships/tags" Target="../tags/tag66.xml" /><Relationship Id="rId4" Type="http://schemas.openxmlformats.org/officeDocument/2006/relationships/tags" Target="../tags/tag67.xml" /><Relationship Id="rId5" Type="http://schemas.openxmlformats.org/officeDocument/2006/relationships/tags" Target="../tags/tag68.xml" /><Relationship Id="rId6" Type="http://schemas.openxmlformats.org/officeDocument/2006/relationships/tags" Target="../tags/tag69.xml" /><Relationship Id="rId7"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Title Slide">
    <p:spTree>
      <p:nvGrpSpPr>
        <p:cNvPr id="1" name=""/>
        <p:cNvGrpSpPr/>
        <p:nvPr>
          <p:custDataLst>
            <p:tags r:id="rId1"/>
          </p:custDataLst>
        </p:nvPr>
      </p:nvGrpSpPr>
      <p:grpSpPr>
        <a:xfrm>
          <a:off x="0" y="0"/>
          <a:ext cx="0" cy="0"/>
        </a:xfrm>
      </p:grpSpPr>
      <p:sp>
        <p:nvSpPr>
          <p:cNvPr id="2" name="Title 1"/>
          <p:cNvSpPr>
            <a:spLocks noGrp="1"/>
          </p:cNvSpPr>
          <p:nvPr>
            <p:ph type="ctrTitle"/>
            <p:custDataLst>
              <p:tags r:id="rId2"/>
            </p:custDataLst>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custDataLst>
              <p:tags r:id="rId3"/>
            </p:custDataLst>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custDataLst>
              <p:tags r:id="rId4"/>
            </p:custDataLst>
          </p:nvPr>
        </p:nvSpPr>
        <p:spPr/>
        <p:txBody>
          <a:bodyPr/>
          <a:lstStyle/>
          <a:p>
            <a:fld id="{1D8BD707-D9CF-40AE-B4C6-C98DA3205C09}" type="datetimeFigureOut">
              <a:rPr lang="en-US" smtClean="0"/>
              <a:t>7/8/2020</a:t>
            </a:fld>
            <a:endParaRPr lang="en-US"/>
          </a:p>
        </p:txBody>
      </p:sp>
      <p:sp>
        <p:nvSpPr>
          <p:cNvPr id="5" name="Footer Placeholder 4"/>
          <p:cNvSpPr>
            <a:spLocks noGrp="1"/>
          </p:cNvSpPr>
          <p:nvPr>
            <p:ph type="ftr" sz="quarter" idx="11"/>
            <p:custDataLst>
              <p:tags r:id="rId5"/>
            </p:custDataLst>
          </p:nvPr>
        </p:nvSpPr>
        <p:spPr/>
        <p:txBody>
          <a:bodyPr/>
          <a:lstStyle/>
          <a:p>
            <a:endParaRPr lang="en-US"/>
          </a:p>
        </p:txBody>
      </p:sp>
      <p:sp>
        <p:nvSpPr>
          <p:cNvPr id="6" name="Slide Number Placeholder 5"/>
          <p:cNvSpPr>
            <a:spLocks noGrp="1"/>
          </p:cNvSpPr>
          <p:nvPr>
            <p:ph type="sldNum" sz="quarter" idx="12"/>
            <p:custDataLst>
              <p:tags r:id="rId6"/>
            </p:custDataLst>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en-US" smtClean="0"/>
              <a:t>Click to edit Master title style</a:t>
            </a:r>
            <a:endParaRPr lang="en-US"/>
          </a:p>
        </p:txBody>
      </p:sp>
      <p:sp>
        <p:nvSpPr>
          <p:cNvPr id="3" name="Content Placeholder 2"/>
          <p:cNvSpPr>
            <a:spLocks noGrp="1"/>
          </p:cNvSpPr>
          <p:nvPr>
            <p:ph idx="1"/>
            <p:custDataLst>
              <p:tags r:id="rId3"/>
            </p:custDataLst>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custDataLst>
              <p:tags r:id="rId4"/>
            </p:custDataLst>
          </p:nvPr>
        </p:nvSpPr>
        <p:spPr/>
        <p:txBody>
          <a:bodyPr/>
          <a:lstStyle/>
          <a:p>
            <a:fld id="{1D8BD707-D9CF-40AE-B4C6-C98DA3205C09}" type="datetimeFigureOut">
              <a:rPr lang="en-US" smtClean="0"/>
              <a:t>7/8/2020</a:t>
            </a:fld>
            <a:endParaRPr lang="en-US"/>
          </a:p>
        </p:txBody>
      </p:sp>
      <p:sp>
        <p:nvSpPr>
          <p:cNvPr id="5" name="Footer Placeholder 4"/>
          <p:cNvSpPr>
            <a:spLocks noGrp="1"/>
          </p:cNvSpPr>
          <p:nvPr>
            <p:ph type="ftr" sz="quarter" idx="11"/>
            <p:custDataLst>
              <p:tags r:id="rId5"/>
            </p:custDataLst>
          </p:nvPr>
        </p:nvSpPr>
        <p:spPr/>
        <p:txBody>
          <a:bodyPr/>
          <a:lstStyle/>
          <a:p>
            <a:endParaRPr lang="en-US"/>
          </a:p>
        </p:txBody>
      </p:sp>
      <p:sp>
        <p:nvSpPr>
          <p:cNvPr id="6" name="Slide Number Placeholder 5"/>
          <p:cNvSpPr>
            <a:spLocks noGrp="1"/>
          </p:cNvSpPr>
          <p:nvPr>
            <p:ph type="sldNum" sz="quarter" idx="12"/>
            <p:custDataLst>
              <p:tags r:id="rId6"/>
            </p:custDataLst>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Section Header">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custDataLst>
              <p:tags r:id="rId3"/>
            </p:custDataLst>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custDataLst>
              <p:tags r:id="rId4"/>
            </p:custDataLst>
          </p:nvPr>
        </p:nvSpPr>
        <p:spPr/>
        <p:txBody>
          <a:bodyPr/>
          <a:lstStyle/>
          <a:p>
            <a:fld id="{1D8BD707-D9CF-40AE-B4C6-C98DA3205C09}" type="datetimeFigureOut">
              <a:rPr lang="en-US" smtClean="0"/>
              <a:t>7/8/2020</a:t>
            </a:fld>
            <a:endParaRPr lang="en-US"/>
          </a:p>
        </p:txBody>
      </p:sp>
      <p:sp>
        <p:nvSpPr>
          <p:cNvPr id="5" name="Footer Placeholder 4"/>
          <p:cNvSpPr>
            <a:spLocks noGrp="1"/>
          </p:cNvSpPr>
          <p:nvPr>
            <p:ph type="ftr" sz="quarter" idx="11"/>
            <p:custDataLst>
              <p:tags r:id="rId5"/>
            </p:custDataLst>
          </p:nvPr>
        </p:nvSpPr>
        <p:spPr/>
        <p:txBody>
          <a:bodyPr/>
          <a:lstStyle/>
          <a:p>
            <a:endParaRPr lang="en-US"/>
          </a:p>
        </p:txBody>
      </p:sp>
      <p:sp>
        <p:nvSpPr>
          <p:cNvPr id="6" name="Slide Number Placeholder 5"/>
          <p:cNvSpPr>
            <a:spLocks noGrp="1"/>
          </p:cNvSpPr>
          <p:nvPr>
            <p:ph type="sldNum" sz="quarter" idx="12"/>
            <p:custDataLst>
              <p:tags r:id="rId6"/>
            </p:custDataLst>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Two Content">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en-US" smtClean="0"/>
              <a:t>Click to edit Master title style</a:t>
            </a:r>
            <a:endParaRPr lang="en-US"/>
          </a:p>
        </p:txBody>
      </p:sp>
      <p:sp>
        <p:nvSpPr>
          <p:cNvPr id="3" name="Content Placeholder 2"/>
          <p:cNvSpPr>
            <a:spLocks noGrp="1"/>
          </p:cNvSpPr>
          <p:nvPr>
            <p:ph sz="half" idx="1"/>
            <p:custDataLst>
              <p:tags r:id="rId3"/>
            </p:custDataLst>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custDataLst>
              <p:tags r:id="rId4"/>
            </p:custDataLst>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custDataLst>
              <p:tags r:id="rId5"/>
            </p:custDataLst>
          </p:nvPr>
        </p:nvSpPr>
        <p:spPr/>
        <p:txBody>
          <a:bodyPr/>
          <a:lstStyle/>
          <a:p>
            <a:fld id="{1D8BD707-D9CF-40AE-B4C6-C98DA3205C09}" type="datetimeFigureOut">
              <a:rPr lang="en-US" smtClean="0"/>
              <a:t>7/8/2020</a:t>
            </a:fld>
            <a:endParaRPr lang="en-US"/>
          </a:p>
        </p:txBody>
      </p:sp>
      <p:sp>
        <p:nvSpPr>
          <p:cNvPr id="6" name="Footer Placeholder 5"/>
          <p:cNvSpPr>
            <a:spLocks noGrp="1"/>
          </p:cNvSpPr>
          <p:nvPr>
            <p:ph type="ftr" sz="quarter" idx="11"/>
            <p:custDataLst>
              <p:tags r:id="rId6"/>
            </p:custDataLst>
          </p:nvPr>
        </p:nvSpPr>
        <p:spPr/>
        <p:txBody>
          <a:bodyPr/>
          <a:lstStyle/>
          <a:p>
            <a:endParaRPr lang="en-US"/>
          </a:p>
        </p:txBody>
      </p:sp>
      <p:sp>
        <p:nvSpPr>
          <p:cNvPr id="7" name="Slide Number Placeholder 6"/>
          <p:cNvSpPr>
            <a:spLocks noGrp="1"/>
          </p:cNvSpPr>
          <p:nvPr>
            <p:ph type="sldNum" sz="quarter" idx="12"/>
            <p:custDataLst>
              <p:tags r:id="rId7"/>
            </p:custDataLst>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Comparison">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custDataLst>
              <p:tags r:id="rId3"/>
            </p:custDataLst>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custDataLst>
              <p:tags r:id="rId4"/>
            </p:custDataLst>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custDataLst>
              <p:tags r:id="rId5"/>
            </p:custDataLst>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custDataLst>
              <p:tags r:id="rId6"/>
            </p:custDataLst>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custDataLst>
              <p:tags r:id="rId7"/>
            </p:custDataLst>
          </p:nvPr>
        </p:nvSpPr>
        <p:spPr/>
        <p:txBody>
          <a:bodyPr/>
          <a:lstStyle/>
          <a:p>
            <a:fld id="{1D8BD707-D9CF-40AE-B4C6-C98DA3205C09}" type="datetimeFigureOut">
              <a:rPr lang="en-US" smtClean="0"/>
              <a:t>7/8/2020</a:t>
            </a:fld>
            <a:endParaRPr lang="en-US"/>
          </a:p>
        </p:txBody>
      </p:sp>
      <p:sp>
        <p:nvSpPr>
          <p:cNvPr id="8" name="Footer Placeholder 7"/>
          <p:cNvSpPr>
            <a:spLocks noGrp="1"/>
          </p:cNvSpPr>
          <p:nvPr>
            <p:ph type="ftr" sz="quarter" idx="11"/>
            <p:custDataLst>
              <p:tags r:id="rId8"/>
            </p:custDataLst>
          </p:nvPr>
        </p:nvSpPr>
        <p:spPr/>
        <p:txBody>
          <a:bodyPr/>
          <a:lstStyle/>
          <a:p>
            <a:endParaRPr lang="en-US"/>
          </a:p>
        </p:txBody>
      </p:sp>
      <p:sp>
        <p:nvSpPr>
          <p:cNvPr id="9" name="Slide Number Placeholder 8"/>
          <p:cNvSpPr>
            <a:spLocks noGrp="1"/>
          </p:cNvSpPr>
          <p:nvPr>
            <p:ph type="sldNum" sz="quarter" idx="12"/>
            <p:custDataLst>
              <p:tags r:id="rId9"/>
            </p:custDataLst>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Title Only">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en-US" smtClean="0"/>
              <a:t>Click to edit Master title style</a:t>
            </a:r>
            <a:endParaRPr lang="en-US"/>
          </a:p>
        </p:txBody>
      </p:sp>
      <p:sp>
        <p:nvSpPr>
          <p:cNvPr id="3" name="Date Placeholder 2"/>
          <p:cNvSpPr>
            <a:spLocks noGrp="1"/>
          </p:cNvSpPr>
          <p:nvPr>
            <p:ph type="dt" sz="half" idx="10"/>
            <p:custDataLst>
              <p:tags r:id="rId3"/>
            </p:custDataLst>
          </p:nvPr>
        </p:nvSpPr>
        <p:spPr/>
        <p:txBody>
          <a:bodyPr/>
          <a:lstStyle/>
          <a:p>
            <a:fld id="{1D8BD707-D9CF-40AE-B4C6-C98DA3205C09}" type="datetimeFigureOut">
              <a:rPr lang="en-US" smtClean="0"/>
              <a:t>7/8/2020</a:t>
            </a:fld>
            <a:endParaRPr lang="en-US"/>
          </a:p>
        </p:txBody>
      </p:sp>
      <p:sp>
        <p:nvSpPr>
          <p:cNvPr id="4" name="Footer Placeholder 3"/>
          <p:cNvSpPr>
            <a:spLocks noGrp="1"/>
          </p:cNvSpPr>
          <p:nvPr>
            <p:ph type="ftr" sz="quarter" idx="11"/>
            <p:custDataLst>
              <p:tags r:id="rId4"/>
            </p:custDataLst>
          </p:nvPr>
        </p:nvSpPr>
        <p:spPr/>
        <p:txBody>
          <a:bodyPr/>
          <a:lstStyle/>
          <a:p>
            <a:endParaRPr lang="en-US"/>
          </a:p>
        </p:txBody>
      </p:sp>
      <p:sp>
        <p:nvSpPr>
          <p:cNvPr id="5" name="Slide Number Placeholder 4"/>
          <p:cNvSpPr>
            <a:spLocks noGrp="1"/>
          </p:cNvSpPr>
          <p:nvPr>
            <p:ph type="sldNum" sz="quarter" idx="12"/>
            <p:custDataLst>
              <p:tags r:id="rId5"/>
            </p:custDataLst>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Blank">
    <p:spTree>
      <p:nvGrpSpPr>
        <p:cNvPr id="1" name=""/>
        <p:cNvGrpSpPr/>
        <p:nvPr>
          <p:custDataLst>
            <p:tags r:id="rId1"/>
          </p:custDataLst>
        </p:nvPr>
      </p:nvGrpSpPr>
      <p:grpSpPr>
        <a:xfrm>
          <a:off x="0" y="0"/>
          <a:ext cx="0" cy="0"/>
        </a:xfrm>
      </p:grpSpPr>
      <p:sp>
        <p:nvSpPr>
          <p:cNvPr id="2" name="Date Placeholder 1"/>
          <p:cNvSpPr>
            <a:spLocks noGrp="1"/>
          </p:cNvSpPr>
          <p:nvPr>
            <p:ph type="dt" sz="half" idx="10"/>
            <p:custDataLst>
              <p:tags r:id="rId2"/>
            </p:custDataLst>
          </p:nvPr>
        </p:nvSpPr>
        <p:spPr/>
        <p:txBody>
          <a:bodyPr/>
          <a:lstStyle/>
          <a:p>
            <a:fld id="{1D8BD707-D9CF-40AE-B4C6-C98DA3205C09}" type="datetimeFigureOut">
              <a:rPr lang="en-US" smtClean="0"/>
              <a:t>7/8/2020</a:t>
            </a:fld>
            <a:endParaRPr lang="en-US"/>
          </a:p>
        </p:txBody>
      </p:sp>
      <p:sp>
        <p:nvSpPr>
          <p:cNvPr id="3" name="Footer Placeholder 2"/>
          <p:cNvSpPr>
            <a:spLocks noGrp="1"/>
          </p:cNvSpPr>
          <p:nvPr>
            <p:ph type="ftr" sz="quarter" idx="11"/>
            <p:custDataLst>
              <p:tags r:id="rId3"/>
            </p:custDataLst>
          </p:nvPr>
        </p:nvSpPr>
        <p:spPr/>
        <p:txBody>
          <a:bodyPr/>
          <a:lstStyle/>
          <a:p>
            <a:endParaRPr lang="en-US"/>
          </a:p>
        </p:txBody>
      </p:sp>
      <p:sp>
        <p:nvSpPr>
          <p:cNvPr id="4" name="Slide Number Placeholder 3"/>
          <p:cNvSpPr>
            <a:spLocks noGrp="1"/>
          </p:cNvSpPr>
          <p:nvPr>
            <p:ph type="sldNum" sz="quarter" idx="12"/>
            <p:custDataLst>
              <p:tags r:id="rId4"/>
            </p:custDataLst>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Content with Caption">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custDataLst>
              <p:tags r:id="rId3"/>
            </p:custDataLst>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custDataLst>
              <p:tags r:id="rId4"/>
            </p:custDataLst>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custDataLst>
              <p:tags r:id="rId5"/>
            </p:custDataLst>
          </p:nvPr>
        </p:nvSpPr>
        <p:spPr/>
        <p:txBody>
          <a:bodyPr/>
          <a:lstStyle/>
          <a:p>
            <a:fld id="{1D8BD707-D9CF-40AE-B4C6-C98DA3205C09}" type="datetimeFigureOut">
              <a:rPr lang="en-US" smtClean="0"/>
              <a:t>7/8/2020</a:t>
            </a:fld>
            <a:endParaRPr lang="en-US"/>
          </a:p>
        </p:txBody>
      </p:sp>
      <p:sp>
        <p:nvSpPr>
          <p:cNvPr id="6" name="Footer Placeholder 5"/>
          <p:cNvSpPr>
            <a:spLocks noGrp="1"/>
          </p:cNvSpPr>
          <p:nvPr>
            <p:ph type="ftr" sz="quarter" idx="11"/>
            <p:custDataLst>
              <p:tags r:id="rId6"/>
            </p:custDataLst>
          </p:nvPr>
        </p:nvSpPr>
        <p:spPr/>
        <p:txBody>
          <a:bodyPr/>
          <a:lstStyle/>
          <a:p>
            <a:endParaRPr lang="en-US"/>
          </a:p>
        </p:txBody>
      </p:sp>
      <p:sp>
        <p:nvSpPr>
          <p:cNvPr id="7" name="Slide Number Placeholder 6"/>
          <p:cNvSpPr>
            <a:spLocks noGrp="1"/>
          </p:cNvSpPr>
          <p:nvPr>
            <p:ph type="sldNum" sz="quarter" idx="12"/>
            <p:custDataLst>
              <p:tags r:id="rId7"/>
            </p:custDataLst>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Picture with Caption">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custDataLst>
              <p:tags r:id="rId3"/>
            </p:custDataLst>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custDataLst>
              <p:tags r:id="rId4"/>
            </p:custDataLst>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custDataLst>
              <p:tags r:id="rId5"/>
            </p:custDataLst>
          </p:nvPr>
        </p:nvSpPr>
        <p:spPr/>
        <p:txBody>
          <a:bodyPr/>
          <a:lstStyle/>
          <a:p>
            <a:fld id="{1D8BD707-D9CF-40AE-B4C6-C98DA3205C09}" type="datetimeFigureOut">
              <a:rPr lang="en-US" smtClean="0"/>
              <a:t>7/8/2020</a:t>
            </a:fld>
            <a:endParaRPr lang="en-US"/>
          </a:p>
        </p:txBody>
      </p:sp>
      <p:sp>
        <p:nvSpPr>
          <p:cNvPr id="6" name="Footer Placeholder 5"/>
          <p:cNvSpPr>
            <a:spLocks noGrp="1"/>
          </p:cNvSpPr>
          <p:nvPr>
            <p:ph type="ftr" sz="quarter" idx="11"/>
            <p:custDataLst>
              <p:tags r:id="rId6"/>
            </p:custDataLst>
          </p:nvPr>
        </p:nvSpPr>
        <p:spPr/>
        <p:txBody>
          <a:bodyPr/>
          <a:lstStyle/>
          <a:p>
            <a:endParaRPr lang="en-US"/>
          </a:p>
        </p:txBody>
      </p:sp>
      <p:sp>
        <p:nvSpPr>
          <p:cNvPr id="7" name="Slide Number Placeholder 6"/>
          <p:cNvSpPr>
            <a:spLocks noGrp="1"/>
          </p:cNvSpPr>
          <p:nvPr>
            <p:ph type="sldNum" sz="quarter" idx="12"/>
            <p:custDataLst>
              <p:tags r:id="rId7"/>
            </p:custDataLst>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Title and Vertical Text">
    <p:spTree>
      <p:nvGrpSpPr>
        <p:cNvPr id="1" name=""/>
        <p:cNvGrpSpPr/>
        <p:nvPr>
          <p:custDataLst>
            <p:tags r:id="rId1"/>
          </p:custDataLst>
        </p:nvPr>
      </p:nvGrpSpPr>
      <p:grpSpPr>
        <a:xfrm>
          <a:off x="0" y="0"/>
          <a:ext cx="0" cy="0"/>
        </a:xfrm>
      </p:grpSpPr>
      <p:sp>
        <p:nvSpPr>
          <p:cNvPr id="2" name="Title 1"/>
          <p:cNvSpPr>
            <a:spLocks noGrp="1"/>
          </p:cNvSpPr>
          <p:nvPr>
            <p:ph type="title"/>
            <p:custDataLst>
              <p:tags r:id="rId2"/>
            </p:custDataLst>
          </p:nvPr>
        </p:nvSpPr>
        <p:spPr/>
        <p:txBody>
          <a:bodyPr/>
          <a:lstStyle/>
          <a:p>
            <a:r>
              <a:rPr lang="en-US" smtClean="0"/>
              <a:t>Click to edit Master title style</a:t>
            </a:r>
            <a:endParaRPr lang="en-US"/>
          </a:p>
        </p:txBody>
      </p:sp>
      <p:sp>
        <p:nvSpPr>
          <p:cNvPr id="3" name="Vertical Text Placeholder 2"/>
          <p:cNvSpPr>
            <a:spLocks noGrp="1"/>
          </p:cNvSpPr>
          <p:nvPr>
            <p:ph type="body" orient="vert" idx="1"/>
            <p:custDataLst>
              <p:tags r:id="rId3"/>
            </p:custDataLst>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custDataLst>
              <p:tags r:id="rId4"/>
            </p:custDataLst>
          </p:nvPr>
        </p:nvSpPr>
        <p:spPr/>
        <p:txBody>
          <a:bodyPr/>
          <a:lstStyle/>
          <a:p>
            <a:fld id="{1D8BD707-D9CF-40AE-B4C6-C98DA3205C09}" type="datetimeFigureOut">
              <a:rPr lang="en-US" smtClean="0"/>
              <a:t>7/8/2020</a:t>
            </a:fld>
            <a:endParaRPr lang="en-US"/>
          </a:p>
        </p:txBody>
      </p:sp>
      <p:sp>
        <p:nvSpPr>
          <p:cNvPr id="5" name="Footer Placeholder 4"/>
          <p:cNvSpPr>
            <a:spLocks noGrp="1"/>
          </p:cNvSpPr>
          <p:nvPr>
            <p:ph type="ftr" sz="quarter" idx="11"/>
            <p:custDataLst>
              <p:tags r:id="rId5"/>
            </p:custDataLst>
          </p:nvPr>
        </p:nvSpPr>
        <p:spPr/>
        <p:txBody>
          <a:bodyPr/>
          <a:lstStyle/>
          <a:p>
            <a:endParaRPr lang="en-US"/>
          </a:p>
        </p:txBody>
      </p:sp>
      <p:sp>
        <p:nvSpPr>
          <p:cNvPr id="6" name="Slide Number Placeholder 5"/>
          <p:cNvSpPr>
            <a:spLocks noGrp="1"/>
          </p:cNvSpPr>
          <p:nvPr>
            <p:ph type="sldNum" sz="quarter" idx="12"/>
            <p:custDataLst>
              <p:tags r:id="rId6"/>
            </p:custDataLst>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Vertical Title and Text">
    <p:spTree>
      <p:nvGrpSpPr>
        <p:cNvPr id="1" name=""/>
        <p:cNvGrpSpPr/>
        <p:nvPr>
          <p:custDataLst>
            <p:tags r:id="rId1"/>
          </p:custDataLst>
        </p:nvPr>
      </p:nvGrpSpPr>
      <p:grpSpPr>
        <a:xfrm>
          <a:off x="0" y="0"/>
          <a:ext cx="0" cy="0"/>
        </a:xfrm>
      </p:grpSpPr>
      <p:sp>
        <p:nvSpPr>
          <p:cNvPr id="2" name="Vertical Title 1"/>
          <p:cNvSpPr>
            <a:spLocks noGrp="1"/>
          </p:cNvSpPr>
          <p:nvPr>
            <p:ph type="title" orient="vert"/>
            <p:custDataLst>
              <p:tags r:id="rId2"/>
            </p:custDataLs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custDataLst>
              <p:tags r:id="rId3"/>
            </p:custDataLst>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custDataLst>
              <p:tags r:id="rId4"/>
            </p:custDataLst>
          </p:nvPr>
        </p:nvSpPr>
        <p:spPr/>
        <p:txBody>
          <a:bodyPr/>
          <a:lstStyle/>
          <a:p>
            <a:fld id="{1D8BD707-D9CF-40AE-B4C6-C98DA3205C09}" type="datetimeFigureOut">
              <a:rPr lang="en-US" smtClean="0"/>
              <a:t>7/8/2020</a:t>
            </a:fld>
            <a:endParaRPr lang="en-US"/>
          </a:p>
        </p:txBody>
      </p:sp>
      <p:sp>
        <p:nvSpPr>
          <p:cNvPr id="5" name="Footer Placeholder 4"/>
          <p:cNvSpPr>
            <a:spLocks noGrp="1"/>
          </p:cNvSpPr>
          <p:nvPr>
            <p:ph type="ftr" sz="quarter" idx="11"/>
            <p:custDataLst>
              <p:tags r:id="rId5"/>
            </p:custDataLst>
          </p:nvPr>
        </p:nvSpPr>
        <p:spPr/>
        <p:txBody>
          <a:bodyPr/>
          <a:lstStyle/>
          <a:p>
            <a:endParaRPr lang="en-US"/>
          </a:p>
        </p:txBody>
      </p:sp>
      <p:sp>
        <p:nvSpPr>
          <p:cNvPr id="6" name="Slide Number Placeholder 5"/>
          <p:cNvSpPr>
            <a:spLocks noGrp="1"/>
          </p:cNvSpPr>
          <p:nvPr>
            <p:ph type="sldNum" sz="quarter" idx="12"/>
            <p:custDataLst>
              <p:tags r:id="rId6"/>
            </p:custDataLst>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70.xml" /><Relationship Id="rId13" Type="http://schemas.openxmlformats.org/officeDocument/2006/relationships/tags" Target="../tags/tag71.xml" /><Relationship Id="rId14" Type="http://schemas.openxmlformats.org/officeDocument/2006/relationships/tags" Target="../tags/tag72.xml" /><Relationship Id="rId15" Type="http://schemas.openxmlformats.org/officeDocument/2006/relationships/tags" Target="../tags/tag73.xml" /><Relationship Id="rId16" Type="http://schemas.openxmlformats.org/officeDocument/2006/relationships/tags" Target="../tags/tag74.xml" /><Relationship Id="rId17" Type="http://schemas.openxmlformats.org/officeDocument/2006/relationships/tags" Target="../tags/tag75.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12"/>
          </p:custDataLst>
        </p:nvPr>
      </p:nvGrpSpPr>
      <p:grpSpPr>
        <a:xfrm>
          <a:off x="0" y="0"/>
          <a:ext cx="0" cy="0"/>
        </a:xfrm>
      </p:grpSpPr>
      <p:sp>
        <p:nvSpPr>
          <p:cNvPr id="2" name="Title Placeholder 1"/>
          <p:cNvSpPr>
            <a:spLocks noGrp="1"/>
          </p:cNvSpPr>
          <p:nvPr>
            <p:ph type="title"/>
            <p:custDataLst>
              <p:tags r:id="rId13"/>
            </p:custDataLst>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custDataLst>
              <p:tags r:id="rId14"/>
            </p:custDataLst>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custDataLst>
              <p:tags r:id="rId15"/>
            </p:custDataLst>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7/8/2020</a:t>
            </a:fld>
            <a:endParaRPr lang="en-US"/>
          </a:p>
        </p:txBody>
      </p:sp>
      <p:sp>
        <p:nvSpPr>
          <p:cNvPr id="5" name="Footer Placeholder 4"/>
          <p:cNvSpPr>
            <a:spLocks noGrp="1"/>
          </p:cNvSpPr>
          <p:nvPr>
            <p:ph type="ftr" sz="quarter" idx="3"/>
            <p:custDataLst>
              <p:tags r:id="rId16"/>
            </p:custDataLst>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custDataLst>
              <p:tags r:id="rId17"/>
            </p:custDataLst>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88.xml" /><Relationship Id="rId2" Type="http://schemas.openxmlformats.org/officeDocument/2006/relationships/tags" Target="../tags/tag83.xml" /><Relationship Id="rId3" Type="http://schemas.openxmlformats.org/officeDocument/2006/relationships/tags" Target="../tags/tag84.xml" /><Relationship Id="rId4" Type="http://schemas.openxmlformats.org/officeDocument/2006/relationships/image" Target="../media/image1.jpeg" /><Relationship Id="rId5" Type="http://schemas.openxmlformats.org/officeDocument/2006/relationships/tags" Target="../tags/tag85.xml" /><Relationship Id="rId6" Type="http://schemas.openxmlformats.org/officeDocument/2006/relationships/image" Target="../media/image2.png" /><Relationship Id="rId7" Type="http://schemas.openxmlformats.org/officeDocument/2006/relationships/tags" Target="../tags/tag86.xml" /><Relationship Id="rId8" Type="http://schemas.openxmlformats.org/officeDocument/2006/relationships/image" Target="../media/image3.png" /><Relationship Id="rId9" Type="http://schemas.openxmlformats.org/officeDocument/2006/relationships/tags" Target="../tags/tag8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89.xml" /><Relationship Id="rId3" Type="http://schemas.openxmlformats.org/officeDocument/2006/relationships/tags" Target="../tags/tag90.xml" /><Relationship Id="rId4" Type="http://schemas.openxmlformats.org/officeDocument/2006/relationships/tags" Target="../tags/tag91.xml" /><Relationship Id="rId5" Type="http://schemas.openxmlformats.org/officeDocument/2006/relationships/tags" Target="../tags/tag9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slide" Target="slide7.xml" TargetMode="Internal" /><Relationship Id="rId11" Type="http://schemas.openxmlformats.org/officeDocument/2006/relationships/tags" Target="../tags/tag101.xml" /><Relationship Id="rId12" Type="http://schemas.openxmlformats.org/officeDocument/2006/relationships/slide" Target="slide6.xml" TargetMode="Internal" /><Relationship Id="rId13" Type="http://schemas.openxmlformats.org/officeDocument/2006/relationships/tags" Target="../tags/tag102.xml" /><Relationship Id="rId14" Type="http://schemas.openxmlformats.org/officeDocument/2006/relationships/tags" Target="../tags/tag103.xml" /><Relationship Id="rId2" Type="http://schemas.openxmlformats.org/officeDocument/2006/relationships/tags" Target="../tags/tag93.xml" /><Relationship Id="rId3" Type="http://schemas.openxmlformats.org/officeDocument/2006/relationships/tags" Target="../tags/tag94.xml" /><Relationship Id="rId4" Type="http://schemas.openxmlformats.org/officeDocument/2006/relationships/tags" Target="../tags/tag95.xml" /><Relationship Id="rId5" Type="http://schemas.openxmlformats.org/officeDocument/2006/relationships/tags" Target="../tags/tag96.xml" /><Relationship Id="rId6" Type="http://schemas.openxmlformats.org/officeDocument/2006/relationships/tags" Target="../tags/tag97.xml" /><Relationship Id="rId7" Type="http://schemas.openxmlformats.org/officeDocument/2006/relationships/tags" Target="../tags/tag98.xml" /><Relationship Id="rId8" Type="http://schemas.openxmlformats.org/officeDocument/2006/relationships/tags" Target="../tags/tag99.xml" /><Relationship Id="rId9" Type="http://schemas.openxmlformats.org/officeDocument/2006/relationships/tags" Target="../tags/tag100.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tags" Target="../tags/tag108.xml" /><Relationship Id="rId4" Type="http://schemas.openxmlformats.org/officeDocument/2006/relationships/tags" Target="../tags/tag109.xml" /><Relationship Id="rId5" Type="http://schemas.openxmlformats.org/officeDocument/2006/relationships/chart" Target="../charts/chart1.xml" /><Relationship Id="rId6" Type="http://schemas.openxmlformats.org/officeDocument/2006/relationships/tags" Target="../tags/tag110.xml" /><Relationship Id="rId7" Type="http://schemas.openxmlformats.org/officeDocument/2006/relationships/tags" Target="../tags/tag111.xml" /><Relationship Id="rId8" Type="http://schemas.openxmlformats.org/officeDocument/2006/relationships/tags" Target="../tags/tag112.xml" /><Relationship Id="rId9" Type="http://schemas.openxmlformats.org/officeDocument/2006/relationships/tags" Target="../tags/tag113.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14.xml" /><Relationship Id="rId3" Type="http://schemas.openxmlformats.org/officeDocument/2006/relationships/tags" Target="../tags/tag115.xml" /><Relationship Id="rId4" Type="http://schemas.openxmlformats.org/officeDocument/2006/relationships/tags" Target="../tags/tag116.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23.xml" /><Relationship Id="rId11" Type="http://schemas.openxmlformats.org/officeDocument/2006/relationships/tags" Target="../tags/tag124.xml" /><Relationship Id="rId12" Type="http://schemas.openxmlformats.org/officeDocument/2006/relationships/tags" Target="../tags/tag125.xml" /><Relationship Id="rId13" Type="http://schemas.openxmlformats.org/officeDocument/2006/relationships/slide" Target="slide3.xml" TargetMode="Internal" /><Relationship Id="rId2" Type="http://schemas.openxmlformats.org/officeDocument/2006/relationships/tags" Target="../tags/tag117.xml" /><Relationship Id="rId3" Type="http://schemas.openxmlformats.org/officeDocument/2006/relationships/tags" Target="../tags/tag118.xml" /><Relationship Id="rId4" Type="http://schemas.openxmlformats.org/officeDocument/2006/relationships/image" Target="../media/image4.jpeg" /><Relationship Id="rId5" Type="http://schemas.openxmlformats.org/officeDocument/2006/relationships/tags" Target="../tags/tag119.xml" /><Relationship Id="rId6" Type="http://schemas.openxmlformats.org/officeDocument/2006/relationships/tags" Target="../tags/tag120.xml" /><Relationship Id="rId7" Type="http://schemas.openxmlformats.org/officeDocument/2006/relationships/tags" Target="../tags/tag121.xml" /><Relationship Id="rId8" Type="http://schemas.openxmlformats.org/officeDocument/2006/relationships/tags" Target="../tags/tag122.xml" /><Relationship Id="rId9" Type="http://schemas.openxmlformats.org/officeDocument/2006/relationships/image" Target="../media/image5.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26.xml" /><Relationship Id="rId3" Type="http://schemas.openxmlformats.org/officeDocument/2006/relationships/tags" Target="../tags/tag127.xml" /><Relationship Id="rId4" Type="http://schemas.openxmlformats.org/officeDocument/2006/relationships/image" Target="../media/image6.jpeg" /><Relationship Id="rId5" Type="http://schemas.openxmlformats.org/officeDocument/2006/relationships/tags" Target="../tags/tag128.xml" /><Relationship Id="rId6" Type="http://schemas.openxmlformats.org/officeDocument/2006/relationships/image" Target="../media/image7.jpeg" /><Relationship Id="rId7" Type="http://schemas.openxmlformats.org/officeDocument/2006/relationships/tags" Target="../tags/tag129.xml" /><Relationship Id="rId8" Type="http://schemas.openxmlformats.org/officeDocument/2006/relationships/tags" Target="../tags/tag130.xml" /><Relationship Id="rId9" Type="http://schemas.openxmlformats.org/officeDocument/2006/relationships/tags" Target="../tags/tag131.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32.xml" /><Relationship Id="rId3" Type="http://schemas.openxmlformats.org/officeDocument/2006/relationships/tags" Target="../tags/tag133.xml" /><Relationship Id="rId4" Type="http://schemas.openxmlformats.org/officeDocument/2006/relationships/image" Target="../media/image8.jpeg" /><Relationship Id="rId5" Type="http://schemas.openxmlformats.org/officeDocument/2006/relationships/tags" Target="../tags/tag134.xml" /><Relationship Id="rId6" Type="http://schemas.openxmlformats.org/officeDocument/2006/relationships/tags" Target="../tags/tag135.xml" /><Relationship Id="rId7" Type="http://schemas.openxmlformats.org/officeDocument/2006/relationships/tags" Target="../tags/tag136.xml" /><Relationship Id="rId8" Type="http://schemas.openxmlformats.org/officeDocument/2006/relationships/slide" Target="slide3.xml" TargetMode="Interna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37.xml" /><Relationship Id="rId3" Type="http://schemas.openxmlformats.org/officeDocument/2006/relationships/tags" Target="../tags/tag138.xml" /><Relationship Id="rId4" Type="http://schemas.openxmlformats.org/officeDocument/2006/relationships/tags" Target="../tags/tag139.xml" /><Relationship Id="rId5" Type="http://schemas.openxmlformats.org/officeDocument/2006/relationships/tags" Target="../tags/tag140.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41.xml" /><Relationship Id="rId3" Type="http://schemas.openxmlformats.org/officeDocument/2006/relationships/image" Target="../media/image9.jpeg" /><Relationship Id="rId4" Type="http://schemas.openxmlformats.org/officeDocument/2006/relationships/tags" Target="../tags/tag142.xml" /><Relationship Id="rId5" Type="http://schemas.openxmlformats.org/officeDocument/2006/relationships/tags" Target="../tags/tag143.xml" /><Relationship Id="rId6" Type="http://schemas.openxmlformats.org/officeDocument/2006/relationships/image" Target="../media/image10.png" /><Relationship Id="rId7" Type="http://schemas.openxmlformats.org/officeDocument/2006/relationships/tags" Target="../tags/tag144.xml" /><Relationship Id="rId8" Type="http://schemas.openxmlformats.org/officeDocument/2006/relationships/tags" Target="../tags/tag145.xml" /><Relationship Id="rId9" Type="http://schemas.openxmlformats.org/officeDocument/2006/relationships/tags" Target="../tags/tag146.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47.xml" /><Relationship Id="rId3" Type="http://schemas.openxmlformats.org/officeDocument/2006/relationships/tags" Target="../tags/tag148.xml" /><Relationship Id="rId4" Type="http://schemas.openxmlformats.org/officeDocument/2006/relationships/image" Target="../media/image11.png" /><Relationship Id="rId5" Type="http://schemas.openxmlformats.org/officeDocument/2006/relationships/tags" Target="../tags/tag149.xml" /><Relationship Id="rId6" Type="http://schemas.openxmlformats.org/officeDocument/2006/relationships/tags" Target="../tags/tag150.xml" /><Relationship Id="rId7" Type="http://schemas.openxmlformats.org/officeDocument/2006/relationships/image" Target="../media/image12.png" /><Relationship Id="rId8" Type="http://schemas.openxmlformats.org/officeDocument/2006/relationships/tags" Target="../tags/tag151.xml" /><Relationship Id="rId9" Type="http://schemas.openxmlformats.org/officeDocument/2006/relationships/tags" Target="../tags/tag15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59.xml" /><Relationship Id="rId2" Type="http://schemas.openxmlformats.org/officeDocument/2006/relationships/tags" Target="../tags/tag153.xml" /><Relationship Id="rId3" Type="http://schemas.openxmlformats.org/officeDocument/2006/relationships/image" Target="../media/image13.jpeg" /><Relationship Id="rId4" Type="http://schemas.openxmlformats.org/officeDocument/2006/relationships/tags" Target="../tags/tag154.xml" /><Relationship Id="rId5" Type="http://schemas.openxmlformats.org/officeDocument/2006/relationships/image" Target="../media/image14.jpeg" /><Relationship Id="rId6" Type="http://schemas.openxmlformats.org/officeDocument/2006/relationships/tags" Target="../tags/tag155.xml" /><Relationship Id="rId7" Type="http://schemas.openxmlformats.org/officeDocument/2006/relationships/tags" Target="../tags/tag156.xml" /><Relationship Id="rId8" Type="http://schemas.openxmlformats.org/officeDocument/2006/relationships/tags" Target="../tags/tag157.xml" /><Relationship Id="rId9" Type="http://schemas.openxmlformats.org/officeDocument/2006/relationships/tags" Target="../tags/tag158.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168.xml" /><Relationship Id="rId11" Type="http://schemas.openxmlformats.org/officeDocument/2006/relationships/image" Target="../media/image15.gif" /><Relationship Id="rId12" Type="http://schemas.openxmlformats.org/officeDocument/2006/relationships/tags" Target="../tags/tag169.xml" /><Relationship Id="rId13" Type="http://schemas.openxmlformats.org/officeDocument/2006/relationships/tags" Target="../tags/tag170.xml" /><Relationship Id="rId14" Type="http://schemas.openxmlformats.org/officeDocument/2006/relationships/tags" Target="../tags/tag171.xml" /><Relationship Id="rId15" Type="http://schemas.openxmlformats.org/officeDocument/2006/relationships/tags" Target="../tags/tag172.xml" /><Relationship Id="rId16" Type="http://schemas.openxmlformats.org/officeDocument/2006/relationships/tags" Target="../tags/tag173.xml" /><Relationship Id="rId17" Type="http://schemas.openxmlformats.org/officeDocument/2006/relationships/tags" Target="../tags/tag174.xml" /><Relationship Id="rId18" Type="http://schemas.openxmlformats.org/officeDocument/2006/relationships/tags" Target="../tags/tag175.xml" /><Relationship Id="rId19" Type="http://schemas.openxmlformats.org/officeDocument/2006/relationships/tags" Target="../tags/tag176.xml" /><Relationship Id="rId2" Type="http://schemas.openxmlformats.org/officeDocument/2006/relationships/tags" Target="../tags/tag160.xml" /><Relationship Id="rId20" Type="http://schemas.openxmlformats.org/officeDocument/2006/relationships/tags" Target="../tags/tag177.xml" /><Relationship Id="rId21" Type="http://schemas.openxmlformats.org/officeDocument/2006/relationships/tags" Target="../tags/tag178.xml" /><Relationship Id="rId22" Type="http://schemas.openxmlformats.org/officeDocument/2006/relationships/tags" Target="../tags/tag179.xml" /><Relationship Id="rId3" Type="http://schemas.openxmlformats.org/officeDocument/2006/relationships/tags" Target="../tags/tag161.xml" /><Relationship Id="rId4" Type="http://schemas.openxmlformats.org/officeDocument/2006/relationships/tags" Target="../tags/tag162.xml" /><Relationship Id="rId5" Type="http://schemas.openxmlformats.org/officeDocument/2006/relationships/tags" Target="../tags/tag163.xml" /><Relationship Id="rId6" Type="http://schemas.openxmlformats.org/officeDocument/2006/relationships/tags" Target="../tags/tag164.xml" /><Relationship Id="rId7" Type="http://schemas.openxmlformats.org/officeDocument/2006/relationships/tags" Target="../tags/tag165.xml" /><Relationship Id="rId8" Type="http://schemas.openxmlformats.org/officeDocument/2006/relationships/tags" Target="../tags/tag166.xml" /><Relationship Id="rId9" Type="http://schemas.openxmlformats.org/officeDocument/2006/relationships/tags" Target="../tags/tag16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80.xml" /><Relationship Id="rId3" Type="http://schemas.openxmlformats.org/officeDocument/2006/relationships/tags" Target="../tags/tag181.xml" /><Relationship Id="rId4" Type="http://schemas.openxmlformats.org/officeDocument/2006/relationships/tags" Target="../tags/tag18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190.xml" /><Relationship Id="rId11" Type="http://schemas.openxmlformats.org/officeDocument/2006/relationships/tags" Target="../tags/tag191.xml" /><Relationship Id="rId12" Type="http://schemas.openxmlformats.org/officeDocument/2006/relationships/tags" Target="../tags/tag192.xml" /><Relationship Id="rId13" Type="http://schemas.openxmlformats.org/officeDocument/2006/relationships/tags" Target="../tags/tag193.xml" /><Relationship Id="rId14" Type="http://schemas.openxmlformats.org/officeDocument/2006/relationships/tags" Target="../tags/tag194.xml" /><Relationship Id="rId15" Type="http://schemas.openxmlformats.org/officeDocument/2006/relationships/tags" Target="../tags/tag195.xml" /><Relationship Id="rId16" Type="http://schemas.openxmlformats.org/officeDocument/2006/relationships/tags" Target="../tags/tag196.xml" /><Relationship Id="rId17" Type="http://schemas.openxmlformats.org/officeDocument/2006/relationships/tags" Target="../tags/tag197.xml" /><Relationship Id="rId18" Type="http://schemas.openxmlformats.org/officeDocument/2006/relationships/tags" Target="../tags/tag198.xml" /><Relationship Id="rId19" Type="http://schemas.openxmlformats.org/officeDocument/2006/relationships/tags" Target="../tags/tag199.xml" /><Relationship Id="rId2" Type="http://schemas.openxmlformats.org/officeDocument/2006/relationships/tags" Target="../tags/tag183.xml" /><Relationship Id="rId20" Type="http://schemas.openxmlformats.org/officeDocument/2006/relationships/image" Target="../media/image17.jpeg" /><Relationship Id="rId21" Type="http://schemas.openxmlformats.org/officeDocument/2006/relationships/tags" Target="../tags/tag200.xml" /><Relationship Id="rId22" Type="http://schemas.openxmlformats.org/officeDocument/2006/relationships/tags" Target="../tags/tag201.xml" /><Relationship Id="rId23" Type="http://schemas.openxmlformats.org/officeDocument/2006/relationships/tags" Target="../tags/tag202.xml" /><Relationship Id="rId24" Type="http://schemas.openxmlformats.org/officeDocument/2006/relationships/tags" Target="../tags/tag203.xml" /><Relationship Id="rId25" Type="http://schemas.openxmlformats.org/officeDocument/2006/relationships/tags" Target="../tags/tag204.xml" /><Relationship Id="rId26" Type="http://schemas.openxmlformats.org/officeDocument/2006/relationships/image" Target="../media/image18.png" /><Relationship Id="rId27" Type="http://schemas.openxmlformats.org/officeDocument/2006/relationships/tags" Target="../tags/tag205.xml" /><Relationship Id="rId28" Type="http://schemas.openxmlformats.org/officeDocument/2006/relationships/image" Target="../media/image3.png" /><Relationship Id="rId29" Type="http://schemas.openxmlformats.org/officeDocument/2006/relationships/tags" Target="../tags/tag206.xml" /><Relationship Id="rId3" Type="http://schemas.openxmlformats.org/officeDocument/2006/relationships/image" Target="../media/image16.png" /><Relationship Id="rId30" Type="http://schemas.openxmlformats.org/officeDocument/2006/relationships/tags" Target="../tags/tag207.xml" /><Relationship Id="rId31" Type="http://schemas.openxmlformats.org/officeDocument/2006/relationships/tags" Target="../tags/tag208.xml" /><Relationship Id="rId32" Type="http://schemas.openxmlformats.org/officeDocument/2006/relationships/tags" Target="../tags/tag209.xml" /><Relationship Id="rId33" Type="http://schemas.openxmlformats.org/officeDocument/2006/relationships/tags" Target="../tags/tag210.xml" /><Relationship Id="rId4" Type="http://schemas.openxmlformats.org/officeDocument/2006/relationships/tags" Target="../tags/tag184.xml" /><Relationship Id="rId5" Type="http://schemas.openxmlformats.org/officeDocument/2006/relationships/tags" Target="../tags/tag185.xml" /><Relationship Id="rId6" Type="http://schemas.openxmlformats.org/officeDocument/2006/relationships/tags" Target="../tags/tag186.xml" /><Relationship Id="rId7" Type="http://schemas.openxmlformats.org/officeDocument/2006/relationships/tags" Target="../tags/tag187.xml" /><Relationship Id="rId8" Type="http://schemas.openxmlformats.org/officeDocument/2006/relationships/tags" Target="../tags/tag188.xml" /><Relationship Id="rId9" Type="http://schemas.openxmlformats.org/officeDocument/2006/relationships/tags" Target="../tags/tag189.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11.xml" /><Relationship Id="rId3" Type="http://schemas.openxmlformats.org/officeDocument/2006/relationships/image" Target="../media/image19.png" /><Relationship Id="rId4" Type="http://schemas.openxmlformats.org/officeDocument/2006/relationships/tags" Target="../tags/tag212.xml" /><Relationship Id="rId5" Type="http://schemas.openxmlformats.org/officeDocument/2006/relationships/hyperlink" Target="http://www.jtck.com/Photo_Class.asp?ClassID=3&amp;x9xWv=MERGIaenrt1" TargetMode="External" /><Relationship Id="rId6" Type="http://schemas.openxmlformats.org/officeDocument/2006/relationships/tags" Target="../tags/tag213.xml" /><Relationship Id="rId7" Type="http://schemas.openxmlformats.org/officeDocument/2006/relationships/tags" Target="../tags/tag214.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15.xml" /><Relationship Id="rId3" Type="http://schemas.openxmlformats.org/officeDocument/2006/relationships/tags" Target="../tags/tag216.xml" /><Relationship Id="rId4" Type="http://schemas.openxmlformats.org/officeDocument/2006/relationships/tags" Target="../tags/tag21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18.xml" /><Relationship Id="rId3" Type="http://schemas.openxmlformats.org/officeDocument/2006/relationships/tags" Target="../tags/tag219.xml" /><Relationship Id="rId4" Type="http://schemas.openxmlformats.org/officeDocument/2006/relationships/tags" Target="../tags/tag220.xml" /><Relationship Id="rId5" Type="http://schemas.openxmlformats.org/officeDocument/2006/relationships/tags" Target="../tags/tag221.xml" /><Relationship Id="rId6" Type="http://schemas.openxmlformats.org/officeDocument/2006/relationships/tags" Target="../tags/tag22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229.xml" /><Relationship Id="rId11" Type="http://schemas.openxmlformats.org/officeDocument/2006/relationships/tags" Target="../tags/tag230.xml" /><Relationship Id="rId12" Type="http://schemas.openxmlformats.org/officeDocument/2006/relationships/image" Target="../media/image20.png" /><Relationship Id="rId13" Type="http://schemas.openxmlformats.org/officeDocument/2006/relationships/tags" Target="../tags/tag231.xml" /><Relationship Id="rId14" Type="http://schemas.openxmlformats.org/officeDocument/2006/relationships/tags" Target="../tags/tag232.xml" /><Relationship Id="rId15" Type="http://schemas.openxmlformats.org/officeDocument/2006/relationships/tags" Target="../tags/tag233.xml" /><Relationship Id="rId16" Type="http://schemas.openxmlformats.org/officeDocument/2006/relationships/tags" Target="../tags/tag234.xml" /><Relationship Id="rId2" Type="http://schemas.openxmlformats.org/officeDocument/2006/relationships/tags" Target="../tags/tag223.xml" /><Relationship Id="rId3" Type="http://schemas.openxmlformats.org/officeDocument/2006/relationships/tags" Target="../tags/tag224.xml" /><Relationship Id="rId4" Type="http://schemas.openxmlformats.org/officeDocument/2006/relationships/tags" Target="../tags/tag225.xml" /><Relationship Id="rId5" Type="http://schemas.openxmlformats.org/officeDocument/2006/relationships/image" Target="../media/image10.png" /><Relationship Id="rId6" Type="http://schemas.openxmlformats.org/officeDocument/2006/relationships/tags" Target="../tags/tag226.xml" /><Relationship Id="rId7" Type="http://schemas.openxmlformats.org/officeDocument/2006/relationships/tags" Target="../tags/tag227.xml" /><Relationship Id="rId8" Type="http://schemas.openxmlformats.org/officeDocument/2006/relationships/tags" Target="../tags/tag228.xml" /><Relationship Id="rId9" Type="http://schemas.openxmlformats.org/officeDocument/2006/relationships/image" Target="../media/image11.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242.xml" /><Relationship Id="rId11" Type="http://schemas.openxmlformats.org/officeDocument/2006/relationships/image" Target="../media/image11.png" /><Relationship Id="rId12" Type="http://schemas.openxmlformats.org/officeDocument/2006/relationships/tags" Target="../tags/tag243.xml" /><Relationship Id="rId13" Type="http://schemas.openxmlformats.org/officeDocument/2006/relationships/tags" Target="../tags/tag244.xml" /><Relationship Id="rId2" Type="http://schemas.openxmlformats.org/officeDocument/2006/relationships/tags" Target="../tags/tag235.xml" /><Relationship Id="rId3" Type="http://schemas.openxmlformats.org/officeDocument/2006/relationships/tags" Target="../tags/tag236.xml" /><Relationship Id="rId4" Type="http://schemas.openxmlformats.org/officeDocument/2006/relationships/tags" Target="../tags/tag237.xml" /><Relationship Id="rId5" Type="http://schemas.openxmlformats.org/officeDocument/2006/relationships/tags" Target="../tags/tag238.xml" /><Relationship Id="rId6" Type="http://schemas.openxmlformats.org/officeDocument/2006/relationships/tags" Target="../tags/tag239.xml" /><Relationship Id="rId7" Type="http://schemas.openxmlformats.org/officeDocument/2006/relationships/image" Target="../media/image10.png" /><Relationship Id="rId8" Type="http://schemas.openxmlformats.org/officeDocument/2006/relationships/tags" Target="../tags/tag240.xml" /><Relationship Id="rId9" Type="http://schemas.openxmlformats.org/officeDocument/2006/relationships/tags" Target="../tags/tag241.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45.xml" /><Relationship Id="rId3" Type="http://schemas.openxmlformats.org/officeDocument/2006/relationships/tags" Target="../tags/tag246.xml" /><Relationship Id="rId4" Type="http://schemas.openxmlformats.org/officeDocument/2006/relationships/tags" Target="../tags/tag247.xml" /><Relationship Id="rId5" Type="http://schemas.openxmlformats.org/officeDocument/2006/relationships/tags" Target="../tags/tag248.xml" /><Relationship Id="rId6" Type="http://schemas.openxmlformats.org/officeDocument/2006/relationships/tags" Target="../tags/tag249.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50.xml" /><Relationship Id="rId3" Type="http://schemas.openxmlformats.org/officeDocument/2006/relationships/tags" Target="../tags/tag251.xml" /><Relationship Id="rId4" Type="http://schemas.openxmlformats.org/officeDocument/2006/relationships/image" Target="../media/image21.jpeg" /><Relationship Id="rId5" Type="http://schemas.openxmlformats.org/officeDocument/2006/relationships/tags" Target="../tags/tag252.xml" /><Relationship Id="rId6" Type="http://schemas.openxmlformats.org/officeDocument/2006/relationships/tags" Target="../tags/tag253.xml" /><Relationship Id="rId7" Type="http://schemas.openxmlformats.org/officeDocument/2006/relationships/tags" Target="../tags/tag254.xml" /><Relationship Id="rId8" Type="http://schemas.openxmlformats.org/officeDocument/2006/relationships/tags" Target="../tags/tag255.xml" /><Relationship Id="rId9" Type="http://schemas.openxmlformats.org/officeDocument/2006/relationships/tags" Target="../tags/tag256.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57.xml" /><Relationship Id="rId3" Type="http://schemas.openxmlformats.org/officeDocument/2006/relationships/image" Target="../media/image22.png" /><Relationship Id="rId4" Type="http://schemas.openxmlformats.org/officeDocument/2006/relationships/tags" Target="../tags/tag258.xml" /><Relationship Id="rId5" Type="http://schemas.openxmlformats.org/officeDocument/2006/relationships/image" Target="../media/image23.png" /><Relationship Id="rId6" Type="http://schemas.openxmlformats.org/officeDocument/2006/relationships/tags" Target="../tags/tag259.xml" /><Relationship Id="rId7" Type="http://schemas.openxmlformats.org/officeDocument/2006/relationships/tags" Target="../tags/tag260.xml" /><Relationship Id="rId8" Type="http://schemas.openxmlformats.org/officeDocument/2006/relationships/tags" Target="../tags/tag261.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62.xml" /><Relationship Id="rId3" Type="http://schemas.openxmlformats.org/officeDocument/2006/relationships/tags" Target="../tags/tag263.xml" /><Relationship Id="rId4" Type="http://schemas.openxmlformats.org/officeDocument/2006/relationships/image" Target="../media/image24.png" /><Relationship Id="rId5" Type="http://schemas.openxmlformats.org/officeDocument/2006/relationships/tags" Target="../tags/tag264.xml" /><Relationship Id="rId6" Type="http://schemas.openxmlformats.org/officeDocument/2006/relationships/tags" Target="../tags/tag265.xml" /><Relationship Id="rId7" Type="http://schemas.openxmlformats.org/officeDocument/2006/relationships/tags" Target="../tags/tag266.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67.xml" /><Relationship Id="rId3" Type="http://schemas.openxmlformats.org/officeDocument/2006/relationships/tags" Target="../tags/tag268.xml" /><Relationship Id="rId4" Type="http://schemas.openxmlformats.org/officeDocument/2006/relationships/tags" Target="../tags/tag269.xml" /><Relationship Id="rId5" Type="http://schemas.openxmlformats.org/officeDocument/2006/relationships/tags" Target="../tags/tag270.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71.xml" /><Relationship Id="rId3" Type="http://schemas.openxmlformats.org/officeDocument/2006/relationships/tags" Target="../tags/tag272.xml" /><Relationship Id="rId4" Type="http://schemas.openxmlformats.org/officeDocument/2006/relationships/tags" Target="../tags/tag273.xml" /><Relationship Id="rId5" Type="http://schemas.openxmlformats.org/officeDocument/2006/relationships/tags" Target="../tags/tag274.xml" /><Relationship Id="rId6" Type="http://schemas.openxmlformats.org/officeDocument/2006/relationships/tags" Target="../tags/tag275.xml" /><Relationship Id="rId7" Type="http://schemas.openxmlformats.org/officeDocument/2006/relationships/tags" Target="../tags/tag276.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image" Target="../media/image26.png" /><Relationship Id="rId11" Type="http://schemas.openxmlformats.org/officeDocument/2006/relationships/tags" Target="../tags/tag284.xml" /><Relationship Id="rId2" Type="http://schemas.openxmlformats.org/officeDocument/2006/relationships/tags" Target="../tags/tag277.xml" /><Relationship Id="rId3" Type="http://schemas.openxmlformats.org/officeDocument/2006/relationships/tags" Target="../tags/tag278.xml" /><Relationship Id="rId4" Type="http://schemas.openxmlformats.org/officeDocument/2006/relationships/image" Target="../media/image25.png" /><Relationship Id="rId5" Type="http://schemas.openxmlformats.org/officeDocument/2006/relationships/tags" Target="../tags/tag279.xml" /><Relationship Id="rId6" Type="http://schemas.openxmlformats.org/officeDocument/2006/relationships/tags" Target="../tags/tag280.xml" /><Relationship Id="rId7" Type="http://schemas.openxmlformats.org/officeDocument/2006/relationships/tags" Target="../tags/tag281.xml" /><Relationship Id="rId8" Type="http://schemas.openxmlformats.org/officeDocument/2006/relationships/tags" Target="../tags/tag282.xml" /><Relationship Id="rId9" Type="http://schemas.openxmlformats.org/officeDocument/2006/relationships/tags" Target="../tags/tag283.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8"/>
          <p:cNvSpPr>
            <a:spLocks noGrp="1" noChangeArrowheads="1"/>
          </p:cNvSpPr>
          <p:nvPr>
            <p:ph type="ctrTitle"/>
            <p:custDataLst>
              <p:tags r:id="rId3"/>
            </p:custDataLst>
          </p:nvPr>
        </p:nvSpPr>
        <p:spPr bwMode="auto">
          <a:xfrm>
            <a:off x="762000" y="914400"/>
            <a:ext cx="7772400" cy="1470025"/>
          </a:xfrm>
          <a:prstGeom prst="rect">
            <a:avLst/>
          </a:prstGeom>
          <a:noFill/>
          <a:ln w="9525" algn="ctr">
            <a:noFill/>
            <a:miter lim="800000"/>
          </a:ln>
        </p:spPr>
        <p:txBody>
          <a:bodyPr anchor="b"/>
          <a:lstStyle/>
          <a:p>
            <a:pPr algn="ctr" eaLnBrk="0" hangingPunct="0">
              <a:lnSpc>
                <a:spcPct val="90000"/>
              </a:lnSpc>
              <a:spcAft>
                <a:spcPts val="600"/>
              </a:spcAft>
            </a:pPr>
            <a:r>
              <a:rPr lang="zh-CN" altLang="en-US" sz="4000" b="1">
                <a:solidFill>
                  <a:srgbClr val="FF0000"/>
                </a:solidFill>
                <a:latin typeface="方正粗黑宋简体" pitchFamily="2" charset="-122"/>
                <a:ea typeface="方正粗黑宋简体" pitchFamily="2" charset="-122"/>
                <a:sym typeface="微软雅黑" pitchFamily="34" charset="-122"/>
              </a:rPr>
              <a:t>第</a:t>
            </a:r>
            <a:r>
              <a:rPr lang="en-US" altLang="zh-CN" sz="4000" b="1">
                <a:solidFill>
                  <a:srgbClr val="FF0000"/>
                </a:solidFill>
                <a:latin typeface="方正粗黑宋简体" pitchFamily="2" charset="-122"/>
                <a:ea typeface="方正粗黑宋简体" pitchFamily="2" charset="-122"/>
                <a:sym typeface="微软雅黑" pitchFamily="34" charset="-122"/>
              </a:rPr>
              <a:t>10</a:t>
            </a:r>
            <a:r>
              <a:rPr lang="zh-CN" altLang="en-US" sz="4000" b="1">
                <a:solidFill>
                  <a:srgbClr val="FF0000"/>
                </a:solidFill>
                <a:latin typeface="方正粗黑宋简体" pitchFamily="2" charset="-122"/>
                <a:ea typeface="方正粗黑宋简体" pitchFamily="2" charset="-122"/>
                <a:sym typeface="微软雅黑" pitchFamily="34" charset="-122"/>
              </a:rPr>
              <a:t>课   影响世界的工业革命</a:t>
            </a:r>
          </a:p>
        </p:txBody>
      </p:sp>
      <p:pic>
        <p:nvPicPr>
          <p:cNvPr id="5" name="Picture 3" descr="美国人富尔敦制造的第一艘汽船"/>
          <p:cNvPicPr>
            <a:picLocks noChangeAspect="1" noChangeArrowheads="1"/>
          </p:cNvPicPr>
          <p:nvPr>
            <p:custDataLst>
              <p:tags r:id="rId5"/>
            </p:custDataLst>
          </p:nvPr>
        </p:nvPicPr>
        <p:blipFill>
          <a:blip r:embed="rId4"/>
          <a:stretch>
            <a:fillRect/>
          </a:stretch>
        </p:blipFill>
        <p:spPr bwMode="auto">
          <a:xfrm>
            <a:off x="239562" y="3377896"/>
            <a:ext cx="2732238" cy="2718104"/>
          </a:xfrm>
          <a:prstGeom prst="rect">
            <a:avLst/>
          </a:prstGeom>
          <a:noFill/>
          <a:ln w="9525" algn="ctr">
            <a:noFill/>
            <a:miter lim="800000"/>
          </a:ln>
        </p:spPr>
      </p:pic>
      <p:pic>
        <p:nvPicPr>
          <p:cNvPr id="6" name="图片 14"/>
          <p:cNvPicPr>
            <a:picLocks noChangeAspect="1" noChangeArrowheads="1"/>
          </p:cNvPicPr>
          <p:nvPr>
            <p:custDataLst>
              <p:tags r:id="rId7"/>
            </p:custDataLst>
          </p:nvPr>
        </p:nvPicPr>
        <p:blipFill>
          <a:blip r:embed="rId6"/>
          <a:srcRect b="5411"/>
          <a:stretch>
            <a:fillRect/>
          </a:stretch>
        </p:blipFill>
        <p:spPr bwMode="auto">
          <a:xfrm>
            <a:off x="3200400" y="3429000"/>
            <a:ext cx="2872564" cy="2609597"/>
          </a:xfrm>
          <a:prstGeom prst="rect">
            <a:avLst/>
          </a:prstGeom>
          <a:noFill/>
          <a:ln w="9525" algn="ctr">
            <a:noFill/>
            <a:miter lim="800000"/>
          </a:ln>
        </p:spPr>
      </p:pic>
      <p:pic>
        <p:nvPicPr>
          <p:cNvPr id="7" name="图片 14"/>
          <p:cNvPicPr>
            <a:picLocks noChangeAspect="1" noChangeArrowheads="1"/>
          </p:cNvPicPr>
          <p:nvPr>
            <p:custDataLst>
              <p:tags r:id="rId9"/>
            </p:custDataLst>
          </p:nvPr>
        </p:nvPicPr>
        <p:blipFill>
          <a:blip r:embed="rId8">
            <a:grayscl/>
          </a:blip>
          <a:srcRect t="7178" r="42548" b="-540"/>
          <a:stretch>
            <a:fillRect/>
          </a:stretch>
        </p:blipFill>
        <p:spPr bwMode="auto">
          <a:xfrm>
            <a:off x="6324600" y="3505200"/>
            <a:ext cx="2514601" cy="2438400"/>
          </a:xfrm>
          <a:prstGeom prst="rect">
            <a:avLst/>
          </a:prstGeom>
          <a:noFill/>
          <a:ln w="9525" algn="ctr">
            <a:noFill/>
            <a:miter lim="800000"/>
          </a:ln>
        </p:spPr>
      </p:pic>
      <p:sp>
        <p:nvSpPr>
          <p:cNvPr id="8" name="副标题 2"/>
          <p:cNvSpPr txBox="1"/>
          <p:nvPr>
            <p:custDataLst>
              <p:tags r:id="rId10"/>
            </p:custDataLst>
          </p:nvPr>
        </p:nvSpPr>
        <p:spPr>
          <a:xfrm>
            <a:off x="381000" y="304800"/>
            <a:ext cx="7367270" cy="759460"/>
          </a:xfrm>
          <a:prstGeom prst="rect">
            <a:avLst/>
          </a:prstGeom>
        </p:spPr>
        <p:txBody>
          <a:bodyPr vert="horz" lIns="91440" tIns="45720" rIns="91440" bIns="45720" rtlCol="0">
            <a:noAutofit/>
          </a:bodyPr>
          <a:lstStyle>
            <a:lvl1pPr marL="0" indent="0" algn="ctr" defTabSz="914400" rtl="0" eaLnBrk="1" latinLnBrk="0" hangingPunct="1">
              <a:lnSpc>
                <a:spcPct val="100000"/>
              </a:lnSpc>
              <a:spcBef>
                <a:spcPts val="1000"/>
              </a:spcBef>
              <a:buFont typeface="Arial" pitchFamily="34" charset="0"/>
              <a:buNone/>
              <a:defRPr sz="28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1pPr>
            <a:lvl2pPr marL="457200" indent="0" algn="ctr" defTabSz="914400" rtl="0" eaLnBrk="1" latinLnBrk="0" hangingPunct="1">
              <a:lnSpc>
                <a:spcPct val="100000"/>
              </a:lnSpc>
              <a:spcBef>
                <a:spcPts val="500"/>
              </a:spcBef>
              <a:buFont typeface="Arial" pitchFamily="34" charset="0"/>
              <a:buNone/>
              <a:defRPr sz="20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2pPr>
            <a:lvl3pPr marL="914400" indent="0" algn="ctr" defTabSz="914400" rtl="0" eaLnBrk="1" latinLnBrk="0" hangingPunct="1">
              <a:lnSpc>
                <a:spcPct val="90000"/>
              </a:lnSpc>
              <a:spcBef>
                <a:spcPts val="500"/>
              </a:spcBef>
              <a:buFont typeface="Arial"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itchFamily="34" charset="0"/>
              <a:buNone/>
              <a:defRPr sz="1600" kern="1200">
                <a:solidFill>
                  <a:schemeClr val="tx1"/>
                </a:solidFill>
                <a:latin typeface="+mn-lt"/>
                <a:ea typeface="+mn-ea"/>
                <a:cs typeface="+mn-cs"/>
              </a:defRPr>
            </a:lvl9pPr>
          </a:lstStyle>
          <a:p>
            <a:r>
              <a:rPr lang="zh-CN" altLang="en-US" b="1" i="1" smtClean="0">
                <a:solidFill>
                  <a:srgbClr val="FF0000"/>
                </a:solidFill>
                <a:latin typeface="楷体" panose="02010609060101010101" pitchFamily="49" charset="-122"/>
                <a:ea typeface="楷体" panose="02010609060101010101" pitchFamily="49" charset="-122"/>
                <a:cs typeface="楷体" panose="02010609060101010101" pitchFamily="49" charset="-122"/>
              </a:rPr>
              <a:t>第五单元  工业革命与马克思主义的诞生</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4" name="内容占位符 3"/>
          <p:cNvGraphicFramePr>
            <a:graphicFrameLocks noGrp="1"/>
          </p:cNvGraphicFramePr>
          <p:nvPr>
            <p:ph idx="4294967295"/>
            <p:custDataLst>
              <p:tags r:id="rId3"/>
            </p:custDataLst>
          </p:nvPr>
        </p:nvGraphicFramePr>
        <p:xfrm>
          <a:off x="405736" y="861444"/>
          <a:ext cx="8229600" cy="4767024"/>
        </p:xfrm>
        <a:graphic>
          <a:graphicData uri="http://schemas.openxmlformats.org/drawingml/2006/table">
            <a:tbl>
              <a:tblPr firstRow="1" bandRow="1">
                <a:tableStyleId>{5C22544A-7EE6-4342-B048-85BDC9FD1C3A}</a:tableStyleId>
              </a:tblPr>
              <a:tblGrid>
                <a:gridCol w="2448272"/>
                <a:gridCol w="5781328"/>
              </a:tblGrid>
              <a:tr h="864096">
                <a:tc>
                  <a:txBody>
                    <a:bodyPr vert="horz" wrap="square"/>
                    <a:lstStyle/>
                    <a:p>
                      <a:pPr algn="ctr"/>
                      <a:r>
                        <a:rPr lang="zh-CN" altLang="en-US" sz="2800" smtClean="0">
                          <a:solidFill>
                            <a:srgbClr val="FF0000"/>
                          </a:solidFill>
                        </a:rPr>
                        <a:t>课程标准</a:t>
                      </a:r>
                      <a:endParaRPr lang="zh-CN" altLang="en-US" sz="2800">
                        <a:solidFill>
                          <a:srgbClr val="FF0000"/>
                        </a:solidFill>
                      </a:endParaRPr>
                    </a:p>
                  </a:txBody>
                  <a:tcPr/>
                </a:tc>
                <a:tc>
                  <a:txBody>
                    <a:bodyPr vert="horz" wrap="square"/>
                    <a:lstStyle/>
                    <a:p>
                      <a:pPr algn="ctr"/>
                      <a:r>
                        <a:rPr lang="zh-CN" altLang="en-US" sz="2800" smtClean="0">
                          <a:solidFill>
                            <a:srgbClr val="FF0000"/>
                          </a:solidFill>
                        </a:rPr>
                        <a:t>核心素养</a:t>
                      </a:r>
                      <a:endParaRPr lang="zh-CN" altLang="en-US" sz="2800">
                        <a:solidFill>
                          <a:srgbClr val="FF0000"/>
                        </a:solidFill>
                      </a:endParaRPr>
                    </a:p>
                  </a:txBody>
                  <a:tcPr/>
                </a:tc>
              </a:tr>
              <a:tr h="864096">
                <a:tc rowSpan="4">
                  <a:txBody>
                    <a:bodyPr vert="horz" wrap="square"/>
                    <a:lstStyle/>
                    <a:p>
                      <a:pPr algn="ctr"/>
                      <a:endParaRPr lang="en-US" altLang="zh-CN" sz="2400" b="1" smtClean="0">
                        <a:solidFill>
                          <a:srgbClr val="FF0000"/>
                        </a:solidFill>
                      </a:endParaRPr>
                    </a:p>
                    <a:p>
                      <a:pPr algn="ctr"/>
                      <a:endParaRPr lang="en-US" altLang="zh-CN" sz="2400" b="1" smtClean="0">
                        <a:solidFill>
                          <a:srgbClr val="FF0000"/>
                        </a:solidFill>
                      </a:endParaRPr>
                    </a:p>
                  </a:txBody>
                  <a:tcPr/>
                </a:tc>
                <a:tc>
                  <a:txBody>
                    <a:bodyPr vert="horz" wrap="square"/>
                    <a:lstStyle/>
                    <a:p>
                      <a:pPr algn="l"/>
                      <a:r>
                        <a:rPr lang="zh-CN" altLang="en-US" sz="2000" b="1" smtClean="0">
                          <a:solidFill>
                            <a:srgbClr val="FF0000"/>
                          </a:solidFill>
                        </a:rPr>
                        <a:t>（时空观念）</a:t>
                      </a:r>
                      <a:r>
                        <a:rPr lang="zh-CN" altLang="en-US" sz="2000" b="1" smtClean="0">
                          <a:solidFill>
                            <a:schemeClr val="tx1"/>
                          </a:solidFill>
                          <a:latin typeface="黑体" pitchFamily="49" charset="-122"/>
                          <a:ea typeface="黑体" panose="02010609060101010101" pitchFamily="49" charset="-122"/>
                        </a:rPr>
                        <a:t>掌握两次工业革命发生的时间及相关国家，分析对世界的影响；</a:t>
                      </a:r>
                      <a:endParaRPr lang="zh-CN" altLang="en-US" sz="2000" b="1">
                        <a:solidFill>
                          <a:schemeClr val="tx1"/>
                        </a:solidFill>
                        <a:latin typeface="黑体" pitchFamily="49" charset="-122"/>
                        <a:ea typeface="黑体" panose="02010609060101010101" pitchFamily="49" charset="-122"/>
                      </a:endParaRPr>
                    </a:p>
                  </a:txBody>
                  <a:tcPr/>
                </a:tc>
              </a:tr>
              <a:tr h="864096">
                <a:tc vMerge="1">
                  <a:txBody>
                    <a:bodyPr vert="horz" wrap="square"/>
                    <a:lstStyle/>
                    <a:p>
                      <a:endParaRPr lang="zh-CN"/>
                    </a:p>
                  </a:txBody>
                  <a:tcPr/>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000" b="1" smtClean="0">
                          <a:solidFill>
                            <a:srgbClr val="FF0000"/>
                          </a:solidFill>
                          <a:latin typeface="黑体" pitchFamily="49" charset="-122"/>
                          <a:ea typeface="黑体" panose="02010609060101010101" pitchFamily="49" charset="-122"/>
                        </a:rPr>
                        <a:t>（唯物史观与史料实证）</a:t>
                      </a:r>
                      <a:r>
                        <a:rPr lang="zh-CN" altLang="en-US" sz="2000" b="1" smtClean="0">
                          <a:solidFill>
                            <a:schemeClr val="tx1"/>
                          </a:solidFill>
                          <a:latin typeface="黑体" pitchFamily="49" charset="-122"/>
                          <a:ea typeface="黑体" panose="02010609060101010101" pitchFamily="49" charset="-122"/>
                        </a:rPr>
                        <a:t>结合史料，分析工业革命首先发生在英国的历史必然性，及其给世界各国带来的影响；</a:t>
                      </a:r>
                      <a:endParaRPr lang="zh-CN" altLang="en-US" sz="2000" b="1" smtClean="0">
                        <a:solidFill>
                          <a:schemeClr val="tx1"/>
                        </a:solidFill>
                        <a:latin typeface="黑体" panose="02010609060101010101" pitchFamily="49" charset="-122"/>
                        <a:ea typeface="黑体" panose="02010609060101010101" pitchFamily="49" charset="-122"/>
                      </a:endParaRPr>
                    </a:p>
                    <a:p>
                      <a:pPr algn="l"/>
                      <a:endParaRPr lang="zh-CN" altLang="en-US" sz="2000" b="1">
                        <a:solidFill>
                          <a:schemeClr val="tx1"/>
                        </a:solidFill>
                      </a:endParaRPr>
                    </a:p>
                  </a:txBody>
                  <a:tcPr/>
                </a:tc>
              </a:tr>
              <a:tr h="864096">
                <a:tc vMerge="1">
                  <a:txBody>
                    <a:bodyPr vert="horz" wrap="square"/>
                    <a:lstStyle/>
                    <a:p>
                      <a:endParaRPr lang="zh-CN"/>
                    </a:p>
                  </a:txBody>
                  <a:tcPr/>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000" b="1" smtClean="0">
                          <a:solidFill>
                            <a:srgbClr val="FF0000"/>
                          </a:solidFill>
                          <a:latin typeface="黑体" pitchFamily="49" charset="-122"/>
                          <a:ea typeface="黑体" panose="02010609060101010101" pitchFamily="49" charset="-122"/>
                        </a:rPr>
                        <a:t>（历史解释）</a:t>
                      </a:r>
                      <a:r>
                        <a:rPr lang="zh-CN" altLang="en-US" sz="2000" b="1" smtClean="0">
                          <a:solidFill>
                            <a:schemeClr val="tx1"/>
                          </a:solidFill>
                          <a:latin typeface="黑体" pitchFamily="49" charset="-122"/>
                          <a:ea typeface="黑体" panose="02010609060101010101" pitchFamily="49" charset="-122"/>
                        </a:rPr>
                        <a:t>分析两次工业革命的异同，培养学生的分析、比较问题的能力；</a:t>
                      </a:r>
                      <a:endParaRPr lang="zh-CN" altLang="en-US" sz="2000" b="1">
                        <a:solidFill>
                          <a:schemeClr val="tx1"/>
                        </a:solidFill>
                        <a:latin typeface="黑体" pitchFamily="49" charset="-122"/>
                        <a:ea typeface="黑体" panose="02010609060101010101" pitchFamily="49" charset="-122"/>
                      </a:endParaRPr>
                    </a:p>
                  </a:txBody>
                  <a:tcPr/>
                </a:tc>
              </a:tr>
              <a:tr h="864096">
                <a:tc vMerge="1">
                  <a:txBody>
                    <a:bodyPr vert="horz" wrap="square"/>
                    <a:lstStyle/>
                    <a:p>
                      <a:endParaRPr lang="zh-CN"/>
                    </a:p>
                  </a:txBody>
                  <a:tcPr/>
                </a:tc>
                <a:tc>
                  <a:txBody>
                    <a:bodyPr vert="horz" wrap="square"/>
                    <a:lstStyle/>
                    <a:p>
                      <a:pPr algn="l"/>
                      <a:r>
                        <a:rPr lang="zh-CN" altLang="en-US" sz="2000" b="1" smtClean="0">
                          <a:solidFill>
                            <a:srgbClr val="FF0000"/>
                          </a:solidFill>
                          <a:latin typeface="黑体" pitchFamily="49" charset="-122"/>
                          <a:ea typeface="黑体" panose="02010609060101010101" pitchFamily="49" charset="-122"/>
                        </a:rPr>
                        <a:t>（家国情怀）</a:t>
                      </a:r>
                      <a:r>
                        <a:rPr lang="zh-CN" altLang="en-US" sz="2000" b="1" smtClean="0">
                          <a:solidFill>
                            <a:schemeClr val="tx1"/>
                          </a:solidFill>
                          <a:latin typeface="黑体" pitchFamily="49" charset="-122"/>
                          <a:ea typeface="黑体" panose="02010609060101010101" pitchFamily="49" charset="-122"/>
                        </a:rPr>
                        <a:t>使学生认识到科技是第一生产力，培养学生努力创新、为国担当意识。</a:t>
                      </a:r>
                      <a:endParaRPr lang="zh-CN" altLang="en-US" sz="2000" b="1">
                        <a:solidFill>
                          <a:schemeClr val="tx1"/>
                        </a:solidFill>
                        <a:latin typeface="黑体" panose="02010609060101010101" pitchFamily="49" charset="-122"/>
                        <a:ea typeface="黑体" panose="02010609060101010101" pitchFamily="49" charset="-122"/>
                      </a:endParaRPr>
                    </a:p>
                  </a:txBody>
                  <a:tcPr/>
                </a:tc>
              </a:tr>
            </a:tbl>
          </a:graphicData>
        </a:graphic>
      </p:graphicFrame>
      <p:sp>
        <p:nvSpPr>
          <p:cNvPr id="3" name="TextBox 5"/>
          <p:cNvSpPr txBox="1"/>
          <p:nvPr>
            <p:custDataLst>
              <p:tags r:id="rId4"/>
            </p:custDataLst>
          </p:nvPr>
        </p:nvSpPr>
        <p:spPr>
          <a:xfrm>
            <a:off x="3152396" y="169602"/>
            <a:ext cx="1876804" cy="584775"/>
          </a:xfrm>
          <a:prstGeom prst="rect">
            <a:avLst/>
          </a:prstGeom>
          <a:solidFill>
            <a:schemeClr val="accent2">
              <a:lumMod val="40000"/>
              <a:lumOff val="60000"/>
            </a:schemeClr>
          </a:solidFill>
        </p:spPr>
        <p:txBody>
          <a:bodyPr wrap="square">
            <a:sp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r>
              <a:rPr lang="zh-CN" altLang="en-US" sz="3200" b="1" smtClean="0">
                <a:solidFill>
                  <a:srgbClr val="FF0000"/>
                </a:solidFill>
              </a:rPr>
              <a:t>学习目标</a:t>
            </a:r>
            <a:endParaRPr lang="zh-CN" altLang="en-US" sz="3200" b="1">
              <a:solidFill>
                <a:srgbClr val="FF0000"/>
              </a:solidFill>
            </a:endParaRPr>
          </a:p>
        </p:txBody>
      </p:sp>
      <p:sp>
        <p:nvSpPr>
          <p:cNvPr id="5" name="矩形 2"/>
          <p:cNvSpPr/>
          <p:nvPr>
            <p:custDataLst>
              <p:tags r:id="rId5"/>
            </p:custDataLst>
          </p:nvPr>
        </p:nvSpPr>
        <p:spPr>
          <a:xfrm>
            <a:off x="533400" y="1905000"/>
            <a:ext cx="2133600" cy="3477875"/>
          </a:xfrm>
          <a:prstGeom prst="rect">
            <a:avLst/>
          </a:prstGeom>
          <a:noFill/>
          <a:ln>
            <a:noFill/>
            <a:miter lim="800000"/>
          </a:ln>
        </p:spPr>
        <p:txBody>
          <a:bodyPr wrap="square">
            <a:spAutoFit/>
          </a:bodyPr>
          <a:lstStyle/>
          <a:p>
            <a:r>
              <a:rPr lang="en-US" altLang="zh-CN" sz="2000" smtClean="0">
                <a:solidFill>
                  <a:srgbClr val="FF0000"/>
                </a:solidFill>
                <a:latin typeface="方正粗黑宋简体" pitchFamily="2" charset="-122"/>
                <a:ea typeface="方正粗黑宋简体" pitchFamily="2" charset="-122"/>
              </a:rPr>
              <a:t>1.</a:t>
            </a:r>
            <a:r>
              <a:rPr lang="zh-CN" altLang="en-US" sz="2000" smtClean="0">
                <a:solidFill>
                  <a:srgbClr val="FF0000"/>
                </a:solidFill>
                <a:latin typeface="方正粗黑宋简体" pitchFamily="2" charset="-122"/>
                <a:ea typeface="方正粗黑宋简体" pitchFamily="2" charset="-122"/>
              </a:rPr>
              <a:t>了</a:t>
            </a:r>
            <a:r>
              <a:rPr lang="zh-CN" altLang="en-US" sz="2000">
                <a:solidFill>
                  <a:srgbClr val="FF0000"/>
                </a:solidFill>
                <a:latin typeface="方正粗黑宋简体" pitchFamily="2" charset="-122"/>
                <a:ea typeface="方正粗黑宋简体" pitchFamily="2" charset="-122"/>
              </a:rPr>
              <a:t>解工业革命带来的社会生产力的极大发展以及所引起的生产关系的深刻变化</a:t>
            </a:r>
            <a:r>
              <a:rPr lang="zh-CN" altLang="en-US" sz="2000" smtClean="0">
                <a:solidFill>
                  <a:srgbClr val="FF0000"/>
                </a:solidFill>
                <a:latin typeface="方正粗黑宋简体" pitchFamily="2" charset="-122"/>
                <a:ea typeface="方正粗黑宋简体" pitchFamily="2" charset="-122"/>
              </a:rPr>
              <a:t>，</a:t>
            </a:r>
            <a:endParaRPr lang="en-US" altLang="zh-CN" sz="2000" smtClean="0">
              <a:solidFill>
                <a:srgbClr val="FF0000"/>
              </a:solidFill>
              <a:latin typeface="方正粗黑宋简体" pitchFamily="2" charset="-122"/>
              <a:ea typeface="方正粗黑宋简体" pitchFamily="2" charset="-122"/>
            </a:endParaRPr>
          </a:p>
          <a:p>
            <a:endParaRPr lang="en-US" altLang="zh-CN" sz="2000" smtClean="0">
              <a:solidFill>
                <a:srgbClr val="FF0000"/>
              </a:solidFill>
              <a:latin typeface="方正粗黑宋简体" pitchFamily="2" charset="-122"/>
              <a:ea typeface="方正粗黑宋简体" pitchFamily="2" charset="-122"/>
            </a:endParaRPr>
          </a:p>
          <a:p>
            <a:r>
              <a:rPr lang="en-US" altLang="zh-CN" sz="2000" smtClean="0">
                <a:solidFill>
                  <a:srgbClr val="FF0000"/>
                </a:solidFill>
                <a:latin typeface="方正粗黑宋简体" pitchFamily="2" charset="-122"/>
                <a:ea typeface="方正粗黑宋简体" pitchFamily="2" charset="-122"/>
              </a:rPr>
              <a:t>2.</a:t>
            </a:r>
            <a:r>
              <a:rPr lang="zh-CN" altLang="en-US" sz="2000" smtClean="0">
                <a:solidFill>
                  <a:srgbClr val="FF0000"/>
                </a:solidFill>
                <a:latin typeface="方正粗黑宋简体" pitchFamily="2" charset="-122"/>
                <a:ea typeface="方正粗黑宋简体" pitchFamily="2" charset="-122"/>
              </a:rPr>
              <a:t>理</a:t>
            </a:r>
            <a:r>
              <a:rPr lang="zh-CN" altLang="en-US" sz="2000">
                <a:solidFill>
                  <a:srgbClr val="FF0000"/>
                </a:solidFill>
                <a:latin typeface="方正粗黑宋简体" pitchFamily="2" charset="-122"/>
                <a:ea typeface="方正粗黑宋简体" pitchFamily="2" charset="-122"/>
              </a:rPr>
              <a:t>解工业革命对资本主义世界体系的形成及对人类社会生活的深远影响。</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3010" name="Text Box 22"/>
          <p:cNvSpPr>
            <a:spLocks noChangeArrowheads="1"/>
          </p:cNvSpPr>
          <p:nvPr>
            <p:custDataLst>
              <p:tags r:id="rId3"/>
            </p:custDataLst>
          </p:nvPr>
        </p:nvSpPr>
        <p:spPr bwMode="auto">
          <a:xfrm>
            <a:off x="533400" y="533400"/>
            <a:ext cx="5200650" cy="507831"/>
          </a:xfrm>
          <a:prstGeom prst="rect">
            <a:avLst/>
          </a:prstGeom>
          <a:noFill/>
          <a:ln w="9525" algn="ctr">
            <a:noFill/>
            <a:miter lim="800000"/>
          </a:ln>
        </p:spPr>
        <p:txBody>
          <a:bodyPr>
            <a:spAutoFit/>
          </a:bodyPr>
          <a:lstStyle/>
          <a:p>
            <a:pPr>
              <a:spcBef>
                <a:spcPct val="50000"/>
              </a:spcBef>
            </a:pPr>
            <a:r>
              <a:rPr lang="zh-CN" altLang="en-US" sz="2700" b="1">
                <a:solidFill>
                  <a:srgbClr val="FF0000"/>
                </a:solidFill>
                <a:latin typeface="方正粗黑宋简体" pitchFamily="2" charset="-122"/>
                <a:ea typeface="方正粗黑宋简体" pitchFamily="2" charset="-122"/>
              </a:rPr>
              <a:t>一、工业革命的背景</a:t>
            </a:r>
          </a:p>
        </p:txBody>
      </p:sp>
      <p:sp>
        <p:nvSpPr>
          <p:cNvPr id="3" name="文本框 4"/>
          <p:cNvSpPr>
            <a:spLocks noChangeArrowheads="1"/>
          </p:cNvSpPr>
          <p:nvPr>
            <p:custDataLst>
              <p:tags r:id="rId4"/>
            </p:custDataLst>
          </p:nvPr>
        </p:nvSpPr>
        <p:spPr bwMode="auto">
          <a:xfrm>
            <a:off x="533400" y="1066800"/>
            <a:ext cx="8405812" cy="1338828"/>
          </a:xfrm>
          <a:prstGeom prst="rect">
            <a:avLst/>
          </a:prstGeom>
          <a:noFill/>
          <a:ln w="9525" algn="ctr">
            <a:noFill/>
            <a:miter lim="800000"/>
          </a:ln>
        </p:spPr>
        <p:txBody>
          <a:bodyPr>
            <a:spAutoFit/>
          </a:bodyPr>
          <a:lstStyle/>
          <a:p>
            <a:pPr>
              <a:lnSpc>
                <a:spcPct val="150000"/>
              </a:lnSpc>
            </a:pPr>
            <a:r>
              <a:rPr lang="en-US" altLang="zh-CN" sz="2700" b="1" smtClean="0">
                <a:solidFill>
                  <a:srgbClr val="FF0000"/>
                </a:solidFill>
                <a:latin typeface="方正粗黑宋简体" pitchFamily="2" charset="-122"/>
                <a:ea typeface="方正粗黑宋简体" pitchFamily="2" charset="-122"/>
                <a:sym typeface="微软雅黑" pitchFamily="34" charset="-122"/>
              </a:rPr>
              <a:t>1.</a:t>
            </a:r>
            <a:r>
              <a:rPr lang="zh-CN" altLang="en-US" sz="2700" b="1" smtClean="0">
                <a:solidFill>
                  <a:srgbClr val="FF0000"/>
                </a:solidFill>
                <a:latin typeface="方正粗黑宋简体" pitchFamily="2" charset="-122"/>
                <a:ea typeface="方正粗黑宋简体" pitchFamily="2" charset="-122"/>
                <a:sym typeface="微软雅黑" pitchFamily="34" charset="-122"/>
              </a:rPr>
              <a:t>含义：</a:t>
            </a:r>
            <a:endParaRPr lang="en-US" altLang="zh-CN" sz="2700" b="1" smtClean="0">
              <a:solidFill>
                <a:srgbClr val="FF0000"/>
              </a:solidFill>
              <a:latin typeface="方正粗黑宋简体" pitchFamily="2" charset="-122"/>
              <a:ea typeface="方正粗黑宋简体" pitchFamily="2" charset="-122"/>
              <a:sym typeface="微软雅黑" pitchFamily="34" charset="-122"/>
            </a:endParaRPr>
          </a:p>
          <a:p>
            <a:pPr>
              <a:lnSpc>
                <a:spcPct val="150000"/>
              </a:lnSpc>
            </a:pPr>
            <a:r>
              <a:rPr lang="zh-CN" altLang="en-US" sz="2700" b="1" smtClean="0">
                <a:solidFill>
                  <a:srgbClr val="002060"/>
                </a:solidFill>
                <a:latin typeface="华文新魏" pitchFamily="2" charset="-122"/>
                <a:ea typeface="华文新魏" pitchFamily="2" charset="-122"/>
                <a:sym typeface="微软雅黑" pitchFamily="34" charset="-122"/>
              </a:rPr>
              <a:t>从</a:t>
            </a:r>
            <a:r>
              <a:rPr lang="zh-CN" altLang="en-US" sz="2700" b="1">
                <a:solidFill>
                  <a:srgbClr val="002060"/>
                </a:solidFill>
                <a:latin typeface="华文新魏" pitchFamily="2" charset="-122"/>
                <a:ea typeface="华文新魏" pitchFamily="2" charset="-122"/>
                <a:sym typeface="微软雅黑" pitchFamily="34" charset="-122"/>
              </a:rPr>
              <a:t>手工劳动转向机器生产的重大飞跃。</a:t>
            </a:r>
          </a:p>
        </p:txBody>
      </p:sp>
      <p:sp>
        <p:nvSpPr>
          <p:cNvPr id="4" name="Text Box 94"/>
          <p:cNvSpPr txBox="1">
            <a:spLocks noChangeArrowheads="1"/>
          </p:cNvSpPr>
          <p:nvPr>
            <p:custDataLst>
              <p:tags r:id="rId5"/>
            </p:custDataLst>
          </p:nvPr>
        </p:nvSpPr>
        <p:spPr bwMode="auto">
          <a:xfrm>
            <a:off x="609600" y="3124200"/>
            <a:ext cx="9504363" cy="523875"/>
          </a:xfrm>
          <a:prstGeom prst="rect">
            <a:avLst/>
          </a:prstGeom>
          <a:noFill/>
          <a:ln w="9525">
            <a:noFill/>
            <a:miter lim="800000"/>
          </a:ln>
        </p:spPr>
        <p:txBody>
          <a:bodyPr>
            <a:spAutoFit/>
          </a:bodyPr>
          <a:lstStyle/>
          <a:p>
            <a:pPr>
              <a:spcBef>
                <a:spcPct val="50000"/>
              </a:spcBef>
            </a:pPr>
            <a:r>
              <a:rPr lang="zh-CN" altLang="en-US" sz="2800" b="1">
                <a:solidFill>
                  <a:srgbClr val="0000CC"/>
                </a:solidFill>
                <a:ea typeface="黑体" panose="02010609060101010101" pitchFamily="49" charset="-122"/>
              </a:rPr>
              <a:t>探</a:t>
            </a:r>
            <a:r>
              <a:rPr lang="zh-CN" altLang="en-US" sz="2800" b="1" smtClean="0">
                <a:solidFill>
                  <a:srgbClr val="0000CC"/>
                </a:solidFill>
                <a:ea typeface="黑体" panose="02010609060101010101" pitchFamily="49" charset="-122"/>
              </a:rPr>
              <a:t>究：</a:t>
            </a:r>
            <a:r>
              <a:rPr lang="zh-CN" altLang="en-US" sz="2800" b="1" smtClean="0">
                <a:solidFill>
                  <a:srgbClr val="0000CC"/>
                </a:solidFill>
              </a:rPr>
              <a:t>为</a:t>
            </a:r>
            <a:r>
              <a:rPr lang="zh-CN" altLang="en-US" sz="2800" b="1">
                <a:solidFill>
                  <a:srgbClr val="0000CC"/>
                </a:solidFill>
              </a:rPr>
              <a:t>什</a:t>
            </a:r>
            <a:r>
              <a:rPr lang="zh-CN" altLang="en-US" sz="2800" b="1" smtClean="0">
                <a:solidFill>
                  <a:srgbClr val="0000CC"/>
                </a:solidFill>
              </a:rPr>
              <a:t>么</a:t>
            </a:r>
            <a:r>
              <a:rPr lang="zh-CN" altLang="en-US" sz="2800" b="1" smtClean="0">
                <a:solidFill>
                  <a:srgbClr val="0000CC"/>
                </a:solidFill>
                <a:latin typeface="楷体" panose="02010609060101010101" pitchFamily="49" charset="-122"/>
              </a:rPr>
              <a:t>工</a:t>
            </a:r>
            <a:r>
              <a:rPr lang="zh-CN" altLang="en-US" sz="2800" b="1">
                <a:solidFill>
                  <a:srgbClr val="0000CC"/>
                </a:solidFill>
                <a:latin typeface="楷体" panose="02010609060101010101" pitchFamily="49" charset="-122"/>
              </a:rPr>
              <a:t>业革命首先发生在英</a:t>
            </a:r>
            <a:r>
              <a:rPr lang="zh-CN" altLang="en-US" sz="2800" b="1" smtClean="0">
                <a:solidFill>
                  <a:srgbClr val="0000CC"/>
                </a:solidFill>
                <a:latin typeface="楷体" panose="02010609060101010101" pitchFamily="49" charset="-122"/>
              </a:rPr>
              <a:t>国</a:t>
            </a:r>
            <a:r>
              <a:rPr lang="zh-CN" altLang="en-US" sz="2800" b="1" smtClean="0">
                <a:solidFill>
                  <a:srgbClr val="0000CC"/>
                </a:solidFill>
              </a:rPr>
              <a:t>？</a:t>
            </a:r>
            <a:endParaRPr lang="zh-CN" altLang="en-US" sz="2800">
              <a:solidFill>
                <a:srgbClr val="0000CC"/>
              </a:solidFill>
            </a:endParaRPr>
          </a:p>
        </p:txBody>
      </p:sp>
      <p:sp>
        <p:nvSpPr>
          <p:cNvPr id="5" name="TextBox 4"/>
          <p:cNvSpPr txBox="1"/>
          <p:nvPr>
            <p:custDataLst>
              <p:tags r:id="rId6"/>
            </p:custDataLst>
          </p:nvPr>
        </p:nvSpPr>
        <p:spPr>
          <a:xfrm>
            <a:off x="609600" y="2514600"/>
            <a:ext cx="2362200" cy="523220"/>
          </a:xfrm>
          <a:prstGeom prst="rect">
            <a:avLst/>
          </a:prstGeom>
          <a:noFill/>
        </p:spPr>
        <p:txBody>
          <a:bodyPr wrap="square" rtlCol="0">
            <a:spAutoFit/>
          </a:bodyPr>
          <a:lstStyle/>
          <a:p>
            <a:r>
              <a:rPr lang="en-US" altLang="zh-CN" sz="2800" b="1" smtClean="0">
                <a:solidFill>
                  <a:srgbClr val="FF0000"/>
                </a:solidFill>
                <a:latin typeface="方正粗黑宋简体" pitchFamily="2" charset="-122"/>
                <a:ea typeface="方正粗黑宋简体" pitchFamily="2" charset="-122"/>
              </a:rPr>
              <a:t>2.</a:t>
            </a:r>
            <a:r>
              <a:rPr lang="zh-CN" altLang="en-US" sz="2800" b="1" smtClean="0">
                <a:solidFill>
                  <a:srgbClr val="FF0000"/>
                </a:solidFill>
                <a:latin typeface="方正粗黑宋简体" pitchFamily="2" charset="-122"/>
                <a:ea typeface="方正粗黑宋简体" pitchFamily="2" charset="-122"/>
              </a:rPr>
              <a:t>历史背景：</a:t>
            </a:r>
            <a:endParaRPr lang="zh-CN" altLang="en-US" sz="2800" b="1">
              <a:solidFill>
                <a:srgbClr val="FF0000"/>
              </a:solidFill>
              <a:latin typeface="方正粗黑宋简体" pitchFamily="2" charset="-122"/>
              <a:ea typeface="方正粗黑宋简体" pitchFamily="2" charset="-122"/>
            </a:endParaRPr>
          </a:p>
        </p:txBody>
      </p:sp>
      <p:sp>
        <p:nvSpPr>
          <p:cNvPr id="6" name="Text Box 91"/>
          <p:cNvSpPr txBox="1">
            <a:spLocks noChangeArrowheads="1"/>
          </p:cNvSpPr>
          <p:nvPr>
            <p:custDataLst>
              <p:tags r:id="rId7"/>
            </p:custDataLst>
          </p:nvPr>
        </p:nvSpPr>
        <p:spPr bwMode="auto">
          <a:xfrm>
            <a:off x="609600" y="3810000"/>
            <a:ext cx="8534400" cy="461665"/>
          </a:xfrm>
          <a:prstGeom prst="rect">
            <a:avLst/>
          </a:prstGeom>
          <a:noFill/>
          <a:ln w="9525">
            <a:noFill/>
            <a:miter lim="800000"/>
          </a:ln>
        </p:spPr>
        <p:txBody>
          <a:bodyPr wrap="square">
            <a:spAutoFit/>
          </a:bodyPr>
          <a:lstStyle/>
          <a:p>
            <a:pPr>
              <a:spcBef>
                <a:spcPct val="50000"/>
              </a:spcBef>
            </a:pPr>
            <a:r>
              <a:rPr lang="zh-CN" altLang="en-US" sz="2400" b="1"/>
              <a:t>1.制度保障：确立了资本主义政治制度，社会环境自由稳</a:t>
            </a:r>
            <a:r>
              <a:rPr lang="zh-CN" altLang="en-US" sz="2400" b="1" smtClean="0"/>
              <a:t>定；</a:t>
            </a:r>
            <a:endParaRPr lang="zh-CN" altLang="en-US" sz="2400" b="1"/>
          </a:p>
        </p:txBody>
      </p:sp>
      <p:sp>
        <p:nvSpPr>
          <p:cNvPr id="7" name="文本框 9224"/>
          <p:cNvSpPr txBox="1">
            <a:spLocks noChangeArrowheads="1"/>
          </p:cNvSpPr>
          <p:nvPr>
            <p:custDataLst>
              <p:tags r:id="rId8"/>
            </p:custDataLst>
          </p:nvPr>
        </p:nvSpPr>
        <p:spPr bwMode="auto">
          <a:xfrm>
            <a:off x="609600" y="4419600"/>
            <a:ext cx="5976938" cy="457200"/>
          </a:xfrm>
          <a:prstGeom prst="rect">
            <a:avLst/>
          </a:prstGeom>
          <a:noFill/>
          <a:ln w="9525">
            <a:noFill/>
            <a:miter lim="800000"/>
          </a:ln>
        </p:spPr>
        <p:txBody>
          <a:bodyPr>
            <a:spAutoFit/>
          </a:bodyPr>
          <a:lstStyle/>
          <a:p>
            <a:r>
              <a:rPr lang="zh-CN" altLang="en-US" sz="2400" b="1"/>
              <a:t>2.资金充足：资本的原始积</a:t>
            </a:r>
            <a:r>
              <a:rPr lang="zh-CN" altLang="en-US" sz="2400" b="1" smtClean="0"/>
              <a:t>累；</a:t>
            </a:r>
            <a:endParaRPr lang="zh-CN" altLang="en-US" sz="2400" b="1"/>
          </a:p>
        </p:txBody>
      </p:sp>
      <p:sp>
        <p:nvSpPr>
          <p:cNvPr id="8" name="文本框 9225"/>
          <p:cNvSpPr txBox="1">
            <a:spLocks noChangeArrowheads="1"/>
          </p:cNvSpPr>
          <p:nvPr>
            <p:custDataLst>
              <p:tags r:id="rId9"/>
            </p:custDataLst>
          </p:nvPr>
        </p:nvSpPr>
        <p:spPr bwMode="auto">
          <a:xfrm>
            <a:off x="609600" y="4953000"/>
            <a:ext cx="5616575" cy="457200"/>
          </a:xfrm>
          <a:prstGeom prst="rect">
            <a:avLst/>
          </a:prstGeom>
          <a:noFill/>
          <a:ln w="9525">
            <a:noFill/>
            <a:miter lim="800000"/>
          </a:ln>
        </p:spPr>
        <p:txBody>
          <a:bodyPr>
            <a:spAutoFit/>
          </a:bodyPr>
          <a:lstStyle/>
          <a:p>
            <a:r>
              <a:rPr lang="zh-CN" altLang="en-US" sz="2400" b="1"/>
              <a:t>3.劳动力丰富：</a:t>
            </a:r>
            <a:r>
              <a:rPr lang="zh-CN" altLang="en-US" sz="2400" b="1">
                <a:hlinkClick r:id="rId10" action="ppaction://hlinksldjump"/>
              </a:rPr>
              <a:t>大量自由劳动</a:t>
            </a:r>
            <a:r>
              <a:rPr lang="zh-CN" altLang="en-US" sz="2400" b="1" smtClean="0">
                <a:hlinkClick r:id="rId10" action="ppaction://hlinksldjump"/>
              </a:rPr>
              <a:t>力；</a:t>
            </a:r>
            <a:endParaRPr lang="zh-CN" altLang="en-US" b="1"/>
          </a:p>
        </p:txBody>
      </p:sp>
      <p:sp>
        <p:nvSpPr>
          <p:cNvPr id="9" name="文本框 9226"/>
          <p:cNvSpPr txBox="1">
            <a:spLocks noChangeArrowheads="1"/>
          </p:cNvSpPr>
          <p:nvPr>
            <p:custDataLst>
              <p:tags r:id="rId11"/>
            </p:custDataLst>
          </p:nvPr>
        </p:nvSpPr>
        <p:spPr bwMode="auto">
          <a:xfrm>
            <a:off x="609600" y="5486400"/>
            <a:ext cx="4876800" cy="461665"/>
          </a:xfrm>
          <a:prstGeom prst="rect">
            <a:avLst/>
          </a:prstGeom>
          <a:noFill/>
          <a:ln w="9525">
            <a:noFill/>
            <a:miter lim="800000"/>
          </a:ln>
        </p:spPr>
        <p:txBody>
          <a:bodyPr wrap="square">
            <a:spAutoFit/>
          </a:bodyPr>
          <a:lstStyle/>
          <a:p>
            <a:r>
              <a:rPr lang="zh-CN" altLang="en-US" sz="2400" b="1"/>
              <a:t>4.市场广阔：</a:t>
            </a:r>
            <a:r>
              <a:rPr lang="zh-CN" altLang="en-US" sz="2400" b="1">
                <a:hlinkClick r:id="rId12" action="ppaction://hlinksldjump"/>
              </a:rPr>
              <a:t>国内外市场的扩</a:t>
            </a:r>
            <a:r>
              <a:rPr lang="zh-CN" altLang="en-US" sz="2400" b="1" smtClean="0">
                <a:hlinkClick r:id="rId12" action="ppaction://hlinksldjump"/>
              </a:rPr>
              <a:t>大；</a:t>
            </a:r>
            <a:endParaRPr lang="zh-CN" altLang="en-US" sz="2400" b="1"/>
          </a:p>
        </p:txBody>
      </p:sp>
      <p:sp>
        <p:nvSpPr>
          <p:cNvPr id="10" name="TextBox 9"/>
          <p:cNvSpPr txBox="1"/>
          <p:nvPr>
            <p:custDataLst>
              <p:tags r:id="rId13"/>
            </p:custDataLst>
          </p:nvPr>
        </p:nvSpPr>
        <p:spPr>
          <a:xfrm>
            <a:off x="685800" y="6019800"/>
            <a:ext cx="4953000" cy="461665"/>
          </a:xfrm>
          <a:prstGeom prst="rect">
            <a:avLst/>
          </a:prstGeom>
          <a:noFill/>
        </p:spPr>
        <p:txBody>
          <a:bodyPr wrap="square" rtlCol="0">
            <a:spAutoFit/>
          </a:bodyPr>
          <a:lstStyle/>
          <a:p>
            <a:r>
              <a:rPr lang="en-US" altLang="zh-CN" sz="2400" b="1" smtClean="0">
                <a:latin typeface="黑体" pitchFamily="49" charset="-122"/>
                <a:ea typeface="黑体" panose="02010609060101010101" pitchFamily="49" charset="-122"/>
              </a:rPr>
              <a:t>5.</a:t>
            </a:r>
            <a:r>
              <a:rPr lang="zh-CN" altLang="en-US" sz="2400" b="1" smtClean="0">
                <a:latin typeface="黑体" pitchFamily="49" charset="-122"/>
                <a:ea typeface="黑体" panose="02010609060101010101" pitchFamily="49" charset="-122"/>
              </a:rPr>
              <a:t>手工工场发展水平高：技术基础</a:t>
            </a:r>
            <a:endParaRPr lang="zh-CN" altLang="en-US" sz="2400" b="1">
              <a:latin typeface="黑体" panose="02010609060101010101" pitchFamily="49" charset="-122"/>
              <a:ea typeface="黑体" panose="02010609060101010101" pitchFamily="49" charset="-122"/>
            </a:endParaRPr>
          </a:p>
        </p:txBody>
      </p:sp>
    </p:spTree>
    <p:custDataLst>
      <p:tags r:id="rId1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5" name="图表 4"/>
          <p:cNvGraphicFramePr/>
          <p:nvPr>
            <p:custDataLst>
              <p:tags r:id="rId4"/>
            </p:custDataLst>
          </p:nvPr>
        </p:nvGraphicFramePr>
        <p:xfrm>
          <a:off x="533400" y="1066800"/>
          <a:ext cx="8001000" cy="4572000"/>
        </p:xfrm>
        <a:graphic>
          <a:graphicData uri="http://schemas.openxmlformats.org/drawingml/2006/chart">
            <c:chart xmlns:c="http://schemas.openxmlformats.org/drawingml/2006/chart" r:id="rId5"/>
          </a:graphicData>
        </a:graphic>
      </p:graphicFrame>
      <p:sp>
        <p:nvSpPr>
          <p:cNvPr id="6" name="TextBox 5"/>
          <p:cNvSpPr txBox="1"/>
          <p:nvPr>
            <p:custDataLst>
              <p:tags r:id="rId6"/>
            </p:custDataLst>
          </p:nvPr>
        </p:nvSpPr>
        <p:spPr>
          <a:xfrm>
            <a:off x="785786" y="285728"/>
            <a:ext cx="8072494" cy="523220"/>
          </a:xfrm>
          <a:prstGeom prst="rect">
            <a:avLst/>
          </a:prstGeom>
          <a:noFill/>
        </p:spPr>
        <p:txBody>
          <a:bodyPr wrap="square" rtlCol="0">
            <a:spAutoFit/>
          </a:bodyPr>
          <a:lstStyle/>
          <a:p>
            <a:r>
              <a:rPr lang="zh-CN" altLang="en-US" sz="2800" b="1" smtClean="0">
                <a:solidFill>
                  <a:srgbClr val="FF0000"/>
                </a:solidFill>
                <a:latin typeface="楷体" panose="02010609060101010101" pitchFamily="49" charset="-122"/>
                <a:ea typeface="楷体" panose="02010609060101010101" pitchFamily="49" charset="-122"/>
              </a:rPr>
              <a:t>约</a:t>
            </a:r>
            <a:r>
              <a:rPr lang="en-US" altLang="zh-CN" sz="2800" b="1" smtClean="0">
                <a:solidFill>
                  <a:srgbClr val="FF0000"/>
                </a:solidFill>
                <a:latin typeface="楷体" panose="02010609060101010101" pitchFamily="49" charset="-122"/>
                <a:ea typeface="楷体" panose="02010609060101010101" pitchFamily="49" charset="-122"/>
              </a:rPr>
              <a:t>1721-1760</a:t>
            </a:r>
            <a:r>
              <a:rPr lang="zh-CN" altLang="en-US" sz="2800" b="1" smtClean="0">
                <a:solidFill>
                  <a:srgbClr val="FF0000"/>
                </a:solidFill>
                <a:latin typeface="楷体" panose="02010609060101010101" pitchFamily="49" charset="-122"/>
                <a:ea typeface="楷体" panose="02010609060101010101" pitchFamily="49" charset="-122"/>
              </a:rPr>
              <a:t>年英国平均每年原棉的消费量</a:t>
            </a:r>
            <a:endParaRPr lang="zh-CN" altLang="en-US" sz="2800" b="1">
              <a:solidFill>
                <a:srgbClr val="FF0000"/>
              </a:solidFill>
              <a:latin typeface="楷体" panose="02010609060101010101" pitchFamily="49" charset="-122"/>
              <a:ea typeface="楷体" panose="02010609060101010101" pitchFamily="49" charset="-122"/>
            </a:endParaRPr>
          </a:p>
        </p:txBody>
      </p:sp>
      <p:sp>
        <p:nvSpPr>
          <p:cNvPr id="7" name="TextBox 6"/>
          <p:cNvSpPr txBox="1"/>
          <p:nvPr>
            <p:custDataLst>
              <p:tags r:id="rId7"/>
            </p:custDataLst>
          </p:nvPr>
        </p:nvSpPr>
        <p:spPr>
          <a:xfrm>
            <a:off x="5638800" y="4724400"/>
            <a:ext cx="2071702" cy="523220"/>
          </a:xfrm>
          <a:prstGeom prst="rect">
            <a:avLst/>
          </a:prstGeom>
          <a:noFill/>
        </p:spPr>
        <p:txBody>
          <a:bodyPr wrap="square" rtlCol="0">
            <a:spAutoFit/>
          </a:bodyPr>
          <a:lstStyle/>
          <a:p>
            <a:r>
              <a:rPr lang="zh-CN" altLang="en-US" sz="2800" b="1" smtClean="0"/>
              <a:t>（百万磅）</a:t>
            </a:r>
            <a:endParaRPr lang="zh-CN" altLang="en-US" sz="2800" b="1"/>
          </a:p>
        </p:txBody>
      </p:sp>
      <p:sp>
        <p:nvSpPr>
          <p:cNvPr id="8" name="TextBox 7"/>
          <p:cNvSpPr txBox="1"/>
          <p:nvPr>
            <p:custDataLst>
              <p:tags r:id="rId8"/>
            </p:custDataLst>
          </p:nvPr>
        </p:nvSpPr>
        <p:spPr>
          <a:xfrm>
            <a:off x="5867400" y="5257800"/>
            <a:ext cx="2071702" cy="523220"/>
          </a:xfrm>
          <a:prstGeom prst="rect">
            <a:avLst/>
          </a:prstGeom>
          <a:noFill/>
        </p:spPr>
        <p:txBody>
          <a:bodyPr wrap="square" rtlCol="0">
            <a:spAutoFit/>
          </a:bodyPr>
          <a:lstStyle/>
          <a:p>
            <a:r>
              <a:rPr lang="zh-CN" altLang="en-US" sz="2800" b="1" smtClean="0"/>
              <a:t>（</a:t>
            </a:r>
            <a:r>
              <a:rPr lang="en-US" altLang="zh-CN" sz="2800" b="1" smtClean="0"/>
              <a:t>%</a:t>
            </a:r>
            <a:r>
              <a:rPr lang="zh-CN" altLang="en-US" sz="2800" b="1" smtClean="0"/>
              <a:t>）</a:t>
            </a:r>
            <a:endParaRPr lang="zh-CN" altLang="en-US" sz="2800" b="1"/>
          </a:p>
        </p:txBody>
      </p:sp>
      <p:sp>
        <p:nvSpPr>
          <p:cNvPr id="9" name="TextBox 8"/>
          <p:cNvSpPr txBox="1"/>
          <p:nvPr>
            <p:custDataLst>
              <p:tags r:id="rId9"/>
            </p:custDataLst>
          </p:nvPr>
        </p:nvSpPr>
        <p:spPr>
          <a:xfrm>
            <a:off x="1066800" y="5867400"/>
            <a:ext cx="5410200" cy="461665"/>
          </a:xfrm>
          <a:prstGeom prst="rect">
            <a:avLst/>
          </a:prstGeom>
          <a:noFill/>
        </p:spPr>
        <p:txBody>
          <a:bodyPr wrap="square" rtlCol="0">
            <a:spAutoFit/>
          </a:bodyPr>
          <a:lstStyle/>
          <a:p>
            <a:r>
              <a:rPr lang="en-US" altLang="zh-CN" sz="2400" b="1" smtClean="0">
                <a:latin typeface="黑体" pitchFamily="49" charset="-122"/>
                <a:ea typeface="黑体" panose="02010609060101010101" pitchFamily="49" charset="-122"/>
              </a:rPr>
              <a:t>6.</a:t>
            </a:r>
            <a:r>
              <a:rPr lang="zh-CN" altLang="en-US" sz="2400" b="1" smtClean="0">
                <a:latin typeface="黑体" pitchFamily="49" charset="-122"/>
                <a:ea typeface="黑体" panose="02010609060101010101" pitchFamily="49" charset="-122"/>
              </a:rPr>
              <a:t>直接动力：市场需求的不断增加</a:t>
            </a:r>
            <a:endParaRPr lang="zh-CN" altLang="en-US" sz="2400" b="1">
              <a:latin typeface="黑体" pitchFamily="49" charset="-122"/>
              <a:ea typeface="黑体" panose="02010609060101010101" pitchFamily="49"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329565" y="838200"/>
            <a:ext cx="8585835" cy="2009061"/>
          </a:xfrm>
          <a:prstGeom prst="roundRect">
            <a:avLst/>
          </a:prstGeom>
          <a:solidFill>
            <a:schemeClr val="bg2">
              <a:lumMod val="90000"/>
            </a:schemeClr>
          </a:solidFill>
        </p:spPr>
        <p:style>
          <a:lnRef idx="3">
            <a:schemeClr val="lt1"/>
          </a:lnRef>
          <a:fillRef idx="1">
            <a:schemeClr val="dk1"/>
          </a:fillRef>
          <a:effectRef idx="1">
            <a:schemeClr val="dk1"/>
          </a:effectRef>
          <a:fontRef idx="minor">
            <a:schemeClr val="lt1"/>
          </a:fontRef>
        </p:style>
        <p:txBody>
          <a:bodyPr wrap="square" rtlCol="0">
            <a:spAutoFit/>
          </a:bodyPr>
          <a:lstStyle/>
          <a:p>
            <a:pPr indent="457200" fontAlgn="auto"/>
            <a:r>
              <a:rPr lang="zh-CN" altLang="en-US" sz="2800">
                <a:solidFill>
                  <a:srgbClr val="C00000"/>
                </a:solidFill>
                <a:latin typeface="华文隶书" panose="02010800040101010101" charset="-122"/>
                <a:ea typeface="华文隶书" panose="02010800040101010101" charset="-122"/>
              </a:rPr>
              <a:t>市场总是在扩大，需求总是在增加。甚至工场手工业也不能再满足需要了。于是，蒸汽和机器引起了工业生产的革命</a:t>
            </a:r>
          </a:p>
          <a:p>
            <a:pPr indent="457200" algn="r" fontAlgn="auto"/>
            <a:r>
              <a:rPr lang="en-US" altLang="zh-CN" sz="2800">
                <a:solidFill>
                  <a:srgbClr val="C00000"/>
                </a:solidFill>
                <a:latin typeface="华文隶书" panose="02010800040101010101" charset="-122"/>
                <a:ea typeface="华文隶书" panose="02010800040101010101" charset="-122"/>
              </a:rPr>
              <a:t>——</a:t>
            </a:r>
            <a:r>
              <a:rPr lang="zh-CN" altLang="en-US" sz="2800">
                <a:solidFill>
                  <a:srgbClr val="C00000"/>
                </a:solidFill>
                <a:latin typeface="华文隶书" panose="02010800040101010101" charset="-122"/>
                <a:ea typeface="华文隶书" panose="02010800040101010101" charset="-122"/>
              </a:rPr>
              <a:t>《共产党宣言》</a:t>
            </a:r>
          </a:p>
        </p:txBody>
      </p:sp>
    </p:spTree>
    <p:custDataLst>
      <p:tags r:id="rId4"/>
    </p:custDataLst>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pSp>
        <p:nvGrpSpPr>
          <p:cNvPr id="5" name="组合 8193"/>
          <p:cNvGrpSpPr/>
          <p:nvPr>
            <p:custDataLst>
              <p:tags r:id="rId3"/>
            </p:custDataLst>
          </p:nvPr>
        </p:nvGrpSpPr>
        <p:grpSpPr>
          <a:xfrm>
            <a:off x="533400" y="457200"/>
            <a:ext cx="4267200" cy="3048000"/>
            <a:chExt cx="2592" cy="1488"/>
          </a:xfrm>
        </p:grpSpPr>
        <p:pic>
          <p:nvPicPr>
            <p:cNvPr id="6" name="图片 8194" descr="a"/>
            <p:cNvPicPr>
              <a:picLocks noChangeArrowheads="1"/>
            </p:cNvPicPr>
            <p:nvPr>
              <p:custDataLst>
                <p:tags r:id="rId5"/>
              </p:custDataLst>
            </p:nvPr>
          </p:nvPicPr>
          <p:blipFill>
            <a:blip r:embed="rId4"/>
            <a:stretch>
              <a:fillRect/>
            </a:stretch>
          </p:blipFill>
          <p:spPr bwMode="auto">
            <a:xfrm>
              <a:off x="0" y="0"/>
              <a:ext cx="2592" cy="1488"/>
            </a:xfrm>
            <a:prstGeom prst="rect">
              <a:avLst/>
            </a:prstGeom>
            <a:noFill/>
            <a:ln w="9525">
              <a:noFill/>
              <a:miter lim="800000"/>
            </a:ln>
          </p:spPr>
        </p:pic>
        <p:sp>
          <p:nvSpPr>
            <p:cNvPr id="7" name="文本框 8195"/>
            <p:cNvSpPr txBox="1">
              <a:spLocks noChangeArrowheads="1"/>
            </p:cNvSpPr>
            <p:nvPr>
              <p:custDataLst>
                <p:tags r:id="rId6"/>
              </p:custDataLst>
            </p:nvPr>
          </p:nvSpPr>
          <p:spPr bwMode="auto">
            <a:xfrm>
              <a:off x="360" y="164"/>
              <a:ext cx="116" cy="204"/>
            </a:xfrm>
            <a:prstGeom prst="rect">
              <a:avLst/>
            </a:prstGeom>
            <a:noFill/>
            <a:ln w="9525">
              <a:noFill/>
              <a:miter lim="800000"/>
            </a:ln>
            <a:effectLst>
              <a:outerShdw dist="107763" dir="2700000" algn="ctr" rotWithShape="0">
                <a:schemeClr val="bg2"/>
              </a:outerShdw>
            </a:effectLst>
          </p:spPr>
          <p:txBody>
            <a:bodyPr wrap="none" lIns="90170" tIns="46990" rIns="90170" bIns="46990">
              <a:spAutoFit/>
            </a:bodyPr>
            <a:lstStyle/>
            <a:p>
              <a:pPr eaLnBrk="0" hangingPunct="0">
                <a:buFont typeface="Arial" pitchFamily="34" charset="0"/>
                <a:buNone/>
                <a:defRPr/>
              </a:pPr>
              <a:endParaRPr lang="zh-CN" altLang="zh-CN">
                <a:latin typeface="Arial" pitchFamily="34" charset="0"/>
                <a:ea typeface="宋体" pitchFamily="2" charset="-122"/>
              </a:endParaRPr>
            </a:p>
          </p:txBody>
        </p:sp>
        <p:sp>
          <p:nvSpPr>
            <p:cNvPr id="8" name="矩形 8196"/>
            <p:cNvSpPr>
              <a:spLocks noChangeArrowheads="1"/>
            </p:cNvSpPr>
            <p:nvPr>
              <p:custDataLst>
                <p:tags r:id="rId7"/>
              </p:custDataLst>
            </p:nvPr>
          </p:nvSpPr>
          <p:spPr bwMode="auto">
            <a:xfrm>
              <a:off x="0" y="0"/>
              <a:ext cx="2592" cy="192"/>
            </a:xfrm>
            <a:prstGeom prst="rect">
              <a:avLst/>
            </a:prstGeom>
            <a:solidFill>
              <a:schemeClr val="bg1"/>
            </a:solidFill>
            <a:ln w="9525">
              <a:noFill/>
              <a:miter lim="800000"/>
            </a:ln>
          </p:spPr>
          <p:txBody>
            <a:bodyPr/>
            <a:lstStyle/>
            <a:p>
              <a:endParaRPr lang="zh-CN" altLang="en-US"/>
            </a:p>
          </p:txBody>
        </p:sp>
      </p:grpSp>
      <p:sp>
        <p:nvSpPr>
          <p:cNvPr id="9" name="文本框 8197"/>
          <p:cNvSpPr txBox="1">
            <a:spLocks noChangeArrowheads="1"/>
          </p:cNvSpPr>
          <p:nvPr>
            <p:custDataLst>
              <p:tags r:id="rId8"/>
            </p:custDataLst>
          </p:nvPr>
        </p:nvSpPr>
        <p:spPr bwMode="auto">
          <a:xfrm>
            <a:off x="5257800" y="1295400"/>
            <a:ext cx="2438400" cy="523220"/>
          </a:xfrm>
          <a:prstGeom prst="rect">
            <a:avLst/>
          </a:prstGeom>
          <a:noFill/>
          <a:ln w="9525">
            <a:noFill/>
            <a:miter lim="800000"/>
          </a:ln>
        </p:spPr>
        <p:txBody>
          <a:bodyPr>
            <a:spAutoFit/>
          </a:bodyPr>
          <a:lstStyle/>
          <a:p>
            <a:pPr eaLnBrk="0" hangingPunct="0"/>
            <a:r>
              <a:rPr lang="zh-CN" altLang="en-US" sz="2800" b="1">
                <a:solidFill>
                  <a:srgbClr val="FF0000"/>
                </a:solidFill>
                <a:latin typeface="黑体" pitchFamily="49" charset="-122"/>
                <a:ea typeface="黑体" panose="02010609060101010101" pitchFamily="49" charset="-122"/>
              </a:rPr>
              <a:t>东印度公司</a:t>
            </a:r>
          </a:p>
        </p:txBody>
      </p:sp>
      <p:pic>
        <p:nvPicPr>
          <p:cNvPr id="3074" name="Picture 2" descr="https://i2.hdslb.com/bfs/archive/eebbff8c93b1d88bb44e450de6e11e88442d13b8.jpg"/>
          <p:cNvPicPr>
            <a:picLocks noChangeAspect="1" noChangeArrowheads="1"/>
          </p:cNvPicPr>
          <p:nvPr>
            <p:custDataLst>
              <p:tags r:id="rId10"/>
            </p:custDataLst>
          </p:nvPr>
        </p:nvPicPr>
        <p:blipFill>
          <a:blip r:embed="rId9"/>
          <a:stretch>
            <a:fillRect/>
          </a:stretch>
        </p:blipFill>
        <p:spPr bwMode="auto">
          <a:xfrm>
            <a:off x="3419475" y="3048000"/>
            <a:ext cx="5724525" cy="3580139"/>
          </a:xfrm>
          <a:prstGeom prst="rect">
            <a:avLst/>
          </a:prstGeom>
          <a:noFill/>
        </p:spPr>
      </p:pic>
      <p:sp>
        <p:nvSpPr>
          <p:cNvPr id="11" name="TextBox 10"/>
          <p:cNvSpPr txBox="1"/>
          <p:nvPr>
            <p:custDataLst>
              <p:tags r:id="rId11"/>
            </p:custDataLst>
          </p:nvPr>
        </p:nvSpPr>
        <p:spPr>
          <a:xfrm>
            <a:off x="533400" y="5105400"/>
            <a:ext cx="2819400" cy="523220"/>
          </a:xfrm>
          <a:prstGeom prst="rect">
            <a:avLst/>
          </a:prstGeom>
          <a:noFill/>
        </p:spPr>
        <p:txBody>
          <a:bodyPr wrap="square" rtlCol="0">
            <a:spAutoFit/>
          </a:bodyPr>
          <a:lstStyle/>
          <a:p>
            <a:r>
              <a:rPr lang="zh-CN" altLang="en-US" sz="2800" b="1" smtClean="0">
                <a:solidFill>
                  <a:srgbClr val="FF0000"/>
                </a:solidFill>
                <a:latin typeface="黑体" pitchFamily="49" charset="-122"/>
                <a:ea typeface="黑体" panose="02010609060101010101" pitchFamily="49" charset="-122"/>
              </a:rPr>
              <a:t>“日不落帝国”</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2" name="左箭头 11">
            <a:hlinkClick r:id="rId13" action="ppaction://hlinksldjump"/>
          </p:cNvPr>
          <p:cNvSpPr/>
          <p:nvPr>
            <p:custDataLst>
              <p:tags r:id="rId12"/>
            </p:custDataLst>
          </p:nvPr>
        </p:nvSpPr>
        <p:spPr>
          <a:xfrm>
            <a:off x="381000" y="6553200"/>
            <a:ext cx="685800" cy="3048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 name="矩形 8200"/>
          <p:cNvSpPr>
            <a:spLocks noChangeArrowheads="1"/>
          </p:cNvSpPr>
          <p:nvPr>
            <p:custDataLst>
              <p:tags r:id="rId3"/>
            </p:custDataLst>
          </p:nvPr>
        </p:nvSpPr>
        <p:spPr bwMode="auto">
          <a:xfrm>
            <a:off x="4572000" y="3586163"/>
            <a:ext cx="3962400" cy="757238"/>
          </a:xfrm>
          <a:prstGeom prst="rect">
            <a:avLst/>
          </a:prstGeom>
          <a:solidFill>
            <a:schemeClr val="bg1"/>
          </a:solidFill>
          <a:ln w="9525">
            <a:noFill/>
            <a:miter lim="800000"/>
          </a:ln>
        </p:spPr>
        <p:txBody>
          <a:bodyPr/>
          <a:lstStyle/>
          <a:p>
            <a:endParaRPr lang="zh-CN" altLang="en-US"/>
          </a:p>
        </p:txBody>
      </p:sp>
      <p:pic>
        <p:nvPicPr>
          <p:cNvPr id="17410" name="Picture 2" descr="âåå°è¿å¨âââä¸æ¶çèµæ¬ä¸»ä¹åå§ç§¯ç´¯è¡æ³ªå²ï½ãä¸çå²è¯ãè¿ç°ä»£é¨åï¼èé3ï¼-æ¿æµç½"/>
          <p:cNvPicPr>
            <a:picLocks noChangeAspect="1" noChangeArrowheads="1"/>
          </p:cNvPicPr>
          <p:nvPr>
            <p:custDataLst>
              <p:tags r:id="rId5"/>
            </p:custDataLst>
          </p:nvPr>
        </p:nvPicPr>
        <p:blipFill>
          <a:blip r:embed="rId4"/>
          <a:stretch>
            <a:fillRect/>
          </a:stretch>
        </p:blipFill>
        <p:spPr bwMode="auto">
          <a:xfrm>
            <a:off x="457200" y="762000"/>
            <a:ext cx="3928138" cy="3124200"/>
          </a:xfrm>
          <a:prstGeom prst="rect">
            <a:avLst/>
          </a:prstGeom>
          <a:noFill/>
        </p:spPr>
      </p:pic>
      <p:pic>
        <p:nvPicPr>
          <p:cNvPr id="17412" name="Picture 4" descr="âåå°è¿å¨âââä¸æ¶çèµæ¬ä¸»ä¹åå§ç§¯ç´¯è¡æ³ªå²ï½ãä¸çå²è¯ãè¿ç°ä»£é¨åï¼èé3ï¼-æ¿æµç½"/>
          <p:cNvPicPr>
            <a:picLocks noChangeAspect="1" noChangeArrowheads="1"/>
          </p:cNvPicPr>
          <p:nvPr>
            <p:custDataLst>
              <p:tags r:id="rId7"/>
            </p:custDataLst>
          </p:nvPr>
        </p:nvPicPr>
        <p:blipFill>
          <a:blip r:embed="rId6"/>
          <a:stretch>
            <a:fillRect/>
          </a:stretch>
        </p:blipFill>
        <p:spPr bwMode="auto">
          <a:xfrm>
            <a:off x="4648200" y="762000"/>
            <a:ext cx="4064000" cy="3048000"/>
          </a:xfrm>
          <a:prstGeom prst="rect">
            <a:avLst/>
          </a:prstGeom>
          <a:noFill/>
        </p:spPr>
      </p:pic>
      <p:sp>
        <p:nvSpPr>
          <p:cNvPr id="10" name="矩形 9"/>
          <p:cNvSpPr/>
          <p:nvPr>
            <p:custDataLst>
              <p:tags r:id="rId8"/>
            </p:custDataLst>
          </p:nvPr>
        </p:nvSpPr>
        <p:spPr>
          <a:xfrm>
            <a:off x="533400" y="4191000"/>
            <a:ext cx="8305800" cy="2246769"/>
          </a:xfrm>
          <a:prstGeom prst="rect">
            <a:avLst/>
          </a:prstGeom>
        </p:spPr>
        <p:txBody>
          <a:bodyPr wrap="square">
            <a:spAutoFit/>
          </a:bodyPr>
          <a:lstStyle/>
          <a:p>
            <a:r>
              <a:rPr lang="zh-CN" altLang="en-US" sz="2000" b="1" smtClean="0">
                <a:latin typeface="黑体" pitchFamily="49" charset="-122"/>
                <a:ea typeface="黑体" panose="02010609060101010101" pitchFamily="49" charset="-122"/>
              </a:rPr>
              <a:t>据十八世纪英国作家的记载，在北安普敦郡和林肯郡，有一个村庄共有一千五百英亩耕地，被圈去一千四百五十英亩，另一个地方一百户农户只剩下八户到十户未被圈进去，还有一个地方，一百多户农民的耕地被四、五个牧场主全部圈占了。在苏格兰，有个贵族地主用暴力把一万五千个农民（大约三千户）陆续赶走，一把火烧毁了村庄，将田地全部改成了牧场。十年后，在这块被圈的土地上，十三万一千只羊代替了被赶走的一万五千个农民。</a:t>
            </a:r>
            <a:endParaRPr lang="zh-CN" altLang="en-US" sz="2000" b="1">
              <a:latin typeface="黑体" panose="02010609060101010101" pitchFamily="49" charset="-122"/>
              <a:ea typeface="黑体" panose="02010609060101010101" pitchFamily="49" charset="-122"/>
            </a:endParaRPr>
          </a:p>
        </p:txBody>
      </p:sp>
      <p:sp>
        <p:nvSpPr>
          <p:cNvPr id="11" name="TextBox 10"/>
          <p:cNvSpPr txBox="1"/>
          <p:nvPr>
            <p:custDataLst>
              <p:tags r:id="rId9"/>
            </p:custDataLst>
          </p:nvPr>
        </p:nvSpPr>
        <p:spPr>
          <a:xfrm>
            <a:off x="457200" y="228600"/>
            <a:ext cx="6400800" cy="461665"/>
          </a:xfrm>
          <a:prstGeom prst="rect">
            <a:avLst/>
          </a:prstGeom>
          <a:noFill/>
        </p:spPr>
        <p:txBody>
          <a:bodyPr wrap="square" rtlCol="0">
            <a:spAutoFit/>
          </a:bodyPr>
          <a:lstStyle/>
          <a:p>
            <a:r>
              <a:rPr lang="zh-CN" altLang="en-US" sz="2400" b="1" smtClean="0">
                <a:solidFill>
                  <a:srgbClr val="FF0000"/>
                </a:solidFill>
                <a:latin typeface="黑体" pitchFamily="49" charset="-122"/>
                <a:ea typeface="黑体" panose="02010609060101010101" pitchFamily="49" charset="-122"/>
              </a:rPr>
              <a:t>链接：英国历史上“羊吃人”的圈地运动</a:t>
            </a:r>
            <a:endParaRPr lang="zh-CN" altLang="en-US" sz="2400" b="1">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矩形 3"/>
          <p:cNvSpPr/>
          <p:nvPr>
            <p:custDataLst>
              <p:tags r:id="rId3"/>
            </p:custDataLst>
          </p:nvPr>
        </p:nvSpPr>
        <p:spPr>
          <a:xfrm>
            <a:off x="609600" y="4114800"/>
            <a:ext cx="7772400" cy="2308324"/>
          </a:xfrm>
          <a:prstGeom prst="rect">
            <a:avLst/>
          </a:prstGeom>
          <a:solidFill>
            <a:schemeClr val="accent4">
              <a:lumMod val="20000"/>
              <a:lumOff val="80000"/>
            </a:schemeClr>
          </a:solidFill>
        </p:spPr>
        <p:txBody>
          <a:bodyPr wrap="square">
            <a:spAutoFit/>
          </a:bodyPr>
          <a:lstStyle/>
          <a:p>
            <a:r>
              <a:rPr lang="zh-CN" altLang="en-US" sz="2400" b="1" smtClean="0">
                <a:latin typeface="黑体" pitchFamily="49" charset="-122"/>
                <a:ea typeface="黑体" panose="02010609060101010101" pitchFamily="49" charset="-122"/>
              </a:rPr>
              <a:t>马克思深刻指出：</a:t>
            </a:r>
            <a:endParaRPr lang="en-US" altLang="zh-CN" sz="2400" b="1" smtClean="0">
              <a:latin typeface="黑体" panose="02010609060101010101" pitchFamily="49" charset="-122"/>
              <a:ea typeface="黑体" panose="02010609060101010101" pitchFamily="49" charset="-122"/>
            </a:endParaRPr>
          </a:p>
          <a:p>
            <a:r>
              <a:rPr lang="zh-CN" altLang="en-US" sz="2400" b="1" smtClean="0">
                <a:latin typeface="黑体" pitchFamily="49" charset="-122"/>
                <a:ea typeface="黑体" panose="02010609060101010101" pitchFamily="49" charset="-122"/>
              </a:rPr>
              <a:t>“这个过程一方面使社会的生活资料和生产资料转化为资本，另一方面使直接生产者转化为雇佣工人，因此，所谓原始积累只不过是生产者和生产资料分离的历史过程”。“对农业生产者即农民的土地的剥夺，形成全程过程的基础。”</a:t>
            </a:r>
            <a:endParaRPr lang="zh-CN" altLang="en-US" sz="2400" b="1">
              <a:latin typeface="黑体" pitchFamily="49" charset="-122"/>
              <a:ea typeface="黑体" panose="02010609060101010101" pitchFamily="49" charset="-122"/>
            </a:endParaRPr>
          </a:p>
        </p:txBody>
      </p:sp>
      <p:pic>
        <p:nvPicPr>
          <p:cNvPr id="18434" name="Picture 2" descr="âåå°è¿å¨âââä¸æ¶çèµæ¬ä¸»ä¹åå§ç§¯ç´¯è¡æ³ªå²ï½ãä¸çå²è¯ãè¿ç°ä»£é¨åï¼èé3ï¼-æ¿æµç½"/>
          <p:cNvPicPr>
            <a:picLocks noChangeAspect="1" noChangeArrowheads="1"/>
          </p:cNvPicPr>
          <p:nvPr>
            <p:custDataLst>
              <p:tags r:id="rId5"/>
            </p:custDataLst>
          </p:nvPr>
        </p:nvPicPr>
        <p:blipFill>
          <a:blip r:embed="rId4"/>
          <a:stretch>
            <a:fillRect/>
          </a:stretch>
        </p:blipFill>
        <p:spPr bwMode="auto">
          <a:xfrm>
            <a:off x="457200" y="381000"/>
            <a:ext cx="4038600" cy="3657600"/>
          </a:xfrm>
          <a:prstGeom prst="rect">
            <a:avLst/>
          </a:prstGeom>
          <a:noFill/>
        </p:spPr>
      </p:pic>
      <p:sp>
        <p:nvSpPr>
          <p:cNvPr id="6" name="矩形 5"/>
          <p:cNvSpPr/>
          <p:nvPr>
            <p:custDataLst>
              <p:tags r:id="rId6"/>
            </p:custDataLst>
          </p:nvPr>
        </p:nvSpPr>
        <p:spPr>
          <a:xfrm>
            <a:off x="4876800" y="609600"/>
            <a:ext cx="3733800" cy="2677656"/>
          </a:xfrm>
          <a:prstGeom prst="rect">
            <a:avLst/>
          </a:prstGeom>
        </p:spPr>
        <p:txBody>
          <a:bodyPr wrap="square">
            <a:spAutoFit/>
          </a:bodyPr>
          <a:lstStyle/>
          <a:p>
            <a:r>
              <a:rPr lang="zh-CN" altLang="en-US" sz="2400" b="1" smtClean="0">
                <a:latin typeface="黑体" pitchFamily="49" charset="-122"/>
                <a:ea typeface="黑体" panose="02010609060101010101" pitchFamily="49" charset="-122"/>
              </a:rPr>
              <a:t>“这样，被暴力剥夺了土地，被驱逐出来而变成了流浪者的农村居民，由于这些古怪的恐怖的法律，通过鞭打、烙印、酷刑，被迫习惯于雇佣劳动制度所必需的纪律。”</a:t>
            </a:r>
            <a:endParaRPr lang="zh-CN" altLang="en-US" sz="2400">
              <a:latin typeface="黑体" panose="02010609060101010101" pitchFamily="49" charset="-122"/>
              <a:ea typeface="黑体" panose="02010609060101010101" pitchFamily="49" charset="-122"/>
            </a:endParaRPr>
          </a:p>
        </p:txBody>
      </p:sp>
      <p:sp>
        <p:nvSpPr>
          <p:cNvPr id="7" name="左箭头 6">
            <a:hlinkClick r:id="rId8" action="ppaction://hlinksldjump"/>
          </p:cNvPr>
          <p:cNvSpPr/>
          <p:nvPr>
            <p:custDataLst>
              <p:tags r:id="rId7"/>
            </p:custDataLst>
          </p:nvPr>
        </p:nvSpPr>
        <p:spPr>
          <a:xfrm>
            <a:off x="7391400" y="6477000"/>
            <a:ext cx="609600" cy="3810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TextBox 3"/>
          <p:cNvSpPr txBox="1"/>
          <p:nvPr>
            <p:custDataLst>
              <p:tags r:id="rId3"/>
            </p:custDataLst>
          </p:nvPr>
        </p:nvSpPr>
        <p:spPr>
          <a:xfrm>
            <a:off x="838200" y="381000"/>
            <a:ext cx="3581400" cy="523220"/>
          </a:xfrm>
          <a:prstGeom prst="rect">
            <a:avLst/>
          </a:prstGeom>
          <a:noFill/>
        </p:spPr>
        <p:txBody>
          <a:bodyPr wrap="square" rtlCol="0">
            <a:spAutoFit/>
          </a:bodyPr>
          <a:lstStyle/>
          <a:p>
            <a:r>
              <a:rPr lang="zh-CN" altLang="en-US" sz="2800" b="1" smtClean="0">
                <a:solidFill>
                  <a:srgbClr val="FF0000"/>
                </a:solidFill>
                <a:latin typeface="方正粗黑宋简体" pitchFamily="2" charset="-122"/>
                <a:ea typeface="方正粗黑宋简体" pitchFamily="2" charset="-122"/>
              </a:rPr>
              <a:t>二、工业革命的进程</a:t>
            </a:r>
            <a:endParaRPr lang="zh-CN" altLang="en-US" sz="2800" b="1">
              <a:solidFill>
                <a:srgbClr val="FF0000"/>
              </a:solidFill>
              <a:latin typeface="方正粗黑宋简体" pitchFamily="2" charset="-122"/>
              <a:ea typeface="方正粗黑宋简体" pitchFamily="2" charset="-122"/>
            </a:endParaRPr>
          </a:p>
        </p:txBody>
      </p:sp>
      <p:sp>
        <p:nvSpPr>
          <p:cNvPr id="5" name="TextBox 4"/>
          <p:cNvSpPr txBox="1"/>
          <p:nvPr>
            <p:custDataLst>
              <p:tags r:id="rId4"/>
            </p:custDataLst>
          </p:nvPr>
        </p:nvSpPr>
        <p:spPr>
          <a:xfrm>
            <a:off x="838200" y="1371600"/>
            <a:ext cx="7620000" cy="461665"/>
          </a:xfrm>
          <a:prstGeom prst="rect">
            <a:avLst/>
          </a:prstGeom>
          <a:noFill/>
        </p:spPr>
        <p:txBody>
          <a:bodyPr wrap="square" rtlCol="0">
            <a:spAutoFit/>
          </a:bodyPr>
          <a:lstStyle/>
          <a:p>
            <a:r>
              <a:rPr lang="zh-CN" altLang="en-US" sz="2400" b="1" smtClean="0">
                <a:solidFill>
                  <a:srgbClr val="FF0000"/>
                </a:solidFill>
                <a:latin typeface="方正粗黑宋简体" pitchFamily="2" charset="-122"/>
                <a:ea typeface="方正粗黑宋简体" pitchFamily="2" charset="-122"/>
              </a:rPr>
              <a:t>（一）第一次工业革命（</a:t>
            </a:r>
            <a:r>
              <a:rPr lang="en-US" altLang="zh-CN" sz="2400" b="1" smtClean="0">
                <a:solidFill>
                  <a:srgbClr val="FF0000"/>
                </a:solidFill>
                <a:latin typeface="方正粗黑宋简体" pitchFamily="2" charset="-122"/>
                <a:ea typeface="方正粗黑宋简体" pitchFamily="2" charset="-122"/>
              </a:rPr>
              <a:t>18</a:t>
            </a:r>
            <a:r>
              <a:rPr lang="zh-CN" altLang="en-US" sz="2400" b="1" smtClean="0">
                <a:solidFill>
                  <a:srgbClr val="FF0000"/>
                </a:solidFill>
                <a:latin typeface="方正粗黑宋简体" pitchFamily="2" charset="-122"/>
                <a:ea typeface="方正粗黑宋简体" pitchFamily="2" charset="-122"/>
              </a:rPr>
              <a:t>世纪中后期</a:t>
            </a:r>
            <a:r>
              <a:rPr lang="en-US" altLang="zh-CN" sz="2400" b="1" smtClean="0">
                <a:solidFill>
                  <a:srgbClr val="FF0000"/>
                </a:solidFill>
                <a:latin typeface="方正粗黑宋简体" pitchFamily="2" charset="-122"/>
                <a:ea typeface="方正粗黑宋简体" pitchFamily="2" charset="-122"/>
              </a:rPr>
              <a:t>~19</a:t>
            </a:r>
            <a:r>
              <a:rPr lang="zh-CN" altLang="en-US" sz="2400" b="1" smtClean="0">
                <a:solidFill>
                  <a:srgbClr val="FF0000"/>
                </a:solidFill>
                <a:latin typeface="方正粗黑宋简体" pitchFamily="2" charset="-122"/>
                <a:ea typeface="方正粗黑宋简体" pitchFamily="2" charset="-122"/>
              </a:rPr>
              <a:t>世纪中期）</a:t>
            </a:r>
            <a:endParaRPr lang="zh-CN" altLang="en-US" sz="2400" b="1">
              <a:solidFill>
                <a:srgbClr val="FF0000"/>
              </a:solidFill>
              <a:latin typeface="方正粗黑宋简体" pitchFamily="2" charset="-122"/>
              <a:ea typeface="方正粗黑宋简体" pitchFamily="2" charset="-122"/>
            </a:endParaRPr>
          </a:p>
        </p:txBody>
      </p:sp>
      <p:sp>
        <p:nvSpPr>
          <p:cNvPr id="6" name="TextBox 5"/>
          <p:cNvSpPr txBox="1"/>
          <p:nvPr>
            <p:custDataLst>
              <p:tags r:id="rId5"/>
            </p:custDataLst>
          </p:nvPr>
        </p:nvSpPr>
        <p:spPr>
          <a:xfrm>
            <a:off x="990600" y="2209800"/>
            <a:ext cx="6553200" cy="2308324"/>
          </a:xfrm>
          <a:prstGeom prst="rect">
            <a:avLst/>
          </a:prstGeom>
          <a:noFill/>
        </p:spPr>
        <p:txBody>
          <a:bodyPr wrap="square" rtlCol="0">
            <a:spAutoFit/>
          </a:bodyPr>
          <a:lstStyle/>
          <a:p>
            <a:r>
              <a:rPr lang="en-US" altLang="zh-CN" sz="2400" b="1" smtClean="0">
                <a:latin typeface="黑体" pitchFamily="49" charset="-122"/>
                <a:ea typeface="黑体" panose="02010609060101010101" pitchFamily="49" charset="-122"/>
              </a:rPr>
              <a:t>1.</a:t>
            </a:r>
            <a:r>
              <a:rPr lang="zh-CN" altLang="en-US" sz="2400" b="1" smtClean="0">
                <a:latin typeface="黑体" pitchFamily="49" charset="-122"/>
                <a:ea typeface="黑体" panose="02010609060101010101" pitchFamily="49" charset="-122"/>
              </a:rPr>
              <a:t>发生：</a:t>
            </a:r>
            <a:endParaRPr lang="en-US" altLang="zh-CN" sz="2400" b="1" smtClean="0">
              <a:latin typeface="黑体" pitchFamily="49" charset="-122"/>
              <a:ea typeface="黑体" panose="02010609060101010101" pitchFamily="49" charset="-122"/>
            </a:endParaRPr>
          </a:p>
          <a:p>
            <a:r>
              <a:rPr lang="zh-CN" altLang="en-US" sz="2400" b="1" smtClean="0">
                <a:latin typeface="黑体" pitchFamily="49" charset="-122"/>
                <a:ea typeface="黑体" panose="02010609060101010101" pitchFamily="49" charset="-122"/>
              </a:rPr>
              <a:t>（</a:t>
            </a:r>
            <a:r>
              <a:rPr lang="en-US" altLang="zh-CN" sz="2400" b="1" smtClean="0">
                <a:latin typeface="黑体" pitchFamily="49" charset="-122"/>
                <a:ea typeface="黑体" panose="02010609060101010101" pitchFamily="49" charset="-122"/>
              </a:rPr>
              <a:t>1</a:t>
            </a:r>
            <a:r>
              <a:rPr lang="zh-CN" altLang="en-US" sz="2400" b="1" smtClean="0">
                <a:latin typeface="黑体" pitchFamily="49" charset="-122"/>
                <a:ea typeface="黑体" panose="02010609060101010101" pitchFamily="49" charset="-122"/>
              </a:rPr>
              <a:t>）棉纺织业部门的技术革新与机器发明</a:t>
            </a:r>
            <a:endParaRPr lang="en-US" altLang="zh-CN" sz="2400" b="1" smtClean="0">
              <a:latin typeface="黑体" pitchFamily="49" charset="-122"/>
              <a:ea typeface="黑体" panose="02010609060101010101" pitchFamily="49" charset="-122"/>
            </a:endParaRPr>
          </a:p>
          <a:p>
            <a:r>
              <a:rPr lang="zh-CN" altLang="en-US" sz="2400" b="1" smtClean="0">
                <a:latin typeface="黑体" pitchFamily="49" charset="-122"/>
                <a:ea typeface="黑体" panose="02010609060101010101" pitchFamily="49" charset="-122"/>
              </a:rPr>
              <a:t>（</a:t>
            </a:r>
            <a:r>
              <a:rPr lang="en-US" altLang="zh-CN" sz="2400" b="1" smtClean="0">
                <a:latin typeface="黑体" pitchFamily="49" charset="-122"/>
                <a:ea typeface="黑体" panose="02010609060101010101" pitchFamily="49" charset="-122"/>
              </a:rPr>
              <a:t>2</a:t>
            </a:r>
            <a:r>
              <a:rPr lang="zh-CN" altLang="en-US" sz="2400" b="1" smtClean="0">
                <a:latin typeface="黑体" pitchFamily="49" charset="-122"/>
                <a:ea typeface="黑体" panose="02010609060101010101" pitchFamily="49" charset="-122"/>
              </a:rPr>
              <a:t>）动力革新：蒸汽机的发明与广泛使用</a:t>
            </a:r>
            <a:endParaRPr lang="en-US" altLang="zh-CN" sz="2400" b="1" smtClean="0">
              <a:latin typeface="黑体" pitchFamily="49" charset="-122"/>
              <a:ea typeface="黑体" panose="02010609060101010101" pitchFamily="49" charset="-122"/>
            </a:endParaRPr>
          </a:p>
          <a:p>
            <a:r>
              <a:rPr lang="zh-CN" altLang="en-US" sz="2400" b="1" smtClean="0">
                <a:latin typeface="黑体" pitchFamily="49" charset="-122"/>
                <a:ea typeface="黑体" panose="02010609060101010101" pitchFamily="49" charset="-122"/>
              </a:rPr>
              <a:t>（</a:t>
            </a:r>
            <a:r>
              <a:rPr lang="en-US" altLang="zh-CN" sz="2400" b="1" smtClean="0">
                <a:latin typeface="黑体" pitchFamily="49" charset="-122"/>
                <a:ea typeface="黑体" panose="02010609060101010101" pitchFamily="49" charset="-122"/>
              </a:rPr>
              <a:t>3</a:t>
            </a:r>
            <a:r>
              <a:rPr lang="zh-CN" altLang="en-US" sz="2400" b="1" smtClean="0">
                <a:latin typeface="黑体" pitchFamily="49" charset="-122"/>
                <a:ea typeface="黑体" panose="02010609060101010101" pitchFamily="49" charset="-122"/>
              </a:rPr>
              <a:t>）交通运输业的重大革命：火车与汽轮</a:t>
            </a:r>
            <a:endParaRPr lang="en-US" altLang="zh-CN" sz="2400" b="1" smtClean="0">
              <a:latin typeface="黑体" pitchFamily="49" charset="-122"/>
              <a:ea typeface="黑体" panose="02010609060101010101" pitchFamily="49" charset="-122"/>
            </a:endParaRPr>
          </a:p>
          <a:p>
            <a:r>
              <a:rPr lang="en-US" altLang="zh-CN" sz="2400" b="1" smtClean="0">
                <a:latin typeface="黑体" pitchFamily="49" charset="-122"/>
                <a:ea typeface="黑体" panose="02010609060101010101" pitchFamily="49" charset="-122"/>
              </a:rPr>
              <a:t>2.</a:t>
            </a:r>
            <a:r>
              <a:rPr lang="zh-CN" altLang="en-US" sz="2400" b="1" smtClean="0">
                <a:latin typeface="黑体" pitchFamily="49" charset="-122"/>
                <a:ea typeface="黑体" panose="02010609060101010101" pitchFamily="49" charset="-122"/>
              </a:rPr>
              <a:t>扩展：英国逐步扩展到欧洲大陆和北美</a:t>
            </a:r>
            <a:endParaRPr lang="en-US" altLang="zh-CN" sz="2400" b="1" smtClean="0">
              <a:latin typeface="黑体" pitchFamily="49" charset="-122"/>
              <a:ea typeface="黑体" panose="02010609060101010101" pitchFamily="49" charset="-122"/>
            </a:endParaRPr>
          </a:p>
          <a:p>
            <a:r>
              <a:rPr lang="en-US" altLang="zh-CN" sz="2400" b="1" smtClean="0">
                <a:latin typeface="黑体" pitchFamily="49" charset="-122"/>
                <a:ea typeface="黑体" panose="02010609060101010101" pitchFamily="49" charset="-122"/>
              </a:rPr>
              <a:t>3.</a:t>
            </a:r>
            <a:r>
              <a:rPr lang="zh-CN" altLang="en-US" sz="2400" b="1" smtClean="0">
                <a:latin typeface="黑体" pitchFamily="49" charset="-122"/>
                <a:ea typeface="黑体" panose="02010609060101010101" pitchFamily="49" charset="-122"/>
              </a:rPr>
              <a:t>完成：机器制造机器</a:t>
            </a:r>
            <a:endParaRPr lang="zh-CN" altLang="en-US" sz="2400" b="1">
              <a:latin typeface="黑体"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4" name="Picture 2" descr="C:\Users\sbsz\Desktop\IMG_20130801_142434.jpg"/>
          <p:cNvPicPr>
            <a:picLocks noChangeAspect="1" noChangeArrowheads="1"/>
          </p:cNvPicPr>
          <p:nvPr>
            <p:custDataLst>
              <p:tags r:id="rId4"/>
            </p:custDataLst>
          </p:nvPr>
        </p:nvPicPr>
        <p:blipFill>
          <a:blip r:embed="rId3">
            <a:lum bright="10000" contrast="30000"/>
          </a:blip>
          <a:srcRect l="14534" r="10349"/>
          <a:stretch>
            <a:fillRect/>
          </a:stretch>
        </p:blipFill>
        <p:spPr bwMode="auto">
          <a:xfrm>
            <a:off x="4876800" y="457200"/>
            <a:ext cx="3840064" cy="4724400"/>
          </a:xfrm>
          <a:prstGeom prst="rect">
            <a:avLst/>
          </a:prstGeom>
          <a:noFill/>
        </p:spPr>
      </p:pic>
      <p:grpSp>
        <p:nvGrpSpPr>
          <p:cNvPr id="5" name="组合 12292"/>
          <p:cNvGrpSpPr/>
          <p:nvPr>
            <p:custDataLst>
              <p:tags r:id="rId5"/>
            </p:custDataLst>
          </p:nvPr>
        </p:nvGrpSpPr>
        <p:grpSpPr>
          <a:xfrm>
            <a:off x="252413" y="457200"/>
            <a:ext cx="4243387" cy="5715000"/>
            <a:chExt cx="5896" cy="6617"/>
          </a:xfrm>
        </p:grpSpPr>
        <p:pic>
          <p:nvPicPr>
            <p:cNvPr id="6" name="图片 12293"/>
            <p:cNvPicPr>
              <a:picLocks noChangeAspect="1" noChangeArrowheads="1"/>
            </p:cNvPicPr>
            <p:nvPr>
              <p:custDataLst>
                <p:tags r:id="rId7"/>
              </p:custDataLst>
            </p:nvPr>
          </p:nvPicPr>
          <p:blipFill>
            <a:blip r:embed="rId6"/>
            <a:stretch>
              <a:fillRect/>
            </a:stretch>
          </p:blipFill>
          <p:spPr bwMode="auto">
            <a:xfrm>
              <a:off x="0" y="0"/>
              <a:ext cx="5896" cy="5378"/>
            </a:xfrm>
            <a:prstGeom prst="rect">
              <a:avLst/>
            </a:prstGeom>
            <a:noFill/>
            <a:ln w="9525">
              <a:noFill/>
              <a:miter lim="800000"/>
            </a:ln>
          </p:spPr>
        </p:pic>
        <p:sp>
          <p:nvSpPr>
            <p:cNvPr id="7" name="文本框 12294"/>
            <p:cNvSpPr txBox="1">
              <a:spLocks noChangeArrowheads="1"/>
            </p:cNvSpPr>
            <p:nvPr>
              <p:custDataLst>
                <p:tags r:id="rId8"/>
              </p:custDataLst>
            </p:nvPr>
          </p:nvSpPr>
          <p:spPr bwMode="auto">
            <a:xfrm>
              <a:off x="113" y="5897"/>
              <a:ext cx="5305" cy="720"/>
            </a:xfrm>
            <a:prstGeom prst="rect">
              <a:avLst/>
            </a:prstGeom>
            <a:noFill/>
            <a:ln w="9525">
              <a:noFill/>
              <a:miter lim="800000"/>
            </a:ln>
          </p:spPr>
          <p:txBody>
            <a:bodyPr>
              <a:spAutoFit/>
            </a:bodyPr>
            <a:lstStyle/>
            <a:p>
              <a:r>
                <a:rPr lang="zh-CN" altLang="en-US"/>
                <a:t> </a:t>
              </a:r>
              <a:r>
                <a:rPr lang="zh-CN" altLang="en-US" sz="2000" b="1">
                  <a:solidFill>
                    <a:srgbClr val="FF0000"/>
                  </a:solidFill>
                </a:rPr>
                <a:t>16世纪纺织业手工工场</a:t>
              </a:r>
            </a:p>
          </p:txBody>
        </p:sp>
      </p:grpSp>
      <p:sp>
        <p:nvSpPr>
          <p:cNvPr id="8" name="矩形 7"/>
          <p:cNvSpPr/>
          <p:nvPr>
            <p:custDataLst>
              <p:tags r:id="rId9"/>
            </p:custDataLst>
          </p:nvPr>
        </p:nvSpPr>
        <p:spPr>
          <a:xfrm>
            <a:off x="4800600" y="5486400"/>
            <a:ext cx="3790315" cy="521970"/>
          </a:xfrm>
          <a:prstGeom prst="rect">
            <a:avLst/>
          </a:prstGeom>
        </p:spPr>
        <p:txBody>
          <a:bodyPr wrap="square">
            <a:spAutoFit/>
          </a:bodyPr>
          <a:lstStyle/>
          <a:p>
            <a:r>
              <a:rPr lang="zh-CN" altLang="en-US" sz="2800" b="1" smtClean="0">
                <a:latin typeface="楷体" panose="02010609060101010101" pitchFamily="49" charset="-122"/>
                <a:ea typeface="楷体" panose="02010609060101010101" pitchFamily="49" charset="-122"/>
              </a:rPr>
              <a:t>珍妮纺纱机（改进型）</a:t>
            </a:r>
            <a:endParaRPr lang="zh-CN" altLang="en-US" sz="2800" b="1">
              <a:latin typeface="楷体" panose="02010609060101010101" pitchFamily="49" charset="-122"/>
              <a:ea typeface="楷体" panose="02010609060101010101" pitchFamily="49" charset="-122"/>
            </a:endParaRP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pSp>
        <p:nvGrpSpPr>
          <p:cNvPr id="4" name="组合 12295"/>
          <p:cNvGrpSpPr/>
          <p:nvPr>
            <p:custDataLst>
              <p:tags r:id="rId3"/>
            </p:custDataLst>
          </p:nvPr>
        </p:nvGrpSpPr>
        <p:grpSpPr>
          <a:xfrm>
            <a:off x="0" y="304800"/>
            <a:ext cx="4408487" cy="5562600"/>
            <a:chExt cx="6008" cy="6407"/>
          </a:xfrm>
        </p:grpSpPr>
        <p:pic>
          <p:nvPicPr>
            <p:cNvPr id="5" name="图片 12296"/>
            <p:cNvPicPr>
              <a:picLocks noChangeAspect="1" noChangeArrowheads="1"/>
            </p:cNvPicPr>
            <p:nvPr>
              <p:custDataLst>
                <p:tags r:id="rId5"/>
              </p:custDataLst>
            </p:nvPr>
          </p:nvPicPr>
          <p:blipFill>
            <a:blip r:embed="rId4"/>
            <a:stretch>
              <a:fillRect/>
            </a:stretch>
          </p:blipFill>
          <p:spPr bwMode="auto">
            <a:xfrm>
              <a:off x="0" y="0"/>
              <a:ext cx="5623" cy="5212"/>
            </a:xfrm>
            <a:prstGeom prst="rect">
              <a:avLst/>
            </a:prstGeom>
            <a:noFill/>
            <a:ln w="9525">
              <a:solidFill>
                <a:schemeClr val="tx1"/>
              </a:solidFill>
              <a:miter lim="800000"/>
            </a:ln>
          </p:spPr>
        </p:pic>
        <p:sp>
          <p:nvSpPr>
            <p:cNvPr id="6" name="文本框 12297"/>
            <p:cNvSpPr txBox="1">
              <a:spLocks noChangeArrowheads="1"/>
            </p:cNvSpPr>
            <p:nvPr>
              <p:custDataLst>
                <p:tags r:id="rId6"/>
              </p:custDataLst>
            </p:nvPr>
          </p:nvSpPr>
          <p:spPr bwMode="auto">
            <a:xfrm>
              <a:off x="454" y="5783"/>
              <a:ext cx="5555" cy="624"/>
            </a:xfrm>
            <a:prstGeom prst="rect">
              <a:avLst/>
            </a:prstGeom>
            <a:noFill/>
            <a:ln w="9525">
              <a:noFill/>
              <a:miter lim="800000"/>
            </a:ln>
          </p:spPr>
          <p:txBody>
            <a:bodyPr>
              <a:spAutoFit/>
            </a:bodyPr>
            <a:lstStyle/>
            <a:p>
              <a:r>
                <a:rPr lang="zh-CN" altLang="en-US"/>
                <a:t> </a:t>
              </a:r>
              <a:r>
                <a:rPr lang="zh-CN" altLang="en-US" sz="2000" b="1">
                  <a:solidFill>
                    <a:srgbClr val="FF0000"/>
                  </a:solidFill>
                </a:rPr>
                <a:t>工业革命后的纺织工厂</a:t>
              </a:r>
            </a:p>
          </p:txBody>
        </p:sp>
      </p:grpSp>
      <p:pic>
        <p:nvPicPr>
          <p:cNvPr id="10" name="Picture 4"/>
          <p:cNvPicPr>
            <a:picLocks noChangeAspect="1" noChangeArrowheads="1"/>
          </p:cNvPicPr>
          <p:nvPr>
            <p:custDataLst>
              <p:tags r:id="rId8"/>
            </p:custDataLst>
          </p:nvPr>
        </p:nvPicPr>
        <p:blipFill>
          <a:blip r:embed="rId7"/>
          <a:stretch>
            <a:fillRect/>
          </a:stretch>
        </p:blipFill>
        <p:spPr bwMode="auto">
          <a:xfrm>
            <a:off x="4419600" y="228600"/>
            <a:ext cx="4464089" cy="4495800"/>
          </a:xfrm>
          <a:prstGeom prst="rect">
            <a:avLst/>
          </a:prstGeom>
          <a:noFill/>
          <a:ln w="9525">
            <a:noFill/>
            <a:miter lim="800000"/>
          </a:ln>
        </p:spPr>
      </p:pic>
      <p:sp>
        <p:nvSpPr>
          <p:cNvPr id="12" name="矩形 11"/>
          <p:cNvSpPr/>
          <p:nvPr>
            <p:custDataLst>
              <p:tags r:id="rId9"/>
            </p:custDataLst>
          </p:nvPr>
        </p:nvSpPr>
        <p:spPr>
          <a:xfrm>
            <a:off x="4343400" y="5181600"/>
            <a:ext cx="4572000" cy="1200329"/>
          </a:xfrm>
          <a:prstGeom prst="rect">
            <a:avLst/>
          </a:prstGeom>
        </p:spPr>
        <p:txBody>
          <a:bodyPr>
            <a:spAutoFit/>
          </a:bodyPr>
          <a:lstStyle/>
          <a:p>
            <a:r>
              <a:rPr lang="zh-CN" altLang="en-US" sz="2400" b="1" smtClean="0">
                <a:solidFill>
                  <a:srgbClr val="FF0000"/>
                </a:solidFill>
                <a:latin typeface="黑体" pitchFamily="49" charset="-122"/>
                <a:ea typeface="黑体" panose="02010609060101010101" pitchFamily="49" charset="-122"/>
              </a:rPr>
              <a:t>英国在人类历史上首次创造了烟囱多于教堂尖顶的图景。 </a:t>
            </a:r>
          </a:p>
          <a:p>
            <a:r>
              <a:rPr lang="zh-CN" altLang="en-US" sz="2400" b="1" smtClean="0">
                <a:solidFill>
                  <a:srgbClr val="FF0000"/>
                </a:solidFill>
                <a:latin typeface="黑体" pitchFamily="49" charset="-122"/>
                <a:ea typeface="黑体" panose="02010609060101010101" pitchFamily="49" charset="-122"/>
              </a:rPr>
              <a:t>   ——马克垚《 世界文明史》</a:t>
            </a:r>
            <a:endParaRPr lang="zh-CN" altLang="en-US" sz="2400" b="1">
              <a:solidFill>
                <a:srgbClr val="FF0000"/>
              </a:solidFill>
            </a:endParaRP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9458" name="Picture 2" descr="https://i04piccdn.sogoucdn.com/b14cc8357c796cb1"/>
          <p:cNvPicPr>
            <a:picLocks noChangeAspect="1" noChangeArrowheads="1"/>
          </p:cNvPicPr>
          <p:nvPr>
            <p:custDataLst>
              <p:tags r:id="rId4"/>
            </p:custDataLst>
          </p:nvPr>
        </p:nvPicPr>
        <p:blipFill>
          <a:blip r:embed="rId3"/>
          <a:stretch>
            <a:fillRect/>
          </a:stretch>
        </p:blipFill>
        <p:spPr bwMode="auto">
          <a:xfrm>
            <a:off x="228600" y="304800"/>
            <a:ext cx="5257800" cy="3581400"/>
          </a:xfrm>
          <a:prstGeom prst="rect">
            <a:avLst/>
          </a:prstGeom>
          <a:noFill/>
        </p:spPr>
      </p:pic>
      <p:pic>
        <p:nvPicPr>
          <p:cNvPr id="19460" name="Picture 4" descr="http://5b0988e595225.cdn.sohucs.com/images/20180427/a711f30dea8c4d96934f8cc99e7a2399.jpeg"/>
          <p:cNvPicPr>
            <a:picLocks noChangeAspect="1" noChangeArrowheads="1"/>
          </p:cNvPicPr>
          <p:nvPr>
            <p:custDataLst>
              <p:tags r:id="rId6"/>
            </p:custDataLst>
          </p:nvPr>
        </p:nvPicPr>
        <p:blipFill>
          <a:blip r:embed="rId5"/>
          <a:stretch>
            <a:fillRect/>
          </a:stretch>
        </p:blipFill>
        <p:spPr bwMode="auto">
          <a:xfrm>
            <a:off x="2895600" y="3276600"/>
            <a:ext cx="5941493" cy="3581400"/>
          </a:xfrm>
          <a:prstGeom prst="rect">
            <a:avLst/>
          </a:prstGeom>
          <a:noFill/>
        </p:spPr>
      </p:pic>
      <p:sp>
        <p:nvSpPr>
          <p:cNvPr id="6" name="TextBox 5"/>
          <p:cNvSpPr txBox="1"/>
          <p:nvPr>
            <p:custDataLst>
              <p:tags r:id="rId7"/>
            </p:custDataLst>
          </p:nvPr>
        </p:nvSpPr>
        <p:spPr>
          <a:xfrm>
            <a:off x="228600" y="4648200"/>
            <a:ext cx="2286000" cy="1077218"/>
          </a:xfrm>
          <a:prstGeom prst="rect">
            <a:avLst/>
          </a:prstGeom>
          <a:noFill/>
        </p:spPr>
        <p:txBody>
          <a:bodyPr wrap="square" rtlCol="0">
            <a:spAutoFit/>
          </a:bodyPr>
          <a:lstStyle/>
          <a:p>
            <a:r>
              <a:rPr lang="zh-CN" altLang="en-US" sz="3200" b="1" smtClean="0">
                <a:latin typeface="黑体" pitchFamily="49" charset="-122"/>
                <a:ea typeface="黑体" panose="02010609060101010101" pitchFamily="49" charset="-122"/>
              </a:rPr>
              <a:t>          蒸汽轮船</a:t>
            </a:r>
            <a:endParaRPr lang="zh-CN" altLang="en-US" sz="3200" b="1">
              <a:latin typeface="黑体" panose="02010609060101010101" pitchFamily="49" charset="-122"/>
              <a:ea typeface="黑体" panose="02010609060101010101" pitchFamily="49" charset="-122"/>
            </a:endParaRPr>
          </a:p>
        </p:txBody>
      </p:sp>
      <p:sp>
        <p:nvSpPr>
          <p:cNvPr id="7" name="TextBox 6"/>
          <p:cNvSpPr txBox="1"/>
          <p:nvPr>
            <p:custDataLst>
              <p:tags r:id="rId8"/>
            </p:custDataLst>
          </p:nvPr>
        </p:nvSpPr>
        <p:spPr>
          <a:xfrm>
            <a:off x="6400800" y="914400"/>
            <a:ext cx="1371600" cy="1077218"/>
          </a:xfrm>
          <a:prstGeom prst="rect">
            <a:avLst/>
          </a:prstGeom>
          <a:noFill/>
        </p:spPr>
        <p:txBody>
          <a:bodyPr wrap="square" rtlCol="0">
            <a:spAutoFit/>
          </a:bodyPr>
          <a:lstStyle/>
          <a:p>
            <a:r>
              <a:rPr lang="zh-CN" altLang="en-US" sz="3200" b="1" smtClean="0">
                <a:latin typeface="黑体" pitchFamily="49" charset="-122"/>
                <a:ea typeface="黑体" panose="02010609060101010101" pitchFamily="49" charset="-122"/>
              </a:rPr>
              <a:t>          火车</a:t>
            </a:r>
            <a:endParaRPr lang="zh-CN" altLang="en-US" sz="3200" b="1">
              <a:latin typeface="黑体" pitchFamily="49" charset="-122"/>
              <a:ea typeface="黑体" panose="02010609060101010101" pitchFamily="49" charset="-122"/>
            </a:endParaRPr>
          </a:p>
        </p:txBody>
      </p:sp>
      <p:sp>
        <p:nvSpPr>
          <p:cNvPr id="8" name="左箭头 7"/>
          <p:cNvSpPr/>
          <p:nvPr>
            <p:custDataLst>
              <p:tags r:id="rId9"/>
            </p:custDataLst>
          </p:nvPr>
        </p:nvSpPr>
        <p:spPr>
          <a:xfrm>
            <a:off x="5791200" y="1600200"/>
            <a:ext cx="533400" cy="228600"/>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9" name="右箭头 8"/>
          <p:cNvSpPr/>
          <p:nvPr>
            <p:custDataLst>
              <p:tags r:id="rId10"/>
            </p:custDataLst>
          </p:nvPr>
        </p:nvSpPr>
        <p:spPr>
          <a:xfrm>
            <a:off x="2209800" y="5334000"/>
            <a:ext cx="457200" cy="2286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3314" name="Oval 3"/>
          <p:cNvSpPr>
            <a:spLocks noChangeArrowheads="1"/>
          </p:cNvSpPr>
          <p:nvPr>
            <p:custDataLst>
              <p:tags r:id="rId3"/>
            </p:custDataLst>
          </p:nvPr>
        </p:nvSpPr>
        <p:spPr bwMode="auto">
          <a:xfrm>
            <a:off x="180975" y="909638"/>
            <a:ext cx="1976438" cy="1285875"/>
          </a:xfrm>
          <a:prstGeom prst="ellipse">
            <a:avLst/>
          </a:prstGeom>
          <a:solidFill>
            <a:srgbClr val="0000CC"/>
          </a:solidFill>
          <a:ln w="9525">
            <a:noFill/>
            <a:round/>
          </a:ln>
        </p:spPr>
        <p:txBody>
          <a:bodyPr wrap="none" lIns="90170" tIns="46990" rIns="90170" bIns="46990" anchor="ctr"/>
          <a:lstStyle/>
          <a:p>
            <a:pPr eaLnBrk="0" hangingPunct="0"/>
            <a:r>
              <a:rPr lang="zh-CN" altLang="en-US" sz="3200" b="1">
                <a:solidFill>
                  <a:schemeClr val="bg1"/>
                </a:solidFill>
                <a:ea typeface="黑体" panose="02010609060101010101" pitchFamily="49" charset="-122"/>
              </a:rPr>
              <a:t> 纺织业</a:t>
            </a:r>
          </a:p>
        </p:txBody>
      </p:sp>
      <p:sp>
        <p:nvSpPr>
          <p:cNvPr id="13315" name="Oval 4"/>
          <p:cNvSpPr>
            <a:spLocks noChangeArrowheads="1"/>
          </p:cNvSpPr>
          <p:nvPr>
            <p:custDataLst>
              <p:tags r:id="rId4"/>
            </p:custDataLst>
          </p:nvPr>
        </p:nvSpPr>
        <p:spPr bwMode="auto">
          <a:xfrm>
            <a:off x="107950" y="2565400"/>
            <a:ext cx="2089150" cy="1295400"/>
          </a:xfrm>
          <a:prstGeom prst="ellipse">
            <a:avLst/>
          </a:prstGeom>
          <a:solidFill>
            <a:srgbClr val="0000CC"/>
          </a:solidFill>
          <a:ln w="9525">
            <a:noFill/>
            <a:round/>
          </a:ln>
        </p:spPr>
        <p:txBody>
          <a:bodyPr wrap="none" lIns="90170" tIns="46990" rIns="90170" bIns="46990" anchor="ctr"/>
          <a:lstStyle/>
          <a:p>
            <a:pPr eaLnBrk="0" hangingPunct="0"/>
            <a:r>
              <a:rPr lang="zh-CN" altLang="en-US" sz="2800">
                <a:ea typeface="黑体" panose="02010609060101010101" pitchFamily="49" charset="-122"/>
              </a:rPr>
              <a:t>  </a:t>
            </a:r>
          </a:p>
          <a:p>
            <a:pPr eaLnBrk="0" hangingPunct="0"/>
            <a:r>
              <a:rPr lang="zh-CN" altLang="en-US" sz="2800">
                <a:ea typeface="黑体" panose="02010609060101010101" pitchFamily="49" charset="-122"/>
              </a:rPr>
              <a:t>  </a:t>
            </a:r>
            <a:r>
              <a:rPr lang="zh-CN" altLang="en-US" sz="3200" b="1">
                <a:solidFill>
                  <a:schemeClr val="bg1"/>
                </a:solidFill>
                <a:ea typeface="黑体" panose="02010609060101010101" pitchFamily="49" charset="-122"/>
              </a:rPr>
              <a:t>动力</a:t>
            </a:r>
          </a:p>
          <a:p>
            <a:pPr eaLnBrk="0" hangingPunct="0"/>
            <a:r>
              <a:rPr lang="zh-CN" altLang="en-US" sz="2800">
                <a:ea typeface="黑体" panose="02010609060101010101" pitchFamily="49" charset="-122"/>
              </a:rPr>
              <a:t> </a:t>
            </a:r>
          </a:p>
        </p:txBody>
      </p:sp>
      <p:sp>
        <p:nvSpPr>
          <p:cNvPr id="13316" name="Oval 7"/>
          <p:cNvSpPr>
            <a:spLocks noChangeArrowheads="1"/>
          </p:cNvSpPr>
          <p:nvPr>
            <p:custDataLst>
              <p:tags r:id="rId5"/>
            </p:custDataLst>
          </p:nvPr>
        </p:nvSpPr>
        <p:spPr bwMode="auto">
          <a:xfrm>
            <a:off x="252413" y="4221163"/>
            <a:ext cx="1944687" cy="1296987"/>
          </a:xfrm>
          <a:prstGeom prst="ellipse">
            <a:avLst/>
          </a:prstGeom>
          <a:solidFill>
            <a:srgbClr val="0000CC"/>
          </a:solidFill>
          <a:ln w="9525">
            <a:noFill/>
            <a:round/>
          </a:ln>
        </p:spPr>
        <p:txBody>
          <a:bodyPr wrap="none" lIns="90170" tIns="46990" rIns="90170" bIns="46990" anchor="ctr"/>
          <a:lstStyle/>
          <a:p>
            <a:pPr eaLnBrk="0" hangingPunct="0"/>
            <a:r>
              <a:rPr lang="zh-CN" altLang="en-US" sz="3200" b="1">
                <a:solidFill>
                  <a:schemeClr val="bg1"/>
                </a:solidFill>
                <a:ea typeface="黑体" panose="02010609060101010101" pitchFamily="49" charset="-122"/>
              </a:rPr>
              <a:t>运输业</a:t>
            </a:r>
          </a:p>
        </p:txBody>
      </p:sp>
      <p:sp>
        <p:nvSpPr>
          <p:cNvPr id="13317" name="Text Box 14"/>
          <p:cNvSpPr txBox="1">
            <a:spLocks noChangeArrowheads="1"/>
          </p:cNvSpPr>
          <p:nvPr>
            <p:custDataLst>
              <p:tags r:id="rId6"/>
            </p:custDataLst>
          </p:nvPr>
        </p:nvSpPr>
        <p:spPr bwMode="auto">
          <a:xfrm>
            <a:off x="5435600" y="1773238"/>
            <a:ext cx="576263" cy="3506787"/>
          </a:xfrm>
          <a:prstGeom prst="rect">
            <a:avLst/>
          </a:prstGeom>
          <a:solidFill>
            <a:srgbClr val="0000CC"/>
          </a:solidFill>
          <a:ln w="9525">
            <a:noFill/>
            <a:miter lim="800000"/>
          </a:ln>
        </p:spPr>
        <p:txBody>
          <a:bodyPr lIns="90170" tIns="46990" rIns="90170" bIns="46990">
            <a:spAutoFit/>
          </a:bodyPr>
          <a:lstStyle/>
          <a:p>
            <a:pPr eaLnBrk="0" hangingPunct="0"/>
            <a:r>
              <a:rPr lang="zh-CN" altLang="en-US" sz="3200" b="1">
                <a:solidFill>
                  <a:schemeClr val="bg1"/>
                </a:solidFill>
                <a:latin typeface="黑体" pitchFamily="49" charset="-122"/>
                <a:ea typeface="黑体" panose="02010609060101010101" pitchFamily="49" charset="-122"/>
              </a:rPr>
              <a:t>机器大生产</a:t>
            </a:r>
          </a:p>
          <a:p>
            <a:pPr eaLnBrk="0" hangingPunct="0"/>
            <a:endParaRPr lang="zh-CN" altLang="en-US" sz="3200" b="1">
              <a:solidFill>
                <a:schemeClr val="bg1"/>
              </a:solidFill>
              <a:latin typeface="黑体" panose="02010609060101010101" pitchFamily="49" charset="-122"/>
              <a:ea typeface="黑体" panose="02010609060101010101" pitchFamily="49" charset="-122"/>
            </a:endParaRPr>
          </a:p>
          <a:p>
            <a:pPr eaLnBrk="0" hangingPunct="0"/>
            <a:endParaRPr lang="zh-CN" altLang="en-US" sz="3200" b="1">
              <a:solidFill>
                <a:schemeClr val="bg1"/>
              </a:solidFill>
              <a:latin typeface="黑体" pitchFamily="49" charset="-122"/>
              <a:ea typeface="黑体" panose="02010609060101010101" pitchFamily="49" charset="-122"/>
            </a:endParaRPr>
          </a:p>
        </p:txBody>
      </p:sp>
      <p:sp>
        <p:nvSpPr>
          <p:cNvPr id="13318" name="Text Box 18"/>
          <p:cNvSpPr txBox="1">
            <a:spLocks noChangeArrowheads="1"/>
          </p:cNvSpPr>
          <p:nvPr>
            <p:custDataLst>
              <p:tags r:id="rId7"/>
            </p:custDataLst>
          </p:nvPr>
        </p:nvSpPr>
        <p:spPr bwMode="auto">
          <a:xfrm>
            <a:off x="4787900" y="5876925"/>
            <a:ext cx="2162175" cy="530225"/>
          </a:xfrm>
          <a:prstGeom prst="rect">
            <a:avLst/>
          </a:prstGeom>
          <a:solidFill>
            <a:srgbClr val="0000CC"/>
          </a:solidFill>
          <a:ln w="9525">
            <a:solidFill>
              <a:schemeClr val="bg1"/>
            </a:solidFill>
            <a:miter lim="800000"/>
          </a:ln>
        </p:spPr>
        <p:txBody>
          <a:bodyPr lIns="90170" tIns="46990" rIns="90170" bIns="46990">
            <a:spAutoFit/>
          </a:bodyPr>
          <a:lstStyle/>
          <a:p>
            <a:pPr eaLnBrk="0" hangingPunct="0"/>
            <a:r>
              <a:rPr lang="zh-CN" altLang="en-US" sz="2800">
                <a:latin typeface="黑体" pitchFamily="49" charset="-122"/>
                <a:ea typeface="黑体" panose="02010609060101010101" pitchFamily="49" charset="-122"/>
              </a:rPr>
              <a:t>  </a:t>
            </a:r>
            <a:r>
              <a:rPr lang="zh-CN" altLang="en-US" sz="2800">
                <a:solidFill>
                  <a:schemeClr val="bg1"/>
                </a:solidFill>
                <a:latin typeface="黑体" pitchFamily="49" charset="-122"/>
                <a:ea typeface="黑体" panose="02010609060101010101" pitchFamily="49" charset="-122"/>
              </a:rPr>
              <a:t>工厂</a:t>
            </a:r>
            <a:r>
              <a:rPr lang="zh-CN" altLang="en-US" sz="2800" smtClean="0">
                <a:solidFill>
                  <a:schemeClr val="bg1"/>
                </a:solidFill>
                <a:latin typeface="黑体" pitchFamily="49" charset="-122"/>
                <a:ea typeface="黑体" panose="02010609060101010101" pitchFamily="49" charset="-122"/>
              </a:rPr>
              <a:t>制度</a:t>
            </a:r>
            <a:endParaRPr lang="zh-CN" altLang="en-US" sz="2800">
              <a:solidFill>
                <a:schemeClr val="bg1"/>
              </a:solidFill>
              <a:latin typeface="黑体" panose="02010609060101010101" pitchFamily="49" charset="-122"/>
              <a:ea typeface="黑体" panose="02010609060101010101" pitchFamily="49" charset="-122"/>
            </a:endParaRPr>
          </a:p>
        </p:txBody>
      </p:sp>
      <p:sp>
        <p:nvSpPr>
          <p:cNvPr id="13319" name="Text Box 19"/>
          <p:cNvSpPr txBox="1">
            <a:spLocks noChangeArrowheads="1"/>
          </p:cNvSpPr>
          <p:nvPr>
            <p:custDataLst>
              <p:tags r:id="rId8"/>
            </p:custDataLst>
          </p:nvPr>
        </p:nvSpPr>
        <p:spPr bwMode="auto">
          <a:xfrm>
            <a:off x="4860925" y="620713"/>
            <a:ext cx="1885950" cy="590550"/>
          </a:xfrm>
          <a:prstGeom prst="rect">
            <a:avLst/>
          </a:prstGeom>
          <a:solidFill>
            <a:srgbClr val="0000CC"/>
          </a:solidFill>
          <a:ln w="9525">
            <a:solidFill>
              <a:schemeClr val="tx1"/>
            </a:solidFill>
            <a:miter lim="800000"/>
          </a:ln>
        </p:spPr>
        <p:txBody>
          <a:bodyPr lIns="90170" tIns="46990" rIns="90170" bIns="46990">
            <a:spAutoFit/>
          </a:bodyPr>
          <a:lstStyle/>
          <a:p>
            <a:pPr>
              <a:spcBef>
                <a:spcPct val="50000"/>
              </a:spcBef>
            </a:pPr>
            <a:r>
              <a:rPr lang="zh-CN" altLang="en-US" sz="3200">
                <a:solidFill>
                  <a:schemeClr val="bg1"/>
                </a:solidFill>
                <a:ea typeface="黑体" panose="02010609060101010101" pitchFamily="49" charset="-122"/>
              </a:rPr>
              <a:t>手工工场</a:t>
            </a:r>
          </a:p>
        </p:txBody>
      </p:sp>
      <p:sp>
        <p:nvSpPr>
          <p:cNvPr id="13320" name="Text Box 11"/>
          <p:cNvSpPr txBox="1">
            <a:spLocks noChangeArrowheads="1"/>
          </p:cNvSpPr>
          <p:nvPr>
            <p:custDataLst>
              <p:tags r:id="rId9"/>
            </p:custDataLst>
          </p:nvPr>
        </p:nvSpPr>
        <p:spPr bwMode="auto">
          <a:xfrm>
            <a:off x="7813675" y="1773238"/>
            <a:ext cx="609600" cy="3516312"/>
          </a:xfrm>
          <a:prstGeom prst="rect">
            <a:avLst/>
          </a:prstGeom>
          <a:solidFill>
            <a:srgbClr val="0000CC"/>
          </a:solidFill>
          <a:ln w="9525">
            <a:solidFill>
              <a:schemeClr val="bg1"/>
            </a:solidFill>
            <a:miter lim="800000"/>
          </a:ln>
        </p:spPr>
        <p:txBody>
          <a:bodyPr lIns="90170" tIns="46990" rIns="90170" bIns="46990">
            <a:spAutoFit/>
          </a:bodyPr>
          <a:lstStyle/>
          <a:p>
            <a:pPr eaLnBrk="0" hangingPunct="0"/>
            <a:r>
              <a:rPr lang="zh-CN" altLang="en-US" sz="3200" b="1">
                <a:solidFill>
                  <a:schemeClr val="bg1"/>
                </a:solidFill>
                <a:ea typeface="黑体" panose="02010609060101010101" pitchFamily="49" charset="-122"/>
              </a:rPr>
              <a:t>开始</a:t>
            </a:r>
          </a:p>
          <a:p>
            <a:pPr eaLnBrk="0" hangingPunct="0"/>
            <a:r>
              <a:rPr lang="zh-CN" altLang="en-US" sz="3200" b="1">
                <a:solidFill>
                  <a:schemeClr val="bg1"/>
                </a:solidFill>
                <a:ea typeface="黑体" panose="02010609060101010101" pitchFamily="49" charset="-122"/>
              </a:rPr>
              <a:t>工业化进程</a:t>
            </a:r>
          </a:p>
        </p:txBody>
      </p:sp>
      <p:grpSp>
        <p:nvGrpSpPr>
          <p:cNvPr id="2" name="组合 13320"/>
          <p:cNvGrpSpPr/>
          <p:nvPr>
            <p:custDataLst>
              <p:tags r:id="rId10"/>
            </p:custDataLst>
          </p:nvPr>
        </p:nvGrpSpPr>
        <p:grpSpPr>
          <a:xfrm>
            <a:off x="2052638" y="1485900"/>
            <a:ext cx="3721100" cy="581025"/>
            <a:chExt cx="5860" cy="917"/>
          </a:xfrm>
        </p:grpSpPr>
        <p:pic>
          <p:nvPicPr>
            <p:cNvPr id="5142" name="Picture 122" descr="0036"/>
            <p:cNvPicPr>
              <a:picLocks noChangeAspect="1" noChangeArrowheads="1"/>
            </p:cNvPicPr>
            <p:nvPr>
              <p:custDataLst>
                <p:tags r:id="rId12"/>
              </p:custDataLst>
            </p:nvPr>
          </p:nvPicPr>
          <p:blipFill>
            <a:blip r:embed="rId11"/>
            <a:stretch>
              <a:fillRect/>
            </a:stretch>
          </p:blipFill>
          <p:spPr bwMode="auto">
            <a:xfrm rot="1260000">
              <a:off x="16" y="707"/>
              <a:ext cx="5169" cy="211"/>
            </a:xfrm>
            <a:prstGeom prst="rect">
              <a:avLst/>
            </a:prstGeom>
            <a:noFill/>
            <a:ln w="9525">
              <a:noFill/>
              <a:miter lim="800000"/>
            </a:ln>
          </p:spPr>
        </p:pic>
        <p:sp>
          <p:nvSpPr>
            <p:cNvPr id="5143" name="文本框 13322"/>
            <p:cNvSpPr txBox="1">
              <a:spLocks noChangeArrowheads="1"/>
            </p:cNvSpPr>
            <p:nvPr>
              <p:custDataLst>
                <p:tags r:id="rId13"/>
              </p:custDataLst>
            </p:nvPr>
          </p:nvSpPr>
          <p:spPr bwMode="auto">
            <a:xfrm rot="1200000">
              <a:off x="0" y="0"/>
              <a:ext cx="5861" cy="720"/>
            </a:xfrm>
            <a:prstGeom prst="rect">
              <a:avLst/>
            </a:prstGeom>
            <a:noFill/>
            <a:ln w="9525">
              <a:noFill/>
              <a:miter lim="800000"/>
            </a:ln>
          </p:spPr>
          <p:txBody>
            <a:bodyPr>
              <a:spAutoFit/>
            </a:bodyPr>
            <a:lstStyle/>
            <a:p>
              <a:r>
                <a:rPr lang="zh-CN" altLang="en-US" sz="2400" b="1">
                  <a:ea typeface="黑体" panose="02010609060101010101" pitchFamily="49" charset="-122"/>
                </a:rPr>
                <a:t>珍妮纺纱机、水力织布机</a:t>
              </a:r>
            </a:p>
          </p:txBody>
        </p:sp>
      </p:grpSp>
      <p:grpSp>
        <p:nvGrpSpPr>
          <p:cNvPr id="3" name="组合 13323"/>
          <p:cNvGrpSpPr/>
          <p:nvPr>
            <p:custDataLst>
              <p:tags r:id="rId14"/>
            </p:custDataLst>
          </p:nvPr>
        </p:nvGrpSpPr>
        <p:grpSpPr>
          <a:xfrm>
            <a:off x="2268538" y="2565400"/>
            <a:ext cx="2879725" cy="576263"/>
            <a:chExt cx="4536" cy="907"/>
          </a:xfrm>
        </p:grpSpPr>
        <p:pic>
          <p:nvPicPr>
            <p:cNvPr id="5140" name="Picture 122" descr="0036"/>
            <p:cNvPicPr>
              <a:picLocks noChangeAspect="1" noChangeArrowheads="1"/>
            </p:cNvPicPr>
            <p:nvPr>
              <p:custDataLst>
                <p:tags r:id="rId15"/>
              </p:custDataLst>
            </p:nvPr>
          </p:nvPicPr>
          <p:blipFill>
            <a:blip r:embed="rId11"/>
            <a:stretch>
              <a:fillRect/>
            </a:stretch>
          </p:blipFill>
          <p:spPr bwMode="auto">
            <a:xfrm>
              <a:off x="0" y="681"/>
              <a:ext cx="4536" cy="227"/>
            </a:xfrm>
            <a:prstGeom prst="rect">
              <a:avLst/>
            </a:prstGeom>
            <a:noFill/>
            <a:ln w="9525">
              <a:noFill/>
              <a:miter lim="800000"/>
            </a:ln>
          </p:spPr>
        </p:pic>
        <p:sp>
          <p:nvSpPr>
            <p:cNvPr id="5141" name="文本框 13325"/>
            <p:cNvSpPr txBox="1">
              <a:spLocks noChangeArrowheads="1"/>
            </p:cNvSpPr>
            <p:nvPr>
              <p:custDataLst>
                <p:tags r:id="rId16"/>
              </p:custDataLst>
            </p:nvPr>
          </p:nvSpPr>
          <p:spPr bwMode="auto">
            <a:xfrm>
              <a:off x="567" y="0"/>
              <a:ext cx="3076" cy="720"/>
            </a:xfrm>
            <a:prstGeom prst="rect">
              <a:avLst/>
            </a:prstGeom>
            <a:noFill/>
            <a:ln w="9525">
              <a:noFill/>
              <a:miter lim="800000"/>
            </a:ln>
          </p:spPr>
          <p:txBody>
            <a:bodyPr>
              <a:spAutoFit/>
            </a:bodyPr>
            <a:lstStyle/>
            <a:p>
              <a:r>
                <a:rPr lang="zh-CN" altLang="en-US" sz="2400" b="1">
                  <a:ea typeface="黑体" panose="02010609060101010101" pitchFamily="49" charset="-122"/>
                </a:rPr>
                <a:t>改良蒸汽机</a:t>
              </a:r>
            </a:p>
          </p:txBody>
        </p:sp>
      </p:grpSp>
      <p:grpSp>
        <p:nvGrpSpPr>
          <p:cNvPr id="4" name="组合 13326"/>
          <p:cNvGrpSpPr/>
          <p:nvPr>
            <p:custDataLst>
              <p:tags r:id="rId17"/>
            </p:custDataLst>
          </p:nvPr>
        </p:nvGrpSpPr>
        <p:grpSpPr>
          <a:xfrm>
            <a:off x="2124075" y="4005263"/>
            <a:ext cx="3336925" cy="552450"/>
            <a:chExt cx="5255" cy="869"/>
          </a:xfrm>
        </p:grpSpPr>
        <p:pic>
          <p:nvPicPr>
            <p:cNvPr id="5138" name="Picture 122" descr="0036"/>
            <p:cNvPicPr>
              <a:picLocks noChangeAspect="1" noChangeArrowheads="1"/>
            </p:cNvPicPr>
            <p:nvPr>
              <p:custDataLst>
                <p:tags r:id="rId18"/>
              </p:custDataLst>
            </p:nvPr>
          </p:nvPicPr>
          <p:blipFill>
            <a:blip r:embed="rId11"/>
            <a:stretch>
              <a:fillRect/>
            </a:stretch>
          </p:blipFill>
          <p:spPr bwMode="auto">
            <a:xfrm rot="-1320000">
              <a:off x="0" y="0"/>
              <a:ext cx="5102" cy="180"/>
            </a:xfrm>
            <a:prstGeom prst="rect">
              <a:avLst/>
            </a:prstGeom>
            <a:noFill/>
            <a:ln w="9525">
              <a:noFill/>
              <a:miter lim="800000"/>
            </a:ln>
          </p:spPr>
        </p:pic>
        <p:sp>
          <p:nvSpPr>
            <p:cNvPr id="5139" name="文本框 13328"/>
            <p:cNvSpPr txBox="1">
              <a:spLocks noChangeArrowheads="1"/>
            </p:cNvSpPr>
            <p:nvPr>
              <p:custDataLst>
                <p:tags r:id="rId19"/>
              </p:custDataLst>
            </p:nvPr>
          </p:nvSpPr>
          <p:spPr bwMode="auto">
            <a:xfrm rot="-1380000">
              <a:off x="265" y="149"/>
              <a:ext cx="4991" cy="720"/>
            </a:xfrm>
            <a:prstGeom prst="rect">
              <a:avLst/>
            </a:prstGeom>
            <a:noFill/>
            <a:ln w="9525">
              <a:noFill/>
              <a:miter lim="800000"/>
            </a:ln>
          </p:spPr>
          <p:txBody>
            <a:bodyPr>
              <a:spAutoFit/>
            </a:bodyPr>
            <a:lstStyle/>
            <a:p>
              <a:r>
                <a:rPr lang="zh-CN" altLang="en-US" sz="2400" b="1">
                  <a:ea typeface="黑体" panose="02010609060101010101" pitchFamily="49" charset="-122"/>
                </a:rPr>
                <a:t>蒸汽汽船、蒸汽机车</a:t>
              </a:r>
            </a:p>
          </p:txBody>
        </p:sp>
      </p:grpSp>
      <p:pic>
        <p:nvPicPr>
          <p:cNvPr id="13330" name="Picture 122" descr="0036"/>
          <p:cNvPicPr>
            <a:picLocks noChangeAspect="1" noChangeArrowheads="1"/>
          </p:cNvPicPr>
          <p:nvPr>
            <p:custDataLst>
              <p:tags r:id="rId20"/>
            </p:custDataLst>
          </p:nvPr>
        </p:nvPicPr>
        <p:blipFill>
          <a:blip r:embed="rId11"/>
          <a:stretch>
            <a:fillRect/>
          </a:stretch>
        </p:blipFill>
        <p:spPr bwMode="auto">
          <a:xfrm>
            <a:off x="6084888" y="2925763"/>
            <a:ext cx="1728787" cy="287337"/>
          </a:xfrm>
          <a:prstGeom prst="rect">
            <a:avLst/>
          </a:prstGeom>
          <a:noFill/>
          <a:ln w="9525">
            <a:noFill/>
            <a:miter lim="800000"/>
          </a:ln>
        </p:spPr>
      </p:pic>
      <p:pic>
        <p:nvPicPr>
          <p:cNvPr id="13331" name="Picture 122" descr="0036"/>
          <p:cNvPicPr>
            <a:picLocks noChangeAspect="1" noChangeArrowheads="1"/>
          </p:cNvPicPr>
          <p:nvPr>
            <p:custDataLst>
              <p:tags r:id="rId21"/>
            </p:custDataLst>
          </p:nvPr>
        </p:nvPicPr>
        <p:blipFill>
          <a:blip r:embed="rId11"/>
          <a:stretch>
            <a:fillRect/>
          </a:stretch>
        </p:blipFill>
        <p:spPr bwMode="auto">
          <a:xfrm rot="5340000">
            <a:off x="5469731" y="5485607"/>
            <a:ext cx="576263" cy="209550"/>
          </a:xfrm>
          <a:prstGeom prst="rect">
            <a:avLst/>
          </a:prstGeom>
          <a:noFill/>
          <a:ln w="9525">
            <a:noFill/>
            <a:miter lim="800000"/>
          </a:ln>
        </p:spPr>
      </p:pic>
      <p:pic>
        <p:nvPicPr>
          <p:cNvPr id="13332" name="Picture 122" descr="0036"/>
          <p:cNvPicPr>
            <a:picLocks noChangeAspect="1" noChangeArrowheads="1"/>
          </p:cNvPicPr>
          <p:nvPr>
            <p:custDataLst>
              <p:tags r:id="rId22"/>
            </p:custDataLst>
          </p:nvPr>
        </p:nvPicPr>
        <p:blipFill>
          <a:blip r:embed="rId11"/>
          <a:stretch>
            <a:fillRect/>
          </a:stretch>
        </p:blipFill>
        <p:spPr bwMode="auto">
          <a:xfrm rot="5340000">
            <a:off x="5468938" y="1381125"/>
            <a:ext cx="431800" cy="209550"/>
          </a:xfrm>
          <a:prstGeom prst="rect">
            <a:avLst/>
          </a:prstGeom>
          <a:noFill/>
          <a:ln w="9525">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blinds(horizontal)">
                                      <p:cBhvr>
                                        <p:cTn id="7" dur="500"/>
                                        <p:tgtEl>
                                          <p:spTgt spid="13314"/>
                                        </p:tgtEl>
                                      </p:cBhvr>
                                    </p:animEffect>
                                  </p:childTnLst>
                                </p:cTn>
                              </p:par>
                            </p:childTnLst>
                          </p:cTn>
                        </p:par>
                        <p:par>
                          <p:cTn id="8" fill="hold" nodeType="afterGroup">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13315"/>
                                        </p:tgtEl>
                                        <p:attrNameLst>
                                          <p:attrName>style.visibility</p:attrName>
                                        </p:attrNameLst>
                                      </p:cBhvr>
                                      <p:to>
                                        <p:strVal val="visible"/>
                                      </p:to>
                                    </p:set>
                                    <p:animEffect transition="in" filter="blinds(horizontal)">
                                      <p:cBhvr>
                                        <p:cTn id="11" dur="500"/>
                                        <p:tgtEl>
                                          <p:spTgt spid="13315"/>
                                        </p:tgtEl>
                                      </p:cBhvr>
                                    </p:animEffect>
                                  </p:childTnLst>
                                </p:cTn>
                              </p:par>
                            </p:childTnLst>
                          </p:cTn>
                        </p:par>
                        <p:par>
                          <p:cTn id="12" fill="hold" nodeType="afterGroup">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13316"/>
                                        </p:tgtEl>
                                        <p:attrNameLst>
                                          <p:attrName>style.visibility</p:attrName>
                                        </p:attrNameLst>
                                      </p:cBhvr>
                                      <p:to>
                                        <p:strVal val="visible"/>
                                      </p:to>
                                    </p:set>
                                    <p:animEffect transition="in" filter="blinds(horizontal)">
                                      <p:cBhvr>
                                        <p:cTn id="15" dur="500"/>
                                        <p:tgtEl>
                                          <p:spTgt spid="13316"/>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horizontal)">
                                      <p:cBhvr>
                                        <p:cTn id="20" dur="500"/>
                                        <p:tgtEl>
                                          <p:spTgt spid="2"/>
                                        </p:tgtEl>
                                      </p:cBhvr>
                                    </p:animEffect>
                                  </p:childTnLst>
                                </p:cTn>
                              </p:par>
                            </p:childTnLst>
                          </p:cTn>
                        </p:par>
                        <p:par>
                          <p:cTn id="21" fill="hold" nodeType="afterGroup">
                            <p:stCondLst>
                              <p:cond delay="500"/>
                            </p:stCondLst>
                            <p:childTnLst>
                              <p:par>
                                <p:cTn id="22" presetID="3" presetClass="entr" presetSubtype="10"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linds(horizontal)">
                                      <p:cBhvr>
                                        <p:cTn id="24" dur="500"/>
                                        <p:tgtEl>
                                          <p:spTgt spid="3"/>
                                        </p:tgtEl>
                                      </p:cBhvr>
                                    </p:animEffect>
                                  </p:childTnLst>
                                </p:cTn>
                              </p:par>
                            </p:childTnLst>
                          </p:cTn>
                        </p:par>
                        <p:par>
                          <p:cTn id="25" fill="hold" nodeType="afterGroup">
                            <p:stCondLst>
                              <p:cond delay="1000"/>
                            </p:stCondLst>
                            <p:childTnLst>
                              <p:par>
                                <p:cTn id="26" presetID="3" presetClass="entr" presetSubtype="1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linds(horizontal)">
                                      <p:cBhvr>
                                        <p:cTn id="28" dur="500"/>
                                        <p:tgtEl>
                                          <p:spTgt spid="4"/>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3317"/>
                                        </p:tgtEl>
                                        <p:attrNameLst>
                                          <p:attrName>style.visibility</p:attrName>
                                        </p:attrNameLst>
                                      </p:cBhvr>
                                      <p:to>
                                        <p:strVal val="visible"/>
                                      </p:to>
                                    </p:set>
                                    <p:animEffect transition="in" filter="blinds(horizontal)">
                                      <p:cBhvr>
                                        <p:cTn id="33" dur="500"/>
                                        <p:tgtEl>
                                          <p:spTgt spid="13317"/>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13319"/>
                                        </p:tgtEl>
                                        <p:attrNameLst>
                                          <p:attrName>style.visibility</p:attrName>
                                        </p:attrNameLst>
                                      </p:cBhvr>
                                      <p:to>
                                        <p:strVal val="visible"/>
                                      </p:to>
                                    </p:set>
                                    <p:animEffect transition="in" filter="box(in)">
                                      <p:cBhvr>
                                        <p:cTn id="38" dur="500"/>
                                        <p:tgtEl>
                                          <p:spTgt spid="13319"/>
                                        </p:tgtEl>
                                      </p:cBhvr>
                                    </p:animEffect>
                                  </p:childTnLst>
                                </p:cTn>
                              </p:par>
                            </p:childTnLst>
                          </p:cTn>
                        </p:par>
                        <p:par>
                          <p:cTn id="39" fill="hold" nodeType="afterGroup">
                            <p:stCondLst>
                              <p:cond delay="500"/>
                            </p:stCondLst>
                            <p:childTnLst>
                              <p:par>
                                <p:cTn id="40" presetID="4" presetClass="entr" presetSubtype="16" fill="hold" grpId="0" nodeType="afterEffect">
                                  <p:stCondLst>
                                    <p:cond delay="0"/>
                                  </p:stCondLst>
                                  <p:childTnLst>
                                    <p:set>
                                      <p:cBhvr>
                                        <p:cTn id="41" dur="1" fill="hold">
                                          <p:stCondLst>
                                            <p:cond delay="0"/>
                                          </p:stCondLst>
                                        </p:cTn>
                                        <p:tgtEl>
                                          <p:spTgt spid="13318"/>
                                        </p:tgtEl>
                                        <p:attrNameLst>
                                          <p:attrName>style.visibility</p:attrName>
                                        </p:attrNameLst>
                                      </p:cBhvr>
                                      <p:to>
                                        <p:strVal val="visible"/>
                                      </p:to>
                                    </p:set>
                                    <p:animEffect transition="in" filter="box(in)">
                                      <p:cBhvr>
                                        <p:cTn id="42" dur="500"/>
                                        <p:tgtEl>
                                          <p:spTgt spid="13318"/>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 presetClass="entr" presetSubtype="0" fill="hold" nodeType="clickEffect">
                                  <p:stCondLst>
                                    <p:cond delay="0"/>
                                  </p:stCondLst>
                                  <p:childTnLst>
                                    <p:set>
                                      <p:cBhvr>
                                        <p:cTn id="46" dur="1" fill="hold">
                                          <p:stCondLst>
                                            <p:cond delay="0"/>
                                          </p:stCondLst>
                                        </p:cTn>
                                        <p:tgtEl>
                                          <p:spTgt spid="13332"/>
                                        </p:tgtEl>
                                        <p:attrNameLst>
                                          <p:attrName>style.visibility</p:attrName>
                                        </p:attrNameLst>
                                      </p:cBhvr>
                                      <p:to>
                                        <p:strVal val="visible"/>
                                      </p:to>
                                    </p:set>
                                  </p:childTnLst>
                                </p:cTn>
                              </p:par>
                            </p:childTnLst>
                          </p:cTn>
                        </p:par>
                        <p:par>
                          <p:cTn id="47" fill="hold" nodeType="afterGroup">
                            <p:stCondLst>
                              <p:cond delay="1"/>
                            </p:stCondLst>
                            <p:childTnLst>
                              <p:par>
                                <p:cTn id="48" presetID="4" presetClass="entr" presetSubtype="16" fill="hold" nodeType="afterEffect">
                                  <p:stCondLst>
                                    <p:cond delay="0"/>
                                  </p:stCondLst>
                                  <p:childTnLst>
                                    <p:set>
                                      <p:cBhvr>
                                        <p:cTn id="49" dur="1" fill="hold">
                                          <p:stCondLst>
                                            <p:cond delay="0"/>
                                          </p:stCondLst>
                                        </p:cTn>
                                        <p:tgtEl>
                                          <p:spTgt spid="13330"/>
                                        </p:tgtEl>
                                        <p:attrNameLst>
                                          <p:attrName>style.visibility</p:attrName>
                                        </p:attrNameLst>
                                      </p:cBhvr>
                                      <p:to>
                                        <p:strVal val="visible"/>
                                      </p:to>
                                    </p:set>
                                    <p:animEffect transition="in" filter="box(in)">
                                      <p:cBhvr>
                                        <p:cTn id="50" dur="500"/>
                                        <p:tgtEl>
                                          <p:spTgt spid="13330"/>
                                        </p:tgtEl>
                                      </p:cBhvr>
                                    </p:animEffect>
                                  </p:childTnLst>
                                </p:cTn>
                              </p:par>
                            </p:childTnLst>
                          </p:cTn>
                        </p:par>
                        <p:par>
                          <p:cTn id="51" fill="hold" nodeType="afterGroup">
                            <p:stCondLst>
                              <p:cond delay="501"/>
                            </p:stCondLst>
                            <p:childTnLst>
                              <p:par>
                                <p:cTn id="52" presetID="4" presetClass="entr" presetSubtype="16" fill="hold" nodeType="afterEffect">
                                  <p:stCondLst>
                                    <p:cond delay="0"/>
                                  </p:stCondLst>
                                  <p:childTnLst>
                                    <p:set>
                                      <p:cBhvr>
                                        <p:cTn id="53" dur="1" fill="hold">
                                          <p:stCondLst>
                                            <p:cond delay="0"/>
                                          </p:stCondLst>
                                        </p:cTn>
                                        <p:tgtEl>
                                          <p:spTgt spid="13331"/>
                                        </p:tgtEl>
                                        <p:attrNameLst>
                                          <p:attrName>style.visibility</p:attrName>
                                        </p:attrNameLst>
                                      </p:cBhvr>
                                      <p:to>
                                        <p:strVal val="visible"/>
                                      </p:to>
                                    </p:set>
                                    <p:animEffect transition="in" filter="box(in)">
                                      <p:cBhvr>
                                        <p:cTn id="54" dur="500"/>
                                        <p:tgtEl>
                                          <p:spTgt spid="13331"/>
                                        </p:tgtEl>
                                      </p:cBhvr>
                                    </p:animEffect>
                                  </p:childTnLst>
                                </p:cTn>
                              </p:par>
                            </p:childTnLst>
                          </p:cTn>
                        </p:par>
                      </p:childTnLst>
                    </p:cTn>
                  </p:par>
                  <p:par>
                    <p:cTn id="55" fill="hold" nodeType="clickPar">
                      <p:stCondLst>
                        <p:cond delay="indefinite"/>
                      </p:stCondLst>
                      <p:childTnLst>
                        <p:par>
                          <p:cTn id="56" fill="hold" nodeType="afterGroup">
                            <p:stCondLst>
                              <p:cond delay="0"/>
                            </p:stCondLst>
                            <p:childTnLst>
                              <p:par>
                                <p:cTn id="57" presetID="8" presetClass="entr" presetSubtype="16" fill="hold" grpId="0" nodeType="clickEffect">
                                  <p:stCondLst>
                                    <p:cond delay="0"/>
                                  </p:stCondLst>
                                  <p:childTnLst>
                                    <p:set>
                                      <p:cBhvr>
                                        <p:cTn id="58" dur="1" fill="hold">
                                          <p:stCondLst>
                                            <p:cond delay="0"/>
                                          </p:stCondLst>
                                        </p:cTn>
                                        <p:tgtEl>
                                          <p:spTgt spid="13320"/>
                                        </p:tgtEl>
                                        <p:attrNameLst>
                                          <p:attrName>style.visibility</p:attrName>
                                        </p:attrNameLst>
                                      </p:cBhvr>
                                      <p:to>
                                        <p:strVal val="visible"/>
                                      </p:to>
                                    </p:set>
                                    <p:animEffect transition="in" filter="diamond(in)">
                                      <p:cBhvr>
                                        <p:cTn id="59" dur="1000"/>
                                        <p:tgtEl>
                                          <p:spTgt spid="133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P spid="13316" grpId="0"/>
      <p:bldP spid="13317" grpId="0"/>
      <p:bldP spid="13318" grpId="0"/>
      <p:bldP spid="13319" grpId="0"/>
      <p:bldP spid="13320"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TextBox 1"/>
          <p:cNvSpPr txBox="1"/>
          <p:nvPr>
            <p:custDataLst>
              <p:tags r:id="rId3"/>
            </p:custDataLst>
          </p:nvPr>
        </p:nvSpPr>
        <p:spPr>
          <a:xfrm>
            <a:off x="685800" y="914400"/>
            <a:ext cx="7620000" cy="461665"/>
          </a:xfrm>
          <a:prstGeom prst="rect">
            <a:avLst/>
          </a:prstGeom>
          <a:noFill/>
        </p:spPr>
        <p:txBody>
          <a:bodyPr wrap="square" rtlCol="0">
            <a:spAutoFit/>
          </a:bodyPr>
          <a:lstStyle/>
          <a:p>
            <a:r>
              <a:rPr lang="zh-CN" altLang="en-US" sz="2400" b="1" smtClean="0">
                <a:solidFill>
                  <a:srgbClr val="FF0000"/>
                </a:solidFill>
                <a:latin typeface="方正粗黑宋简体" pitchFamily="2" charset="-122"/>
                <a:ea typeface="方正粗黑宋简体" pitchFamily="2" charset="-122"/>
              </a:rPr>
              <a:t>（二）第二次工业革命（</a:t>
            </a:r>
            <a:r>
              <a:rPr lang="en-US" altLang="zh-CN" sz="2400" b="1" smtClean="0">
                <a:solidFill>
                  <a:srgbClr val="FF0000"/>
                </a:solidFill>
                <a:latin typeface="方正粗黑宋简体" pitchFamily="2" charset="-122"/>
                <a:ea typeface="方正粗黑宋简体" pitchFamily="2" charset="-122"/>
              </a:rPr>
              <a:t>19</a:t>
            </a:r>
            <a:r>
              <a:rPr lang="zh-CN" altLang="en-US" sz="2400" b="1" smtClean="0">
                <a:solidFill>
                  <a:srgbClr val="FF0000"/>
                </a:solidFill>
                <a:latin typeface="方正粗黑宋简体" pitchFamily="2" charset="-122"/>
                <a:ea typeface="方正粗黑宋简体" pitchFamily="2" charset="-122"/>
              </a:rPr>
              <a:t>世纪中后期</a:t>
            </a:r>
            <a:r>
              <a:rPr lang="en-US" altLang="zh-CN" sz="2400" b="1" smtClean="0">
                <a:solidFill>
                  <a:srgbClr val="FF0000"/>
                </a:solidFill>
                <a:latin typeface="方正粗黑宋简体" pitchFamily="2" charset="-122"/>
                <a:ea typeface="方正粗黑宋简体" pitchFamily="2" charset="-122"/>
              </a:rPr>
              <a:t>~20</a:t>
            </a:r>
            <a:r>
              <a:rPr lang="zh-CN" altLang="en-US" sz="2400" b="1" smtClean="0">
                <a:solidFill>
                  <a:srgbClr val="FF0000"/>
                </a:solidFill>
                <a:latin typeface="方正粗黑宋简体" pitchFamily="2" charset="-122"/>
                <a:ea typeface="方正粗黑宋简体" pitchFamily="2" charset="-122"/>
              </a:rPr>
              <a:t>世纪初）</a:t>
            </a:r>
            <a:endParaRPr lang="zh-CN" altLang="en-US" sz="2400" b="1">
              <a:solidFill>
                <a:srgbClr val="FF0000"/>
              </a:solidFill>
              <a:latin typeface="方正粗黑宋简体" pitchFamily="2" charset="-122"/>
              <a:ea typeface="方正粗黑宋简体" pitchFamily="2" charset="-122"/>
            </a:endParaRPr>
          </a:p>
        </p:txBody>
      </p:sp>
      <p:sp>
        <p:nvSpPr>
          <p:cNvPr id="3" name="TextBox 2"/>
          <p:cNvSpPr txBox="1"/>
          <p:nvPr>
            <p:custDataLst>
              <p:tags r:id="rId4"/>
            </p:custDataLst>
          </p:nvPr>
        </p:nvSpPr>
        <p:spPr>
          <a:xfrm>
            <a:off x="1066800" y="1676400"/>
            <a:ext cx="6553200" cy="3046988"/>
          </a:xfrm>
          <a:prstGeom prst="rect">
            <a:avLst/>
          </a:prstGeom>
          <a:noFill/>
        </p:spPr>
        <p:txBody>
          <a:bodyPr wrap="square" rtlCol="0">
            <a:spAutoFit/>
          </a:bodyPr>
          <a:lstStyle/>
          <a:p>
            <a:r>
              <a:rPr lang="en-US" altLang="zh-CN" sz="2400" b="1" smtClean="0">
                <a:latin typeface="黑体" pitchFamily="49" charset="-122"/>
                <a:ea typeface="黑体" panose="02010609060101010101" pitchFamily="49" charset="-122"/>
              </a:rPr>
              <a:t>1.</a:t>
            </a:r>
            <a:r>
              <a:rPr lang="zh-CN" altLang="en-US" sz="2400" b="1" smtClean="0">
                <a:latin typeface="黑体" pitchFamily="49" charset="-122"/>
                <a:ea typeface="黑体" panose="02010609060101010101" pitchFamily="49" charset="-122"/>
              </a:rPr>
              <a:t>背景：</a:t>
            </a:r>
            <a:r>
              <a:rPr lang="en-US" altLang="zh-CN" sz="2400" b="1" smtClean="0">
                <a:latin typeface="黑体" pitchFamily="49" charset="-122"/>
                <a:ea typeface="黑体" panose="02010609060101010101" pitchFamily="49" charset="-122"/>
              </a:rPr>
              <a:t>P58</a:t>
            </a:r>
          </a:p>
          <a:p>
            <a:r>
              <a:rPr lang="en-US" altLang="zh-CN" sz="2400" b="1" smtClean="0">
                <a:latin typeface="黑体" pitchFamily="49" charset="-122"/>
                <a:ea typeface="黑体" panose="02010609060101010101" pitchFamily="49" charset="-122"/>
              </a:rPr>
              <a:t>2.</a:t>
            </a:r>
            <a:r>
              <a:rPr lang="zh-CN" altLang="en-US" sz="2400" b="1" smtClean="0">
                <a:latin typeface="黑体" pitchFamily="49" charset="-122"/>
                <a:ea typeface="黑体" panose="02010609060101010101" pitchFamily="49" charset="-122"/>
              </a:rPr>
              <a:t>主要成就：</a:t>
            </a:r>
            <a:endParaRPr lang="en-US" altLang="zh-CN" sz="2400" b="1" smtClean="0">
              <a:latin typeface="黑体" pitchFamily="49" charset="-122"/>
              <a:ea typeface="黑体" panose="02010609060101010101" pitchFamily="49" charset="-122"/>
            </a:endParaRPr>
          </a:p>
          <a:p>
            <a:r>
              <a:rPr lang="zh-CN" altLang="en-US" sz="2400" b="1" smtClean="0">
                <a:latin typeface="黑体" pitchFamily="49" charset="-122"/>
                <a:ea typeface="黑体" panose="02010609060101010101" pitchFamily="49" charset="-122"/>
              </a:rPr>
              <a:t>（</a:t>
            </a:r>
            <a:r>
              <a:rPr lang="en-US" altLang="zh-CN" sz="2400" b="1" smtClean="0">
                <a:latin typeface="黑体" pitchFamily="49" charset="-122"/>
                <a:ea typeface="黑体" panose="02010609060101010101" pitchFamily="49" charset="-122"/>
              </a:rPr>
              <a:t>1</a:t>
            </a:r>
            <a:r>
              <a:rPr lang="zh-CN" altLang="en-US" sz="2400" b="1" smtClean="0">
                <a:latin typeface="黑体" pitchFamily="49" charset="-122"/>
                <a:ea typeface="黑体" panose="02010609060101010101" pitchFamily="49" charset="-122"/>
              </a:rPr>
              <a:t>）电力技术的开发与使用</a:t>
            </a:r>
            <a:endParaRPr lang="en-US" altLang="zh-CN" sz="2400" b="1" smtClean="0">
              <a:latin typeface="黑体" pitchFamily="49" charset="-122"/>
              <a:ea typeface="黑体" panose="02010609060101010101" pitchFamily="49" charset="-122"/>
            </a:endParaRPr>
          </a:p>
          <a:p>
            <a:r>
              <a:rPr lang="zh-CN" altLang="en-US" sz="2400" b="1" smtClean="0">
                <a:latin typeface="黑体" pitchFamily="49" charset="-122"/>
                <a:ea typeface="黑体" panose="02010609060101010101" pitchFamily="49" charset="-122"/>
              </a:rPr>
              <a:t>（</a:t>
            </a:r>
            <a:r>
              <a:rPr lang="en-US" altLang="zh-CN" sz="2400" b="1" smtClean="0">
                <a:latin typeface="黑体" pitchFamily="49" charset="-122"/>
                <a:ea typeface="黑体" panose="02010609060101010101" pitchFamily="49" charset="-122"/>
              </a:rPr>
              <a:t>2</a:t>
            </a:r>
            <a:r>
              <a:rPr lang="zh-CN" altLang="en-US" sz="2400" b="1" smtClean="0">
                <a:latin typeface="黑体" pitchFamily="49" charset="-122"/>
                <a:ea typeface="黑体" panose="02010609060101010101" pitchFamily="49" charset="-122"/>
              </a:rPr>
              <a:t>）内燃机的发明与广泛使用</a:t>
            </a:r>
            <a:endParaRPr lang="en-US" altLang="zh-CN" sz="2400" b="1" smtClean="0">
              <a:latin typeface="黑体" pitchFamily="49" charset="-122"/>
              <a:ea typeface="黑体" panose="02010609060101010101" pitchFamily="49" charset="-122"/>
            </a:endParaRPr>
          </a:p>
          <a:p>
            <a:r>
              <a:rPr lang="zh-CN" altLang="en-US" sz="2400" b="1" smtClean="0">
                <a:latin typeface="黑体" pitchFamily="49" charset="-122"/>
                <a:ea typeface="黑体" panose="02010609060101010101" pitchFamily="49" charset="-122"/>
              </a:rPr>
              <a:t>（</a:t>
            </a:r>
            <a:r>
              <a:rPr lang="en-US" altLang="zh-CN" sz="2400" b="1" smtClean="0">
                <a:latin typeface="黑体" pitchFamily="49" charset="-122"/>
                <a:ea typeface="黑体" panose="02010609060101010101" pitchFamily="49" charset="-122"/>
              </a:rPr>
              <a:t>3</a:t>
            </a:r>
            <a:r>
              <a:rPr lang="zh-CN" altLang="en-US" sz="2400" b="1" smtClean="0">
                <a:latin typeface="黑体" pitchFamily="49" charset="-122"/>
                <a:ea typeface="黑体" panose="02010609060101010101" pitchFamily="49" charset="-122"/>
              </a:rPr>
              <a:t>）交通运输业的重大革命：汽车与飞机</a:t>
            </a:r>
            <a:endParaRPr lang="en-US" altLang="zh-CN" sz="2400" b="1" smtClean="0">
              <a:latin typeface="黑体" pitchFamily="49" charset="-122"/>
              <a:ea typeface="黑体" panose="02010609060101010101" pitchFamily="49" charset="-122"/>
            </a:endParaRPr>
          </a:p>
          <a:p>
            <a:r>
              <a:rPr lang="zh-CN" altLang="en-US" sz="2400" b="1" smtClean="0">
                <a:latin typeface="黑体" pitchFamily="49" charset="-122"/>
                <a:ea typeface="黑体" panose="02010609060101010101" pitchFamily="49" charset="-122"/>
              </a:rPr>
              <a:t>（</a:t>
            </a:r>
            <a:r>
              <a:rPr lang="en-US" altLang="zh-CN" sz="2400" b="1" smtClean="0">
                <a:latin typeface="黑体" pitchFamily="49" charset="-122"/>
                <a:ea typeface="黑体" panose="02010609060101010101" pitchFamily="49" charset="-122"/>
              </a:rPr>
              <a:t>4</a:t>
            </a:r>
            <a:r>
              <a:rPr lang="zh-CN" altLang="en-US" sz="2400" b="1" smtClean="0">
                <a:latin typeface="黑体" pitchFamily="49" charset="-122"/>
                <a:ea typeface="黑体" panose="02010609060101010101" pitchFamily="49" charset="-122"/>
              </a:rPr>
              <a:t>）石油化学工业的兴起与发展</a:t>
            </a:r>
            <a:endParaRPr lang="en-US" altLang="zh-CN" sz="2400" b="1" smtClean="0">
              <a:latin typeface="黑体" pitchFamily="49" charset="-122"/>
              <a:ea typeface="黑体" panose="02010609060101010101" pitchFamily="49" charset="-122"/>
            </a:endParaRPr>
          </a:p>
          <a:p>
            <a:r>
              <a:rPr lang="zh-CN" altLang="en-US" sz="2400" b="1" smtClean="0">
                <a:latin typeface="黑体" pitchFamily="49" charset="-122"/>
                <a:ea typeface="黑体" panose="02010609060101010101" pitchFamily="49" charset="-122"/>
              </a:rPr>
              <a:t>（</a:t>
            </a:r>
            <a:r>
              <a:rPr lang="en-US" altLang="zh-CN" sz="2400" b="1" smtClean="0">
                <a:latin typeface="黑体" pitchFamily="49" charset="-122"/>
                <a:ea typeface="黑体" panose="02010609060101010101" pitchFamily="49" charset="-122"/>
              </a:rPr>
              <a:t>5</a:t>
            </a:r>
            <a:r>
              <a:rPr lang="zh-CN" altLang="en-US" sz="2400" b="1" smtClean="0">
                <a:latin typeface="黑体" pitchFamily="49" charset="-122"/>
                <a:ea typeface="黑体" panose="02010609060101010101" pitchFamily="49" charset="-122"/>
              </a:rPr>
              <a:t>）旧产业部门的新发展：钢铁、纺织等</a:t>
            </a:r>
            <a:endParaRPr lang="en-US" altLang="zh-CN" sz="2400" b="1" smtClean="0">
              <a:latin typeface="黑体" pitchFamily="49" charset="-122"/>
              <a:ea typeface="黑体" panose="02010609060101010101" pitchFamily="49" charset="-122"/>
            </a:endParaRPr>
          </a:p>
          <a:p>
            <a:endParaRPr lang="zh-CN" altLang="en-US" sz="2400" b="1">
              <a:latin typeface="黑体"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52226" name="图片 2"/>
          <p:cNvPicPr>
            <a:picLocks noChangeAspect="1" noChangeArrowheads="1"/>
          </p:cNvPicPr>
          <p:nvPr>
            <p:custDataLst>
              <p:tags r:id="rId4"/>
            </p:custDataLst>
          </p:nvPr>
        </p:nvPicPr>
        <p:blipFill>
          <a:blip r:embed="rId3"/>
          <a:srcRect l="7582" t="2585" r="5573" b="0"/>
          <a:stretch>
            <a:fillRect/>
          </a:stretch>
        </p:blipFill>
        <p:spPr bwMode="auto">
          <a:xfrm>
            <a:off x="676275" y="2948518"/>
            <a:ext cx="1760538" cy="2829983"/>
          </a:xfrm>
          <a:prstGeom prst="rect">
            <a:avLst/>
          </a:prstGeom>
          <a:noFill/>
          <a:ln w="9525" algn="ctr">
            <a:noFill/>
            <a:miter lim="800000"/>
          </a:ln>
        </p:spPr>
      </p:pic>
      <p:cxnSp>
        <p:nvCxnSpPr>
          <p:cNvPr id="52227" name="直接连接符 3"/>
          <p:cNvCxnSpPr>
            <a:cxnSpLocks noChangeShapeType="1"/>
          </p:cNvCxnSpPr>
          <p:nvPr>
            <p:custDataLst>
              <p:tags r:id="rId5"/>
            </p:custDataLst>
          </p:nvPr>
        </p:nvCxnSpPr>
        <p:spPr bwMode="auto">
          <a:xfrm flipH="1">
            <a:off x="3938588" y="406400"/>
            <a:ext cx="11112" cy="6098117"/>
          </a:xfrm>
          <a:prstGeom prst="line">
            <a:avLst/>
          </a:prstGeom>
          <a:noFill/>
          <a:ln w="19050" algn="ctr">
            <a:solidFill>
              <a:srgbClr val="0070C0"/>
            </a:solidFill>
            <a:round/>
          </a:ln>
        </p:spPr>
      </p:cxnSp>
      <p:cxnSp>
        <p:nvCxnSpPr>
          <p:cNvPr id="52228" name="直接连接符 6"/>
          <p:cNvCxnSpPr>
            <a:cxnSpLocks noChangeShapeType="1"/>
          </p:cNvCxnSpPr>
          <p:nvPr>
            <p:custDataLst>
              <p:tags r:id="rId6"/>
            </p:custDataLst>
          </p:nvPr>
        </p:nvCxnSpPr>
        <p:spPr bwMode="auto">
          <a:xfrm flipV="1">
            <a:off x="3963989" y="2038351"/>
            <a:ext cx="2555875" cy="0"/>
          </a:xfrm>
          <a:prstGeom prst="line">
            <a:avLst/>
          </a:prstGeom>
          <a:noFill/>
          <a:ln w="25400" algn="ctr">
            <a:solidFill>
              <a:srgbClr val="002060"/>
            </a:solidFill>
            <a:round/>
          </a:ln>
        </p:spPr>
      </p:cxnSp>
      <p:cxnSp>
        <p:nvCxnSpPr>
          <p:cNvPr id="52229" name="直接连接符 7"/>
          <p:cNvCxnSpPr>
            <a:cxnSpLocks noChangeShapeType="1"/>
          </p:cNvCxnSpPr>
          <p:nvPr>
            <p:custDataLst>
              <p:tags r:id="rId7"/>
            </p:custDataLst>
          </p:nvPr>
        </p:nvCxnSpPr>
        <p:spPr bwMode="auto">
          <a:xfrm>
            <a:off x="1300163" y="2940051"/>
            <a:ext cx="2638425" cy="8467"/>
          </a:xfrm>
          <a:prstGeom prst="line">
            <a:avLst/>
          </a:prstGeom>
          <a:noFill/>
          <a:ln w="25400" algn="ctr">
            <a:solidFill>
              <a:srgbClr val="002060"/>
            </a:solidFill>
            <a:round/>
          </a:ln>
        </p:spPr>
      </p:cxnSp>
      <p:cxnSp>
        <p:nvCxnSpPr>
          <p:cNvPr id="52230" name="直接连接符 8"/>
          <p:cNvCxnSpPr>
            <a:cxnSpLocks noChangeShapeType="1"/>
          </p:cNvCxnSpPr>
          <p:nvPr>
            <p:custDataLst>
              <p:tags r:id="rId8"/>
            </p:custDataLst>
          </p:nvPr>
        </p:nvCxnSpPr>
        <p:spPr bwMode="auto">
          <a:xfrm>
            <a:off x="3975101" y="4250267"/>
            <a:ext cx="2703513" cy="50800"/>
          </a:xfrm>
          <a:prstGeom prst="line">
            <a:avLst/>
          </a:prstGeom>
          <a:noFill/>
          <a:ln w="25400" algn="ctr">
            <a:solidFill>
              <a:srgbClr val="002060"/>
            </a:solidFill>
            <a:round/>
          </a:ln>
        </p:spPr>
      </p:cxnSp>
      <p:cxnSp>
        <p:nvCxnSpPr>
          <p:cNvPr id="52231" name="直接连接符 9"/>
          <p:cNvCxnSpPr>
            <a:cxnSpLocks noChangeShapeType="1"/>
          </p:cNvCxnSpPr>
          <p:nvPr>
            <p:custDataLst>
              <p:tags r:id="rId9"/>
            </p:custDataLst>
          </p:nvPr>
        </p:nvCxnSpPr>
        <p:spPr bwMode="auto">
          <a:xfrm flipV="1">
            <a:off x="2540000" y="4686300"/>
            <a:ext cx="1398588" cy="8467"/>
          </a:xfrm>
          <a:prstGeom prst="line">
            <a:avLst/>
          </a:prstGeom>
          <a:noFill/>
          <a:ln w="25400" algn="ctr">
            <a:solidFill>
              <a:srgbClr val="002060"/>
            </a:solidFill>
            <a:round/>
          </a:ln>
        </p:spPr>
      </p:cxnSp>
      <p:cxnSp>
        <p:nvCxnSpPr>
          <p:cNvPr id="52232" name="直接连接符 10"/>
          <p:cNvCxnSpPr>
            <a:cxnSpLocks noChangeShapeType="1"/>
          </p:cNvCxnSpPr>
          <p:nvPr>
            <p:custDataLst>
              <p:tags r:id="rId10"/>
            </p:custDataLst>
          </p:nvPr>
        </p:nvCxnSpPr>
        <p:spPr bwMode="auto">
          <a:xfrm flipV="1">
            <a:off x="1785938" y="5875867"/>
            <a:ext cx="2152650" cy="8467"/>
          </a:xfrm>
          <a:prstGeom prst="line">
            <a:avLst/>
          </a:prstGeom>
          <a:noFill/>
          <a:ln w="25400" algn="ctr">
            <a:solidFill>
              <a:srgbClr val="002060"/>
            </a:solidFill>
            <a:round/>
          </a:ln>
        </p:spPr>
      </p:cxnSp>
      <p:cxnSp>
        <p:nvCxnSpPr>
          <p:cNvPr id="52233" name="直接连接符 11"/>
          <p:cNvCxnSpPr>
            <a:cxnSpLocks noChangeShapeType="1"/>
          </p:cNvCxnSpPr>
          <p:nvPr>
            <p:custDataLst>
              <p:tags r:id="rId11"/>
            </p:custDataLst>
          </p:nvPr>
        </p:nvCxnSpPr>
        <p:spPr bwMode="auto">
          <a:xfrm>
            <a:off x="3949700" y="5293785"/>
            <a:ext cx="2262188" cy="4233"/>
          </a:xfrm>
          <a:prstGeom prst="line">
            <a:avLst/>
          </a:prstGeom>
          <a:noFill/>
          <a:ln w="25400" algn="ctr">
            <a:solidFill>
              <a:srgbClr val="002060"/>
            </a:solidFill>
            <a:round/>
          </a:ln>
        </p:spPr>
      </p:cxnSp>
      <p:sp>
        <p:nvSpPr>
          <p:cNvPr id="52234" name="文本框 13"/>
          <p:cNvSpPr>
            <a:spLocks noChangeArrowheads="1"/>
          </p:cNvSpPr>
          <p:nvPr>
            <p:custDataLst>
              <p:tags r:id="rId12"/>
            </p:custDataLst>
          </p:nvPr>
        </p:nvSpPr>
        <p:spPr bwMode="auto">
          <a:xfrm>
            <a:off x="2241550" y="5414433"/>
            <a:ext cx="1914525" cy="369332"/>
          </a:xfrm>
          <a:prstGeom prst="rect">
            <a:avLst/>
          </a:prstGeom>
          <a:noFill/>
          <a:ln w="9525" algn="ctr">
            <a:noFill/>
            <a:miter lim="800000"/>
          </a:ln>
        </p:spPr>
        <p:txBody>
          <a:bodyPr>
            <a:spAutoFit/>
          </a:bodyPr>
          <a:lstStyle/>
          <a:p>
            <a:r>
              <a:rPr lang="en-US" altLang="zh-CN"/>
              <a:t>1866</a:t>
            </a:r>
            <a:r>
              <a:rPr lang="zh-CN" altLang="en-US"/>
              <a:t>年 发电机</a:t>
            </a:r>
          </a:p>
        </p:txBody>
      </p:sp>
      <p:sp>
        <p:nvSpPr>
          <p:cNvPr id="52235" name="文本框 14"/>
          <p:cNvSpPr>
            <a:spLocks noChangeArrowheads="1"/>
          </p:cNvSpPr>
          <p:nvPr>
            <p:custDataLst>
              <p:tags r:id="rId13"/>
            </p:custDataLst>
          </p:nvPr>
        </p:nvSpPr>
        <p:spPr bwMode="auto">
          <a:xfrm>
            <a:off x="3949701" y="4802717"/>
            <a:ext cx="2365375" cy="369332"/>
          </a:xfrm>
          <a:prstGeom prst="rect">
            <a:avLst/>
          </a:prstGeom>
          <a:noFill/>
          <a:ln w="9525" algn="ctr">
            <a:noFill/>
            <a:miter lim="800000"/>
          </a:ln>
        </p:spPr>
        <p:txBody>
          <a:bodyPr>
            <a:spAutoFit/>
          </a:bodyPr>
          <a:lstStyle/>
          <a:p>
            <a:r>
              <a:rPr lang="en-US" altLang="zh-CN"/>
              <a:t>1870</a:t>
            </a:r>
            <a:r>
              <a:rPr lang="zh-CN" altLang="en-US"/>
              <a:t>年 电动机</a:t>
            </a:r>
          </a:p>
        </p:txBody>
      </p:sp>
      <p:sp>
        <p:nvSpPr>
          <p:cNvPr id="52236" name="文本框 15"/>
          <p:cNvSpPr>
            <a:spLocks noChangeArrowheads="1"/>
          </p:cNvSpPr>
          <p:nvPr>
            <p:custDataLst>
              <p:tags r:id="rId14"/>
            </p:custDataLst>
          </p:nvPr>
        </p:nvSpPr>
        <p:spPr bwMode="auto">
          <a:xfrm>
            <a:off x="2200276" y="3886201"/>
            <a:ext cx="2301875" cy="646331"/>
          </a:xfrm>
          <a:prstGeom prst="rect">
            <a:avLst/>
          </a:prstGeom>
          <a:noFill/>
          <a:ln w="9525" algn="ctr">
            <a:noFill/>
            <a:miter lim="800000"/>
          </a:ln>
        </p:spPr>
        <p:txBody>
          <a:bodyPr>
            <a:spAutoFit/>
          </a:bodyPr>
          <a:lstStyle/>
          <a:p>
            <a:r>
              <a:rPr lang="en-US" altLang="zh-CN"/>
              <a:t>   1876</a:t>
            </a:r>
            <a:r>
              <a:rPr lang="zh-CN" altLang="en-US"/>
              <a:t>年 （美）</a:t>
            </a:r>
          </a:p>
          <a:p>
            <a:r>
              <a:rPr lang="zh-CN" altLang="en-US"/>
              <a:t>   贝尔 电话</a:t>
            </a:r>
          </a:p>
        </p:txBody>
      </p:sp>
      <p:sp>
        <p:nvSpPr>
          <p:cNvPr id="52237" name="文本框 16"/>
          <p:cNvSpPr>
            <a:spLocks noChangeArrowheads="1"/>
          </p:cNvSpPr>
          <p:nvPr>
            <p:custDataLst>
              <p:tags r:id="rId15"/>
            </p:custDataLst>
          </p:nvPr>
        </p:nvSpPr>
        <p:spPr bwMode="auto">
          <a:xfrm>
            <a:off x="3963989" y="3759200"/>
            <a:ext cx="2878137" cy="369332"/>
          </a:xfrm>
          <a:prstGeom prst="rect">
            <a:avLst/>
          </a:prstGeom>
          <a:noFill/>
          <a:ln w="9525" algn="ctr">
            <a:noFill/>
            <a:miter lim="800000"/>
          </a:ln>
        </p:spPr>
        <p:txBody>
          <a:bodyPr>
            <a:spAutoFit/>
          </a:bodyPr>
          <a:lstStyle/>
          <a:p>
            <a:r>
              <a:rPr lang="en-US" altLang="zh-CN"/>
              <a:t>1879</a:t>
            </a:r>
            <a:r>
              <a:rPr lang="zh-CN" altLang="en-US"/>
              <a:t>年 （美）爱迪生 电灯</a:t>
            </a:r>
          </a:p>
        </p:txBody>
      </p:sp>
      <p:sp>
        <p:nvSpPr>
          <p:cNvPr id="52238" name="文本框 17"/>
          <p:cNvSpPr>
            <a:spLocks noChangeArrowheads="1"/>
          </p:cNvSpPr>
          <p:nvPr>
            <p:custDataLst>
              <p:tags r:id="rId16"/>
            </p:custDataLst>
          </p:nvPr>
        </p:nvSpPr>
        <p:spPr bwMode="auto">
          <a:xfrm>
            <a:off x="1565275" y="2258484"/>
            <a:ext cx="2254250" cy="369332"/>
          </a:xfrm>
          <a:prstGeom prst="rect">
            <a:avLst/>
          </a:prstGeom>
          <a:noFill/>
          <a:ln w="9525" algn="ctr">
            <a:noFill/>
            <a:miter lim="800000"/>
          </a:ln>
        </p:spPr>
        <p:txBody>
          <a:bodyPr>
            <a:spAutoFit/>
          </a:bodyPr>
          <a:lstStyle/>
          <a:p>
            <a:r>
              <a:rPr lang="en-US" altLang="zh-CN"/>
              <a:t>19</a:t>
            </a:r>
            <a:r>
              <a:rPr lang="zh-CN" altLang="en-US"/>
              <a:t>世纪</a:t>
            </a:r>
            <a:r>
              <a:rPr lang="en-US" altLang="zh-CN"/>
              <a:t>80</a:t>
            </a:r>
            <a:r>
              <a:rPr lang="zh-CN" altLang="en-US"/>
              <a:t>年代  汽车</a:t>
            </a:r>
          </a:p>
        </p:txBody>
      </p:sp>
      <p:sp>
        <p:nvSpPr>
          <p:cNvPr id="52239" name="文本框 18"/>
          <p:cNvSpPr>
            <a:spLocks noChangeArrowheads="1"/>
          </p:cNvSpPr>
          <p:nvPr>
            <p:custDataLst>
              <p:tags r:id="rId17"/>
            </p:custDataLst>
          </p:nvPr>
        </p:nvSpPr>
        <p:spPr bwMode="auto">
          <a:xfrm>
            <a:off x="3938588" y="1547284"/>
            <a:ext cx="3224212" cy="369332"/>
          </a:xfrm>
          <a:prstGeom prst="rect">
            <a:avLst/>
          </a:prstGeom>
          <a:noFill/>
          <a:ln w="9525" algn="ctr">
            <a:noFill/>
            <a:miter lim="800000"/>
          </a:ln>
        </p:spPr>
        <p:txBody>
          <a:bodyPr>
            <a:spAutoFit/>
          </a:bodyPr>
          <a:lstStyle/>
          <a:p>
            <a:r>
              <a:rPr lang="en-US" altLang="zh-CN"/>
              <a:t>1903</a:t>
            </a:r>
            <a:r>
              <a:rPr lang="zh-CN" altLang="en-US"/>
              <a:t>年 （美）莱特兄弟飞机</a:t>
            </a:r>
          </a:p>
        </p:txBody>
      </p:sp>
      <p:sp>
        <p:nvSpPr>
          <p:cNvPr id="697" name="云形 21"/>
          <p:cNvSpPr/>
          <p:nvPr>
            <p:custDataLst>
              <p:tags r:id="rId18"/>
            </p:custDataLst>
          </p:nvPr>
        </p:nvSpPr>
        <p:spPr bwMode="auto">
          <a:xfrm>
            <a:off x="6459538" y="3621022"/>
            <a:ext cx="2684462" cy="1695449"/>
          </a:xfrm>
          <a:custGeom>
            <a:cxnLst>
              <a:cxn ang="0">
                <a:pos x="3900" y="14370"/>
              </a:cxn>
              <a:cxn ang="0">
                <a:pos x="9681" y="4025"/>
              </a:cxn>
              <a:cxn ang="0">
                <a:pos x="14005" y="5202"/>
              </a:cxn>
              <a:cxn ang="0">
                <a:pos x="21217" y="2193"/>
              </a:cxn>
              <a:cxn ang="0">
                <a:pos x="22456" y="3432"/>
              </a:cxn>
              <a:cxn ang="0">
                <a:pos x="28310" y="766"/>
              </a:cxn>
              <a:cxn ang="0">
                <a:pos x="29833" y="2481"/>
              </a:cxn>
              <a:cxn ang="0">
                <a:pos x="36679" y="1714"/>
              </a:cxn>
              <a:cxn ang="0">
                <a:pos x="38318" y="5576"/>
              </a:cxn>
              <a:cxn ang="0">
                <a:pos x="42063" y="14504"/>
              </a:cxn>
              <a:cxn ang="0">
                <a:pos x="41818" y="15460"/>
              </a:cxn>
              <a:cxn ang="0">
                <a:pos x="40572" y="28388"/>
              </a:cxn>
              <a:cxn ang="0">
                <a:pos x="37404" y="30203"/>
              </a:cxn>
              <a:cxn ang="0">
                <a:pos x="31573" y="38007"/>
              </a:cxn>
              <a:cxn ang="0">
                <a:pos x="28556" y="36813"/>
              </a:cxn>
              <a:cxn ang="0">
                <a:pos x="20137" y="42962"/>
              </a:cxn>
              <a:cxn ang="0">
                <a:pos x="16480" y="39264"/>
              </a:cxn>
              <a:cxn ang="0">
                <a:pos x="5886" y="35660"/>
              </a:cxn>
              <a:cxn ang="0">
                <a:pos x="5804" y="35470"/>
              </a:cxn>
              <a:cxn ang="0">
                <a:pos x="965" y="30282"/>
              </a:cxn>
              <a:cxn ang="0">
                <a:pos x="2113" y="25548"/>
              </a:cxn>
              <a:cxn ang="0">
                <a:pos x="559" y="17414"/>
              </a:cxn>
              <a:cxn ang="0">
                <a:pos x="3863" y="14504"/>
              </a:cxn>
              <a:cxn ang="0">
                <a:pos x="3900" y="14370"/>
              </a:cxn>
              <a:cxn ang="0">
                <a:pos x="4693" y="26177"/>
              </a:cxn>
              <a:cxn ang="0">
                <a:pos x="2160" y="25380"/>
              </a:cxn>
              <a:cxn ang="0">
                <a:pos x="6928" y="34899"/>
              </a:cxn>
              <a:cxn ang="0">
                <a:pos x="5820" y="35280"/>
              </a:cxn>
              <a:cxn ang="0">
                <a:pos x="16478" y="39090"/>
              </a:cxn>
              <a:cxn ang="0">
                <a:pos x="15810" y="37350"/>
              </a:cxn>
              <a:cxn ang="0">
                <a:pos x="28827" y="34751"/>
              </a:cxn>
              <a:cxn ang="0">
                <a:pos x="28560" y="36660"/>
              </a:cxn>
              <a:cxn ang="0">
                <a:pos x="34129" y="22954"/>
              </a:cxn>
              <a:cxn ang="0">
                <a:pos x="37380" y="30090"/>
              </a:cxn>
              <a:cxn ang="0">
                <a:pos x="41798" y="15354"/>
              </a:cxn>
              <a:cxn ang="0">
                <a:pos x="40350" y="18030"/>
              </a:cxn>
              <a:cxn ang="0">
                <a:pos x="38324" y="5426"/>
              </a:cxn>
              <a:cxn ang="0">
                <a:pos x="38400" y="6690"/>
              </a:cxn>
              <a:cxn ang="0">
                <a:pos x="29078" y="3952"/>
              </a:cxn>
              <a:cxn ang="0">
                <a:pos x="29820" y="2340"/>
              </a:cxn>
              <a:cxn ang="0">
                <a:pos x="22141" y="4720"/>
              </a:cxn>
              <a:cxn ang="0">
                <a:pos x="22500" y="3330"/>
              </a:cxn>
              <a:cxn ang="0">
                <a:pos x="14000" y="5192"/>
              </a:cxn>
              <a:cxn ang="0">
                <a:pos x="15300" y="6540"/>
              </a:cxn>
              <a:cxn ang="0">
                <a:pos x="4127" y="15789"/>
              </a:cxn>
              <a:cxn ang="0">
                <a:pos x="3900" y="14370"/>
              </a:cxn>
            </a:cxnLst>
            <a:rect l="0" t="0" r="r" b="b"/>
            <a:pathLst>
              <a:path w="43200" h="43200">
                <a:moveTo>
                  <a:pt x="3900" y="14370"/>
                </a:moveTo>
                <a:cubicBezTo>
                  <a:pt x="3397" y="9341"/>
                  <a:pt x="5986" y="4709"/>
                  <a:pt x="9681" y="4025"/>
                </a:cubicBezTo>
                <a:cubicBezTo>
                  <a:pt x="11179" y="3748"/>
                  <a:pt x="12701" y="4162"/>
                  <a:pt x="14005" y="5202"/>
                </a:cubicBezTo>
                <a:cubicBezTo>
                  <a:pt x="15387" y="1658"/>
                  <a:pt x="18615" y="310"/>
                  <a:pt x="21217" y="2193"/>
                </a:cubicBezTo>
                <a:cubicBezTo>
                  <a:pt x="21671" y="2522"/>
                  <a:pt x="22089" y="2940"/>
                  <a:pt x="22456" y="3432"/>
                </a:cubicBezTo>
                <a:cubicBezTo>
                  <a:pt x="23532" y="494"/>
                  <a:pt x="26153" y="-700"/>
                  <a:pt x="28310" y="766"/>
                </a:cubicBezTo>
                <a:cubicBezTo>
                  <a:pt x="28907" y="1172"/>
                  <a:pt x="29428" y="1758"/>
                  <a:pt x="29833" y="2481"/>
                </a:cubicBezTo>
                <a:cubicBezTo>
                  <a:pt x="31567" y="-297"/>
                  <a:pt x="34632" y="-641"/>
                  <a:pt x="36679" y="1714"/>
                </a:cubicBezTo>
                <a:cubicBezTo>
                  <a:pt x="37539" y="2704"/>
                  <a:pt x="38118" y="4070"/>
                  <a:pt x="38318" y="5576"/>
                </a:cubicBezTo>
                <a:cubicBezTo>
                  <a:pt x="41160" y="6631"/>
                  <a:pt x="42836" y="10629"/>
                  <a:pt x="42063" y="14504"/>
                </a:cubicBezTo>
                <a:cubicBezTo>
                  <a:pt x="41998" y="14830"/>
                  <a:pt x="41916" y="15149"/>
                  <a:pt x="41818" y="15460"/>
                </a:cubicBezTo>
                <a:cubicBezTo>
                  <a:pt x="44097" y="19498"/>
                  <a:pt x="43539" y="25287"/>
                  <a:pt x="40572" y="28388"/>
                </a:cubicBezTo>
                <a:cubicBezTo>
                  <a:pt x="39648" y="29354"/>
                  <a:pt x="38557" y="29979"/>
                  <a:pt x="37404" y="30203"/>
                </a:cubicBezTo>
                <a:cubicBezTo>
                  <a:pt x="37378" y="34548"/>
                  <a:pt x="34768" y="38041"/>
                  <a:pt x="31573" y="38007"/>
                </a:cubicBezTo>
                <a:cubicBezTo>
                  <a:pt x="30505" y="37995"/>
                  <a:pt x="29461" y="37582"/>
                  <a:pt x="28556" y="36813"/>
                </a:cubicBezTo>
                <a:cubicBezTo>
                  <a:pt x="27475" y="41684"/>
                  <a:pt x="23706" y="44437"/>
                  <a:pt x="20137" y="42962"/>
                </a:cubicBezTo>
                <a:cubicBezTo>
                  <a:pt x="18641" y="42344"/>
                  <a:pt x="17349" y="41037"/>
                  <a:pt x="16480" y="39264"/>
                </a:cubicBezTo>
                <a:cubicBezTo>
                  <a:pt x="12826" y="42264"/>
                  <a:pt x="8083" y="40650"/>
                  <a:pt x="5886" y="35660"/>
                </a:cubicBezTo>
                <a:cubicBezTo>
                  <a:pt x="5858" y="35597"/>
                  <a:pt x="5831" y="35534"/>
                  <a:pt x="5804" y="35470"/>
                </a:cubicBezTo>
                <a:cubicBezTo>
                  <a:pt x="3412" y="35851"/>
                  <a:pt x="1246" y="33528"/>
                  <a:pt x="965" y="30282"/>
                </a:cubicBezTo>
                <a:cubicBezTo>
                  <a:pt x="816" y="28552"/>
                  <a:pt x="1236" y="26820"/>
                  <a:pt x="2113" y="25548"/>
                </a:cubicBezTo>
                <a:cubicBezTo>
                  <a:pt x="42" y="23889"/>
                  <a:pt x="-653" y="20247"/>
                  <a:pt x="559" y="17414"/>
                </a:cubicBezTo>
                <a:cubicBezTo>
                  <a:pt x="1259" y="15779"/>
                  <a:pt x="2486" y="14699"/>
                  <a:pt x="3863" y="14504"/>
                </a:cubicBezTo>
                <a:lnTo>
                  <a:pt x="3900" y="14370"/>
                </a:lnTo>
                <a:close/>
              </a:path>
              <a:path w="43200" h="43200" fill="none">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gradFill rotWithShape="1">
            <a:gsLst>
              <a:gs pos="0">
                <a:srgbClr val="FECF40"/>
              </a:gs>
              <a:gs pos="100000">
                <a:srgbClr val="FECF40"/>
              </a:gs>
            </a:gsLst>
            <a:lin ang="5400000"/>
          </a:gradFill>
          <a:ln w="12700" cap="flat" algn="ctr">
            <a:noFill/>
            <a:prstDash val="solid"/>
            <a:round/>
            <a:headEnd type="none" w="med" len="med"/>
            <a:tailEnd type="none" w="med" len="med"/>
          </a:ln>
        </p:spPr>
        <p:txBody>
          <a:bodyPr/>
          <a:lstStyle/>
          <a:p>
            <a:endParaRPr lang="zh-CN" altLang="en-US"/>
          </a:p>
        </p:txBody>
      </p:sp>
      <p:sp>
        <p:nvSpPr>
          <p:cNvPr id="52241" name="文本框 22"/>
          <p:cNvSpPr/>
          <p:nvPr>
            <p:custDataLst>
              <p:tags r:id="rId19"/>
            </p:custDataLst>
          </p:nvPr>
        </p:nvSpPr>
        <p:spPr>
          <a:xfrm>
            <a:off x="6442075" y="4114800"/>
            <a:ext cx="2701925" cy="523220"/>
          </a:xfrm>
          <a:prstGeom prst="rect">
            <a:avLst/>
          </a:prstGeom>
          <a:noFill/>
          <a:ln>
            <a:noFill/>
            <a:miter lim="800000"/>
          </a:ln>
        </p:spPr>
        <p:txBody>
          <a:bodyPr wrap="square">
            <a:spAutoFit/>
          </a:bodyPr>
          <a:lstStyle/>
          <a:p>
            <a:r>
              <a:rPr lang="en-US" altLang="zh-CN" sz="2800" b="1">
                <a:latin typeface="华文新魏" pitchFamily="2" charset="-122"/>
                <a:ea typeface="华文新魏" pitchFamily="2" charset="-122"/>
              </a:rPr>
              <a:t>“</a:t>
            </a:r>
            <a:r>
              <a:rPr lang="zh-CN" altLang="en-US" sz="2800" b="1">
                <a:latin typeface="华文新魏" pitchFamily="2" charset="-122"/>
                <a:ea typeface="华文新魏" pitchFamily="2" charset="-122"/>
              </a:rPr>
              <a:t>电气时代</a:t>
            </a:r>
            <a:r>
              <a:rPr lang="en-US" altLang="zh-CN" sz="2800" b="1">
                <a:latin typeface="华文新魏" pitchFamily="2" charset="-122"/>
                <a:ea typeface="华文新魏" pitchFamily="2" charset="-122"/>
              </a:rPr>
              <a:t>”</a:t>
            </a:r>
          </a:p>
        </p:txBody>
      </p:sp>
      <p:pic>
        <p:nvPicPr>
          <p:cNvPr id="52242" name="图片 5" descr="timg (6)"/>
          <p:cNvPicPr>
            <a:picLocks noChangeAspect="1" noChangeArrowheads="1"/>
          </p:cNvPicPr>
          <p:nvPr>
            <p:custDataLst>
              <p:tags r:id="rId21"/>
            </p:custDataLst>
          </p:nvPr>
        </p:nvPicPr>
        <p:blipFill>
          <a:blip r:embed="rId20"/>
          <a:srcRect b="5763"/>
          <a:stretch>
            <a:fillRect/>
          </a:stretch>
        </p:blipFill>
        <p:spPr bwMode="auto">
          <a:xfrm>
            <a:off x="7310438" y="143934"/>
            <a:ext cx="1294010" cy="2516981"/>
          </a:xfrm>
          <a:prstGeom prst="rect">
            <a:avLst/>
          </a:prstGeom>
          <a:noFill/>
          <a:ln w="9525" algn="ctr">
            <a:noFill/>
            <a:miter lim="800000"/>
          </a:ln>
        </p:spPr>
      </p:pic>
      <p:cxnSp>
        <p:nvCxnSpPr>
          <p:cNvPr id="52243" name="直接连接符 1"/>
          <p:cNvCxnSpPr>
            <a:cxnSpLocks noChangeShapeType="1"/>
          </p:cNvCxnSpPr>
          <p:nvPr>
            <p:custDataLst>
              <p:tags r:id="rId22"/>
            </p:custDataLst>
          </p:nvPr>
        </p:nvCxnSpPr>
        <p:spPr bwMode="auto">
          <a:xfrm flipV="1">
            <a:off x="3938589" y="6366934"/>
            <a:ext cx="3913187" cy="29633"/>
          </a:xfrm>
          <a:prstGeom prst="line">
            <a:avLst/>
          </a:prstGeom>
          <a:noFill/>
          <a:ln w="25400" algn="ctr">
            <a:solidFill>
              <a:srgbClr val="002060"/>
            </a:solidFill>
            <a:round/>
          </a:ln>
        </p:spPr>
      </p:cxnSp>
      <p:sp>
        <p:nvSpPr>
          <p:cNvPr id="52244" name="文本框 2"/>
          <p:cNvSpPr>
            <a:spLocks noChangeArrowheads="1"/>
          </p:cNvSpPr>
          <p:nvPr>
            <p:custDataLst>
              <p:tags r:id="rId23"/>
            </p:custDataLst>
          </p:nvPr>
        </p:nvSpPr>
        <p:spPr bwMode="auto">
          <a:xfrm>
            <a:off x="3975100" y="5875867"/>
            <a:ext cx="4565650" cy="369332"/>
          </a:xfrm>
          <a:prstGeom prst="rect">
            <a:avLst/>
          </a:prstGeom>
          <a:noFill/>
          <a:ln w="9525" algn="ctr">
            <a:noFill/>
            <a:miter lim="800000"/>
          </a:ln>
        </p:spPr>
        <p:txBody>
          <a:bodyPr>
            <a:spAutoFit/>
          </a:bodyPr>
          <a:lstStyle/>
          <a:p>
            <a:r>
              <a:rPr lang="en-US" altLang="zh-CN"/>
              <a:t>1831</a:t>
            </a:r>
            <a:r>
              <a:rPr lang="zh-CN" altLang="en-US"/>
              <a:t>年 （英）法拉第 电磁感应现象</a:t>
            </a:r>
          </a:p>
        </p:txBody>
      </p:sp>
      <p:sp>
        <p:nvSpPr>
          <p:cNvPr id="52245" name="文本框 2"/>
          <p:cNvSpPr>
            <a:spLocks noChangeArrowheads="1"/>
          </p:cNvSpPr>
          <p:nvPr>
            <p:custDataLst>
              <p:tags r:id="rId24"/>
            </p:custDataLst>
          </p:nvPr>
        </p:nvSpPr>
        <p:spPr bwMode="auto">
          <a:xfrm>
            <a:off x="3975101" y="2749551"/>
            <a:ext cx="3416320" cy="369332"/>
          </a:xfrm>
          <a:prstGeom prst="rect">
            <a:avLst/>
          </a:prstGeom>
          <a:noFill/>
          <a:ln w="9525" algn="ctr">
            <a:noFill/>
            <a:miter lim="800000"/>
          </a:ln>
        </p:spPr>
        <p:txBody>
          <a:bodyPr wrap="none">
            <a:spAutoFit/>
          </a:bodyPr>
          <a:lstStyle/>
          <a:p>
            <a:r>
              <a:rPr lang="en-US" altLang="zh-CN">
                <a:latin typeface="黑体" pitchFamily="49" charset="-122"/>
              </a:rPr>
              <a:t>1883</a:t>
            </a:r>
            <a:r>
              <a:rPr lang="zh-CN" altLang="en-US">
                <a:latin typeface="黑体" pitchFamily="49" charset="-122"/>
              </a:rPr>
              <a:t>年（德）戴姆勒汽油内燃机</a:t>
            </a:r>
          </a:p>
        </p:txBody>
      </p:sp>
      <p:cxnSp>
        <p:nvCxnSpPr>
          <p:cNvPr id="52246" name="直接连接符 4"/>
          <p:cNvCxnSpPr>
            <a:cxnSpLocks noChangeShapeType="1"/>
          </p:cNvCxnSpPr>
          <p:nvPr>
            <p:custDataLst>
              <p:tags r:id="rId25"/>
            </p:custDataLst>
          </p:nvPr>
        </p:nvCxnSpPr>
        <p:spPr bwMode="auto">
          <a:xfrm>
            <a:off x="3949701" y="3316818"/>
            <a:ext cx="3413125" cy="2116"/>
          </a:xfrm>
          <a:prstGeom prst="line">
            <a:avLst/>
          </a:prstGeom>
          <a:noFill/>
          <a:ln w="25400" algn="ctr">
            <a:solidFill>
              <a:srgbClr val="002060"/>
            </a:solidFill>
            <a:round/>
          </a:ln>
        </p:spPr>
      </p:cxnSp>
      <p:pic>
        <p:nvPicPr>
          <p:cNvPr id="52247" name="图片 13"/>
          <p:cNvPicPr>
            <a:picLocks noChangeAspect="1" noChangeArrowheads="1"/>
          </p:cNvPicPr>
          <p:nvPr>
            <p:custDataLst>
              <p:tags r:id="rId27"/>
            </p:custDataLst>
          </p:nvPr>
        </p:nvPicPr>
        <p:blipFill>
          <a:blip r:embed="rId26">
            <a:grayscl/>
          </a:blip>
          <a:srcRect b="4526"/>
          <a:stretch>
            <a:fillRect/>
          </a:stretch>
        </p:blipFill>
        <p:spPr bwMode="auto">
          <a:xfrm>
            <a:off x="1116014" y="143934"/>
            <a:ext cx="1265237" cy="1337733"/>
          </a:xfrm>
          <a:prstGeom prst="rect">
            <a:avLst/>
          </a:prstGeom>
          <a:noFill/>
          <a:ln w="9525" algn="ctr">
            <a:noFill/>
            <a:miter lim="800000"/>
          </a:ln>
        </p:spPr>
      </p:pic>
      <p:pic>
        <p:nvPicPr>
          <p:cNvPr id="52248" name="图片 14"/>
          <p:cNvPicPr>
            <a:picLocks noChangeAspect="1" noChangeArrowheads="1"/>
          </p:cNvPicPr>
          <p:nvPr>
            <p:custDataLst>
              <p:tags r:id="rId29"/>
            </p:custDataLst>
          </p:nvPr>
        </p:nvPicPr>
        <p:blipFill>
          <a:blip r:embed="rId28">
            <a:grayscl/>
          </a:blip>
          <a:srcRect t="7178" r="42548" b="-540"/>
          <a:stretch>
            <a:fillRect/>
          </a:stretch>
        </p:blipFill>
        <p:spPr bwMode="auto">
          <a:xfrm>
            <a:off x="2565400" y="143934"/>
            <a:ext cx="1265238" cy="1337733"/>
          </a:xfrm>
          <a:prstGeom prst="rect">
            <a:avLst/>
          </a:prstGeom>
          <a:noFill/>
          <a:ln w="9525" algn="ctr">
            <a:noFill/>
            <a:miter lim="800000"/>
          </a:ln>
        </p:spPr>
      </p:pic>
      <p:sp>
        <p:nvSpPr>
          <p:cNvPr id="52249" name="文本框 15"/>
          <p:cNvSpPr>
            <a:spLocks noChangeArrowheads="1"/>
          </p:cNvSpPr>
          <p:nvPr>
            <p:custDataLst>
              <p:tags r:id="rId30"/>
            </p:custDataLst>
          </p:nvPr>
        </p:nvSpPr>
        <p:spPr bwMode="auto">
          <a:xfrm>
            <a:off x="1089025" y="1655233"/>
            <a:ext cx="1265238" cy="338554"/>
          </a:xfrm>
          <a:prstGeom prst="rect">
            <a:avLst/>
          </a:prstGeom>
          <a:noFill/>
          <a:ln w="9525" algn="ctr">
            <a:noFill/>
            <a:miter lim="800000"/>
          </a:ln>
        </p:spPr>
        <p:txBody>
          <a:bodyPr>
            <a:spAutoFit/>
          </a:bodyPr>
          <a:lstStyle/>
          <a:p>
            <a:pPr algn="ctr"/>
            <a:r>
              <a:rPr lang="zh-CN" altLang="en-US" sz="1600" b="1">
                <a:solidFill>
                  <a:srgbClr val="FF0000"/>
                </a:solidFill>
                <a:latin typeface="黑体" pitchFamily="49" charset="-122"/>
              </a:rPr>
              <a:t>石油开采业</a:t>
            </a:r>
          </a:p>
        </p:txBody>
      </p:sp>
      <p:sp>
        <p:nvSpPr>
          <p:cNvPr id="52250" name="文本框 16"/>
          <p:cNvSpPr>
            <a:spLocks noChangeArrowheads="1"/>
          </p:cNvSpPr>
          <p:nvPr>
            <p:custDataLst>
              <p:tags r:id="rId31"/>
            </p:custDataLst>
          </p:nvPr>
        </p:nvSpPr>
        <p:spPr bwMode="auto">
          <a:xfrm>
            <a:off x="2559051" y="1612900"/>
            <a:ext cx="1273175" cy="369332"/>
          </a:xfrm>
          <a:prstGeom prst="rect">
            <a:avLst/>
          </a:prstGeom>
          <a:noFill/>
          <a:ln w="9525" algn="ctr">
            <a:noFill/>
            <a:miter lim="800000"/>
          </a:ln>
        </p:spPr>
        <p:txBody>
          <a:bodyPr>
            <a:spAutoFit/>
          </a:bodyPr>
          <a:lstStyle/>
          <a:p>
            <a:pPr algn="ctr"/>
            <a:r>
              <a:rPr lang="zh-CN" altLang="en-US" b="1">
                <a:solidFill>
                  <a:srgbClr val="FF0000"/>
                </a:solidFill>
                <a:latin typeface="黑体" pitchFamily="49" charset="-122"/>
              </a:rPr>
              <a:t>化学工业</a:t>
            </a:r>
          </a:p>
        </p:txBody>
      </p:sp>
      <p:sp>
        <p:nvSpPr>
          <p:cNvPr id="52251" name="文本框 12"/>
          <p:cNvSpPr>
            <a:spLocks noChangeArrowheads="1"/>
          </p:cNvSpPr>
          <p:nvPr>
            <p:custDataLst>
              <p:tags r:id="rId32"/>
            </p:custDataLst>
          </p:nvPr>
        </p:nvSpPr>
        <p:spPr bwMode="auto">
          <a:xfrm>
            <a:off x="109538" y="1452034"/>
            <a:ext cx="622300" cy="2677656"/>
          </a:xfrm>
          <a:prstGeom prst="rect">
            <a:avLst/>
          </a:prstGeom>
          <a:noFill/>
          <a:ln w="9525" algn="ctr">
            <a:noFill/>
            <a:miter lim="800000"/>
          </a:ln>
        </p:spPr>
        <p:txBody>
          <a:bodyPr>
            <a:spAutoFit/>
          </a:bodyPr>
          <a:lstStyle/>
          <a:p>
            <a:r>
              <a:rPr lang="zh-CN" altLang="en-US" sz="2400" b="1">
                <a:solidFill>
                  <a:srgbClr val="FF0000"/>
                </a:solidFill>
                <a:latin typeface="方正粗黑宋简体" pitchFamily="2" charset="-122"/>
                <a:ea typeface="方正粗黑宋简体" pitchFamily="2" charset="-122"/>
              </a:rPr>
              <a:t>第二次工业革命</a:t>
            </a:r>
          </a:p>
        </p:txBody>
      </p:sp>
    </p:spTree>
    <p:custDataLst>
      <p:tags r:id="rId3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2241"/>
                                        </p:tgtEl>
                                        <p:attrNameLst>
                                          <p:attrName>style.visibility</p:attrName>
                                        </p:attrNameLst>
                                      </p:cBhvr>
                                      <p:to>
                                        <p:strVal val="visible"/>
                                      </p:to>
                                    </p:set>
                                    <p:anim calcmode="lin" valueType="num">
                                      <p:cBhvr additive="base">
                                        <p:cTn id="7" dur="500" fill="hold"/>
                                        <p:tgtEl>
                                          <p:spTgt spid="52241"/>
                                        </p:tgtEl>
                                        <p:attrNameLst>
                                          <p:attrName>ppt_x</p:attrName>
                                        </p:attrNameLst>
                                      </p:cBhvr>
                                      <p:tavLst>
                                        <p:tav tm="0">
                                          <p:val>
                                            <p:strVal val="#ppt_x"/>
                                          </p:val>
                                        </p:tav>
                                        <p:tav tm="100000">
                                          <p:val>
                                            <p:strVal val="#ppt_x"/>
                                          </p:val>
                                        </p:tav>
                                      </p:tavLst>
                                    </p:anim>
                                    <p:anim calcmode="lin" valueType="num">
                                      <p:cBhvr additive="base">
                                        <p:cTn id="8" dur="500" fill="hold"/>
                                        <p:tgtEl>
                                          <p:spTgt spid="5224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97"/>
                                        </p:tgtEl>
                                        <p:attrNameLst>
                                          <p:attrName>style.visibility</p:attrName>
                                        </p:attrNameLst>
                                      </p:cBhvr>
                                      <p:to>
                                        <p:strVal val="visible"/>
                                      </p:to>
                                    </p:set>
                                    <p:anim calcmode="lin" valueType="num">
                                      <p:cBhvr additive="base">
                                        <p:cTn id="11" dur="500" fill="hold"/>
                                        <p:tgtEl>
                                          <p:spTgt spid="697"/>
                                        </p:tgtEl>
                                        <p:attrNameLst>
                                          <p:attrName>ppt_x</p:attrName>
                                        </p:attrNameLst>
                                      </p:cBhvr>
                                      <p:tavLst>
                                        <p:tav tm="0">
                                          <p:val>
                                            <p:strVal val="#ppt_x"/>
                                          </p:val>
                                        </p:tav>
                                        <p:tav tm="100000">
                                          <p:val>
                                            <p:strVal val="#ppt_x"/>
                                          </p:val>
                                        </p:tav>
                                      </p:tavLst>
                                    </p:anim>
                                    <p:anim calcmode="lin" valueType="num">
                                      <p:cBhvr additive="base">
                                        <p:cTn id="12" dur="500" fill="hold"/>
                                        <p:tgtEl>
                                          <p:spTgt spid="69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7" grpId="0"/>
      <p:bldP spid="52241"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2" name="Picture 3" descr="20041223162927543">
            <a:hlinkClick r:id="rId5"/>
          </p:cNvPr>
          <p:cNvPicPr>
            <a:picLocks noChangeAspect="1" noChangeArrowheads="1"/>
          </p:cNvPicPr>
          <p:nvPr>
            <p:custDataLst>
              <p:tags r:id="rId4"/>
            </p:custDataLst>
          </p:nvPr>
        </p:nvPicPr>
        <p:blipFill>
          <a:blip r:embed="rId3"/>
          <a:stretch>
            <a:fillRect/>
          </a:stretch>
        </p:blipFill>
        <p:spPr bwMode="auto">
          <a:xfrm>
            <a:off x="304800" y="609600"/>
            <a:ext cx="4267200" cy="5548313"/>
          </a:xfrm>
          <a:prstGeom prst="rect">
            <a:avLst/>
          </a:prstGeom>
          <a:solidFill>
            <a:srgbClr val="FFFFFF"/>
          </a:solidFill>
          <a:ln>
            <a:miter lim="800000"/>
          </a:ln>
        </p:spPr>
      </p:pic>
      <p:sp>
        <p:nvSpPr>
          <p:cNvPr id="3" name="Text Box 4"/>
          <p:cNvSpPr txBox="1">
            <a:spLocks noChangeArrowheads="1"/>
          </p:cNvSpPr>
          <p:nvPr>
            <p:custDataLst>
              <p:tags r:id="rId6"/>
            </p:custDataLst>
          </p:nvPr>
        </p:nvSpPr>
        <p:spPr bwMode="auto">
          <a:xfrm>
            <a:off x="5029200" y="1600200"/>
            <a:ext cx="3644900" cy="4524315"/>
          </a:xfrm>
          <a:prstGeom prst="rect">
            <a:avLst/>
          </a:prstGeom>
          <a:noFill/>
          <a:ln w="12700" cmpd="dbl">
            <a:solidFill>
              <a:schemeClr val="tx1"/>
            </a:solidFill>
            <a:prstDash val="lgDash"/>
            <a:miter lim="800000"/>
          </a:ln>
        </p:spPr>
        <p:txBody>
          <a:bodyPr wrap="square">
            <a:spAutoFit/>
          </a:bodyPr>
          <a:lstStyle/>
          <a:p>
            <a:pPr algn="just">
              <a:lnSpc>
                <a:spcPct val="150000"/>
              </a:lnSpc>
            </a:pPr>
            <a:r>
              <a:rPr lang="en-US" altLang="zh-CN" sz="2400" b="1" smtClean="0">
                <a:solidFill>
                  <a:srgbClr val="000000"/>
                </a:solidFill>
                <a:latin typeface="微软雅黑" pitchFamily="34" charset="-122"/>
                <a:ea typeface="微软雅黑" pitchFamily="34" charset="-122"/>
              </a:rPr>
              <a:t>1889</a:t>
            </a:r>
            <a:r>
              <a:rPr lang="zh-CN" altLang="en-US" sz="2400" b="1">
                <a:solidFill>
                  <a:srgbClr val="000000"/>
                </a:solidFill>
                <a:latin typeface="微软雅黑" pitchFamily="34" charset="-122"/>
                <a:ea typeface="微软雅黑" pitchFamily="34" charset="-122"/>
              </a:rPr>
              <a:t>年的法国巴黎世博会，首次用</a:t>
            </a:r>
            <a:r>
              <a:rPr lang="zh-CN" altLang="en-US" sz="2400" b="1">
                <a:solidFill>
                  <a:srgbClr val="FF0000"/>
                </a:solidFill>
                <a:latin typeface="微软雅黑" pitchFamily="34" charset="-122"/>
                <a:ea typeface="微软雅黑" pitchFamily="34" charset="-122"/>
              </a:rPr>
              <a:t>白炽灯</a:t>
            </a:r>
            <a:r>
              <a:rPr lang="zh-CN" altLang="en-US" sz="2400" b="1">
                <a:solidFill>
                  <a:srgbClr val="000000"/>
                </a:solidFill>
                <a:latin typeface="微软雅黑" pitchFamily="34" charset="-122"/>
                <a:ea typeface="微软雅黑" pitchFamily="34" charset="-122"/>
              </a:rPr>
              <a:t>装点了</a:t>
            </a:r>
            <a:r>
              <a:rPr lang="zh-CN" altLang="en-US" sz="2400" b="1">
                <a:solidFill>
                  <a:srgbClr val="FF0000"/>
                </a:solidFill>
                <a:latin typeface="微软雅黑" pitchFamily="34" charset="-122"/>
                <a:ea typeface="微软雅黑" pitchFamily="34" charset="-122"/>
              </a:rPr>
              <a:t>埃菲尔铁塔，</a:t>
            </a:r>
            <a:r>
              <a:rPr lang="zh-CN" altLang="en-US" sz="2400" b="1">
                <a:solidFill>
                  <a:srgbClr val="000000"/>
                </a:solidFill>
                <a:latin typeface="微软雅黑" pitchFamily="34" charset="-122"/>
                <a:ea typeface="微软雅黑" pitchFamily="34" charset="-122"/>
              </a:rPr>
              <a:t>这座高</a:t>
            </a:r>
            <a:r>
              <a:rPr lang="en-US" altLang="zh-CN" sz="2400" b="1">
                <a:solidFill>
                  <a:srgbClr val="000000"/>
                </a:solidFill>
                <a:latin typeface="微软雅黑" pitchFamily="34" charset="-122"/>
                <a:ea typeface="微软雅黑" pitchFamily="34" charset="-122"/>
              </a:rPr>
              <a:t>324</a:t>
            </a:r>
            <a:r>
              <a:rPr lang="zh-CN" altLang="en-US" sz="2400" b="1">
                <a:solidFill>
                  <a:srgbClr val="000000"/>
                </a:solidFill>
                <a:latin typeface="微软雅黑" pitchFamily="34" charset="-122"/>
                <a:ea typeface="微软雅黑" pitchFamily="34" charset="-122"/>
              </a:rPr>
              <a:t>米，共用去钢铁</a:t>
            </a:r>
            <a:r>
              <a:rPr lang="en-US" altLang="zh-CN" sz="2400" b="1">
                <a:solidFill>
                  <a:srgbClr val="000000"/>
                </a:solidFill>
                <a:latin typeface="微软雅黑" pitchFamily="34" charset="-122"/>
                <a:ea typeface="微软雅黑" pitchFamily="34" charset="-122"/>
              </a:rPr>
              <a:t>9000</a:t>
            </a:r>
            <a:r>
              <a:rPr lang="zh-CN" altLang="en-US" sz="2400" b="1">
                <a:solidFill>
                  <a:srgbClr val="000000"/>
                </a:solidFill>
                <a:latin typeface="微软雅黑" pitchFamily="34" charset="-122"/>
                <a:ea typeface="微软雅黑" pitchFamily="34" charset="-122"/>
              </a:rPr>
              <a:t>吨，灯泡</a:t>
            </a:r>
            <a:r>
              <a:rPr lang="en-US" altLang="zh-CN" sz="2400" b="1">
                <a:solidFill>
                  <a:srgbClr val="000000"/>
                </a:solidFill>
                <a:latin typeface="微软雅黑" pitchFamily="34" charset="-122"/>
                <a:ea typeface="微软雅黑" pitchFamily="34" charset="-122"/>
              </a:rPr>
              <a:t>2</a:t>
            </a:r>
            <a:r>
              <a:rPr lang="zh-CN" altLang="en-US" sz="2400" b="1">
                <a:solidFill>
                  <a:srgbClr val="000000"/>
                </a:solidFill>
                <a:latin typeface="微软雅黑" pitchFamily="34" charset="-122"/>
                <a:ea typeface="微软雅黑" pitchFamily="34" charset="-122"/>
              </a:rPr>
              <a:t>万只的铁塔刚刚落成，爱迪生将他最新发明的</a:t>
            </a:r>
            <a:r>
              <a:rPr lang="zh-CN" altLang="en-US" sz="2400" b="1">
                <a:solidFill>
                  <a:srgbClr val="FF0000"/>
                </a:solidFill>
                <a:latin typeface="微软雅黑" pitchFamily="34" charset="-122"/>
                <a:ea typeface="微软雅黑" pitchFamily="34" charset="-122"/>
              </a:rPr>
              <a:t>白炽灯</a:t>
            </a:r>
            <a:r>
              <a:rPr lang="zh-CN" altLang="en-US" sz="2400" b="1">
                <a:solidFill>
                  <a:srgbClr val="000000"/>
                </a:solidFill>
                <a:latin typeface="微软雅黑" pitchFamily="34" charset="-122"/>
                <a:ea typeface="微软雅黑" pitchFamily="34" charset="-122"/>
              </a:rPr>
              <a:t>安装在了这座当时全世界最高的建筑上。</a:t>
            </a:r>
          </a:p>
        </p:txBody>
      </p:sp>
      <p:sp>
        <p:nvSpPr>
          <p:cNvPr id="4" name="矩形 3"/>
          <p:cNvSpPr>
            <a:spLocks noChangeArrowheads="1" noChangeShapeType="1" noTextEdit="1"/>
          </p:cNvSpPr>
          <p:nvPr>
            <p:custDataLst>
              <p:tags r:id="rId7"/>
            </p:custDataLst>
          </p:nvPr>
        </p:nvSpPr>
        <p:spPr bwMode="auto">
          <a:xfrm>
            <a:off x="4876800" y="0"/>
            <a:ext cx="3240087" cy="1584325"/>
          </a:xfrm>
          <a:prstGeom prst="rect">
            <a:avLst/>
          </a:prstGeom>
        </p:spPr>
        <p:txBody>
          <a:bodyPr wrap="none" fromWordArt="1">
            <a:prstTxWarp prst="textSlantUp">
              <a:avLst>
                <a:gd name="adj" fmla="val 55556"/>
              </a:avLst>
            </a:prstTxWarp>
          </a:bodyPr>
          <a:lstStyle/>
          <a:p>
            <a:pPr algn="ctr"/>
            <a:r>
              <a:rPr lang="zh-CN" altLang="en-US" sz="3600" b="1" kern="10">
                <a:ln w="9525">
                  <a:solidFill>
                    <a:srgbClr val="9999FF"/>
                  </a:solidFill>
                  <a:round/>
                </a:ln>
                <a:gradFill rotWithShape="1">
                  <a:gsLst>
                    <a:gs pos="0">
                      <a:srgbClr val="6600CC"/>
                    </a:gs>
                    <a:gs pos="100000">
                      <a:srgbClr val="CC00CC"/>
                    </a:gs>
                  </a:gsLst>
                  <a:lin ang="5400000" scaled="1"/>
                </a:gradFill>
                <a:effectLst>
                  <a:outerShdw dist="53882" dir="2700000" algn="ctr" rotWithShape="0">
                    <a:srgbClr val="9999FF">
                      <a:alpha val="75000"/>
                    </a:srgbClr>
                  </a:outerShdw>
                </a:effectLst>
                <a:latin typeface="宋体"/>
                <a:ea typeface="宋体"/>
              </a:rPr>
              <a:t>电气时代</a:t>
            </a: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TextBox 1"/>
          <p:cNvSpPr txBox="1"/>
          <p:nvPr>
            <p:custDataLst>
              <p:tags r:id="rId3"/>
            </p:custDataLst>
          </p:nvPr>
        </p:nvSpPr>
        <p:spPr>
          <a:xfrm>
            <a:off x="762000" y="609600"/>
            <a:ext cx="5867400" cy="523220"/>
          </a:xfrm>
          <a:prstGeom prst="rect">
            <a:avLst/>
          </a:prstGeom>
          <a:noFill/>
        </p:spPr>
        <p:txBody>
          <a:bodyPr wrap="square" rtlCol="0">
            <a:spAutoFit/>
          </a:bodyPr>
          <a:lstStyle/>
          <a:p>
            <a:r>
              <a:rPr lang="zh-CN" altLang="en-US" sz="2800" b="1" smtClean="0">
                <a:solidFill>
                  <a:srgbClr val="FF0000"/>
                </a:solidFill>
              </a:rPr>
              <a:t>探究：两次工业革命的不同特点。</a:t>
            </a:r>
            <a:endParaRPr lang="zh-CN" altLang="en-US" sz="2800" b="1">
              <a:solidFill>
                <a:srgbClr val="FF0000"/>
              </a:solidFill>
            </a:endParaRPr>
          </a:p>
        </p:txBody>
      </p:sp>
      <p:graphicFrame>
        <p:nvGraphicFramePr>
          <p:cNvPr id="3" name="表格 2"/>
          <p:cNvGraphicFramePr>
            <a:graphicFrameLocks noGrp="1"/>
          </p:cNvGraphicFramePr>
          <p:nvPr>
            <p:custDataLst>
              <p:tags r:id="rId4"/>
            </p:custDataLst>
          </p:nvPr>
        </p:nvGraphicFramePr>
        <p:xfrm>
          <a:off x="533400" y="1397000"/>
          <a:ext cx="7924800" cy="4394202"/>
        </p:xfrm>
        <a:graphic>
          <a:graphicData uri="http://schemas.openxmlformats.org/drawingml/2006/table">
            <a:tbl>
              <a:tblPr firstRow="1" bandRow="1">
                <a:tableStyleId>{5C22544A-7EE6-4342-B048-85BDC9FD1C3A}</a:tableStyleId>
              </a:tblPr>
              <a:tblGrid>
                <a:gridCol w="1219200"/>
                <a:gridCol w="3048000"/>
                <a:gridCol w="3657600"/>
              </a:tblGrid>
              <a:tr h="732367">
                <a:tc>
                  <a:txBody>
                    <a:bodyPr vert="horz" wrap="square"/>
                    <a:lstStyle/>
                    <a:p>
                      <a:pPr algn="ctr"/>
                      <a:r>
                        <a:rPr lang="zh-CN" altLang="en-US" sz="2000" b="1" smtClean="0">
                          <a:solidFill>
                            <a:srgbClr val="FF0000"/>
                          </a:solidFill>
                          <a:latin typeface="黑体" pitchFamily="49" charset="-122"/>
                          <a:ea typeface="黑体" panose="02010609060101010101" pitchFamily="49" charset="-122"/>
                        </a:rPr>
                        <a:t>比较项目</a:t>
                      </a:r>
                      <a:endParaRPr lang="zh-CN" altLang="en-US" sz="2000" b="1">
                        <a:solidFill>
                          <a:srgbClr val="FF0000"/>
                        </a:solidFill>
                        <a:latin typeface="黑体" pitchFamily="49" charset="-122"/>
                        <a:ea typeface="黑体" panose="02010609060101010101" pitchFamily="49" charset="-122"/>
                      </a:endParaRPr>
                    </a:p>
                  </a:txBody>
                  <a:tcPr/>
                </a:tc>
                <a:tc>
                  <a:txBody>
                    <a:bodyPr vert="horz" wrap="square"/>
                    <a:lstStyle/>
                    <a:p>
                      <a:pPr algn="ctr"/>
                      <a:r>
                        <a:rPr lang="zh-CN" altLang="en-US" sz="2000" b="1" smtClean="0">
                          <a:latin typeface="黑体" pitchFamily="49" charset="-122"/>
                          <a:ea typeface="黑体" panose="02010609060101010101" pitchFamily="49" charset="-122"/>
                        </a:rPr>
                        <a:t>第一次工业革命</a:t>
                      </a:r>
                      <a:endParaRPr lang="zh-CN" altLang="en-US" sz="2000" b="1">
                        <a:latin typeface="黑体" pitchFamily="49" charset="-122"/>
                        <a:ea typeface="黑体" panose="02010609060101010101" pitchFamily="49" charset="-122"/>
                      </a:endParaRPr>
                    </a:p>
                  </a:txBody>
                  <a:tcPr/>
                </a:tc>
                <a:tc>
                  <a:txBody>
                    <a:bodyPr vert="horz" wrap="square"/>
                    <a:lstStyle/>
                    <a:p>
                      <a:pPr algn="ctr"/>
                      <a:r>
                        <a:rPr lang="zh-CN" altLang="en-US" sz="2000" b="1" smtClean="0">
                          <a:latin typeface="黑体" pitchFamily="49" charset="-122"/>
                          <a:ea typeface="黑体" panose="02010609060101010101" pitchFamily="49" charset="-122"/>
                        </a:rPr>
                        <a:t>第二次工业革命</a:t>
                      </a:r>
                      <a:endParaRPr lang="zh-CN" altLang="en-US" sz="2000" b="1">
                        <a:latin typeface="黑体" pitchFamily="49" charset="-122"/>
                        <a:ea typeface="黑体" panose="02010609060101010101" pitchFamily="49" charset="-122"/>
                      </a:endParaRPr>
                    </a:p>
                  </a:txBody>
                  <a:tcPr/>
                </a:tc>
              </a:tr>
              <a:tr h="732367">
                <a:tc>
                  <a:txBody>
                    <a:bodyPr vert="horz" wrap="square"/>
                    <a:lstStyle/>
                    <a:p>
                      <a:pPr algn="ctr"/>
                      <a:r>
                        <a:rPr lang="zh-CN" altLang="en-US" sz="2000" b="1" smtClean="0">
                          <a:solidFill>
                            <a:srgbClr val="FF0000"/>
                          </a:solidFill>
                          <a:latin typeface="黑体" pitchFamily="49" charset="-122"/>
                          <a:ea typeface="黑体" panose="02010609060101010101" pitchFamily="49" charset="-122"/>
                        </a:rPr>
                        <a:t>产生条件</a:t>
                      </a:r>
                      <a:endParaRPr lang="zh-CN" altLang="en-US" sz="2000" b="1">
                        <a:solidFill>
                          <a:srgbClr val="FF0000"/>
                        </a:solidFill>
                        <a:latin typeface="黑体" pitchFamily="49" charset="-122"/>
                        <a:ea typeface="黑体" panose="02010609060101010101" pitchFamily="49" charset="-122"/>
                      </a:endParaRPr>
                    </a:p>
                  </a:txBody>
                  <a:tcPr/>
                </a:tc>
                <a:tc>
                  <a:txBody>
                    <a:bodyPr vert="horz" wrap="square"/>
                    <a:lstStyle/>
                    <a:p>
                      <a:pPr algn="ctr"/>
                      <a:r>
                        <a:rPr lang="zh-CN" altLang="en-US" sz="2000" b="1" smtClean="0">
                          <a:latin typeface="黑体" pitchFamily="49" charset="-122"/>
                          <a:ea typeface="黑体" panose="02010609060101010101" pitchFamily="49" charset="-122"/>
                        </a:rPr>
                        <a:t>技术源于经验积累</a:t>
                      </a:r>
                      <a:endParaRPr lang="zh-CN" altLang="en-US" sz="2000" b="1">
                        <a:latin typeface="黑体" pitchFamily="49" charset="-122"/>
                        <a:ea typeface="黑体" panose="02010609060101010101" pitchFamily="49" charset="-122"/>
                      </a:endParaRPr>
                    </a:p>
                  </a:txBody>
                  <a:tcPr/>
                </a:tc>
                <a:tc>
                  <a:txBody>
                    <a:bodyPr vert="horz" wrap="square"/>
                    <a:lstStyle/>
                    <a:p>
                      <a:pPr algn="ctr"/>
                      <a:r>
                        <a:rPr lang="zh-CN" altLang="en-US" sz="2000" b="1" smtClean="0">
                          <a:latin typeface="黑体" pitchFamily="49" charset="-122"/>
                          <a:ea typeface="黑体" panose="02010609060101010101" pitchFamily="49" charset="-122"/>
                        </a:rPr>
                        <a:t>成果源于科学研究</a:t>
                      </a:r>
                      <a:endParaRPr lang="zh-CN" altLang="en-US" sz="2000" b="1">
                        <a:latin typeface="黑体" pitchFamily="49" charset="-122"/>
                        <a:ea typeface="黑体" panose="02010609060101010101" pitchFamily="49" charset="-122"/>
                      </a:endParaRPr>
                    </a:p>
                  </a:txBody>
                  <a:tcPr/>
                </a:tc>
              </a:tr>
              <a:tr h="732367">
                <a:tc>
                  <a:txBody>
                    <a:bodyPr vert="horz" wrap="square"/>
                    <a:lstStyle/>
                    <a:p>
                      <a:pPr algn="ctr"/>
                      <a:r>
                        <a:rPr lang="zh-CN" altLang="en-US" sz="2000" b="1" smtClean="0">
                          <a:solidFill>
                            <a:srgbClr val="FF0000"/>
                          </a:solidFill>
                          <a:latin typeface="黑体" pitchFamily="49" charset="-122"/>
                          <a:ea typeface="黑体" panose="02010609060101010101" pitchFamily="49" charset="-122"/>
                        </a:rPr>
                        <a:t>发生领域</a:t>
                      </a:r>
                      <a:endParaRPr lang="zh-CN" altLang="en-US" sz="2000" b="1">
                        <a:solidFill>
                          <a:srgbClr val="FF0000"/>
                        </a:solidFill>
                        <a:latin typeface="黑体" pitchFamily="49" charset="-122"/>
                        <a:ea typeface="黑体" panose="02010609060101010101" pitchFamily="49" charset="-122"/>
                      </a:endParaRPr>
                    </a:p>
                  </a:txBody>
                  <a:tcPr/>
                </a:tc>
                <a:tc>
                  <a:txBody>
                    <a:bodyPr vert="horz" wrap="square"/>
                    <a:lstStyle/>
                    <a:p>
                      <a:pPr algn="ctr"/>
                      <a:r>
                        <a:rPr lang="zh-CN" altLang="en-US" sz="2000" b="1" smtClean="0">
                          <a:latin typeface="黑体" pitchFamily="49" charset="-122"/>
                          <a:ea typeface="黑体" panose="02010609060101010101" pitchFamily="49" charset="-122"/>
                        </a:rPr>
                        <a:t>主要是轻工业部门</a:t>
                      </a:r>
                      <a:endParaRPr lang="zh-CN" altLang="en-US" sz="2000" b="1">
                        <a:latin typeface="黑体" pitchFamily="49" charset="-122"/>
                        <a:ea typeface="黑体" panose="02010609060101010101" pitchFamily="49" charset="-122"/>
                      </a:endParaRPr>
                    </a:p>
                  </a:txBody>
                  <a:tcPr/>
                </a:tc>
                <a:tc>
                  <a:txBody>
                    <a:bodyPr vert="horz" wrap="square"/>
                    <a:lstStyle/>
                    <a:p>
                      <a:pPr algn="ctr"/>
                      <a:r>
                        <a:rPr lang="zh-CN" altLang="en-US" sz="2000" b="1" smtClean="0">
                          <a:latin typeface="黑体" pitchFamily="49" charset="-122"/>
                          <a:ea typeface="黑体" panose="02010609060101010101" pitchFamily="49" charset="-122"/>
                        </a:rPr>
                        <a:t>主要是以重工业为主</a:t>
                      </a:r>
                      <a:endParaRPr lang="zh-CN" altLang="en-US" sz="2000" b="1">
                        <a:latin typeface="黑体" pitchFamily="49" charset="-122"/>
                        <a:ea typeface="黑体" panose="02010609060101010101" pitchFamily="49" charset="-122"/>
                      </a:endParaRPr>
                    </a:p>
                  </a:txBody>
                  <a:tcPr/>
                </a:tc>
              </a:tr>
              <a:tr h="732367">
                <a:tc>
                  <a:txBody>
                    <a:bodyPr vert="horz" wrap="square"/>
                    <a:lstStyle/>
                    <a:p>
                      <a:pPr algn="ctr"/>
                      <a:r>
                        <a:rPr lang="zh-CN" altLang="en-US" sz="2000" b="1" smtClean="0">
                          <a:solidFill>
                            <a:srgbClr val="FF0000"/>
                          </a:solidFill>
                          <a:latin typeface="黑体" pitchFamily="49" charset="-122"/>
                          <a:ea typeface="黑体" panose="02010609060101010101" pitchFamily="49" charset="-122"/>
                        </a:rPr>
                        <a:t>发生国家</a:t>
                      </a:r>
                      <a:endParaRPr lang="zh-CN" altLang="en-US" sz="2000" b="1">
                        <a:solidFill>
                          <a:srgbClr val="FF0000"/>
                        </a:solidFill>
                        <a:latin typeface="黑体" pitchFamily="49" charset="-122"/>
                        <a:ea typeface="黑体" panose="02010609060101010101" pitchFamily="49" charset="-122"/>
                      </a:endParaRPr>
                    </a:p>
                  </a:txBody>
                  <a:tcPr/>
                </a:tc>
                <a:tc>
                  <a:txBody>
                    <a:bodyPr vert="horz" wrap="square"/>
                    <a:lstStyle/>
                    <a:p>
                      <a:pPr algn="ctr"/>
                      <a:r>
                        <a:rPr lang="zh-CN" altLang="en-US" sz="2000" b="1" smtClean="0">
                          <a:latin typeface="黑体" pitchFamily="49" charset="-122"/>
                          <a:ea typeface="黑体" panose="02010609060101010101" pitchFamily="49" charset="-122"/>
                        </a:rPr>
                        <a:t>首先在英国、逐渐扩展到欧美其他国家</a:t>
                      </a:r>
                      <a:endParaRPr lang="zh-CN" altLang="en-US" sz="2000" b="1">
                        <a:latin typeface="黑体" pitchFamily="49" charset="-122"/>
                        <a:ea typeface="黑体" panose="02010609060101010101" pitchFamily="49" charset="-122"/>
                      </a:endParaRPr>
                    </a:p>
                  </a:txBody>
                  <a:tcPr/>
                </a:tc>
                <a:tc>
                  <a:txBody>
                    <a:bodyPr vert="horz" wrap="square"/>
                    <a:lstStyle/>
                    <a:p>
                      <a:pPr algn="ctr"/>
                      <a:r>
                        <a:rPr lang="zh-CN" altLang="en-US" sz="2000" b="1" smtClean="0">
                          <a:latin typeface="黑体" pitchFamily="49" charset="-122"/>
                          <a:ea typeface="黑体" panose="02010609060101010101" pitchFamily="49" charset="-122"/>
                        </a:rPr>
                        <a:t>几乎同时发生在主要资本主义国家</a:t>
                      </a:r>
                      <a:endParaRPr lang="zh-CN" altLang="en-US" sz="2000" b="1">
                        <a:latin typeface="黑体" pitchFamily="49" charset="-122"/>
                        <a:ea typeface="黑体" panose="02010609060101010101" pitchFamily="49" charset="-122"/>
                      </a:endParaRPr>
                    </a:p>
                  </a:txBody>
                  <a:tcPr/>
                </a:tc>
              </a:tr>
              <a:tr h="732367">
                <a:tc>
                  <a:txBody>
                    <a:bodyPr vert="horz" wrap="square"/>
                    <a:lstStyle/>
                    <a:p>
                      <a:pPr algn="ctr"/>
                      <a:r>
                        <a:rPr lang="zh-CN" altLang="en-US" sz="2000" b="1" smtClean="0">
                          <a:solidFill>
                            <a:srgbClr val="FF0000"/>
                          </a:solidFill>
                          <a:latin typeface="黑体" pitchFamily="49" charset="-122"/>
                          <a:ea typeface="黑体" panose="02010609060101010101" pitchFamily="49" charset="-122"/>
                        </a:rPr>
                        <a:t>生产组织</a:t>
                      </a:r>
                      <a:endParaRPr lang="zh-CN" altLang="en-US" sz="2000" b="1">
                        <a:solidFill>
                          <a:srgbClr val="FF0000"/>
                        </a:solidFill>
                        <a:latin typeface="黑体" pitchFamily="49" charset="-122"/>
                        <a:ea typeface="黑体" panose="02010609060101010101" pitchFamily="49" charset="-122"/>
                      </a:endParaRPr>
                    </a:p>
                  </a:txBody>
                  <a:tcPr/>
                </a:tc>
                <a:tc>
                  <a:txBody>
                    <a:bodyPr vert="horz" wrap="square"/>
                    <a:lstStyle/>
                    <a:p>
                      <a:pPr algn="ctr"/>
                      <a:r>
                        <a:rPr lang="zh-CN" altLang="en-US" sz="2000" b="1" smtClean="0">
                          <a:latin typeface="黑体" pitchFamily="49" charset="-122"/>
                          <a:ea typeface="黑体" panose="02010609060101010101" pitchFamily="49" charset="-122"/>
                        </a:rPr>
                        <a:t>工厂制度（中小企业）</a:t>
                      </a:r>
                      <a:endParaRPr lang="zh-CN" altLang="en-US" sz="2000" b="1">
                        <a:latin typeface="黑体" pitchFamily="49" charset="-122"/>
                        <a:ea typeface="黑体" panose="02010609060101010101" pitchFamily="49" charset="-122"/>
                      </a:endParaRPr>
                    </a:p>
                  </a:txBody>
                  <a:tcPr/>
                </a:tc>
                <a:tc>
                  <a:txBody>
                    <a:bodyPr vert="horz" wrap="square"/>
                    <a:lstStyle/>
                    <a:p>
                      <a:pPr algn="ctr"/>
                      <a:r>
                        <a:rPr lang="zh-CN" altLang="en-US" sz="2000" b="1" smtClean="0">
                          <a:latin typeface="黑体" pitchFamily="49" charset="-122"/>
                          <a:ea typeface="黑体" panose="02010609060101010101" pitchFamily="49" charset="-122"/>
                        </a:rPr>
                        <a:t>垄断组织（大企业）</a:t>
                      </a:r>
                      <a:endParaRPr lang="zh-CN" altLang="en-US" sz="2000" b="1">
                        <a:latin typeface="黑体" pitchFamily="49" charset="-122"/>
                        <a:ea typeface="黑体" panose="02010609060101010101" pitchFamily="49" charset="-122"/>
                      </a:endParaRPr>
                    </a:p>
                  </a:txBody>
                  <a:tcPr/>
                </a:tc>
              </a:tr>
              <a:tr h="732367">
                <a:tc>
                  <a:txBody>
                    <a:bodyPr vert="horz" wrap="square"/>
                    <a:lstStyle/>
                    <a:p>
                      <a:pPr algn="ctr"/>
                      <a:r>
                        <a:rPr lang="zh-CN" altLang="en-US" sz="2000" b="1" smtClean="0">
                          <a:solidFill>
                            <a:srgbClr val="FF0000"/>
                          </a:solidFill>
                          <a:latin typeface="黑体" pitchFamily="49" charset="-122"/>
                          <a:ea typeface="黑体" panose="02010609060101010101" pitchFamily="49" charset="-122"/>
                        </a:rPr>
                        <a:t>对大国影响</a:t>
                      </a:r>
                      <a:endParaRPr lang="zh-CN" altLang="en-US" sz="2000" b="1">
                        <a:solidFill>
                          <a:srgbClr val="FF0000"/>
                        </a:solidFill>
                        <a:latin typeface="黑体" panose="02010609060101010101" pitchFamily="49" charset="-122"/>
                        <a:ea typeface="黑体" panose="02010609060101010101" pitchFamily="49" charset="-122"/>
                      </a:endParaRPr>
                    </a:p>
                  </a:txBody>
                  <a:tcPr/>
                </a:tc>
                <a:tc>
                  <a:txBody>
                    <a:bodyPr vert="horz" wrap="square"/>
                    <a:lstStyle/>
                    <a:p>
                      <a:pPr algn="ctr"/>
                      <a:r>
                        <a:rPr lang="zh-CN" altLang="en-US" sz="2000" b="1" smtClean="0">
                          <a:latin typeface="黑体" pitchFamily="49" charset="-122"/>
                          <a:ea typeface="黑体" panose="02010609060101010101" pitchFamily="49" charset="-122"/>
                        </a:rPr>
                        <a:t>确立英国霸主地位</a:t>
                      </a:r>
                      <a:endParaRPr lang="zh-CN" altLang="en-US" sz="2000" b="1">
                        <a:latin typeface="黑体" pitchFamily="49" charset="-122"/>
                        <a:ea typeface="黑体" panose="02010609060101010101" pitchFamily="49" charset="-122"/>
                      </a:endParaRPr>
                    </a:p>
                  </a:txBody>
                  <a:tcPr/>
                </a:tc>
                <a:tc>
                  <a:txBody>
                    <a:bodyPr vert="horz" wrap="square"/>
                    <a:lstStyle/>
                    <a:p>
                      <a:pPr algn="ctr"/>
                      <a:r>
                        <a:rPr lang="zh-CN" altLang="en-US" sz="2000" b="1" smtClean="0">
                          <a:latin typeface="黑体" pitchFamily="49" charset="-122"/>
                          <a:ea typeface="黑体" panose="02010609060101010101" pitchFamily="49" charset="-122"/>
                        </a:rPr>
                        <a:t>促使美、德崛起</a:t>
                      </a:r>
                      <a:endParaRPr lang="zh-CN" altLang="en-US" sz="2000" b="1">
                        <a:latin typeface="黑体" pitchFamily="49" charset="-122"/>
                        <a:ea typeface="黑体" panose="02010609060101010101" pitchFamily="49" charset="-122"/>
                      </a:endParaRPr>
                    </a:p>
                  </a:txBody>
                  <a:tcPr/>
                </a:tc>
              </a:tr>
            </a:tbl>
          </a:graphicData>
        </a:graphic>
      </p:graphicFrame>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TextBox 1"/>
          <p:cNvSpPr txBox="1"/>
          <p:nvPr>
            <p:custDataLst>
              <p:tags r:id="rId3"/>
            </p:custDataLst>
          </p:nvPr>
        </p:nvSpPr>
        <p:spPr>
          <a:xfrm>
            <a:off x="1143000" y="457200"/>
            <a:ext cx="4648200" cy="523220"/>
          </a:xfrm>
          <a:prstGeom prst="rect">
            <a:avLst/>
          </a:prstGeom>
          <a:noFill/>
        </p:spPr>
        <p:txBody>
          <a:bodyPr wrap="square" rtlCol="0">
            <a:spAutoFit/>
          </a:bodyPr>
          <a:lstStyle/>
          <a:p>
            <a:r>
              <a:rPr lang="zh-CN" altLang="en-US" sz="2800" b="1" smtClean="0">
                <a:solidFill>
                  <a:srgbClr val="FF0000"/>
                </a:solidFill>
                <a:latin typeface="方正粗黑宋简体" pitchFamily="2" charset="-122"/>
                <a:ea typeface="方正粗黑宋简体" pitchFamily="2" charset="-122"/>
              </a:rPr>
              <a:t>三、工业革命的影响</a:t>
            </a:r>
            <a:endParaRPr lang="zh-CN" altLang="en-US" sz="2800" b="1">
              <a:solidFill>
                <a:srgbClr val="FF0000"/>
              </a:solidFill>
              <a:latin typeface="方正粗黑宋简体" pitchFamily="2" charset="-122"/>
              <a:ea typeface="方正粗黑宋简体" pitchFamily="2" charset="-122"/>
            </a:endParaRPr>
          </a:p>
        </p:txBody>
      </p:sp>
      <p:sp>
        <p:nvSpPr>
          <p:cNvPr id="3" name="TextBox 2"/>
          <p:cNvSpPr txBox="1"/>
          <p:nvPr>
            <p:custDataLst>
              <p:tags r:id="rId4"/>
            </p:custDataLst>
          </p:nvPr>
        </p:nvSpPr>
        <p:spPr>
          <a:xfrm>
            <a:off x="228600" y="1143000"/>
            <a:ext cx="8482042" cy="2554545"/>
          </a:xfrm>
          <a:prstGeom prst="rect">
            <a:avLst/>
          </a:prstGeom>
          <a:noFill/>
        </p:spPr>
        <p:txBody>
          <a:bodyPr wrap="square" rtlCol="0">
            <a:spAutoFit/>
          </a:bodyPr>
          <a:lstStyle/>
          <a:p>
            <a:r>
              <a:rPr lang="zh-CN" altLang="en-US" sz="3200" b="1" smtClean="0">
                <a:latin typeface="楷体" panose="02010609060101010101" pitchFamily="49" charset="-122"/>
                <a:ea typeface="楷体" panose="02010609060101010101" pitchFamily="49" charset="-122"/>
              </a:rPr>
              <a:t>工业革命是大机器生产代替手工劳动，工厂代替手工工场的物质生产方式的革命，它既是</a:t>
            </a:r>
            <a:r>
              <a:rPr lang="zh-CN" altLang="en-US" sz="3200" b="1" smtClean="0">
                <a:solidFill>
                  <a:schemeClr val="tx1"/>
                </a:solidFill>
                <a:latin typeface="楷体" panose="02010609060101010101" pitchFamily="49" charset="-122"/>
                <a:ea typeface="楷体" panose="02010609060101010101" pitchFamily="49" charset="-122"/>
              </a:rPr>
              <a:t>生产技术的全面变革，</a:t>
            </a:r>
            <a:r>
              <a:rPr lang="zh-CN" altLang="en-US" sz="3200" b="1" smtClean="0">
                <a:latin typeface="楷体" panose="02010609060101010101" pitchFamily="49" charset="-122"/>
                <a:ea typeface="楷体" panose="02010609060101010101" pitchFamily="49" charset="-122"/>
              </a:rPr>
              <a:t>也是引起</a:t>
            </a:r>
            <a:r>
              <a:rPr lang="zh-CN" altLang="en-US" sz="3200" b="1" smtClean="0">
                <a:solidFill>
                  <a:schemeClr val="tx1"/>
                </a:solidFill>
                <a:latin typeface="楷体" panose="02010609060101010101" pitchFamily="49" charset="-122"/>
                <a:ea typeface="楷体" panose="02010609060101010101" pitchFamily="49" charset="-122"/>
              </a:rPr>
              <a:t>生产关系深刻变化的社会革命</a:t>
            </a:r>
            <a:r>
              <a:rPr lang="zh-CN" altLang="en-US" sz="3200" b="1" smtClean="0">
                <a:latin typeface="楷体" panose="02010609060101010101" pitchFamily="49" charset="-122"/>
                <a:ea typeface="楷体" panose="02010609060101010101" pitchFamily="49" charset="-122"/>
              </a:rPr>
              <a:t>。 </a:t>
            </a:r>
          </a:p>
          <a:p>
            <a:r>
              <a:rPr lang="en-US" sz="3200" b="1" smtClean="0">
                <a:latin typeface="楷体" panose="02010609060101010101" pitchFamily="49" charset="-122"/>
                <a:ea typeface="楷体" panose="02010609060101010101" pitchFamily="49" charset="-122"/>
              </a:rPr>
              <a:t> </a:t>
            </a:r>
            <a:r>
              <a:rPr lang="zh-CN" altLang="en-US" sz="3200" b="1" smtClean="0">
                <a:latin typeface="楷体" panose="02010609060101010101" pitchFamily="49" charset="-122"/>
                <a:ea typeface="楷体" panose="02010609060101010101" pitchFamily="49" charset="-122"/>
              </a:rPr>
              <a:t>     </a:t>
            </a:r>
            <a:r>
              <a:rPr lang="en-US" altLang="zh-CN" sz="3200" b="1" smtClean="0">
                <a:latin typeface="楷体" panose="02010609060101010101" pitchFamily="49" charset="-122"/>
                <a:ea typeface="楷体" panose="02010609060101010101" pitchFamily="49" charset="-122"/>
              </a:rPr>
              <a:t>——</a:t>
            </a:r>
            <a:r>
              <a:rPr lang="zh-CN" altLang="en-US" sz="3200" b="1" smtClean="0">
                <a:latin typeface="楷体" panose="02010609060101010101" pitchFamily="49" charset="-122"/>
                <a:ea typeface="楷体" panose="02010609060101010101" pitchFamily="49" charset="-122"/>
              </a:rPr>
              <a:t>徐蓝</a:t>
            </a:r>
            <a:r>
              <a:rPr lang="en-US" altLang="zh-CN" sz="3200" b="1" smtClean="0">
                <a:latin typeface="楷体" panose="02010609060101010101" pitchFamily="49" charset="-122"/>
                <a:ea typeface="楷体" panose="02010609060101010101" pitchFamily="49" charset="-122"/>
              </a:rPr>
              <a:t>《</a:t>
            </a:r>
            <a:r>
              <a:rPr lang="zh-CN" altLang="en-US" sz="3200" b="1" smtClean="0">
                <a:latin typeface="楷体" panose="02010609060101010101" pitchFamily="49" charset="-122"/>
                <a:ea typeface="楷体" panose="02010609060101010101" pitchFamily="49" charset="-122"/>
              </a:rPr>
              <a:t>世界近现代史</a:t>
            </a:r>
            <a:r>
              <a:rPr lang="en-US" sz="3200" b="1" smtClean="0">
                <a:latin typeface="楷体" panose="02010609060101010101" pitchFamily="49" charset="-122"/>
                <a:ea typeface="楷体" panose="02010609060101010101" pitchFamily="49" charset="-122"/>
              </a:rPr>
              <a:t>1500-2007</a:t>
            </a:r>
            <a:r>
              <a:rPr lang="en-US" altLang="zh-CN" sz="3200" b="1" smtClean="0">
                <a:latin typeface="楷体" panose="02010609060101010101" pitchFamily="49" charset="-122"/>
                <a:ea typeface="楷体" panose="02010609060101010101" pitchFamily="49" charset="-122"/>
              </a:rPr>
              <a:t>》</a:t>
            </a:r>
          </a:p>
        </p:txBody>
      </p:sp>
      <p:sp>
        <p:nvSpPr>
          <p:cNvPr id="4" name="TextBox 3"/>
          <p:cNvSpPr txBox="1"/>
          <p:nvPr>
            <p:custDataLst>
              <p:tags r:id="rId5"/>
            </p:custDataLst>
          </p:nvPr>
        </p:nvSpPr>
        <p:spPr>
          <a:xfrm>
            <a:off x="533400" y="3886200"/>
            <a:ext cx="7848600" cy="523220"/>
          </a:xfrm>
          <a:prstGeom prst="rect">
            <a:avLst/>
          </a:prstGeom>
          <a:noFill/>
        </p:spPr>
        <p:txBody>
          <a:bodyPr wrap="square" rtlCol="0">
            <a:spAutoFit/>
          </a:bodyPr>
          <a:lstStyle/>
          <a:p>
            <a:r>
              <a:rPr lang="en-US" altLang="zh-CN" sz="2800" b="1" smtClean="0">
                <a:solidFill>
                  <a:srgbClr val="FF0000"/>
                </a:solidFill>
                <a:latin typeface="黑体" pitchFamily="49" charset="-122"/>
                <a:ea typeface="黑体" panose="02010609060101010101" pitchFamily="49" charset="-122"/>
              </a:rPr>
              <a:t>1.</a:t>
            </a:r>
            <a:r>
              <a:rPr lang="zh-CN" altLang="en-US" sz="2800" b="1" smtClean="0">
                <a:solidFill>
                  <a:srgbClr val="FF0000"/>
                </a:solidFill>
                <a:latin typeface="黑体" pitchFamily="49" charset="-122"/>
                <a:ea typeface="黑体" panose="02010609060101010101" pitchFamily="49" charset="-122"/>
              </a:rPr>
              <a:t>带来生产力水平的前所未有的大发展。</a:t>
            </a:r>
            <a:endParaRPr lang="zh-CN" altLang="en-US" sz="2800" b="1">
              <a:solidFill>
                <a:srgbClr val="FF0000"/>
              </a:solidFill>
              <a:latin typeface="黑体" pitchFamily="49" charset="-122"/>
              <a:ea typeface="黑体" panose="02010609060101010101" pitchFamily="49" charset="-122"/>
            </a:endParaRPr>
          </a:p>
        </p:txBody>
      </p:sp>
      <p:sp>
        <p:nvSpPr>
          <p:cNvPr id="5" name="矩形 15"/>
          <p:cNvSpPr/>
          <p:nvPr>
            <p:custDataLst>
              <p:tags r:id="rId6"/>
            </p:custDataLst>
          </p:nvPr>
        </p:nvSpPr>
        <p:spPr>
          <a:xfrm>
            <a:off x="685800" y="4495800"/>
            <a:ext cx="7848600" cy="1524000"/>
          </a:xfrm>
          <a:prstGeom prst="rect">
            <a:avLst/>
          </a:prstGeom>
          <a:noFill/>
          <a:ln w="12700">
            <a:noFill/>
            <a:miter lim="800000"/>
          </a:ln>
        </p:spPr>
        <p:txBody>
          <a:bodyPr anchor="ctr"/>
          <a:lstStyle/>
          <a:p>
            <a:endParaRPr lang="en-US" altLang="zh-CN" sz="2000" b="1">
              <a:solidFill>
                <a:srgbClr val="000000"/>
              </a:solidFill>
              <a:latin typeface="华文新魏" pitchFamily="2" charset="-122"/>
              <a:ea typeface="华文新魏" panose="02010800040101010101" pitchFamily="2" charset="-122"/>
            </a:endParaRPr>
          </a:p>
          <a:p>
            <a:r>
              <a:rPr lang="en-US" altLang="zh-CN" sz="2000" b="1">
                <a:solidFill>
                  <a:srgbClr val="000000"/>
                </a:solidFill>
                <a:latin typeface="黑体" pitchFamily="49" charset="-122"/>
                <a:ea typeface="黑体" panose="02010609060101010101" pitchFamily="49" charset="-122"/>
              </a:rPr>
              <a:t>资产阶级在它的不到一百年的</a:t>
            </a:r>
            <a:r>
              <a:rPr lang="en-US" altLang="zh-CN" sz="2000" b="1">
                <a:solidFill>
                  <a:srgbClr val="000000"/>
                </a:solidFill>
                <a:latin typeface="黑体" pitchFamily="49" charset="-122"/>
                <a:ea typeface="黑体" panose="02010609060101010101" pitchFamily="49" charset="-122"/>
                <a:sym typeface="微软雅黑" pitchFamily="34" charset="-122"/>
              </a:rPr>
              <a:t>阶级</a:t>
            </a:r>
            <a:r>
              <a:rPr lang="en-US" altLang="zh-CN" sz="2000" b="1">
                <a:solidFill>
                  <a:srgbClr val="000000"/>
                </a:solidFill>
                <a:latin typeface="黑体" pitchFamily="49" charset="-122"/>
                <a:ea typeface="黑体" panose="02010609060101010101" pitchFamily="49" charset="-122"/>
              </a:rPr>
              <a:t>统治中</a:t>
            </a:r>
            <a:r>
              <a:rPr lang="en-US" altLang="en-US" sz="2000" b="1">
                <a:solidFill>
                  <a:srgbClr val="000000"/>
                </a:solidFill>
                <a:latin typeface="黑体" pitchFamily="49" charset="-122"/>
                <a:ea typeface="黑体" panose="02010609060101010101" pitchFamily="49" charset="-122"/>
              </a:rPr>
              <a:t>所</a:t>
            </a:r>
            <a:r>
              <a:rPr lang="en-US" altLang="zh-CN" sz="2000" b="1">
                <a:solidFill>
                  <a:srgbClr val="000000"/>
                </a:solidFill>
                <a:latin typeface="黑体" pitchFamily="49" charset="-122"/>
                <a:ea typeface="黑体" panose="02010609060101010101" pitchFamily="49" charset="-122"/>
              </a:rPr>
              <a:t>创造的生产力</a:t>
            </a:r>
            <a:r>
              <a:rPr lang="en-US" altLang="zh-CN" sz="2000" b="1">
                <a:solidFill>
                  <a:srgbClr val="000000"/>
                </a:solidFill>
                <a:latin typeface="华文新魏" pitchFamily="2" charset="-122"/>
                <a:ea typeface="华文新魏" pitchFamily="2" charset="-122"/>
              </a:rPr>
              <a:t>，比过去一切世代创造的全部生产力还要</a:t>
            </a:r>
            <a:r>
              <a:rPr lang="en-US" altLang="zh-CN" sz="2000" b="1">
                <a:solidFill>
                  <a:srgbClr val="000000"/>
                </a:solidFill>
                <a:latin typeface="华文新魏" pitchFamily="2" charset="-122"/>
                <a:ea typeface="华文新魏" pitchFamily="2" charset="-122"/>
                <a:sym typeface="微软雅黑" pitchFamily="34" charset="-122"/>
              </a:rPr>
              <a:t>多</a:t>
            </a:r>
            <a:r>
              <a:rPr lang="en-US" altLang="zh-CN" sz="2000" b="1">
                <a:solidFill>
                  <a:srgbClr val="000000"/>
                </a:solidFill>
                <a:latin typeface="华文新魏" pitchFamily="2" charset="-122"/>
                <a:ea typeface="华文新魏" pitchFamily="2" charset="-122"/>
              </a:rPr>
              <a:t>，还要</a:t>
            </a:r>
            <a:r>
              <a:rPr lang="en-US" altLang="zh-CN" sz="2000" b="1">
                <a:solidFill>
                  <a:srgbClr val="000000"/>
                </a:solidFill>
                <a:latin typeface="华文新魏" pitchFamily="2" charset="-122"/>
                <a:ea typeface="华文新魏" pitchFamily="2" charset="-122"/>
                <a:sym typeface="微软雅黑" pitchFamily="34" charset="-122"/>
              </a:rPr>
              <a:t>大</a:t>
            </a:r>
            <a:r>
              <a:rPr lang="en-US" altLang="zh-CN" sz="2000" b="1">
                <a:solidFill>
                  <a:srgbClr val="000000"/>
                </a:solidFill>
                <a:latin typeface="华文新魏" pitchFamily="2" charset="-122"/>
                <a:ea typeface="华文新魏" pitchFamily="2" charset="-122"/>
              </a:rPr>
              <a:t>。</a:t>
            </a:r>
          </a:p>
          <a:p>
            <a:r>
              <a:rPr lang="en-US" altLang="zh-CN" sz="2000" b="1">
                <a:solidFill>
                  <a:srgbClr val="000000"/>
                </a:solidFill>
                <a:latin typeface="华文新魏" pitchFamily="2" charset="-122"/>
                <a:ea typeface="华文新魏" pitchFamily="2" charset="-122"/>
              </a:rPr>
              <a:t>                       </a:t>
            </a:r>
            <a:r>
              <a:rPr lang="en-US" altLang="zh-CN" sz="2000" b="1" smtClean="0">
                <a:solidFill>
                  <a:srgbClr val="000000"/>
                </a:solidFill>
                <a:latin typeface="华文新魏" pitchFamily="2" charset="-122"/>
                <a:ea typeface="华文新魏" pitchFamily="2" charset="-122"/>
              </a:rPr>
              <a:t>——</a:t>
            </a:r>
            <a:r>
              <a:rPr lang="en-US" altLang="zh-CN" sz="2000" b="1">
                <a:solidFill>
                  <a:srgbClr val="000000"/>
                </a:solidFill>
                <a:latin typeface="华文新魏" pitchFamily="2" charset="-122"/>
                <a:ea typeface="华文新魏" pitchFamily="2" charset="-122"/>
              </a:rPr>
              <a:t>马克思、恩格斯《共产党宣言》</a:t>
            </a:r>
          </a:p>
          <a:p>
            <a:r>
              <a:rPr lang="en-US" altLang="zh-CN" sz="2000" b="1">
                <a:solidFill>
                  <a:srgbClr val="000000"/>
                </a:solidFill>
                <a:latin typeface="华文新魏" pitchFamily="2" charset="-122"/>
                <a:ea typeface="华文新魏" pitchFamily="2" charset="-122"/>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fill="hold"/>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TextBox 1"/>
          <p:cNvSpPr txBox="1"/>
          <p:nvPr>
            <p:custDataLst>
              <p:tags r:id="rId3"/>
            </p:custDataLst>
          </p:nvPr>
        </p:nvSpPr>
        <p:spPr>
          <a:xfrm>
            <a:off x="914400" y="609600"/>
            <a:ext cx="5867400" cy="1200329"/>
          </a:xfrm>
          <a:prstGeom prst="rect">
            <a:avLst/>
          </a:prstGeom>
          <a:noFill/>
        </p:spPr>
        <p:txBody>
          <a:bodyPr wrap="square" rtlCol="0">
            <a:spAutoFit/>
          </a:bodyPr>
          <a:lstStyle/>
          <a:p>
            <a:r>
              <a:rPr lang="en-US" altLang="zh-CN" sz="2400" b="1" smtClean="0">
                <a:solidFill>
                  <a:srgbClr val="FF0000"/>
                </a:solidFill>
                <a:latin typeface="黑体" pitchFamily="49" charset="-122"/>
                <a:ea typeface="黑体" panose="02010609060101010101" pitchFamily="49" charset="-122"/>
              </a:rPr>
              <a:t>2.</a:t>
            </a:r>
            <a:r>
              <a:rPr lang="zh-CN" altLang="en-US" sz="2400" b="1" smtClean="0">
                <a:solidFill>
                  <a:srgbClr val="FF0000"/>
                </a:solidFill>
                <a:latin typeface="黑体" pitchFamily="49" charset="-122"/>
                <a:ea typeface="黑体" panose="02010609060101010101" pitchFamily="49" charset="-122"/>
              </a:rPr>
              <a:t>带来生产组织与管理式的重大变革。</a:t>
            </a:r>
            <a:endParaRPr lang="en-US" altLang="zh-CN" sz="2400" b="1" smtClean="0">
              <a:solidFill>
                <a:srgbClr val="FF0000"/>
              </a:solidFill>
              <a:latin typeface="黑体" panose="02010609060101010101" pitchFamily="49" charset="-122"/>
              <a:ea typeface="黑体" panose="02010609060101010101" pitchFamily="49" charset="-122"/>
            </a:endParaRPr>
          </a:p>
          <a:p>
            <a:r>
              <a:rPr lang="zh-CN" altLang="en-US" sz="2400" b="1" smtClean="0">
                <a:solidFill>
                  <a:srgbClr val="FF0000"/>
                </a:solidFill>
                <a:latin typeface="黑体" pitchFamily="49" charset="-122"/>
                <a:ea typeface="黑体" panose="02010609060101010101" pitchFamily="49" charset="-122"/>
              </a:rPr>
              <a:t> </a:t>
            </a:r>
            <a:endParaRPr lang="en-US" altLang="zh-CN" sz="2400" b="1" smtClean="0">
              <a:solidFill>
                <a:srgbClr val="FF0000"/>
              </a:solidFill>
              <a:latin typeface="黑体" pitchFamily="49" charset="-122"/>
              <a:ea typeface="黑体" panose="02010609060101010101" pitchFamily="49" charset="-122"/>
            </a:endParaRPr>
          </a:p>
          <a:p>
            <a:r>
              <a:rPr lang="zh-CN" altLang="en-US" sz="2400" b="1" smtClean="0">
                <a:latin typeface="黑体" pitchFamily="49" charset="-122"/>
                <a:ea typeface="黑体" panose="02010609060101010101" pitchFamily="49" charset="-122"/>
              </a:rPr>
              <a:t>  手工工场</a:t>
            </a:r>
            <a:r>
              <a:rPr lang="en-US" altLang="zh-CN" sz="2400" b="1" smtClean="0">
                <a:latin typeface="黑体" pitchFamily="49" charset="-122"/>
                <a:ea typeface="黑体" panose="02010609060101010101" pitchFamily="49" charset="-122"/>
              </a:rPr>
              <a:t>---</a:t>
            </a:r>
            <a:r>
              <a:rPr lang="zh-CN" altLang="en-US" sz="2400" b="1" smtClean="0">
                <a:latin typeface="黑体" pitchFamily="49" charset="-122"/>
                <a:ea typeface="黑体" panose="02010609060101010101" pitchFamily="49" charset="-122"/>
              </a:rPr>
              <a:t>工厂制度</a:t>
            </a:r>
            <a:r>
              <a:rPr lang="en-US" altLang="zh-CN" sz="2400" b="1" smtClean="0">
                <a:latin typeface="黑体" pitchFamily="49" charset="-122"/>
                <a:ea typeface="黑体" panose="02010609060101010101" pitchFamily="49" charset="-122"/>
              </a:rPr>
              <a:t>---</a:t>
            </a:r>
            <a:r>
              <a:rPr lang="zh-CN" altLang="en-US" sz="2400" b="1" smtClean="0">
                <a:latin typeface="黑体" pitchFamily="49" charset="-122"/>
                <a:ea typeface="黑体" panose="02010609060101010101" pitchFamily="49" charset="-122"/>
              </a:rPr>
              <a:t>垄断组织</a:t>
            </a:r>
            <a:endParaRPr lang="zh-CN" altLang="en-US" sz="2400" b="1">
              <a:latin typeface="黑体" pitchFamily="49" charset="-122"/>
              <a:ea typeface="黑体" panose="02010609060101010101" pitchFamily="49" charset="-122"/>
            </a:endParaRPr>
          </a:p>
        </p:txBody>
      </p:sp>
      <p:grpSp>
        <p:nvGrpSpPr>
          <p:cNvPr id="3" name="组合 12292"/>
          <p:cNvGrpSpPr/>
          <p:nvPr>
            <p:custDataLst>
              <p:tags r:id="rId4"/>
            </p:custDataLst>
          </p:nvPr>
        </p:nvGrpSpPr>
        <p:grpSpPr>
          <a:xfrm>
            <a:off x="304800" y="2438400"/>
            <a:ext cx="3047999" cy="3434520"/>
            <a:chExt cx="6055" cy="6674"/>
          </a:xfrm>
        </p:grpSpPr>
        <p:pic>
          <p:nvPicPr>
            <p:cNvPr id="4" name="图片 12293"/>
            <p:cNvPicPr>
              <a:picLocks noChangeAspect="1" noChangeArrowheads="1"/>
            </p:cNvPicPr>
            <p:nvPr>
              <p:custDataLst>
                <p:tags r:id="rId6"/>
              </p:custDataLst>
            </p:nvPr>
          </p:nvPicPr>
          <p:blipFill>
            <a:blip r:embed="rId5"/>
            <a:stretch>
              <a:fillRect/>
            </a:stretch>
          </p:blipFill>
          <p:spPr bwMode="auto">
            <a:xfrm>
              <a:off x="0" y="0"/>
              <a:ext cx="5896" cy="5378"/>
            </a:xfrm>
            <a:prstGeom prst="rect">
              <a:avLst/>
            </a:prstGeom>
            <a:noFill/>
            <a:ln w="9525">
              <a:noFill/>
              <a:miter lim="800000"/>
            </a:ln>
          </p:spPr>
        </p:pic>
        <p:sp>
          <p:nvSpPr>
            <p:cNvPr id="5" name="文本框 12294"/>
            <p:cNvSpPr txBox="1">
              <a:spLocks noChangeArrowheads="1"/>
            </p:cNvSpPr>
            <p:nvPr>
              <p:custDataLst>
                <p:tags r:id="rId7"/>
              </p:custDataLst>
            </p:nvPr>
          </p:nvSpPr>
          <p:spPr bwMode="auto">
            <a:xfrm>
              <a:off x="113" y="5897"/>
              <a:ext cx="5942" cy="777"/>
            </a:xfrm>
            <a:prstGeom prst="rect">
              <a:avLst/>
            </a:prstGeom>
            <a:noFill/>
            <a:ln w="9525">
              <a:noFill/>
              <a:miter lim="800000"/>
            </a:ln>
          </p:spPr>
          <p:txBody>
            <a:bodyPr wrap="square">
              <a:spAutoFit/>
            </a:bodyPr>
            <a:lstStyle/>
            <a:p>
              <a:r>
                <a:rPr lang="zh-CN" altLang="en-US"/>
                <a:t> </a:t>
              </a:r>
              <a:r>
                <a:rPr lang="zh-CN" altLang="en-US" sz="2000" b="1">
                  <a:solidFill>
                    <a:srgbClr val="FF0000"/>
                  </a:solidFill>
                </a:rPr>
                <a:t>16世纪纺织业手工工场</a:t>
              </a:r>
            </a:p>
          </p:txBody>
        </p:sp>
      </p:grpSp>
      <p:grpSp>
        <p:nvGrpSpPr>
          <p:cNvPr id="6" name="组合 12295"/>
          <p:cNvGrpSpPr/>
          <p:nvPr>
            <p:custDataLst>
              <p:tags r:id="rId8"/>
            </p:custDataLst>
          </p:nvPr>
        </p:nvGrpSpPr>
        <p:grpSpPr>
          <a:xfrm>
            <a:off x="3200183" y="2438400"/>
            <a:ext cx="3056522" cy="3477546"/>
            <a:chOff x="-581" y="0"/>
            <a:chExt cx="6758" cy="6539"/>
          </a:xfrm>
        </p:grpSpPr>
        <p:pic>
          <p:nvPicPr>
            <p:cNvPr id="7" name="图片 12296"/>
            <p:cNvPicPr>
              <a:picLocks noChangeAspect="1" noChangeArrowheads="1"/>
            </p:cNvPicPr>
            <p:nvPr>
              <p:custDataLst>
                <p:tags r:id="rId10"/>
              </p:custDataLst>
            </p:nvPr>
          </p:nvPicPr>
          <p:blipFill>
            <a:blip r:embed="rId9"/>
            <a:stretch>
              <a:fillRect/>
            </a:stretch>
          </p:blipFill>
          <p:spPr bwMode="auto">
            <a:xfrm>
              <a:off x="0" y="0"/>
              <a:ext cx="5623" cy="5212"/>
            </a:xfrm>
            <a:prstGeom prst="rect">
              <a:avLst/>
            </a:prstGeom>
            <a:noFill/>
            <a:ln w="9525">
              <a:solidFill>
                <a:schemeClr val="tx1"/>
              </a:solidFill>
              <a:miter lim="800000"/>
            </a:ln>
          </p:spPr>
        </p:pic>
        <p:sp>
          <p:nvSpPr>
            <p:cNvPr id="8" name="文本框 12297"/>
            <p:cNvSpPr txBox="1">
              <a:spLocks noChangeArrowheads="1"/>
            </p:cNvSpPr>
            <p:nvPr>
              <p:custDataLst>
                <p:tags r:id="rId11"/>
              </p:custDataLst>
            </p:nvPr>
          </p:nvSpPr>
          <p:spPr bwMode="auto">
            <a:xfrm>
              <a:off x="-581" y="5731"/>
              <a:ext cx="6758" cy="808"/>
            </a:xfrm>
            <a:prstGeom prst="rect">
              <a:avLst/>
            </a:prstGeom>
            <a:noFill/>
            <a:ln w="9525">
              <a:noFill/>
              <a:miter lim="800000"/>
            </a:ln>
          </p:spPr>
          <p:txBody>
            <a:bodyPr wrap="square">
              <a:spAutoFit/>
            </a:bodyPr>
            <a:lstStyle/>
            <a:p>
              <a:r>
                <a:rPr lang="zh-CN" altLang="en-US"/>
                <a:t> </a:t>
              </a:r>
              <a:r>
                <a:rPr lang="zh-CN" altLang="en-US" sz="2000" b="1">
                  <a:solidFill>
                    <a:srgbClr val="FF0000"/>
                  </a:solidFill>
                </a:rPr>
                <a:t>工业革命</a:t>
              </a:r>
              <a:r>
                <a:rPr lang="zh-CN" altLang="en-US" sz="2000" b="1" smtClean="0">
                  <a:solidFill>
                    <a:srgbClr val="FF0000"/>
                  </a:solidFill>
                </a:rPr>
                <a:t>后纺</a:t>
              </a:r>
              <a:r>
                <a:rPr lang="zh-CN" altLang="en-US" sz="2000" b="1">
                  <a:solidFill>
                    <a:srgbClr val="FF0000"/>
                  </a:solidFill>
                </a:rPr>
                <a:t>织工厂</a:t>
              </a:r>
            </a:p>
          </p:txBody>
        </p:sp>
      </p:grpSp>
      <p:pic>
        <p:nvPicPr>
          <p:cNvPr id="12" name="图片 19462"/>
          <p:cNvPicPr>
            <a:picLocks noChangeAspect="1" noChangeArrowheads="1"/>
          </p:cNvPicPr>
          <p:nvPr>
            <p:custDataLst>
              <p:tags r:id="rId13"/>
            </p:custDataLst>
          </p:nvPr>
        </p:nvPicPr>
        <p:blipFill>
          <a:blip r:embed="rId12"/>
          <a:stretch>
            <a:fillRect/>
          </a:stretch>
        </p:blipFill>
        <p:spPr bwMode="auto">
          <a:xfrm>
            <a:off x="6172200" y="2438400"/>
            <a:ext cx="2707640" cy="2842895"/>
          </a:xfrm>
          <a:prstGeom prst="rect">
            <a:avLst/>
          </a:prstGeom>
          <a:noFill/>
          <a:ln w="25400">
            <a:solidFill>
              <a:srgbClr val="66FFFF"/>
            </a:solidFill>
            <a:miter lim="800000"/>
          </a:ln>
        </p:spPr>
      </p:pic>
      <p:sp>
        <p:nvSpPr>
          <p:cNvPr id="16" name="文本框 19461"/>
          <p:cNvSpPr txBox="1">
            <a:spLocks noChangeArrowheads="1"/>
          </p:cNvSpPr>
          <p:nvPr>
            <p:custDataLst>
              <p:tags r:id="rId14"/>
            </p:custDataLst>
          </p:nvPr>
        </p:nvSpPr>
        <p:spPr bwMode="auto">
          <a:xfrm>
            <a:off x="6248400" y="5562600"/>
            <a:ext cx="2659702" cy="461665"/>
          </a:xfrm>
          <a:prstGeom prst="rect">
            <a:avLst/>
          </a:prstGeom>
          <a:noFill/>
          <a:ln w="9525">
            <a:noFill/>
            <a:miter lim="800000"/>
          </a:ln>
        </p:spPr>
        <p:txBody>
          <a:bodyPr wrap="none">
            <a:spAutoFit/>
          </a:bodyPr>
          <a:lstStyle/>
          <a:p>
            <a:r>
              <a:rPr lang="zh-CN" altLang="en-US" sz="2400" b="1" smtClean="0">
                <a:solidFill>
                  <a:srgbClr val="FF0000"/>
                </a:solidFill>
              </a:rPr>
              <a:t>美</a:t>
            </a:r>
            <a:r>
              <a:rPr lang="zh-CN" altLang="en-US" sz="2400" b="1">
                <a:solidFill>
                  <a:srgbClr val="FF0000"/>
                </a:solidFill>
              </a:rPr>
              <a:t>孚石油股份公司</a:t>
            </a:r>
          </a:p>
        </p:txBody>
      </p:sp>
      <p:sp>
        <p:nvSpPr>
          <p:cNvPr id="17" name="下弧形箭头 16"/>
          <p:cNvSpPr/>
          <p:nvPr>
            <p:custDataLst>
              <p:tags r:id="rId15"/>
            </p:custDataLst>
          </p:nvPr>
        </p:nvSpPr>
        <p:spPr>
          <a:xfrm>
            <a:off x="2209800" y="5867400"/>
            <a:ext cx="1905000" cy="685800"/>
          </a:xfrm>
          <a:prstGeom prst="curved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下弧形箭头 17"/>
          <p:cNvSpPr/>
          <p:nvPr>
            <p:custDataLst>
              <p:tags r:id="rId16"/>
            </p:custDataLst>
          </p:nvPr>
        </p:nvSpPr>
        <p:spPr>
          <a:xfrm>
            <a:off x="4800600" y="5943600"/>
            <a:ext cx="2286000" cy="457200"/>
          </a:xfrm>
          <a:prstGeom prst="curved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in)">
                                      <p:cBhvr>
                                        <p:cTn id="7" dur="1000"/>
                                        <p:tgtEl>
                                          <p:spTgt spid="1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ppt_x"/>
                                          </p:val>
                                        </p:tav>
                                        <p:tav tm="100000">
                                          <p:val>
                                            <p:strVal val="#ppt_x"/>
                                          </p:val>
                                        </p:tav>
                                      </p:tavLst>
                                    </p:anim>
                                    <p:anim calcmode="lin" valueType="num">
                                      <p:cBhvr additive="base">
                                        <p:cTn id="1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pSp>
        <p:nvGrpSpPr>
          <p:cNvPr id="2" name="组合 12289"/>
          <p:cNvGrpSpPr/>
          <p:nvPr>
            <p:custDataLst>
              <p:tags r:id="rId3"/>
            </p:custDataLst>
          </p:nvPr>
        </p:nvGrpSpPr>
        <p:grpSpPr>
          <a:xfrm>
            <a:off x="0" y="44450"/>
            <a:ext cx="9144000" cy="504825"/>
            <a:chExt cx="14400" cy="795"/>
          </a:xfrm>
        </p:grpSpPr>
        <p:cxnSp>
          <p:nvCxnSpPr>
            <p:cNvPr id="11266" name="直接连接符 13"/>
            <p:cNvCxnSpPr>
              <a:cxnSpLocks noChangeShapeType="1"/>
            </p:cNvCxnSpPr>
            <p:nvPr>
              <p:custDataLst>
                <p:tags r:id="rId4"/>
              </p:custDataLst>
            </p:nvPr>
          </p:nvCxnSpPr>
          <p:spPr bwMode="auto">
            <a:xfrm>
              <a:off x="0" y="795"/>
              <a:ext cx="14400" cy="0"/>
            </a:xfrm>
            <a:prstGeom prst="line">
              <a:avLst/>
            </a:prstGeom>
            <a:noFill/>
            <a:ln w="28575">
              <a:solidFill>
                <a:srgbClr val="FFC000"/>
              </a:solidFill>
              <a:round/>
            </a:ln>
            <a:effectLst>
              <a:outerShdw dist="38100" dir="16200000" algn="ctr" rotWithShape="0">
                <a:srgbClr val="000000">
                  <a:alpha val="25000"/>
                </a:srgbClr>
              </a:outerShdw>
            </a:effectLst>
          </p:spPr>
        </p:cxnSp>
        <p:sp>
          <p:nvSpPr>
            <p:cNvPr id="4109" name="Rectangle 3"/>
            <p:cNvSpPr>
              <a:spLocks noChangeArrowheads="1"/>
            </p:cNvSpPr>
            <p:nvPr>
              <p:custDataLst>
                <p:tags r:id="rId5"/>
              </p:custDataLst>
            </p:nvPr>
          </p:nvSpPr>
          <p:spPr bwMode="auto">
            <a:xfrm>
              <a:off x="283" y="0"/>
              <a:ext cx="9412" cy="720"/>
            </a:xfrm>
            <a:prstGeom prst="rect">
              <a:avLst/>
            </a:prstGeom>
            <a:noFill/>
            <a:ln w="9525">
              <a:noFill/>
              <a:miter lim="800000"/>
            </a:ln>
          </p:spPr>
          <p:txBody>
            <a:bodyPr>
              <a:spAutoFit/>
            </a:bodyPr>
            <a:lstStyle/>
            <a:p>
              <a:pPr>
                <a:spcBef>
                  <a:spcPct val="50000"/>
                </a:spcBef>
              </a:pPr>
              <a:r>
                <a:rPr lang="zh-CN" altLang="en-US" sz="2400" b="1" i="1">
                  <a:solidFill>
                    <a:srgbClr val="0000CC"/>
                  </a:solidFill>
                  <a:latin typeface="微软雅黑" pitchFamily="34" charset="-122"/>
                  <a:ea typeface="微软雅黑" pitchFamily="34" charset="-122"/>
                </a:rPr>
                <a:t>一、新发明   开启工业时代进程</a:t>
              </a:r>
            </a:p>
          </p:txBody>
        </p:sp>
      </p:grpSp>
      <p:grpSp>
        <p:nvGrpSpPr>
          <p:cNvPr id="3" name="组合 12292"/>
          <p:cNvGrpSpPr/>
          <p:nvPr>
            <p:custDataLst>
              <p:tags r:id="rId6"/>
            </p:custDataLst>
          </p:nvPr>
        </p:nvGrpSpPr>
        <p:grpSpPr>
          <a:xfrm>
            <a:off x="252413" y="909638"/>
            <a:ext cx="4105275" cy="4319587"/>
            <a:chExt cx="5896" cy="6617"/>
          </a:xfrm>
        </p:grpSpPr>
        <p:pic>
          <p:nvPicPr>
            <p:cNvPr id="4106" name="图片 12293"/>
            <p:cNvPicPr>
              <a:picLocks noChangeAspect="1" noChangeArrowheads="1"/>
            </p:cNvPicPr>
            <p:nvPr>
              <p:custDataLst>
                <p:tags r:id="rId8"/>
              </p:custDataLst>
            </p:nvPr>
          </p:nvPicPr>
          <p:blipFill>
            <a:blip r:embed="rId7"/>
            <a:stretch>
              <a:fillRect/>
            </a:stretch>
          </p:blipFill>
          <p:spPr bwMode="auto">
            <a:xfrm>
              <a:off x="0" y="0"/>
              <a:ext cx="5896" cy="5378"/>
            </a:xfrm>
            <a:prstGeom prst="rect">
              <a:avLst/>
            </a:prstGeom>
            <a:noFill/>
            <a:ln w="9525">
              <a:noFill/>
              <a:miter lim="800000"/>
            </a:ln>
          </p:spPr>
        </p:pic>
        <p:sp>
          <p:nvSpPr>
            <p:cNvPr id="4107" name="文本框 12294"/>
            <p:cNvSpPr txBox="1">
              <a:spLocks noChangeArrowheads="1"/>
            </p:cNvSpPr>
            <p:nvPr>
              <p:custDataLst>
                <p:tags r:id="rId9"/>
              </p:custDataLst>
            </p:nvPr>
          </p:nvSpPr>
          <p:spPr bwMode="auto">
            <a:xfrm>
              <a:off x="113" y="5897"/>
              <a:ext cx="5305" cy="720"/>
            </a:xfrm>
            <a:prstGeom prst="rect">
              <a:avLst/>
            </a:prstGeom>
            <a:noFill/>
            <a:ln w="9525">
              <a:noFill/>
              <a:miter lim="800000"/>
            </a:ln>
          </p:spPr>
          <p:txBody>
            <a:bodyPr>
              <a:spAutoFit/>
            </a:bodyPr>
            <a:lstStyle/>
            <a:p>
              <a:r>
                <a:rPr lang="zh-CN" altLang="en-US"/>
                <a:t> </a:t>
              </a:r>
              <a:r>
                <a:rPr lang="zh-CN" altLang="en-US" sz="2000" b="1">
                  <a:solidFill>
                    <a:srgbClr val="FF0000"/>
                  </a:solidFill>
                </a:rPr>
                <a:t>16世纪纺织业手工工场</a:t>
              </a:r>
            </a:p>
          </p:txBody>
        </p:sp>
      </p:grpSp>
      <p:grpSp>
        <p:nvGrpSpPr>
          <p:cNvPr id="4" name="组合 12295"/>
          <p:cNvGrpSpPr/>
          <p:nvPr>
            <p:custDataLst>
              <p:tags r:id="rId10"/>
            </p:custDataLst>
          </p:nvPr>
        </p:nvGrpSpPr>
        <p:grpSpPr>
          <a:xfrm>
            <a:off x="4716463" y="909638"/>
            <a:ext cx="4103687" cy="4319587"/>
            <a:chExt cx="6008" cy="6407"/>
          </a:xfrm>
        </p:grpSpPr>
        <p:pic>
          <p:nvPicPr>
            <p:cNvPr id="4104" name="图片 12296"/>
            <p:cNvPicPr>
              <a:picLocks noChangeAspect="1" noChangeArrowheads="1"/>
            </p:cNvPicPr>
            <p:nvPr>
              <p:custDataLst>
                <p:tags r:id="rId12"/>
              </p:custDataLst>
            </p:nvPr>
          </p:nvPicPr>
          <p:blipFill>
            <a:blip r:embed="rId11"/>
            <a:stretch>
              <a:fillRect/>
            </a:stretch>
          </p:blipFill>
          <p:spPr bwMode="auto">
            <a:xfrm>
              <a:off x="0" y="0"/>
              <a:ext cx="5623" cy="5212"/>
            </a:xfrm>
            <a:prstGeom prst="rect">
              <a:avLst/>
            </a:prstGeom>
            <a:noFill/>
            <a:ln w="9525">
              <a:solidFill>
                <a:schemeClr val="tx1"/>
              </a:solidFill>
              <a:miter lim="800000"/>
            </a:ln>
          </p:spPr>
        </p:pic>
        <p:sp>
          <p:nvSpPr>
            <p:cNvPr id="4105" name="文本框 12297"/>
            <p:cNvSpPr txBox="1">
              <a:spLocks noChangeArrowheads="1"/>
            </p:cNvSpPr>
            <p:nvPr>
              <p:custDataLst>
                <p:tags r:id="rId13"/>
              </p:custDataLst>
            </p:nvPr>
          </p:nvSpPr>
          <p:spPr bwMode="auto">
            <a:xfrm>
              <a:off x="454" y="5783"/>
              <a:ext cx="5555" cy="624"/>
            </a:xfrm>
            <a:prstGeom prst="rect">
              <a:avLst/>
            </a:prstGeom>
            <a:noFill/>
            <a:ln w="9525">
              <a:noFill/>
              <a:miter lim="800000"/>
            </a:ln>
          </p:spPr>
          <p:txBody>
            <a:bodyPr>
              <a:spAutoFit/>
            </a:bodyPr>
            <a:lstStyle/>
            <a:p>
              <a:r>
                <a:rPr lang="zh-CN" altLang="en-US"/>
                <a:t> </a:t>
              </a:r>
              <a:r>
                <a:rPr lang="zh-CN" altLang="en-US" sz="2000" b="1">
                  <a:solidFill>
                    <a:srgbClr val="FF0000"/>
                  </a:solidFill>
                </a:rPr>
                <a:t>工业革命后的纺织工厂</a:t>
              </a:r>
            </a:p>
          </p:txBody>
        </p:sp>
      </p:gr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TextBox 1"/>
          <p:cNvSpPr txBox="1"/>
          <p:nvPr>
            <p:custDataLst>
              <p:tags r:id="rId3"/>
            </p:custDataLst>
          </p:nvPr>
        </p:nvSpPr>
        <p:spPr>
          <a:xfrm>
            <a:off x="838200" y="685800"/>
            <a:ext cx="4724400" cy="461665"/>
          </a:xfrm>
          <a:prstGeom prst="rect">
            <a:avLst/>
          </a:prstGeom>
          <a:noFill/>
        </p:spPr>
        <p:txBody>
          <a:bodyPr wrap="square" rtlCol="0">
            <a:spAutoFit/>
          </a:bodyPr>
          <a:lstStyle/>
          <a:p>
            <a:r>
              <a:rPr lang="en-US" altLang="zh-CN" sz="2400" b="1" smtClean="0">
                <a:solidFill>
                  <a:srgbClr val="FF0000"/>
                </a:solidFill>
                <a:latin typeface="黑体" pitchFamily="49" charset="-122"/>
                <a:ea typeface="黑体" panose="02010609060101010101" pitchFamily="49" charset="-122"/>
              </a:rPr>
              <a:t>3.</a:t>
            </a:r>
            <a:r>
              <a:rPr lang="zh-CN" altLang="en-US" sz="2400" b="1" smtClean="0">
                <a:solidFill>
                  <a:srgbClr val="FF0000"/>
                </a:solidFill>
                <a:latin typeface="黑体" pitchFamily="49" charset="-122"/>
                <a:ea typeface="黑体" panose="02010609060101010101" pitchFamily="49" charset="-122"/>
              </a:rPr>
              <a:t>造成社会阶级结构的重大变化。</a:t>
            </a:r>
            <a:endParaRPr lang="zh-CN" altLang="en-US" sz="2400" b="1">
              <a:solidFill>
                <a:srgbClr val="FF0000"/>
              </a:solidFill>
              <a:latin typeface="黑体" pitchFamily="49" charset="-122"/>
              <a:ea typeface="黑体" panose="02010609060101010101" pitchFamily="49" charset="-122"/>
            </a:endParaRPr>
          </a:p>
        </p:txBody>
      </p:sp>
      <p:sp>
        <p:nvSpPr>
          <p:cNvPr id="3" name="TextBox 2"/>
          <p:cNvSpPr txBox="1"/>
          <p:nvPr>
            <p:custDataLst>
              <p:tags r:id="rId4"/>
            </p:custDataLst>
          </p:nvPr>
        </p:nvSpPr>
        <p:spPr>
          <a:xfrm>
            <a:off x="990600" y="1295400"/>
            <a:ext cx="6477000" cy="707886"/>
          </a:xfrm>
          <a:prstGeom prst="rect">
            <a:avLst/>
          </a:prstGeom>
          <a:noFill/>
        </p:spPr>
        <p:txBody>
          <a:bodyPr wrap="square" rtlCol="0">
            <a:spAutoFit/>
          </a:bodyPr>
          <a:lstStyle/>
          <a:p>
            <a:r>
              <a:rPr lang="zh-CN" altLang="en-US" sz="2000" b="1" smtClean="0"/>
              <a:t>（</a:t>
            </a:r>
            <a:r>
              <a:rPr lang="en-US" altLang="zh-CN" sz="2000" b="1" smtClean="0"/>
              <a:t>1</a:t>
            </a:r>
            <a:r>
              <a:rPr lang="zh-CN" altLang="en-US" sz="2000" b="1" smtClean="0"/>
              <a:t>）工业资产阶级与工业无产阶级成为社会两大阶级；</a:t>
            </a:r>
            <a:endParaRPr lang="en-US" altLang="zh-CN" sz="2000" b="1" smtClean="0"/>
          </a:p>
          <a:p>
            <a:r>
              <a:rPr lang="zh-CN" altLang="en-US" sz="2000" b="1" smtClean="0"/>
              <a:t>（</a:t>
            </a:r>
            <a:r>
              <a:rPr lang="en-US" altLang="zh-CN" sz="2000" b="1" smtClean="0"/>
              <a:t>2</a:t>
            </a:r>
            <a:r>
              <a:rPr lang="zh-CN" altLang="en-US" sz="2000" b="1" smtClean="0"/>
              <a:t>）中间阶层力量的发展。</a:t>
            </a:r>
            <a:endParaRPr lang="zh-CN" altLang="en-US" sz="2000" b="1"/>
          </a:p>
        </p:txBody>
      </p:sp>
      <p:sp>
        <p:nvSpPr>
          <p:cNvPr id="4" name="TextBox 3"/>
          <p:cNvSpPr txBox="1"/>
          <p:nvPr>
            <p:custDataLst>
              <p:tags r:id="rId5"/>
            </p:custDataLst>
          </p:nvPr>
        </p:nvSpPr>
        <p:spPr>
          <a:xfrm>
            <a:off x="914400" y="2133600"/>
            <a:ext cx="5486400" cy="461665"/>
          </a:xfrm>
          <a:prstGeom prst="rect">
            <a:avLst/>
          </a:prstGeom>
          <a:noFill/>
        </p:spPr>
        <p:txBody>
          <a:bodyPr wrap="square" rtlCol="0">
            <a:spAutoFit/>
          </a:bodyPr>
          <a:lstStyle/>
          <a:p>
            <a:r>
              <a:rPr lang="en-US" altLang="zh-CN" sz="2400" b="1" smtClean="0">
                <a:solidFill>
                  <a:srgbClr val="FF0000"/>
                </a:solidFill>
                <a:latin typeface="黑体" pitchFamily="49" charset="-122"/>
                <a:ea typeface="黑体" panose="02010609060101010101" pitchFamily="49" charset="-122"/>
              </a:rPr>
              <a:t>4.</a:t>
            </a:r>
            <a:r>
              <a:rPr lang="zh-CN" altLang="en-US" sz="2400" b="1" smtClean="0">
                <a:solidFill>
                  <a:srgbClr val="FF0000"/>
                </a:solidFill>
                <a:latin typeface="黑体" pitchFamily="49" charset="-122"/>
                <a:ea typeface="黑体" panose="02010609060101010101" pitchFamily="49" charset="-122"/>
              </a:rPr>
              <a:t>带来社会生活的巨大变化。</a:t>
            </a:r>
            <a:endParaRPr lang="zh-CN" altLang="en-US" sz="2400" b="1">
              <a:solidFill>
                <a:srgbClr val="FF0000"/>
              </a:solidFill>
              <a:latin typeface="黑体" pitchFamily="49" charset="-122"/>
              <a:ea typeface="黑体" panose="02010609060101010101" pitchFamily="49" charset="-122"/>
            </a:endParaRPr>
          </a:p>
        </p:txBody>
      </p:sp>
      <p:sp>
        <p:nvSpPr>
          <p:cNvPr id="5" name="TextBox 4"/>
          <p:cNvSpPr txBox="1"/>
          <p:nvPr>
            <p:custDataLst>
              <p:tags r:id="rId6"/>
            </p:custDataLst>
          </p:nvPr>
        </p:nvSpPr>
        <p:spPr>
          <a:xfrm>
            <a:off x="1219200" y="2667000"/>
            <a:ext cx="6781800" cy="3416320"/>
          </a:xfrm>
          <a:prstGeom prst="rect">
            <a:avLst/>
          </a:prstGeom>
          <a:noFill/>
        </p:spPr>
        <p:txBody>
          <a:bodyPr wrap="square" rtlCol="0">
            <a:spAutoFit/>
          </a:bodyPr>
          <a:lstStyle/>
          <a:p>
            <a:r>
              <a:rPr lang="zh-CN" altLang="en-US" sz="2400" b="1" smtClean="0">
                <a:latin typeface="黑体" pitchFamily="49" charset="-122"/>
                <a:ea typeface="黑体" panose="02010609060101010101" pitchFamily="49" charset="-122"/>
              </a:rPr>
              <a:t>（</a:t>
            </a:r>
            <a:r>
              <a:rPr lang="en-US" altLang="zh-CN" sz="2400" b="1" smtClean="0">
                <a:latin typeface="黑体" pitchFamily="49" charset="-122"/>
                <a:ea typeface="黑体" panose="02010609060101010101" pitchFamily="49" charset="-122"/>
              </a:rPr>
              <a:t>1</a:t>
            </a:r>
            <a:r>
              <a:rPr lang="zh-CN" altLang="en-US" sz="2400" b="1" smtClean="0">
                <a:latin typeface="黑体" pitchFamily="49" charset="-122"/>
                <a:ea typeface="黑体" panose="02010609060101010101" pitchFamily="49" charset="-122"/>
              </a:rPr>
              <a:t>）工业城市的出现；</a:t>
            </a:r>
            <a:endParaRPr lang="en-US" altLang="zh-CN" sz="2400" b="1" smtClean="0">
              <a:latin typeface="黑体" pitchFamily="49" charset="-122"/>
              <a:ea typeface="黑体" panose="02010609060101010101" pitchFamily="49" charset="-122"/>
            </a:endParaRPr>
          </a:p>
          <a:p>
            <a:r>
              <a:rPr lang="zh-CN" altLang="en-US" sz="2400" b="1" smtClean="0">
                <a:latin typeface="黑体" pitchFamily="49" charset="-122"/>
                <a:ea typeface="黑体" panose="02010609060101010101" pitchFamily="49" charset="-122"/>
              </a:rPr>
              <a:t>（</a:t>
            </a:r>
            <a:r>
              <a:rPr lang="en-US" altLang="zh-CN" sz="2400" b="1" smtClean="0">
                <a:latin typeface="黑体" pitchFamily="49" charset="-122"/>
                <a:ea typeface="黑体" panose="02010609060101010101" pitchFamily="49" charset="-122"/>
              </a:rPr>
              <a:t>2</a:t>
            </a:r>
            <a:r>
              <a:rPr lang="zh-CN" altLang="en-US" sz="2400" b="1" smtClean="0">
                <a:latin typeface="黑体" pitchFamily="49" charset="-122"/>
                <a:ea typeface="黑体" panose="02010609060101010101" pitchFamily="49" charset="-122"/>
              </a:rPr>
              <a:t>）城市化进程的加快；</a:t>
            </a:r>
            <a:endParaRPr lang="en-US" altLang="zh-CN" sz="2400" b="1" smtClean="0">
              <a:latin typeface="黑体" pitchFamily="49" charset="-122"/>
              <a:ea typeface="黑体" panose="02010609060101010101" pitchFamily="49" charset="-122"/>
            </a:endParaRPr>
          </a:p>
          <a:p>
            <a:r>
              <a:rPr lang="zh-CN" altLang="en-US" sz="2400" b="1" smtClean="0">
                <a:latin typeface="黑体" pitchFamily="49" charset="-122"/>
                <a:ea typeface="黑体" panose="02010609060101010101" pitchFamily="49" charset="-122"/>
              </a:rPr>
              <a:t>（</a:t>
            </a:r>
            <a:r>
              <a:rPr lang="en-US" altLang="zh-CN" sz="2400" b="1" smtClean="0">
                <a:latin typeface="黑体" pitchFamily="49" charset="-122"/>
                <a:ea typeface="黑体" panose="02010609060101010101" pitchFamily="49" charset="-122"/>
              </a:rPr>
              <a:t>3</a:t>
            </a:r>
            <a:r>
              <a:rPr lang="zh-CN" altLang="en-US" sz="2400" b="1" smtClean="0">
                <a:latin typeface="黑体" pitchFamily="49" charset="-122"/>
                <a:ea typeface="黑体" panose="02010609060101010101" pitchFamily="49" charset="-122"/>
              </a:rPr>
              <a:t>）物美价廉的商品与人们生活的改善；</a:t>
            </a:r>
            <a:endParaRPr lang="en-US" altLang="zh-CN" sz="2400" b="1" smtClean="0">
              <a:latin typeface="黑体" pitchFamily="49" charset="-122"/>
              <a:ea typeface="黑体" panose="02010609060101010101" pitchFamily="49" charset="-122"/>
            </a:endParaRPr>
          </a:p>
          <a:p>
            <a:r>
              <a:rPr lang="zh-CN" altLang="en-US" sz="2400" b="1" smtClean="0">
                <a:latin typeface="黑体" pitchFamily="49" charset="-122"/>
                <a:ea typeface="黑体" panose="02010609060101010101" pitchFamily="49" charset="-122"/>
              </a:rPr>
              <a:t>（</a:t>
            </a:r>
            <a:r>
              <a:rPr lang="en-US" altLang="zh-CN" sz="2400" b="1" smtClean="0">
                <a:latin typeface="黑体" pitchFamily="49" charset="-122"/>
                <a:ea typeface="黑体" panose="02010609060101010101" pitchFamily="49" charset="-122"/>
              </a:rPr>
              <a:t>4</a:t>
            </a:r>
            <a:r>
              <a:rPr lang="zh-CN" altLang="en-US" sz="2400" b="1" smtClean="0">
                <a:latin typeface="黑体" pitchFamily="49" charset="-122"/>
                <a:ea typeface="黑体" panose="02010609060101010101" pitchFamily="49" charset="-122"/>
              </a:rPr>
              <a:t>）近代休闲娱乐与群众性体育运动的兴起；</a:t>
            </a:r>
            <a:endParaRPr lang="en-US" altLang="zh-CN" sz="2400" b="1" smtClean="0">
              <a:latin typeface="黑体" pitchFamily="49" charset="-122"/>
              <a:ea typeface="黑体" panose="02010609060101010101" pitchFamily="49" charset="-122"/>
            </a:endParaRPr>
          </a:p>
          <a:p>
            <a:r>
              <a:rPr lang="zh-CN" altLang="en-US" sz="2400" b="1" smtClean="0">
                <a:latin typeface="黑体" pitchFamily="49" charset="-122"/>
                <a:ea typeface="黑体" panose="02010609060101010101" pitchFamily="49" charset="-122"/>
              </a:rPr>
              <a:t>（</a:t>
            </a:r>
            <a:r>
              <a:rPr lang="en-US" altLang="zh-CN" sz="2400" b="1" smtClean="0">
                <a:latin typeface="黑体" pitchFamily="49" charset="-122"/>
                <a:ea typeface="黑体" panose="02010609060101010101" pitchFamily="49" charset="-122"/>
              </a:rPr>
              <a:t>5</a:t>
            </a:r>
            <a:r>
              <a:rPr lang="zh-CN" altLang="en-US" sz="2400" b="1" smtClean="0">
                <a:latin typeface="黑体" pitchFamily="49" charset="-122"/>
                <a:ea typeface="黑体" panose="02010609060101010101" pitchFamily="49" charset="-122"/>
              </a:rPr>
              <a:t>）文化普及与女性社会地位的提高；</a:t>
            </a:r>
            <a:endParaRPr lang="en-US" altLang="zh-CN" sz="2400" b="1" smtClean="0">
              <a:latin typeface="黑体" pitchFamily="49" charset="-122"/>
              <a:ea typeface="黑体" panose="02010609060101010101" pitchFamily="49" charset="-122"/>
            </a:endParaRPr>
          </a:p>
          <a:p>
            <a:r>
              <a:rPr lang="zh-CN" altLang="en-US" sz="2400" b="1" smtClean="0">
                <a:latin typeface="黑体" pitchFamily="49" charset="-122"/>
                <a:ea typeface="黑体" panose="02010609060101010101" pitchFamily="49" charset="-122"/>
              </a:rPr>
              <a:t>（</a:t>
            </a:r>
            <a:r>
              <a:rPr lang="en-US" altLang="zh-CN" sz="2400" b="1" smtClean="0">
                <a:latin typeface="黑体" pitchFamily="49" charset="-122"/>
                <a:ea typeface="黑体" panose="02010609060101010101" pitchFamily="49" charset="-122"/>
              </a:rPr>
              <a:t>6</a:t>
            </a:r>
            <a:r>
              <a:rPr lang="zh-CN" altLang="en-US" sz="2400" b="1" smtClean="0">
                <a:latin typeface="黑体" pitchFamily="49" charset="-122"/>
                <a:ea typeface="黑体" panose="02010609060101010101" pitchFamily="49" charset="-122"/>
              </a:rPr>
              <a:t>）社会贫富分化的加剧；</a:t>
            </a:r>
            <a:endParaRPr lang="en-US" altLang="zh-CN" sz="2400" b="1" smtClean="0">
              <a:latin typeface="黑体" pitchFamily="49" charset="-122"/>
              <a:ea typeface="黑体" panose="02010609060101010101" pitchFamily="49" charset="-122"/>
            </a:endParaRPr>
          </a:p>
          <a:p>
            <a:r>
              <a:rPr lang="zh-CN" altLang="en-US" sz="2400" b="1" smtClean="0">
                <a:latin typeface="黑体" pitchFamily="49" charset="-122"/>
                <a:ea typeface="黑体" panose="02010609060101010101" pitchFamily="49" charset="-122"/>
              </a:rPr>
              <a:t>（</a:t>
            </a:r>
            <a:r>
              <a:rPr lang="en-US" altLang="zh-CN" sz="2400" b="1" smtClean="0">
                <a:latin typeface="黑体" pitchFamily="49" charset="-122"/>
                <a:ea typeface="黑体" panose="02010609060101010101" pitchFamily="49" charset="-122"/>
              </a:rPr>
              <a:t>7</a:t>
            </a:r>
            <a:r>
              <a:rPr lang="zh-CN" altLang="en-US" sz="2400" b="1" smtClean="0">
                <a:latin typeface="黑体" pitchFamily="49" charset="-122"/>
                <a:ea typeface="黑体" panose="02010609060101010101" pitchFamily="49" charset="-122"/>
              </a:rPr>
              <a:t>）环境污染严重；</a:t>
            </a:r>
            <a:endParaRPr lang="en-US" altLang="zh-CN" sz="2400" b="1" smtClean="0">
              <a:latin typeface="黑体" pitchFamily="49" charset="-122"/>
              <a:ea typeface="黑体" panose="02010609060101010101" pitchFamily="49" charset="-122"/>
            </a:endParaRPr>
          </a:p>
          <a:p>
            <a:r>
              <a:rPr lang="zh-CN" altLang="en-US" sz="2400" b="1" smtClean="0">
                <a:latin typeface="黑体" pitchFamily="49" charset="-122"/>
                <a:ea typeface="黑体" panose="02010609060101010101" pitchFamily="49" charset="-122"/>
              </a:rPr>
              <a:t>（</a:t>
            </a:r>
            <a:r>
              <a:rPr lang="en-US" altLang="zh-CN" sz="2400" b="1" smtClean="0">
                <a:latin typeface="黑体" pitchFamily="49" charset="-122"/>
                <a:ea typeface="黑体" panose="02010609060101010101" pitchFamily="49" charset="-122"/>
              </a:rPr>
              <a:t>8</a:t>
            </a:r>
            <a:r>
              <a:rPr lang="zh-CN" altLang="en-US" sz="2400" b="1" smtClean="0">
                <a:latin typeface="黑体" pitchFamily="49" charset="-122"/>
                <a:ea typeface="黑体" panose="02010609060101010101" pitchFamily="49" charset="-122"/>
              </a:rPr>
              <a:t>）社会治安状况的恶化与犯罪率的上升；</a:t>
            </a:r>
            <a:endParaRPr lang="en-US" altLang="zh-CN" sz="2400" b="1" smtClean="0">
              <a:latin typeface="黑体" pitchFamily="49" charset="-122"/>
              <a:ea typeface="黑体" panose="02010609060101010101" pitchFamily="49" charset="-122"/>
            </a:endParaRPr>
          </a:p>
          <a:p>
            <a:r>
              <a:rPr lang="zh-CN" altLang="en-US" sz="2400" b="1" smtClean="0">
                <a:latin typeface="黑体" pitchFamily="49" charset="-122"/>
                <a:ea typeface="黑体" panose="02010609060101010101" pitchFamily="49" charset="-122"/>
              </a:rPr>
              <a:t>（</a:t>
            </a:r>
            <a:r>
              <a:rPr lang="en-US" altLang="zh-CN" sz="2400" b="1" smtClean="0">
                <a:latin typeface="黑体" pitchFamily="49" charset="-122"/>
                <a:ea typeface="黑体" panose="02010609060101010101" pitchFamily="49" charset="-122"/>
              </a:rPr>
              <a:t>9</a:t>
            </a:r>
            <a:r>
              <a:rPr lang="zh-CN" altLang="en-US" sz="2400" b="1" smtClean="0">
                <a:latin typeface="黑体" pitchFamily="49" charset="-122"/>
                <a:ea typeface="黑体" panose="02010609060101010101" pitchFamily="49" charset="-122"/>
              </a:rPr>
              <a:t>）工人运动的发展</a:t>
            </a:r>
            <a:r>
              <a:rPr lang="en-US" altLang="zh-CN" sz="2400" b="1" smtClean="0">
                <a:latin typeface="黑体" pitchFamily="49" charset="-122"/>
                <a:ea typeface="黑体" panose="02010609060101010101" pitchFamily="49" charset="-122"/>
              </a:rPr>
              <a:t>……</a:t>
            </a:r>
            <a:endParaRPr lang="zh-CN" altLang="en-US" sz="2400" b="1">
              <a:latin typeface="黑体" pitchFamily="49" charset="-122"/>
              <a:ea typeface="黑体" panose="02010609060101010101" pitchFamily="49" charset="-122"/>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pSp>
        <p:nvGrpSpPr>
          <p:cNvPr id="2" name="组合 29697"/>
          <p:cNvGrpSpPr/>
          <p:nvPr>
            <p:custDataLst>
              <p:tags r:id="rId3"/>
            </p:custDataLst>
          </p:nvPr>
        </p:nvGrpSpPr>
        <p:grpSpPr>
          <a:xfrm>
            <a:off x="685800" y="152643"/>
            <a:ext cx="7865083" cy="3387193"/>
            <a:chOff x="0" y="-493"/>
            <a:chExt cx="12935" cy="5483"/>
          </a:xfrm>
        </p:grpSpPr>
        <p:pic>
          <p:nvPicPr>
            <p:cNvPr id="3" name="图片 29698" descr="中学历史教学园地（www.zxls.com）——全国文章总量、访问量最大的历史教学网站。"/>
            <p:cNvPicPr>
              <a:picLocks noChangeAspect="1" noChangeArrowheads="1"/>
            </p:cNvPicPr>
            <p:nvPr>
              <p:custDataLst>
                <p:tags r:id="rId5"/>
              </p:custDataLst>
            </p:nvPr>
          </p:nvPicPr>
          <p:blipFill>
            <a:blip r:embed="rId4"/>
            <a:stretch>
              <a:fillRect/>
            </a:stretch>
          </p:blipFill>
          <p:spPr bwMode="auto">
            <a:xfrm>
              <a:off x="0" y="0"/>
              <a:ext cx="12935" cy="4990"/>
            </a:xfrm>
            <a:prstGeom prst="rect">
              <a:avLst/>
            </a:prstGeom>
            <a:noFill/>
            <a:ln w="9525">
              <a:noFill/>
              <a:miter lim="800000"/>
            </a:ln>
          </p:spPr>
        </p:pic>
        <p:sp>
          <p:nvSpPr>
            <p:cNvPr id="4" name="文本框 29699"/>
            <p:cNvSpPr txBox="1">
              <a:spLocks noChangeArrowheads="1"/>
            </p:cNvSpPr>
            <p:nvPr>
              <p:custDataLst>
                <p:tags r:id="rId6"/>
              </p:custDataLst>
            </p:nvPr>
          </p:nvSpPr>
          <p:spPr bwMode="auto">
            <a:xfrm>
              <a:off x="3133" y="-493"/>
              <a:ext cx="7269" cy="747"/>
            </a:xfrm>
            <a:prstGeom prst="rect">
              <a:avLst/>
            </a:prstGeom>
            <a:noFill/>
            <a:ln w="9525">
              <a:noFill/>
              <a:miter lim="800000"/>
            </a:ln>
          </p:spPr>
          <p:txBody>
            <a:bodyPr wrap="square">
              <a:spAutoFit/>
            </a:bodyPr>
            <a:lstStyle/>
            <a:p>
              <a:r>
                <a:rPr lang="zh-CN" altLang="en-US" sz="2400" b="1">
                  <a:solidFill>
                    <a:srgbClr val="FF0000"/>
                  </a:solidFill>
                </a:rPr>
                <a:t>英国农业人口比</a:t>
              </a:r>
              <a:r>
                <a:rPr lang="zh-CN" altLang="en-US" sz="2400" b="1" smtClean="0">
                  <a:solidFill>
                    <a:srgbClr val="FF0000"/>
                  </a:solidFill>
                </a:rPr>
                <a:t>例</a:t>
              </a:r>
              <a:endParaRPr lang="zh-CN" altLang="en-US" sz="2400" b="1">
                <a:solidFill>
                  <a:srgbClr val="FF0000"/>
                </a:solidFill>
              </a:endParaRPr>
            </a:p>
          </p:txBody>
        </p:sp>
      </p:grpSp>
      <p:sp>
        <p:nvSpPr>
          <p:cNvPr id="5" name="文本框 30730"/>
          <p:cNvSpPr txBox="1">
            <a:spLocks noChangeArrowheads="1"/>
          </p:cNvSpPr>
          <p:nvPr>
            <p:custDataLst>
              <p:tags r:id="rId7"/>
            </p:custDataLst>
          </p:nvPr>
        </p:nvSpPr>
        <p:spPr bwMode="auto">
          <a:xfrm>
            <a:off x="685800" y="4114800"/>
            <a:ext cx="7920038" cy="2163762"/>
          </a:xfrm>
          <a:prstGeom prst="rect">
            <a:avLst/>
          </a:prstGeom>
          <a:noFill/>
          <a:ln w="9525">
            <a:noFill/>
            <a:miter lim="800000"/>
          </a:ln>
        </p:spPr>
        <p:txBody>
          <a:bodyPr>
            <a:spAutoFit/>
          </a:bodyPr>
          <a:lstStyle/>
          <a:p>
            <a:r>
              <a:rPr lang="zh-CN" altLang="en-US" sz="2400" b="1">
                <a:latin typeface="楷体" panose="02010609060101010101" pitchFamily="49" charset="-122"/>
                <a:ea typeface="楷体" panose="02010609060101010101" pitchFamily="49" charset="-122"/>
              </a:rPr>
              <a:t>    </a:t>
            </a:r>
            <a:r>
              <a:rPr lang="zh-CN" altLang="en-US" sz="2800" b="1">
                <a:latin typeface="楷体" panose="02010609060101010101" pitchFamily="49" charset="-122"/>
                <a:ea typeface="楷体" panose="02010609060101010101" pitchFamily="49" charset="-122"/>
              </a:rPr>
              <a:t>开始于18世纪的工业化及其所带来的人均收入增长造成了一种社会。在这种社会中，消费品和服务满足了人们的愿望，消费变成一种自我表达的方式。</a:t>
            </a:r>
          </a:p>
          <a:p>
            <a:pPr algn="r"/>
            <a:r>
              <a:rPr lang="zh-CN" altLang="en-US" sz="2400" b="1">
                <a:solidFill>
                  <a:srgbClr val="FF0000"/>
                </a:solidFill>
                <a:latin typeface="宋体"/>
              </a:rPr>
              <a:t>——杰里.本特利（美）《新全球史》</a:t>
            </a:r>
          </a:p>
        </p:txBody>
      </p:sp>
      <p:sp>
        <p:nvSpPr>
          <p:cNvPr id="6" name="TextBox 5"/>
          <p:cNvSpPr txBox="1"/>
          <p:nvPr>
            <p:custDataLst>
              <p:tags r:id="rId8"/>
            </p:custDataLst>
          </p:nvPr>
        </p:nvSpPr>
        <p:spPr>
          <a:xfrm>
            <a:off x="685800" y="0"/>
            <a:ext cx="1600200" cy="461665"/>
          </a:xfrm>
          <a:prstGeom prst="rect">
            <a:avLst/>
          </a:prstGeom>
          <a:noFill/>
        </p:spPr>
        <p:txBody>
          <a:bodyPr wrap="square" rtlCol="0">
            <a:spAutoFit/>
          </a:bodyPr>
          <a:lstStyle/>
          <a:p>
            <a:r>
              <a:rPr lang="zh-CN" altLang="en-US" sz="2400" b="1" smtClean="0">
                <a:solidFill>
                  <a:srgbClr val="FF0000"/>
                </a:solidFill>
                <a:latin typeface="黑体" pitchFamily="49" charset="-122"/>
                <a:ea typeface="黑体" panose="02010609060101010101" pitchFamily="49" charset="-122"/>
              </a:rPr>
              <a:t>材料一</a:t>
            </a:r>
            <a:endParaRPr lang="zh-CN" altLang="en-US" sz="2400" b="1">
              <a:solidFill>
                <a:srgbClr val="FF0000"/>
              </a:solidFill>
              <a:latin typeface="黑体" pitchFamily="49" charset="-122"/>
              <a:ea typeface="黑体" panose="02010609060101010101" pitchFamily="49" charset="-122"/>
            </a:endParaRPr>
          </a:p>
        </p:txBody>
      </p:sp>
      <p:sp>
        <p:nvSpPr>
          <p:cNvPr id="7" name="TextBox 6"/>
          <p:cNvSpPr txBox="1"/>
          <p:nvPr>
            <p:custDataLst>
              <p:tags r:id="rId9"/>
            </p:custDataLst>
          </p:nvPr>
        </p:nvSpPr>
        <p:spPr>
          <a:xfrm>
            <a:off x="838200" y="3581400"/>
            <a:ext cx="1600200" cy="461665"/>
          </a:xfrm>
          <a:prstGeom prst="rect">
            <a:avLst/>
          </a:prstGeom>
          <a:noFill/>
        </p:spPr>
        <p:txBody>
          <a:bodyPr wrap="square" rtlCol="0">
            <a:spAutoFit/>
          </a:bodyPr>
          <a:lstStyle/>
          <a:p>
            <a:r>
              <a:rPr lang="zh-CN" altLang="en-US" sz="2400" b="1" smtClean="0">
                <a:solidFill>
                  <a:srgbClr val="FF0000"/>
                </a:solidFill>
                <a:latin typeface="黑体" pitchFamily="49" charset="-122"/>
                <a:ea typeface="黑体" panose="02010609060101010101" pitchFamily="49" charset="-122"/>
              </a:rPr>
              <a:t>材料二</a:t>
            </a:r>
            <a:endParaRPr lang="zh-CN" altLang="en-US" sz="2400" b="1">
              <a:solidFill>
                <a:srgbClr val="FF0000"/>
              </a:solidFill>
              <a:latin typeface="黑体" pitchFamily="49" charset="-122"/>
              <a:ea typeface="黑体" panose="02010609060101010101" pitchFamily="49" charset="-122"/>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3" name="图片 17"/>
          <p:cNvPicPr>
            <a:picLocks noChangeAspect="1" noChangeArrowheads="1"/>
          </p:cNvPicPr>
          <p:nvPr>
            <p:custDataLst>
              <p:tags r:id="rId4"/>
            </p:custDataLst>
          </p:nvPr>
        </p:nvPicPr>
        <p:blipFill>
          <a:blip r:embed="rId3"/>
          <a:stretch>
            <a:fillRect/>
          </a:stretch>
        </p:blipFill>
        <p:spPr bwMode="auto">
          <a:xfrm>
            <a:off x="838200" y="381000"/>
            <a:ext cx="7554006" cy="1927877"/>
          </a:xfrm>
          <a:prstGeom prst="rect">
            <a:avLst/>
          </a:prstGeom>
          <a:noFill/>
          <a:ln w="9525" algn="ctr">
            <a:noFill/>
            <a:miter lim="800000"/>
          </a:ln>
        </p:spPr>
      </p:pic>
      <p:pic>
        <p:nvPicPr>
          <p:cNvPr id="5" name="图片 4" descr="@IE`Y7{LGL%H6X%U3_{TDT7"/>
          <p:cNvPicPr>
            <a:picLocks noChangeAspect="1" noChangeArrowheads="1"/>
          </p:cNvPicPr>
          <p:nvPr>
            <p:custDataLst>
              <p:tags r:id="rId6"/>
            </p:custDataLst>
          </p:nvPr>
        </p:nvPicPr>
        <p:blipFill>
          <a:blip r:embed="rId5"/>
          <a:stretch>
            <a:fillRect/>
          </a:stretch>
        </p:blipFill>
        <p:spPr bwMode="auto">
          <a:xfrm>
            <a:off x="838200" y="2819400"/>
            <a:ext cx="7467600" cy="3420102"/>
          </a:xfrm>
          <a:prstGeom prst="rect">
            <a:avLst/>
          </a:prstGeom>
          <a:noFill/>
          <a:ln w="9525" algn="ctr">
            <a:noFill/>
            <a:miter lim="800000"/>
          </a:ln>
        </p:spPr>
      </p:pic>
      <p:sp>
        <p:nvSpPr>
          <p:cNvPr id="6" name="TextBox 5"/>
          <p:cNvSpPr txBox="1"/>
          <p:nvPr>
            <p:custDataLst>
              <p:tags r:id="rId7"/>
            </p:custDataLst>
          </p:nvPr>
        </p:nvSpPr>
        <p:spPr>
          <a:xfrm>
            <a:off x="990600" y="381000"/>
            <a:ext cx="1981200" cy="461665"/>
          </a:xfrm>
          <a:prstGeom prst="rect">
            <a:avLst/>
          </a:prstGeom>
          <a:noFill/>
        </p:spPr>
        <p:txBody>
          <a:bodyPr wrap="square" rtlCol="0">
            <a:spAutoFit/>
          </a:bodyPr>
          <a:lstStyle/>
          <a:p>
            <a:r>
              <a:rPr lang="zh-CN" altLang="en-US" sz="2400" b="1" smtClean="0">
                <a:solidFill>
                  <a:srgbClr val="FF0000"/>
                </a:solidFill>
                <a:latin typeface="黑体" pitchFamily="49" charset="-122"/>
                <a:ea typeface="黑体" panose="02010609060101010101" pitchFamily="49" charset="-122"/>
              </a:rPr>
              <a:t>材料三</a:t>
            </a:r>
            <a:endParaRPr lang="zh-CN" altLang="en-US" sz="2400" b="1">
              <a:solidFill>
                <a:srgbClr val="FF0000"/>
              </a:solidFill>
              <a:latin typeface="黑体" pitchFamily="49" charset="-122"/>
              <a:ea typeface="黑体" panose="02010609060101010101" pitchFamily="49" charset="-122"/>
            </a:endParaRPr>
          </a:p>
        </p:txBody>
      </p:sp>
      <p:sp>
        <p:nvSpPr>
          <p:cNvPr id="7" name="TextBox 6"/>
          <p:cNvSpPr txBox="1"/>
          <p:nvPr>
            <p:custDataLst>
              <p:tags r:id="rId8"/>
            </p:custDataLst>
          </p:nvPr>
        </p:nvSpPr>
        <p:spPr>
          <a:xfrm>
            <a:off x="914400" y="2514600"/>
            <a:ext cx="1981200" cy="461665"/>
          </a:xfrm>
          <a:prstGeom prst="rect">
            <a:avLst/>
          </a:prstGeom>
          <a:noFill/>
        </p:spPr>
        <p:txBody>
          <a:bodyPr wrap="square" rtlCol="0">
            <a:spAutoFit/>
          </a:bodyPr>
          <a:lstStyle/>
          <a:p>
            <a:r>
              <a:rPr lang="zh-CN" altLang="en-US" sz="2400" b="1" smtClean="0">
                <a:solidFill>
                  <a:srgbClr val="FF0000"/>
                </a:solidFill>
                <a:latin typeface="黑体" pitchFamily="49" charset="-122"/>
                <a:ea typeface="黑体" panose="02010609060101010101" pitchFamily="49" charset="-122"/>
              </a:rPr>
              <a:t>材料四</a:t>
            </a:r>
            <a:endParaRPr lang="zh-CN" altLang="en-US" sz="2400" b="1">
              <a:solidFill>
                <a:srgbClr val="FF0000"/>
              </a:solidFill>
              <a:latin typeface="黑体" pitchFamily="49" charset="-122"/>
              <a:ea typeface="黑体" panose="02010609060101010101" pitchFamily="49" charset="-122"/>
            </a:endParaRP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7"/>
          <p:cNvSpPr>
            <a:spLocks noChangeArrowheads="1"/>
          </p:cNvSpPr>
          <p:nvPr>
            <p:custDataLst>
              <p:tags r:id="rId3"/>
            </p:custDataLst>
          </p:nvPr>
        </p:nvSpPr>
        <p:spPr bwMode="auto">
          <a:xfrm>
            <a:off x="457200" y="457200"/>
            <a:ext cx="8153400" cy="2384524"/>
          </a:xfrm>
          <a:prstGeom prst="rect">
            <a:avLst/>
          </a:prstGeom>
          <a:gradFill rotWithShape="1">
            <a:gsLst>
              <a:gs pos="0">
                <a:srgbClr val="FEFED9"/>
              </a:gs>
              <a:gs pos="100000">
                <a:srgbClr val="838309"/>
              </a:gs>
            </a:gsLst>
            <a:lin ang="2700000"/>
          </a:gradFill>
          <a:ln w="9525" algn="ctr">
            <a:noFill/>
            <a:miter lim="800000"/>
          </a:ln>
        </p:spPr>
        <p:txBody>
          <a:bodyPr wrap="square">
            <a:spAutoFit/>
          </a:bodyPr>
          <a:lstStyle/>
          <a:p>
            <a:r>
              <a:rPr lang="en-US" altLang="zh-CN" sz="2400" b="1">
                <a:latin typeface="黑体" pitchFamily="49" charset="-122"/>
                <a:ea typeface="黑体" panose="02010609060101010101" pitchFamily="49" charset="-122"/>
              </a:rPr>
              <a:t>     19</a:t>
            </a:r>
            <a:r>
              <a:rPr lang="zh-CN" altLang="en-US" sz="2400" b="1">
                <a:latin typeface="黑体" pitchFamily="49" charset="-122"/>
                <a:ea typeface="黑体" panose="02010609060101010101" pitchFamily="49" charset="-122"/>
              </a:rPr>
              <a:t>世纪上半叶在英格兰是一个盗匪肆虐的黄金时代</a:t>
            </a:r>
            <a:r>
              <a:rPr lang="en-US" altLang="zh-CN" sz="2400" b="1">
                <a:latin typeface="黑体" pitchFamily="49" charset="-122"/>
                <a:ea typeface="黑体" panose="02010609060101010101" pitchFamily="49" charset="-122"/>
              </a:rPr>
              <a:t>……</a:t>
            </a:r>
            <a:r>
              <a:rPr lang="zh-CN" altLang="en-US" sz="2400" b="1">
                <a:latin typeface="黑体" pitchFamily="49" charset="-122"/>
                <a:ea typeface="黑体" panose="02010609060101010101" pitchFamily="49" charset="-122"/>
              </a:rPr>
              <a:t>根据内务部每年公布的犯罪统计，仅在英格兰和威尔士，所发生的刑事犯罪数字为：</a:t>
            </a:r>
            <a:r>
              <a:rPr lang="en-US" altLang="zh-CN" sz="2400" b="1">
                <a:latin typeface="黑体" pitchFamily="49" charset="-122"/>
                <a:ea typeface="黑体" panose="02010609060101010101" pitchFamily="49" charset="-122"/>
              </a:rPr>
              <a:t>1805</a:t>
            </a:r>
            <a:r>
              <a:rPr lang="zh-CN" altLang="en-US" sz="2400" b="1">
                <a:latin typeface="黑体" pitchFamily="49" charset="-122"/>
                <a:ea typeface="黑体" panose="02010609060101010101" pitchFamily="49" charset="-122"/>
              </a:rPr>
              <a:t>年，</a:t>
            </a:r>
            <a:r>
              <a:rPr lang="en-US" altLang="zh-CN" sz="2400" b="1">
                <a:latin typeface="黑体" pitchFamily="49" charset="-122"/>
                <a:ea typeface="黑体" panose="02010609060101010101" pitchFamily="49" charset="-122"/>
              </a:rPr>
              <a:t>4605</a:t>
            </a:r>
            <a:r>
              <a:rPr lang="zh-CN" altLang="en-US" sz="2400" b="1">
                <a:latin typeface="黑体" pitchFamily="49" charset="-122"/>
                <a:ea typeface="黑体" panose="02010609060101010101" pitchFamily="49" charset="-122"/>
              </a:rPr>
              <a:t>起；</a:t>
            </a:r>
            <a:r>
              <a:rPr lang="en-US" altLang="zh-CN" sz="2400" b="1">
                <a:latin typeface="黑体" pitchFamily="49" charset="-122"/>
                <a:ea typeface="黑体" panose="02010609060101010101" pitchFamily="49" charset="-122"/>
              </a:rPr>
              <a:t>1815</a:t>
            </a:r>
            <a:r>
              <a:rPr lang="zh-CN" altLang="en-US" sz="2400" b="1">
                <a:latin typeface="黑体" pitchFamily="49" charset="-122"/>
                <a:ea typeface="黑体" panose="02010609060101010101" pitchFamily="49" charset="-122"/>
              </a:rPr>
              <a:t>年，</a:t>
            </a:r>
            <a:r>
              <a:rPr lang="en-US" altLang="zh-CN" sz="2400" b="1">
                <a:latin typeface="黑体" pitchFamily="49" charset="-122"/>
                <a:ea typeface="黑体" panose="02010609060101010101" pitchFamily="49" charset="-122"/>
              </a:rPr>
              <a:t>7898</a:t>
            </a:r>
            <a:r>
              <a:rPr lang="zh-CN" altLang="en-US" sz="2400" b="1">
                <a:latin typeface="黑体" pitchFamily="49" charset="-122"/>
                <a:ea typeface="黑体" panose="02010609060101010101" pitchFamily="49" charset="-122"/>
              </a:rPr>
              <a:t>起；</a:t>
            </a:r>
            <a:r>
              <a:rPr lang="en-US" altLang="zh-CN" sz="2400" b="1">
                <a:latin typeface="黑体" pitchFamily="49" charset="-122"/>
                <a:ea typeface="黑体" panose="02010609060101010101" pitchFamily="49" charset="-122"/>
              </a:rPr>
              <a:t>1825</a:t>
            </a:r>
            <a:r>
              <a:rPr lang="zh-CN" altLang="en-US" sz="2400" b="1">
                <a:latin typeface="黑体" pitchFamily="49" charset="-122"/>
                <a:ea typeface="黑体" panose="02010609060101010101" pitchFamily="49" charset="-122"/>
              </a:rPr>
              <a:t>年，</a:t>
            </a:r>
            <a:r>
              <a:rPr lang="en-US" altLang="zh-CN" sz="2400" b="1">
                <a:latin typeface="黑体" pitchFamily="49" charset="-122"/>
                <a:ea typeface="黑体" panose="02010609060101010101" pitchFamily="49" charset="-122"/>
              </a:rPr>
              <a:t>14437</a:t>
            </a:r>
            <a:r>
              <a:rPr lang="zh-CN" altLang="en-US" sz="2400" b="1">
                <a:latin typeface="黑体" pitchFamily="49" charset="-122"/>
                <a:ea typeface="黑体" panose="02010609060101010101" pitchFamily="49" charset="-122"/>
              </a:rPr>
              <a:t>起；</a:t>
            </a:r>
            <a:r>
              <a:rPr lang="en-US" altLang="zh-CN" sz="2400" b="1">
                <a:latin typeface="黑体" pitchFamily="49" charset="-122"/>
                <a:ea typeface="黑体" panose="02010609060101010101" pitchFamily="49" charset="-122"/>
              </a:rPr>
              <a:t>1835</a:t>
            </a:r>
            <a:r>
              <a:rPr lang="zh-CN" altLang="en-US" sz="2400" b="1">
                <a:latin typeface="黑体" pitchFamily="49" charset="-122"/>
                <a:ea typeface="黑体" panose="02010609060101010101" pitchFamily="49" charset="-122"/>
              </a:rPr>
              <a:t>年，</a:t>
            </a:r>
            <a:r>
              <a:rPr lang="en-US" altLang="zh-CN" sz="2400" b="1">
                <a:latin typeface="黑体" pitchFamily="49" charset="-122"/>
                <a:ea typeface="黑体" panose="02010609060101010101" pitchFamily="49" charset="-122"/>
              </a:rPr>
              <a:t>20731</a:t>
            </a:r>
            <a:r>
              <a:rPr lang="zh-CN" altLang="en-US" sz="2400" b="1">
                <a:latin typeface="黑体" pitchFamily="49" charset="-122"/>
                <a:ea typeface="黑体" panose="02010609060101010101" pitchFamily="49" charset="-122"/>
              </a:rPr>
              <a:t>起；</a:t>
            </a:r>
            <a:r>
              <a:rPr lang="en-US" altLang="zh-CN" sz="2400" b="1">
                <a:latin typeface="黑体" pitchFamily="49" charset="-122"/>
                <a:ea typeface="黑体" panose="02010609060101010101" pitchFamily="49" charset="-122"/>
              </a:rPr>
              <a:t>1842</a:t>
            </a:r>
            <a:r>
              <a:rPr lang="zh-CN" altLang="en-US" sz="2400" b="1">
                <a:latin typeface="黑体" pitchFamily="49" charset="-122"/>
                <a:ea typeface="黑体" panose="02010609060101010101" pitchFamily="49" charset="-122"/>
              </a:rPr>
              <a:t>年达到</a:t>
            </a:r>
            <a:r>
              <a:rPr lang="en-US" altLang="zh-CN" sz="2400" b="1">
                <a:latin typeface="黑体" pitchFamily="49" charset="-122"/>
                <a:ea typeface="黑体" panose="02010609060101010101" pitchFamily="49" charset="-122"/>
              </a:rPr>
              <a:t>31309</a:t>
            </a:r>
            <a:r>
              <a:rPr lang="zh-CN" altLang="en-US" sz="2400" b="1">
                <a:latin typeface="黑体" pitchFamily="49" charset="-122"/>
                <a:ea typeface="黑体" panose="02010609060101010101" pitchFamily="49" charset="-122"/>
              </a:rPr>
              <a:t>起。</a:t>
            </a:r>
          </a:p>
          <a:p>
            <a:pPr algn="r"/>
            <a:r>
              <a:rPr lang="en-US" altLang="zh-CN" sz="2400" b="1">
                <a:latin typeface="黑体" pitchFamily="49" charset="-122"/>
                <a:ea typeface="黑体" panose="02010609060101010101" pitchFamily="49" charset="-122"/>
              </a:rPr>
              <a:t>——</a:t>
            </a:r>
            <a:r>
              <a:rPr lang="zh-CN" altLang="en-US" sz="2400" b="1">
                <a:latin typeface="黑体" pitchFamily="49" charset="-122"/>
                <a:ea typeface="黑体" panose="02010609060101010101" pitchFamily="49" charset="-122"/>
              </a:rPr>
              <a:t>钱乘旦、刘金源</a:t>
            </a:r>
            <a:r>
              <a:rPr lang="en-US" altLang="zh-CN" sz="2400" b="1">
                <a:latin typeface="黑体" pitchFamily="49" charset="-122"/>
                <a:ea typeface="黑体" panose="02010609060101010101" pitchFamily="49" charset="-122"/>
              </a:rPr>
              <a:t>《</a:t>
            </a:r>
            <a:r>
              <a:rPr lang="zh-CN" altLang="en-US" sz="2400" b="1">
                <a:latin typeface="黑体" pitchFamily="49" charset="-122"/>
                <a:ea typeface="黑体" panose="02010609060101010101" pitchFamily="49" charset="-122"/>
              </a:rPr>
              <a:t>寰球透视：现代化的迷途</a:t>
            </a:r>
            <a:r>
              <a:rPr lang="en-US" altLang="zh-CN" sz="2400" b="1">
                <a:latin typeface="黑体" pitchFamily="49" charset="-122"/>
                <a:ea typeface="黑体" panose="02010609060101010101" pitchFamily="49" charset="-122"/>
              </a:rPr>
              <a:t>》</a:t>
            </a:r>
          </a:p>
        </p:txBody>
      </p:sp>
      <p:pic>
        <p:nvPicPr>
          <p:cNvPr id="3" name="图片 6"/>
          <p:cNvPicPr>
            <a:picLocks noChangeAspect="1" noChangeArrowheads="1"/>
          </p:cNvPicPr>
          <p:nvPr>
            <p:custDataLst>
              <p:tags r:id="rId5"/>
            </p:custDataLst>
          </p:nvPr>
        </p:nvPicPr>
        <p:blipFill>
          <a:blip r:embed="rId4"/>
          <a:stretch>
            <a:fillRect/>
          </a:stretch>
        </p:blipFill>
        <p:spPr bwMode="auto">
          <a:xfrm>
            <a:off x="914400" y="3124200"/>
            <a:ext cx="7543800" cy="3429000"/>
          </a:xfrm>
          <a:prstGeom prst="rect">
            <a:avLst/>
          </a:prstGeom>
          <a:noFill/>
          <a:ln w="9525" algn="ctr">
            <a:noFill/>
            <a:miter lim="800000"/>
          </a:ln>
          <a:effectLst>
            <a:outerShdw sx="102000" sy="102000" algn="ctr" rotWithShape="0">
              <a:srgbClr val="000000">
                <a:alpha val="39998"/>
              </a:srgbClr>
            </a:outerShdw>
          </a:effectLst>
        </p:spPr>
      </p:pic>
      <p:sp>
        <p:nvSpPr>
          <p:cNvPr id="4" name="TextBox 3"/>
          <p:cNvSpPr txBox="1"/>
          <p:nvPr>
            <p:custDataLst>
              <p:tags r:id="rId6"/>
            </p:custDataLst>
          </p:nvPr>
        </p:nvSpPr>
        <p:spPr>
          <a:xfrm>
            <a:off x="381000" y="0"/>
            <a:ext cx="1981200" cy="461665"/>
          </a:xfrm>
          <a:prstGeom prst="rect">
            <a:avLst/>
          </a:prstGeom>
          <a:noFill/>
        </p:spPr>
        <p:txBody>
          <a:bodyPr wrap="square" rtlCol="0">
            <a:spAutoFit/>
          </a:bodyPr>
          <a:lstStyle/>
          <a:p>
            <a:r>
              <a:rPr lang="zh-CN" altLang="en-US" sz="2400" b="1" smtClean="0">
                <a:solidFill>
                  <a:srgbClr val="FF0000"/>
                </a:solidFill>
                <a:latin typeface="黑体" pitchFamily="49" charset="-122"/>
                <a:ea typeface="黑体" panose="02010609060101010101" pitchFamily="49" charset="-122"/>
              </a:rPr>
              <a:t>材料五</a:t>
            </a:r>
            <a:endParaRPr lang="zh-CN" altLang="en-US" sz="2400" b="1">
              <a:solidFill>
                <a:srgbClr val="FF0000"/>
              </a:solidFill>
              <a:latin typeface="黑体" pitchFamily="49" charset="-122"/>
              <a:ea typeface="黑体" panose="02010609060101010101" pitchFamily="49" charset="-122"/>
            </a:endParaRPr>
          </a:p>
        </p:txBody>
      </p:sp>
      <p:sp>
        <p:nvSpPr>
          <p:cNvPr id="5" name="TextBox 4"/>
          <p:cNvSpPr txBox="1"/>
          <p:nvPr>
            <p:custDataLst>
              <p:tags r:id="rId7"/>
            </p:custDataLst>
          </p:nvPr>
        </p:nvSpPr>
        <p:spPr>
          <a:xfrm>
            <a:off x="457200" y="2819400"/>
            <a:ext cx="1981200" cy="461665"/>
          </a:xfrm>
          <a:prstGeom prst="rect">
            <a:avLst/>
          </a:prstGeom>
          <a:noFill/>
        </p:spPr>
        <p:txBody>
          <a:bodyPr wrap="square" rtlCol="0">
            <a:spAutoFit/>
          </a:bodyPr>
          <a:lstStyle/>
          <a:p>
            <a:r>
              <a:rPr lang="zh-CN" altLang="en-US" sz="2400" b="1" smtClean="0">
                <a:solidFill>
                  <a:srgbClr val="FF0000"/>
                </a:solidFill>
                <a:latin typeface="黑体" pitchFamily="49" charset="-122"/>
                <a:ea typeface="黑体" panose="02010609060101010101" pitchFamily="49" charset="-122"/>
              </a:rPr>
              <a:t>材料六</a:t>
            </a:r>
            <a:endParaRPr lang="zh-CN" altLang="en-US" sz="2400" b="1">
              <a:solidFill>
                <a:srgbClr val="FF0000"/>
              </a:solidFill>
              <a:latin typeface="黑体" pitchFamily="49" charset="-122"/>
              <a:ea typeface="黑体" panose="02010609060101010101" pitchFamily="49" charset="-122"/>
            </a:endParaRP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TextBox 1"/>
          <p:cNvSpPr txBox="1"/>
          <p:nvPr>
            <p:custDataLst>
              <p:tags r:id="rId3"/>
            </p:custDataLst>
          </p:nvPr>
        </p:nvSpPr>
        <p:spPr>
          <a:xfrm>
            <a:off x="1066800" y="457200"/>
            <a:ext cx="4876800" cy="461665"/>
          </a:xfrm>
          <a:prstGeom prst="rect">
            <a:avLst/>
          </a:prstGeom>
          <a:noFill/>
        </p:spPr>
        <p:txBody>
          <a:bodyPr wrap="square" rtlCol="0">
            <a:spAutoFit/>
          </a:bodyPr>
          <a:lstStyle/>
          <a:p>
            <a:r>
              <a:rPr lang="en-US" altLang="zh-CN" sz="2400" b="1" smtClean="0">
                <a:solidFill>
                  <a:srgbClr val="FF0000"/>
                </a:solidFill>
                <a:latin typeface="黑体" pitchFamily="49" charset="-122"/>
                <a:ea typeface="黑体" panose="02010609060101010101" pitchFamily="49" charset="-122"/>
              </a:rPr>
              <a:t>5.</a:t>
            </a:r>
            <a:r>
              <a:rPr lang="zh-CN" altLang="en-US" sz="2400" b="1" smtClean="0">
                <a:solidFill>
                  <a:srgbClr val="FF0000"/>
                </a:solidFill>
                <a:latin typeface="黑体" pitchFamily="49" charset="-122"/>
                <a:ea typeface="黑体" panose="02010609060101010101" pitchFamily="49" charset="-122"/>
              </a:rPr>
              <a:t>极大改变了世界的面貌。</a:t>
            </a:r>
            <a:endParaRPr lang="zh-CN" altLang="en-US" sz="2400" b="1">
              <a:solidFill>
                <a:srgbClr val="FF0000"/>
              </a:solidFill>
              <a:latin typeface="黑体" pitchFamily="49" charset="-122"/>
              <a:ea typeface="黑体" panose="02010609060101010101" pitchFamily="49" charset="-122"/>
            </a:endParaRPr>
          </a:p>
        </p:txBody>
      </p:sp>
      <p:sp>
        <p:nvSpPr>
          <p:cNvPr id="3" name="TextBox 2"/>
          <p:cNvSpPr txBox="1"/>
          <p:nvPr>
            <p:custDataLst>
              <p:tags r:id="rId4"/>
            </p:custDataLst>
          </p:nvPr>
        </p:nvSpPr>
        <p:spPr>
          <a:xfrm>
            <a:off x="1143000" y="1143000"/>
            <a:ext cx="4724400" cy="707886"/>
          </a:xfrm>
          <a:prstGeom prst="rect">
            <a:avLst/>
          </a:prstGeom>
          <a:noFill/>
        </p:spPr>
        <p:txBody>
          <a:bodyPr wrap="square" rtlCol="0">
            <a:spAutoFit/>
          </a:bodyPr>
          <a:lstStyle/>
          <a:p>
            <a:r>
              <a:rPr lang="zh-CN" altLang="en-US" sz="2000" b="1" smtClean="0">
                <a:latin typeface="黑体" pitchFamily="49" charset="-122"/>
                <a:ea typeface="黑体" panose="02010609060101010101" pitchFamily="49" charset="-122"/>
              </a:rPr>
              <a:t>（</a:t>
            </a:r>
            <a:r>
              <a:rPr lang="en-US" altLang="zh-CN" sz="2000" b="1" smtClean="0">
                <a:latin typeface="黑体" pitchFamily="49" charset="-122"/>
                <a:ea typeface="黑体" panose="02010609060101010101" pitchFamily="49" charset="-122"/>
              </a:rPr>
              <a:t>1</a:t>
            </a:r>
            <a:r>
              <a:rPr lang="zh-CN" altLang="en-US" sz="2000" b="1" smtClean="0">
                <a:latin typeface="黑体" pitchFamily="49" charset="-122"/>
                <a:ea typeface="黑体" panose="02010609060101010101" pitchFamily="49" charset="-122"/>
              </a:rPr>
              <a:t>）世界市场的最终形成；</a:t>
            </a:r>
            <a:endParaRPr lang="en-US" altLang="zh-CN" sz="2000" b="1" smtClean="0">
              <a:latin typeface="黑体" panose="02010609060101010101" pitchFamily="49" charset="-122"/>
              <a:ea typeface="黑体" panose="02010609060101010101" pitchFamily="49" charset="-122"/>
            </a:endParaRPr>
          </a:p>
          <a:p>
            <a:r>
              <a:rPr lang="zh-CN" altLang="en-US" sz="2000" b="1" smtClean="0">
                <a:latin typeface="黑体" pitchFamily="49" charset="-122"/>
                <a:ea typeface="黑体" panose="02010609060101010101" pitchFamily="49" charset="-122"/>
              </a:rPr>
              <a:t>（</a:t>
            </a:r>
            <a:r>
              <a:rPr lang="en-US" altLang="zh-CN" sz="2000" b="1" smtClean="0">
                <a:latin typeface="黑体" pitchFamily="49" charset="-122"/>
                <a:ea typeface="黑体" panose="02010609060101010101" pitchFamily="49" charset="-122"/>
              </a:rPr>
              <a:t>2</a:t>
            </a:r>
            <a:r>
              <a:rPr lang="zh-CN" altLang="en-US" sz="2000" b="1" smtClean="0">
                <a:latin typeface="黑体" pitchFamily="49" charset="-122"/>
                <a:ea typeface="黑体" panose="02010609060101010101" pitchFamily="49" charset="-122"/>
              </a:rPr>
              <a:t>）资本主义世界殖民体系的建立。</a:t>
            </a:r>
            <a:endParaRPr lang="zh-CN" altLang="en-US" sz="2000" b="1">
              <a:latin typeface="黑体" pitchFamily="49" charset="-122"/>
              <a:ea typeface="黑体" panose="02010609060101010101" pitchFamily="49" charset="-122"/>
            </a:endParaRPr>
          </a:p>
        </p:txBody>
      </p:sp>
      <p:sp>
        <p:nvSpPr>
          <p:cNvPr id="4" name="文本框 3"/>
          <p:cNvSpPr/>
          <p:nvPr>
            <p:custDataLst>
              <p:tags r:id="rId5"/>
            </p:custDataLst>
          </p:nvPr>
        </p:nvSpPr>
        <p:spPr>
          <a:xfrm>
            <a:off x="304800" y="2209800"/>
            <a:ext cx="8531225" cy="2790187"/>
          </a:xfrm>
          <a:prstGeom prst="rect">
            <a:avLst/>
          </a:prstGeom>
          <a:noFill/>
          <a:ln>
            <a:noFill/>
            <a:miter lim="800000"/>
          </a:ln>
        </p:spPr>
        <p:txBody>
          <a:bodyPr>
            <a:spAutoFit/>
          </a:bodyPr>
          <a:lstStyle/>
          <a:p>
            <a:pPr>
              <a:lnSpc>
                <a:spcPct val="150000"/>
              </a:lnSpc>
            </a:pPr>
            <a:r>
              <a:rPr lang="en-US" altLang="zh-CN" sz="2000" b="1">
                <a:latin typeface="华文新魏" pitchFamily="2" charset="-122"/>
                <a:ea typeface="华文新魏"/>
              </a:rPr>
              <a:t>       </a:t>
            </a:r>
            <a:r>
              <a:rPr lang="zh-CN" altLang="en-US" sz="2000" b="1">
                <a:latin typeface="华文新魏" pitchFamily="2" charset="-122"/>
                <a:ea typeface="华文新魏"/>
              </a:rPr>
              <a:t>资产阶级，由于一切生产工具的迅速改进，由于交通的极其便利，把一切民族甚至最野蛮的民族都卷到文明中来了。它的商品的低廉价格，是它用来摧毁一切万里长城、征服野蛮人最顽强的仇外心理的重炮。它迫使一切民族</a:t>
            </a:r>
            <a:r>
              <a:rPr lang="en-US" altLang="zh-CN" sz="2000" b="1">
                <a:latin typeface="华文新魏" pitchFamily="2" charset="-122"/>
                <a:ea typeface="华文新魏"/>
              </a:rPr>
              <a:t>——</a:t>
            </a:r>
            <a:r>
              <a:rPr lang="zh-CN" altLang="en-US" sz="2000" b="1">
                <a:latin typeface="华文新魏" pitchFamily="2" charset="-122"/>
                <a:ea typeface="华文新魏"/>
              </a:rPr>
              <a:t>如果它们不想灭亡的话</a:t>
            </a:r>
            <a:r>
              <a:rPr lang="en-US" altLang="zh-CN" sz="2000" b="1">
                <a:latin typeface="华文新魏" pitchFamily="2" charset="-122"/>
                <a:ea typeface="华文新魏"/>
              </a:rPr>
              <a:t>——</a:t>
            </a:r>
            <a:r>
              <a:rPr lang="zh-CN" altLang="en-US" sz="2000" b="1">
                <a:latin typeface="华文新魏" pitchFamily="2" charset="-122"/>
                <a:ea typeface="华文新魏"/>
              </a:rPr>
              <a:t>采用资产阶级的生产方式……它按照自己的面貌为自己创造出一个世界。</a:t>
            </a:r>
          </a:p>
          <a:p>
            <a:pPr>
              <a:lnSpc>
                <a:spcPct val="150000"/>
              </a:lnSpc>
            </a:pPr>
            <a:r>
              <a:rPr lang="en-US" altLang="zh-CN" sz="2000" b="1" smtClean="0">
                <a:latin typeface="华文新魏" pitchFamily="2" charset="-122"/>
                <a:ea typeface="华文新魏"/>
              </a:rPr>
              <a:t>                         ——</a:t>
            </a:r>
            <a:r>
              <a:rPr lang="zh-CN" altLang="en-US" sz="2000" b="1" smtClean="0">
                <a:latin typeface="华文新魏" pitchFamily="2" charset="-122"/>
                <a:ea typeface="华文新魏"/>
              </a:rPr>
              <a:t>马</a:t>
            </a:r>
            <a:r>
              <a:rPr lang="zh-CN" altLang="en-US" sz="2000" b="1">
                <a:latin typeface="华文新魏" pitchFamily="2" charset="-122"/>
                <a:ea typeface="华文新魏"/>
              </a:rPr>
              <a:t>克思、</a:t>
            </a:r>
            <a:r>
              <a:rPr lang="en-US" altLang="zh-CN" sz="2000" b="1">
                <a:latin typeface="华文新魏" pitchFamily="2" charset="-122"/>
                <a:ea typeface="华文新魏"/>
              </a:rPr>
              <a:t>[</a:t>
            </a:r>
            <a:r>
              <a:rPr lang="zh-CN" altLang="en-US" sz="2000" b="1">
                <a:latin typeface="华文新魏" pitchFamily="2" charset="-122"/>
                <a:ea typeface="华文新魏"/>
              </a:rPr>
              <a:t>德</a:t>
            </a:r>
            <a:r>
              <a:rPr lang="en-US" altLang="zh-CN" sz="2000" b="1">
                <a:latin typeface="华文新魏" pitchFamily="2" charset="-122"/>
                <a:ea typeface="华文新魏"/>
              </a:rPr>
              <a:t>]</a:t>
            </a:r>
            <a:r>
              <a:rPr lang="zh-CN" altLang="en-US" sz="2000" b="1">
                <a:latin typeface="华文新魏" pitchFamily="2" charset="-122"/>
                <a:ea typeface="华文新魏"/>
              </a:rPr>
              <a:t>恩格斯《共产党宣言</a:t>
            </a:r>
            <a:r>
              <a:rPr lang="zh-CN" altLang="en-US" sz="2000" b="1" smtClean="0">
                <a:latin typeface="华文新魏" pitchFamily="2" charset="-122"/>
                <a:ea typeface="华文新魏"/>
              </a:rPr>
              <a:t>》</a:t>
            </a:r>
            <a:endParaRPr lang="zh-CN" altLang="en-US" sz="2000" b="1">
              <a:latin typeface="华文新魏" pitchFamily="2" charset="-122"/>
              <a:ea typeface="华文新魏" charset="0"/>
            </a:endParaRP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TextBox 1"/>
          <p:cNvSpPr txBox="1"/>
          <p:nvPr>
            <p:custDataLst>
              <p:tags r:id="rId3"/>
            </p:custDataLst>
          </p:nvPr>
        </p:nvSpPr>
        <p:spPr>
          <a:xfrm>
            <a:off x="990600" y="533400"/>
            <a:ext cx="762000" cy="646331"/>
          </a:xfrm>
          <a:prstGeom prst="rect">
            <a:avLst/>
          </a:prstGeom>
          <a:noFill/>
        </p:spPr>
        <p:txBody>
          <a:bodyPr wrap="square" rtlCol="0">
            <a:spAutoFit/>
          </a:bodyPr>
          <a:lstStyle/>
          <a:p>
            <a:r>
              <a:rPr lang="zh-CN" altLang="en-US" b="1" smtClean="0">
                <a:solidFill>
                  <a:srgbClr val="FF0000"/>
                </a:solidFill>
                <a:latin typeface="方正粗黑宋简体" pitchFamily="2" charset="-122"/>
                <a:ea typeface="方正粗黑宋简体" pitchFamily="2" charset="-122"/>
              </a:rPr>
              <a:t>达标检测</a:t>
            </a:r>
            <a:endParaRPr lang="zh-CN" altLang="en-US" b="1">
              <a:solidFill>
                <a:srgbClr val="FF0000"/>
              </a:solidFill>
              <a:latin typeface="方正粗黑宋简体" pitchFamily="2" charset="-122"/>
              <a:ea typeface="方正粗黑宋简体" pitchFamily="2" charset="-122"/>
            </a:endParaRPr>
          </a:p>
        </p:txBody>
      </p:sp>
      <p:sp>
        <p:nvSpPr>
          <p:cNvPr id="29697" name="Rectangle 1"/>
          <p:cNvSpPr>
            <a:spLocks noChangeArrowheads="1"/>
          </p:cNvSpPr>
          <p:nvPr>
            <p:custDataLst>
              <p:tags r:id="rId4"/>
            </p:custDataLst>
          </p:nvPr>
        </p:nvSpPr>
        <p:spPr bwMode="auto">
          <a:xfrm>
            <a:off x="685800" y="1447800"/>
            <a:ext cx="7696200" cy="1015663"/>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1.</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推动工业革命开始和扩展的基本动力是</a:t>
            </a:r>
            <a:endParaRPr kumimoji="0" lang="zh-CN" altLang="en-US"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A. </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资产阶级统治的确立         </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B. </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工场手工业的蓬勃发展</a:t>
            </a:r>
            <a:endPar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C. </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海外贸易和殖民扩张         </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D. </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市场需求的不断扩大</a:t>
            </a:r>
            <a:endPar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宋体" panose="02010600030101010101" pitchFamily="2" charset="-122"/>
            </a:endParaRPr>
          </a:p>
        </p:txBody>
      </p:sp>
      <p:sp>
        <p:nvSpPr>
          <p:cNvPr id="29698" name="Rectangle 2"/>
          <p:cNvSpPr>
            <a:spLocks noChangeArrowheads="1"/>
          </p:cNvSpPr>
          <p:nvPr>
            <p:custDataLst>
              <p:tags r:id="rId5"/>
            </p:custDataLst>
          </p:nvPr>
        </p:nvSpPr>
        <p:spPr bwMode="auto">
          <a:xfrm>
            <a:off x="685800" y="2819400"/>
            <a:ext cx="7315200" cy="2554545"/>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2.</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最早的自行车产生于</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1790</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年</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是木制的。此后</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铁制车轮、钢辐条、链条、无缝钢管先后用于自行车生产</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橡胶充气轮胎也不断改进</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至</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1898</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年奠定了现代自行车的雏形。由此可见</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自行车的发展历程</a:t>
            </a:r>
            <a:endPar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A.</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只利用了第一次工业革命的成果</a:t>
            </a:r>
            <a:endPar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B.</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只利用了第二次工业革命的成果</a:t>
            </a:r>
            <a:endPar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C.</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利用了前两次工业革命的成果</a:t>
            </a:r>
            <a:endPar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D.</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终结于工业革命的蓬勃进行时期</a:t>
            </a:r>
            <a:endPar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宋体" panose="02010600030101010101" pitchFamily="2" charset="-122"/>
            </a:endParaRPr>
          </a:p>
        </p:txBody>
      </p:sp>
      <p:sp>
        <p:nvSpPr>
          <p:cNvPr id="5" name="矩形 4"/>
          <p:cNvSpPr/>
          <p:nvPr>
            <p:custDataLst>
              <p:tags r:id="rId6"/>
            </p:custDataLst>
          </p:nvPr>
        </p:nvSpPr>
        <p:spPr>
          <a:xfrm>
            <a:off x="7086600" y="1371600"/>
            <a:ext cx="620683" cy="1446550"/>
          </a:xfrm>
          <a:prstGeom prst="rect">
            <a:avLst/>
          </a:prstGeom>
          <a:noFill/>
        </p:spPr>
        <p:txBody>
          <a:bodyPr wrap="square" lIns="91440" tIns="45720" rIns="91440" bIns="45720">
            <a:spAutoFit/>
          </a:bodyPr>
          <a:lstStyle/>
          <a:p>
            <a:pPr algn="ctr"/>
            <a:r>
              <a:rPr lang="en-US" altLang="zh-CN" sz="8800" b="1" i="1" cap="none" spc="0" smtClean="0">
                <a:ln w="17780" cmpd="sng">
                  <a:solidFill>
                    <a:srgbClr val="FFFFFF"/>
                  </a:solidFill>
                  <a:prstDash val="solid"/>
                  <a:miter lim="800000"/>
                </a:ln>
                <a:solidFill>
                  <a:srgbClr val="FF0000"/>
                </a:solidFill>
                <a:effectLst>
                  <a:outerShdw blurRad="50800" algn="tl" rotWithShape="0">
                    <a:srgbClr val="000000"/>
                  </a:outerShdw>
                </a:effectLst>
              </a:rPr>
              <a:t>D</a:t>
            </a:r>
            <a:endParaRPr lang="zh-CN" altLang="en-US" sz="8800" b="1" i="1" cap="none" spc="0">
              <a:ln w="17780" cmpd="sng">
                <a:solidFill>
                  <a:srgbClr val="FFFFFF"/>
                </a:solidFill>
                <a:prstDash val="solid"/>
                <a:miter lim="800000"/>
              </a:ln>
              <a:solidFill>
                <a:srgbClr val="FF0000"/>
              </a:solidFill>
              <a:effectLst>
                <a:outerShdw blurRad="50800" algn="tl" rotWithShape="0">
                  <a:srgbClr val="000000"/>
                </a:outerShdw>
              </a:effectLst>
            </a:endParaRPr>
          </a:p>
        </p:txBody>
      </p:sp>
      <p:sp>
        <p:nvSpPr>
          <p:cNvPr id="6" name="矩形 5"/>
          <p:cNvSpPr/>
          <p:nvPr>
            <p:custDataLst>
              <p:tags r:id="rId7"/>
            </p:custDataLst>
          </p:nvPr>
        </p:nvSpPr>
        <p:spPr>
          <a:xfrm>
            <a:off x="6019800" y="4038600"/>
            <a:ext cx="620683" cy="1446550"/>
          </a:xfrm>
          <a:prstGeom prst="rect">
            <a:avLst/>
          </a:prstGeom>
          <a:noFill/>
        </p:spPr>
        <p:txBody>
          <a:bodyPr wrap="square" lIns="91440" tIns="45720" rIns="91440" bIns="45720">
            <a:spAutoFit/>
          </a:bodyPr>
          <a:lstStyle/>
          <a:p>
            <a:pPr algn="ctr"/>
            <a:r>
              <a:rPr lang="en-US" altLang="zh-CN" sz="8800" b="1" i="1" cap="none" spc="0" smtClean="0">
                <a:ln w="17780" cmpd="sng">
                  <a:solidFill>
                    <a:srgbClr val="FFFFFF"/>
                  </a:solidFill>
                  <a:prstDash val="solid"/>
                  <a:miter lim="800000"/>
                </a:ln>
                <a:solidFill>
                  <a:srgbClr val="FF0000"/>
                </a:solidFill>
                <a:effectLst>
                  <a:outerShdw blurRad="50800" algn="tl" rotWithShape="0">
                    <a:srgbClr val="000000"/>
                  </a:outerShdw>
                </a:effectLst>
              </a:rPr>
              <a:t>C</a:t>
            </a:r>
            <a:endParaRPr lang="zh-CN" altLang="en-US" sz="8800" b="1" i="1" cap="none" spc="0">
              <a:ln w="17780" cmpd="sng">
                <a:solidFill>
                  <a:srgbClr val="FFFFFF"/>
                </a:solidFill>
                <a:prstDash val="solid"/>
                <a:miter lim="800000"/>
              </a:ln>
              <a:solidFill>
                <a:srgbClr val="FF0000"/>
              </a:solidFill>
              <a:effectLst>
                <a:outerShdw blurRad="50800" algn="tl" rotWithShape="0">
                  <a:srgbClr val="000000"/>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8" fill="hold" grpId="1"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6" grpId="1"/>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8674" name="Rectangle 2"/>
          <p:cNvSpPr>
            <a:spLocks noChangeArrowheads="1"/>
          </p:cNvSpPr>
          <p:nvPr>
            <p:custDataLst>
              <p:tags r:id="rId3"/>
            </p:custDataLst>
          </p:nvPr>
        </p:nvSpPr>
        <p:spPr bwMode="auto">
          <a:xfrm>
            <a:off x="914400" y="517267"/>
            <a:ext cx="6477000" cy="707886"/>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3. </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右图中</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a</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点对应的历史时期，主要使用的能源是</a:t>
            </a:r>
            <a:endPar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宋体" panose="02010600030101010101" pitchFamily="2" charset="-122"/>
            </a:endParaRPr>
          </a:p>
        </p:txBody>
      </p:sp>
      <p:pic>
        <p:nvPicPr>
          <p:cNvPr id="28673" name="图片 1" descr="学科网(www.zxxk.com)--教育资源门户，提供试卷、教案、课件、论文、素材以及各类教学资源下载，还有大量而丰富的教学相关资讯！"/>
          <p:cNvPicPr>
            <a:picLocks noChangeAspect="1" noChangeArrowheads="1"/>
          </p:cNvPicPr>
          <p:nvPr>
            <p:custDataLst>
              <p:tags r:id="rId5"/>
            </p:custDataLst>
          </p:nvPr>
        </p:nvPicPr>
        <p:blipFill>
          <a:blip r:embed="rId4"/>
          <a:stretch>
            <a:fillRect/>
          </a:stretch>
        </p:blipFill>
        <p:spPr bwMode="auto">
          <a:xfrm>
            <a:off x="1524000" y="990599"/>
            <a:ext cx="4419600" cy="1871553"/>
          </a:xfrm>
          <a:prstGeom prst="rect">
            <a:avLst/>
          </a:prstGeom>
          <a:noFill/>
        </p:spPr>
      </p:pic>
      <p:sp>
        <p:nvSpPr>
          <p:cNvPr id="28675" name="Rectangle 3"/>
          <p:cNvSpPr>
            <a:spLocks noChangeArrowheads="1"/>
          </p:cNvSpPr>
          <p:nvPr>
            <p:custDataLst>
              <p:tags r:id="rId6"/>
            </p:custDataLst>
          </p:nvPr>
        </p:nvSpPr>
        <p:spPr bwMode="auto">
          <a:xfrm>
            <a:off x="1143000" y="2971800"/>
            <a:ext cx="5432898" cy="400110"/>
          </a:xfrm>
          <a:prstGeom prst="rect">
            <a:avLst/>
          </a:prstGeom>
          <a:noFill/>
          <a:ln w="9525">
            <a:noFill/>
            <a:miter lim="800000"/>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A. </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电力    </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B. </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石油    </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C. </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煤	    </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D. </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核能</a:t>
            </a:r>
            <a:endPar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宋体" panose="02010600030101010101" pitchFamily="2" charset="-122"/>
            </a:endParaRPr>
          </a:p>
        </p:txBody>
      </p:sp>
      <p:sp>
        <p:nvSpPr>
          <p:cNvPr id="28676" name="Rectangle 4"/>
          <p:cNvSpPr>
            <a:spLocks noChangeArrowheads="1"/>
          </p:cNvSpPr>
          <p:nvPr>
            <p:custDataLst>
              <p:tags r:id="rId7"/>
            </p:custDataLst>
          </p:nvPr>
        </p:nvSpPr>
        <p:spPr bwMode="auto">
          <a:xfrm>
            <a:off x="914400" y="3579912"/>
            <a:ext cx="7620000" cy="1938992"/>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4.</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英国</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18</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世纪人口死亡率明显下降</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但</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1816</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年以后死亡率上升。</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1831~1841</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年</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工厂集中的伯明翰每千人死亡率由</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14.6</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上升到</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27.2,</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利物浦由</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21</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上升到</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34.8</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。导致上述情况发生的重要原因是</a:t>
            </a:r>
            <a:endPar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endParaRPr kumimoji="0" lang="en-US" altLang="zh-CN"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A.</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城市环境极其恶化	</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B.</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化学工业污染严重</a:t>
            </a:r>
            <a:endPar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C.</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人口膨胀食物短缺	</a:t>
            </a:r>
            <a:r>
              <a:rPr kumimoji="0" lang="en-US" altLang="zh-CN"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D.</a:t>
            </a:r>
            <a:r>
              <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Times New Roman" pitchFamily="18" charset="0"/>
              </a:rPr>
              <a:t>医疗技术水平下降</a:t>
            </a:r>
            <a:endParaRPr kumimoji="0" lang="zh-CN" altLang="en-US" sz="2000" b="1" i="0" u="none" strike="noStrike" cap="none" normalizeH="0" baseline="0" smtClean="0">
              <a:ln>
                <a:noFill/>
              </a:ln>
              <a:solidFill>
                <a:schemeClr val="tx1"/>
              </a:solidFill>
              <a:effectLst/>
              <a:latin typeface="黑体" pitchFamily="49" charset="-122"/>
              <a:ea typeface="黑体" panose="02010609060101010101" pitchFamily="49" charset="-122"/>
              <a:cs typeface="宋体" panose="02010600030101010101" pitchFamily="2" charset="-122"/>
            </a:endParaRPr>
          </a:p>
        </p:txBody>
      </p:sp>
      <p:sp>
        <p:nvSpPr>
          <p:cNvPr id="6" name="矩形 5"/>
          <p:cNvSpPr/>
          <p:nvPr>
            <p:custDataLst>
              <p:tags r:id="rId8"/>
            </p:custDataLst>
          </p:nvPr>
        </p:nvSpPr>
        <p:spPr>
          <a:xfrm>
            <a:off x="7086600" y="1371600"/>
            <a:ext cx="620683" cy="1446550"/>
          </a:xfrm>
          <a:prstGeom prst="rect">
            <a:avLst/>
          </a:prstGeom>
          <a:noFill/>
        </p:spPr>
        <p:txBody>
          <a:bodyPr wrap="square" lIns="91440" tIns="45720" rIns="91440" bIns="45720">
            <a:spAutoFit/>
          </a:bodyPr>
          <a:lstStyle/>
          <a:p>
            <a:pPr algn="ctr"/>
            <a:r>
              <a:rPr lang="en-US" altLang="zh-CN" sz="8800" b="1" i="1" cap="none" spc="0" smtClean="0">
                <a:ln w="17780" cmpd="sng">
                  <a:solidFill>
                    <a:srgbClr val="FFFFFF"/>
                  </a:solidFill>
                  <a:prstDash val="solid"/>
                  <a:miter lim="800000"/>
                </a:ln>
                <a:solidFill>
                  <a:srgbClr val="FF0000"/>
                </a:solidFill>
                <a:effectLst>
                  <a:outerShdw blurRad="50800" algn="tl" rotWithShape="0">
                    <a:srgbClr val="000000"/>
                  </a:outerShdw>
                </a:effectLst>
              </a:rPr>
              <a:t>C</a:t>
            </a:r>
            <a:endParaRPr lang="zh-CN" altLang="en-US" sz="8800" b="1" i="1" cap="none" spc="0">
              <a:ln w="17780" cmpd="sng">
                <a:solidFill>
                  <a:srgbClr val="FFFFFF"/>
                </a:solidFill>
                <a:prstDash val="solid"/>
                <a:miter lim="800000"/>
              </a:ln>
              <a:solidFill>
                <a:srgbClr val="FF0000"/>
              </a:solidFill>
              <a:effectLst>
                <a:outerShdw blurRad="50800" algn="tl" rotWithShape="0">
                  <a:srgbClr val="000000"/>
                </a:outerShdw>
              </a:effectLst>
            </a:endParaRPr>
          </a:p>
        </p:txBody>
      </p:sp>
      <p:sp>
        <p:nvSpPr>
          <p:cNvPr id="7" name="矩形 6"/>
          <p:cNvSpPr/>
          <p:nvPr>
            <p:custDataLst>
              <p:tags r:id="rId9"/>
            </p:custDataLst>
          </p:nvPr>
        </p:nvSpPr>
        <p:spPr>
          <a:xfrm>
            <a:off x="6934200" y="4267200"/>
            <a:ext cx="620683" cy="1446550"/>
          </a:xfrm>
          <a:prstGeom prst="rect">
            <a:avLst/>
          </a:prstGeom>
          <a:noFill/>
        </p:spPr>
        <p:txBody>
          <a:bodyPr wrap="square" lIns="91440" tIns="45720" rIns="91440" bIns="45720">
            <a:spAutoFit/>
          </a:bodyPr>
          <a:lstStyle/>
          <a:p>
            <a:pPr algn="ctr"/>
            <a:r>
              <a:rPr lang="en-US" altLang="zh-CN" sz="8800" b="1" i="1" cap="none" spc="0" smtClean="0">
                <a:ln w="17780" cmpd="sng">
                  <a:solidFill>
                    <a:srgbClr val="FFFFFF"/>
                  </a:solidFill>
                  <a:prstDash val="solid"/>
                  <a:miter lim="800000"/>
                </a:ln>
                <a:solidFill>
                  <a:srgbClr val="FF0000"/>
                </a:solidFill>
                <a:effectLst>
                  <a:outerShdw blurRad="50800" algn="tl" rotWithShape="0">
                    <a:srgbClr val="000000"/>
                  </a:outerShdw>
                </a:effectLst>
              </a:rPr>
              <a:t>A</a:t>
            </a:r>
            <a:endParaRPr lang="zh-CN" altLang="en-US" sz="8800" b="1" i="1" cap="none" spc="0">
              <a:ln w="17780" cmpd="sng">
                <a:solidFill>
                  <a:srgbClr val="FFFFFF"/>
                </a:solidFill>
                <a:prstDash val="solid"/>
                <a:miter lim="800000"/>
              </a:ln>
              <a:solidFill>
                <a:srgbClr val="FF0000"/>
              </a:solidFill>
              <a:effectLst>
                <a:outerShdw blurRad="50800" algn="tl" rotWithShape="0">
                  <a:srgbClr val="000000"/>
                </a:outerShdw>
              </a:effectLst>
            </a:endParaRPr>
          </a:p>
        </p:txBody>
      </p:sp>
      <p:pic>
        <p:nvPicPr>
          <p:cNvPr id="28678" name="New picture" hidden="1"/>
          <p:cNvPicPr/>
          <p:nvPr>
            <p:custDataLst>
              <p:tags r:id="rId11"/>
            </p:custDataLst>
          </p:nvPr>
        </p:nvPicPr>
        <p:blipFill>
          <a:blip r:embed="rId10"/>
          <a:stretch>
            <a:fillRect/>
          </a:stretch>
        </p:blipFill>
        <p:spPr>
          <a:xfrm>
            <a:off x="12458700" y="11785600"/>
            <a:ext cx="381000" cy="4826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2" fill="hold" grpId="1"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7" grpId="1"/>
    </p:bldLst>
  </p:timing>
</p:sld>
</file>

<file path=ppt/tags/tag1.xml><?xml version="1.0" encoding="utf-8"?>
<p:tagLst xmlns:p="http://schemas.openxmlformats.org/presentationml/2006/main">
  <p:tag name="AS_UNIQUEID" val="767"/>
</p:tagLst>
</file>

<file path=ppt/tags/tag2.xml><?xml version="1.0" encoding="utf-8"?>
<p:tagLst xmlns:p="http://schemas.openxmlformats.org/presentationml/2006/main">
  <p:tag name="AS_UNIQUEID" val="768"/>
</p:tagLst>
</file>

<file path=ppt/tags/tag3.xml><?xml version="1.0" encoding="utf-8"?>
<p:tagLst xmlns:p="http://schemas.openxmlformats.org/presentationml/2006/main">
  <p:tag name="AS_UNIQUEID" val="769"/>
</p:tagLst>
</file>

<file path=ppt/tags/tag4.xml><?xml version="1.0" encoding="utf-8"?>
<p:tagLst xmlns:p="http://schemas.openxmlformats.org/presentationml/2006/main">
  <p:tag name="AS_UNIQUEID" val="770"/>
</p:tagLst>
</file>

<file path=ppt/tags/tag5.xml><?xml version="1.0" encoding="utf-8"?>
<p:tagLst xmlns:p="http://schemas.openxmlformats.org/presentationml/2006/main">
  <p:tag name="AS_UNIQUEID" val="771"/>
</p:tagLst>
</file>

<file path=ppt/tags/tag6.xml><?xml version="1.0" encoding="utf-8"?>
<p:tagLst xmlns:p="http://schemas.openxmlformats.org/presentationml/2006/main">
  <p:tag name="AS_UNIQUEID" val="772"/>
</p:tagLst>
</file>

<file path=ppt/tags/tag7.xml><?xml version="1.0" encoding="utf-8"?>
<p:tagLst xmlns:p="http://schemas.openxmlformats.org/presentationml/2006/main">
  <p:tag name="AS_UNIQUEID" val="773"/>
</p:tagLst>
</file>

<file path=ppt/tags/tag8.xml><?xml version="1.0" encoding="utf-8"?>
<p:tagLst xmlns:p="http://schemas.openxmlformats.org/presentationml/2006/main">
  <p:tag name="AS_UNIQUEID" val="774"/>
</p:tagLst>
</file>

<file path=ppt/tags/tag9.xml><?xml version="1.0" encoding="utf-8"?>
<p:tagLst xmlns:p="http://schemas.openxmlformats.org/presentationml/2006/main">
  <p:tag name="AS_UNIQUEID" val="775"/>
</p:tagLst>
</file>

<file path=ppt/tags/tag10.xml><?xml version="1.0" encoding="utf-8"?>
<p:tagLst xmlns:p="http://schemas.openxmlformats.org/presentationml/2006/main">
  <p:tag name="AS_UNIQUEID" val="776"/>
</p:tagLst>
</file>

<file path=ppt/tags/tag11.xml><?xml version="1.0" encoding="utf-8"?>
<p:tagLst xmlns:p="http://schemas.openxmlformats.org/presentationml/2006/main">
  <p:tag name="AS_UNIQUEID" val="777"/>
</p:tagLst>
</file>

<file path=ppt/tags/tag12.xml><?xml version="1.0" encoding="utf-8"?>
<p:tagLst xmlns:p="http://schemas.openxmlformats.org/presentationml/2006/main">
  <p:tag name="AS_UNIQUEID" val="778"/>
</p:tagLst>
</file>

<file path=ppt/tags/tag13.xml><?xml version="1.0" encoding="utf-8"?>
<p:tagLst xmlns:p="http://schemas.openxmlformats.org/presentationml/2006/main">
  <p:tag name="AS_UNIQUEID" val="779"/>
</p:tagLst>
</file>

<file path=ppt/tags/tag14.xml><?xml version="1.0" encoding="utf-8"?>
<p:tagLst xmlns:p="http://schemas.openxmlformats.org/presentationml/2006/main">
  <p:tag name="AS_UNIQUEID" val="780"/>
</p:tagLst>
</file>

<file path=ppt/tags/tag15.xml><?xml version="1.0" encoding="utf-8"?>
<p:tagLst xmlns:p="http://schemas.openxmlformats.org/presentationml/2006/main">
  <p:tag name="AS_UNIQUEID" val="781"/>
</p:tagLst>
</file>

<file path=ppt/tags/tag16.xml><?xml version="1.0" encoding="utf-8"?>
<p:tagLst xmlns:p="http://schemas.openxmlformats.org/presentationml/2006/main">
  <p:tag name="AS_UNIQUEID" val="782"/>
</p:tagLst>
</file>

<file path=ppt/tags/tag17.xml><?xml version="1.0" encoding="utf-8"?>
<p:tagLst xmlns:p="http://schemas.openxmlformats.org/presentationml/2006/main">
  <p:tag name="AS_UNIQUEID" val="783"/>
</p:tagLst>
</file>

<file path=ppt/tags/tag18.xml><?xml version="1.0" encoding="utf-8"?>
<p:tagLst xmlns:p="http://schemas.openxmlformats.org/presentationml/2006/main">
  <p:tag name="AS_UNIQUEID" val="784"/>
</p:tagLst>
</file>

<file path=ppt/tags/tag19.xml><?xml version="1.0" encoding="utf-8"?>
<p:tagLst xmlns:p="http://schemas.openxmlformats.org/presentationml/2006/main">
  <p:tag name="AS_UNIQUEID" val="785"/>
</p:tagLst>
</file>

<file path=ppt/tags/tag20.xml><?xml version="1.0" encoding="utf-8"?>
<p:tagLst xmlns:p="http://schemas.openxmlformats.org/presentationml/2006/main">
  <p:tag name="AS_UNIQUEID" val="786"/>
</p:tagLst>
</file>

<file path=ppt/tags/tag21.xml><?xml version="1.0" encoding="utf-8"?>
<p:tagLst xmlns:p="http://schemas.openxmlformats.org/presentationml/2006/main">
  <p:tag name="AS_UNIQUEID" val="787"/>
</p:tagLst>
</file>

<file path=ppt/tags/tag22.xml><?xml version="1.0" encoding="utf-8"?>
<p:tagLst xmlns:p="http://schemas.openxmlformats.org/presentationml/2006/main">
  <p:tag name="AS_UNIQUEID" val="788"/>
</p:tagLst>
</file>

<file path=ppt/tags/tag23.xml><?xml version="1.0" encoding="utf-8"?>
<p:tagLst xmlns:p="http://schemas.openxmlformats.org/presentationml/2006/main">
  <p:tag name="AS_UNIQUEID" val="789"/>
</p:tagLst>
</file>

<file path=ppt/tags/tag24.xml><?xml version="1.0" encoding="utf-8"?>
<p:tagLst xmlns:p="http://schemas.openxmlformats.org/presentationml/2006/main">
  <p:tag name="AS_UNIQUEID" val="790"/>
</p:tagLst>
</file>

<file path=ppt/tags/tag25.xml><?xml version="1.0" encoding="utf-8"?>
<p:tagLst xmlns:p="http://schemas.openxmlformats.org/presentationml/2006/main">
  <p:tag name="AS_UNIQUEID" val="791"/>
</p:tagLst>
</file>

<file path=ppt/tags/tag26.xml><?xml version="1.0" encoding="utf-8"?>
<p:tagLst xmlns:p="http://schemas.openxmlformats.org/presentationml/2006/main">
  <p:tag name="AS_UNIQUEID" val="792"/>
</p:tagLst>
</file>

<file path=ppt/tags/tag27.xml><?xml version="1.0" encoding="utf-8"?>
<p:tagLst xmlns:p="http://schemas.openxmlformats.org/presentationml/2006/main">
  <p:tag name="AS_UNIQUEID" val="793"/>
</p:tagLst>
</file>

<file path=ppt/tags/tag28.xml><?xml version="1.0" encoding="utf-8"?>
<p:tagLst xmlns:p="http://schemas.openxmlformats.org/presentationml/2006/main">
  <p:tag name="AS_UNIQUEID" val="794"/>
</p:tagLst>
</file>

<file path=ppt/tags/tag29.xml><?xml version="1.0" encoding="utf-8"?>
<p:tagLst xmlns:p="http://schemas.openxmlformats.org/presentationml/2006/main">
  <p:tag name="AS_UNIQUEID" val="795"/>
</p:tagLst>
</file>

<file path=ppt/tags/tag30.xml><?xml version="1.0" encoding="utf-8"?>
<p:tagLst xmlns:p="http://schemas.openxmlformats.org/presentationml/2006/main">
  <p:tag name="AS_UNIQUEID" val="796"/>
</p:tagLst>
</file>

<file path=ppt/tags/tag31.xml><?xml version="1.0" encoding="utf-8"?>
<p:tagLst xmlns:p="http://schemas.openxmlformats.org/presentationml/2006/main">
  <p:tag name="AS_UNIQUEID" val="797"/>
</p:tagLst>
</file>

<file path=ppt/tags/tag32.xml><?xml version="1.0" encoding="utf-8"?>
<p:tagLst xmlns:p="http://schemas.openxmlformats.org/presentationml/2006/main">
  <p:tag name="AS_UNIQUEID" val="798"/>
</p:tagLst>
</file>

<file path=ppt/tags/tag33.xml><?xml version="1.0" encoding="utf-8"?>
<p:tagLst xmlns:p="http://schemas.openxmlformats.org/presentationml/2006/main">
  <p:tag name="AS_UNIQUEID" val="799"/>
</p:tagLst>
</file>

<file path=ppt/tags/tag34.xml><?xml version="1.0" encoding="utf-8"?>
<p:tagLst xmlns:p="http://schemas.openxmlformats.org/presentationml/2006/main">
  <p:tag name="AS_UNIQUEID" val="800"/>
</p:tagLst>
</file>

<file path=ppt/tags/tag35.xml><?xml version="1.0" encoding="utf-8"?>
<p:tagLst xmlns:p="http://schemas.openxmlformats.org/presentationml/2006/main">
  <p:tag name="AS_UNIQUEID" val="801"/>
</p:tagLst>
</file>

<file path=ppt/tags/tag36.xml><?xml version="1.0" encoding="utf-8"?>
<p:tagLst xmlns:p="http://schemas.openxmlformats.org/presentationml/2006/main">
  <p:tag name="AS_UNIQUEID" val="802"/>
</p:tagLst>
</file>

<file path=ppt/tags/tag37.xml><?xml version="1.0" encoding="utf-8"?>
<p:tagLst xmlns:p="http://schemas.openxmlformats.org/presentationml/2006/main">
  <p:tag name="AS_UNIQUEID" val="803"/>
</p:tagLst>
</file>

<file path=ppt/tags/tag38.xml><?xml version="1.0" encoding="utf-8"?>
<p:tagLst xmlns:p="http://schemas.openxmlformats.org/presentationml/2006/main">
  <p:tag name="AS_UNIQUEID" val="804"/>
</p:tagLst>
</file>

<file path=ppt/tags/tag39.xml><?xml version="1.0" encoding="utf-8"?>
<p:tagLst xmlns:p="http://schemas.openxmlformats.org/presentationml/2006/main">
  <p:tag name="AS_UNIQUEID" val="805"/>
</p:tagLst>
</file>

<file path=ppt/tags/tag40.xml><?xml version="1.0" encoding="utf-8"?>
<p:tagLst xmlns:p="http://schemas.openxmlformats.org/presentationml/2006/main">
  <p:tag name="AS_UNIQUEID" val="806"/>
</p:tagLst>
</file>

<file path=ppt/tags/tag41.xml><?xml version="1.0" encoding="utf-8"?>
<p:tagLst xmlns:p="http://schemas.openxmlformats.org/presentationml/2006/main">
  <p:tag name="AS_UNIQUEID" val="807"/>
</p:tagLst>
</file>

<file path=ppt/tags/tag42.xml><?xml version="1.0" encoding="utf-8"?>
<p:tagLst xmlns:p="http://schemas.openxmlformats.org/presentationml/2006/main">
  <p:tag name="AS_UNIQUEID" val="808"/>
</p:tagLst>
</file>

<file path=ppt/tags/tag43.xml><?xml version="1.0" encoding="utf-8"?>
<p:tagLst xmlns:p="http://schemas.openxmlformats.org/presentationml/2006/main">
  <p:tag name="AS_UNIQUEID" val="809"/>
</p:tagLst>
</file>

<file path=ppt/tags/tag44.xml><?xml version="1.0" encoding="utf-8"?>
<p:tagLst xmlns:p="http://schemas.openxmlformats.org/presentationml/2006/main">
  <p:tag name="AS_UNIQUEID" val="810"/>
</p:tagLst>
</file>

<file path=ppt/tags/tag45.xml><?xml version="1.0" encoding="utf-8"?>
<p:tagLst xmlns:p="http://schemas.openxmlformats.org/presentationml/2006/main">
  <p:tag name="AS_UNIQUEID" val="811"/>
</p:tagLst>
</file>

<file path=ppt/tags/tag46.xml><?xml version="1.0" encoding="utf-8"?>
<p:tagLst xmlns:p="http://schemas.openxmlformats.org/presentationml/2006/main">
  <p:tag name="AS_UNIQUEID" val="812"/>
</p:tagLst>
</file>

<file path=ppt/tags/tag47.xml><?xml version="1.0" encoding="utf-8"?>
<p:tagLst xmlns:p="http://schemas.openxmlformats.org/presentationml/2006/main">
  <p:tag name="AS_UNIQUEID" val="813"/>
</p:tagLst>
</file>

<file path=ppt/tags/tag48.xml><?xml version="1.0" encoding="utf-8"?>
<p:tagLst xmlns:p="http://schemas.openxmlformats.org/presentationml/2006/main">
  <p:tag name="AS_UNIQUEID" val="814"/>
</p:tagLst>
</file>

<file path=ppt/tags/tag49.xml><?xml version="1.0" encoding="utf-8"?>
<p:tagLst xmlns:p="http://schemas.openxmlformats.org/presentationml/2006/main">
  <p:tag name="AS_UNIQUEID" val="815"/>
</p:tagLst>
</file>

<file path=ppt/tags/tag50.xml><?xml version="1.0" encoding="utf-8"?>
<p:tagLst xmlns:p="http://schemas.openxmlformats.org/presentationml/2006/main">
  <p:tag name="AS_UNIQUEID" val="816"/>
</p:tagLst>
</file>

<file path=ppt/tags/tag51.xml><?xml version="1.0" encoding="utf-8"?>
<p:tagLst xmlns:p="http://schemas.openxmlformats.org/presentationml/2006/main">
  <p:tag name="AS_UNIQUEID" val="817"/>
</p:tagLst>
</file>

<file path=ppt/tags/tag52.xml><?xml version="1.0" encoding="utf-8"?>
<p:tagLst xmlns:p="http://schemas.openxmlformats.org/presentationml/2006/main">
  <p:tag name="AS_UNIQUEID" val="818"/>
</p:tagLst>
</file>

<file path=ppt/tags/tag53.xml><?xml version="1.0" encoding="utf-8"?>
<p:tagLst xmlns:p="http://schemas.openxmlformats.org/presentationml/2006/main">
  <p:tag name="AS_UNIQUEID" val="819"/>
</p:tagLst>
</file>

<file path=ppt/tags/tag54.xml><?xml version="1.0" encoding="utf-8"?>
<p:tagLst xmlns:p="http://schemas.openxmlformats.org/presentationml/2006/main">
  <p:tag name="AS_UNIQUEID" val="820"/>
</p:tagLst>
</file>

<file path=ppt/tags/tag55.xml><?xml version="1.0" encoding="utf-8"?>
<p:tagLst xmlns:p="http://schemas.openxmlformats.org/presentationml/2006/main">
  <p:tag name="AS_UNIQUEID" val="821"/>
</p:tagLst>
</file>

<file path=ppt/tags/tag56.xml><?xml version="1.0" encoding="utf-8"?>
<p:tagLst xmlns:p="http://schemas.openxmlformats.org/presentationml/2006/main">
  <p:tag name="AS_UNIQUEID" val="822"/>
</p:tagLst>
</file>

<file path=ppt/tags/tag57.xml><?xml version="1.0" encoding="utf-8"?>
<p:tagLst xmlns:p="http://schemas.openxmlformats.org/presentationml/2006/main">
  <p:tag name="AS_UNIQUEID" val="823"/>
</p:tagLst>
</file>

<file path=ppt/tags/tag58.xml><?xml version="1.0" encoding="utf-8"?>
<p:tagLst xmlns:p="http://schemas.openxmlformats.org/presentationml/2006/main">
  <p:tag name="AS_UNIQUEID" val="824"/>
</p:tagLst>
</file>

<file path=ppt/tags/tag59.xml><?xml version="1.0" encoding="utf-8"?>
<p:tagLst xmlns:p="http://schemas.openxmlformats.org/presentationml/2006/main">
  <p:tag name="AS_UNIQUEID" val="825"/>
</p:tagLst>
</file>

<file path=ppt/tags/tag60.xml><?xml version="1.0" encoding="utf-8"?>
<p:tagLst xmlns:p="http://schemas.openxmlformats.org/presentationml/2006/main">
  <p:tag name="AS_UNIQUEID" val="826"/>
</p:tagLst>
</file>

<file path=ppt/tags/tag61.xml><?xml version="1.0" encoding="utf-8"?>
<p:tagLst xmlns:p="http://schemas.openxmlformats.org/presentationml/2006/main">
  <p:tag name="AS_UNIQUEID" val="827"/>
</p:tagLst>
</file>

<file path=ppt/tags/tag62.xml><?xml version="1.0" encoding="utf-8"?>
<p:tagLst xmlns:p="http://schemas.openxmlformats.org/presentationml/2006/main">
  <p:tag name="AS_UNIQUEID" val="828"/>
</p:tagLst>
</file>

<file path=ppt/tags/tag63.xml><?xml version="1.0" encoding="utf-8"?>
<p:tagLst xmlns:p="http://schemas.openxmlformats.org/presentationml/2006/main">
  <p:tag name="AS_UNIQUEID" val="829"/>
</p:tagLst>
</file>

<file path=ppt/tags/tag64.xml><?xml version="1.0" encoding="utf-8"?>
<p:tagLst xmlns:p="http://schemas.openxmlformats.org/presentationml/2006/main">
  <p:tag name="AS_UNIQUEID" val="830"/>
</p:tagLst>
</file>

<file path=ppt/tags/tag65.xml><?xml version="1.0" encoding="utf-8"?>
<p:tagLst xmlns:p="http://schemas.openxmlformats.org/presentationml/2006/main">
  <p:tag name="AS_UNIQUEID" val="831"/>
</p:tagLst>
</file>

<file path=ppt/tags/tag66.xml><?xml version="1.0" encoding="utf-8"?>
<p:tagLst xmlns:p="http://schemas.openxmlformats.org/presentationml/2006/main">
  <p:tag name="AS_UNIQUEID" val="832"/>
</p:tagLst>
</file>

<file path=ppt/tags/tag67.xml><?xml version="1.0" encoding="utf-8"?>
<p:tagLst xmlns:p="http://schemas.openxmlformats.org/presentationml/2006/main">
  <p:tag name="AS_UNIQUEID" val="833"/>
</p:tagLst>
</file>

<file path=ppt/tags/tag68.xml><?xml version="1.0" encoding="utf-8"?>
<p:tagLst xmlns:p="http://schemas.openxmlformats.org/presentationml/2006/main">
  <p:tag name="AS_UNIQUEID" val="834"/>
</p:tagLst>
</file>

<file path=ppt/tags/tag69.xml><?xml version="1.0" encoding="utf-8"?>
<p:tagLst xmlns:p="http://schemas.openxmlformats.org/presentationml/2006/main">
  <p:tag name="AS_UNIQUEID" val="835"/>
</p:tagLst>
</file>

<file path=ppt/tags/tag70.xml><?xml version="1.0" encoding="utf-8"?>
<p:tagLst xmlns:p="http://schemas.openxmlformats.org/presentationml/2006/main">
  <p:tag name="AS_UNIQUEID" val="836"/>
</p:tagLst>
</file>

<file path=ppt/tags/tag71.xml><?xml version="1.0" encoding="utf-8"?>
<p:tagLst xmlns:p="http://schemas.openxmlformats.org/presentationml/2006/main">
  <p:tag name="AS_UNIQUEID" val="837"/>
</p:tagLst>
</file>

<file path=ppt/tags/tag72.xml><?xml version="1.0" encoding="utf-8"?>
<p:tagLst xmlns:p="http://schemas.openxmlformats.org/presentationml/2006/main">
  <p:tag name="AS_UNIQUEID" val="838"/>
</p:tagLst>
</file>

<file path=ppt/tags/tag73.xml><?xml version="1.0" encoding="utf-8"?>
<p:tagLst xmlns:p="http://schemas.openxmlformats.org/presentationml/2006/main">
  <p:tag name="AS_UNIQUEID" val="839"/>
</p:tagLst>
</file>

<file path=ppt/tags/tag74.xml><?xml version="1.0" encoding="utf-8"?>
<p:tagLst xmlns:p="http://schemas.openxmlformats.org/presentationml/2006/main">
  <p:tag name="AS_UNIQUEID" val="840"/>
</p:tagLst>
</file>

<file path=ppt/tags/tag75.xml><?xml version="1.0" encoding="utf-8"?>
<p:tagLst xmlns:p="http://schemas.openxmlformats.org/presentationml/2006/main">
  <p:tag name="AS_UNIQUEID" val="841"/>
</p:tagLst>
</file>

<file path=ppt/tags/tag76.xml><?xml version="1.0" encoding="utf-8"?>
<p:tagLst xmlns:p="http://schemas.openxmlformats.org/presentationml/2006/main">
  <p:tag name="AS_UNIQUEID" val="842"/>
</p:tagLst>
</file>

<file path=ppt/tags/tag77.xml><?xml version="1.0" encoding="utf-8"?>
<p:tagLst xmlns:p="http://schemas.openxmlformats.org/presentationml/2006/main">
  <p:tag name="AS_UNIQUEID" val="843"/>
</p:tagLst>
</file>

<file path=ppt/tags/tag78.xml><?xml version="1.0" encoding="utf-8"?>
<p:tagLst xmlns:p="http://schemas.openxmlformats.org/presentationml/2006/main">
  <p:tag name="AS_UNIQUEID" val="844"/>
</p:tagLst>
</file>

<file path=ppt/tags/tag79.xml><?xml version="1.0" encoding="utf-8"?>
<p:tagLst xmlns:p="http://schemas.openxmlformats.org/presentationml/2006/main">
  <p:tag name="AS_UNIQUEID" val="845"/>
</p:tagLst>
</file>

<file path=ppt/tags/tag80.xml><?xml version="1.0" encoding="utf-8"?>
<p:tagLst xmlns:p="http://schemas.openxmlformats.org/presentationml/2006/main">
  <p:tag name="AS_UNIQUEID" val="846"/>
</p:tagLst>
</file>

<file path=ppt/tags/tag81.xml><?xml version="1.0" encoding="utf-8"?>
<p:tagLst xmlns:p="http://schemas.openxmlformats.org/presentationml/2006/main">
  <p:tag name="AS_UNIQUEID" val="847"/>
</p:tagLst>
</file>

<file path=ppt/tags/tag82.xml><?xml version="1.0" encoding="utf-8"?>
<p:tagLst xmlns:p="http://schemas.openxmlformats.org/presentationml/2006/main">
  <p:tag name="AS_UNIQUEID" val="848"/>
</p:tagLst>
</file>

<file path=ppt/tags/tag83.xml><?xml version="1.0" encoding="utf-8"?>
<p:tagLst xmlns:p="http://schemas.openxmlformats.org/presentationml/2006/main">
  <p:tag name="AS_UNIQUEID" val="849"/>
</p:tagLst>
</file>

<file path=ppt/tags/tag84.xml><?xml version="1.0" encoding="utf-8"?>
<p:tagLst xmlns:p="http://schemas.openxmlformats.org/presentationml/2006/main">
  <p:tag name="AS_UNIQUEID" val="610"/>
</p:tagLst>
</file>

<file path=ppt/tags/tag85.xml><?xml version="1.0" encoding="utf-8"?>
<p:tagLst xmlns:p="http://schemas.openxmlformats.org/presentationml/2006/main">
  <p:tag name="AS_UNIQUEID" val="666"/>
</p:tagLst>
</file>

<file path=ppt/tags/tag86.xml><?xml version="1.0" encoding="utf-8"?>
<p:tagLst xmlns:p="http://schemas.openxmlformats.org/presentationml/2006/main">
  <p:tag name="AS_UNIQUEID" val="671"/>
</p:tagLst>
</file>

<file path=ppt/tags/tag87.xml><?xml version="1.0" encoding="utf-8"?>
<p:tagLst xmlns:p="http://schemas.openxmlformats.org/presentationml/2006/main">
  <p:tag name="AS_UNIQUEID" val="705"/>
</p:tagLst>
</file>

<file path=ppt/tags/tag88.xml><?xml version="1.0" encoding="utf-8"?>
<p:tagLst xmlns:p="http://schemas.openxmlformats.org/presentationml/2006/main">
  <p:tag name="AS_UNIQUEID" val="850"/>
</p:tagLst>
</file>

<file path=ppt/tags/tag89.xml><?xml version="1.0" encoding="utf-8"?>
<p:tagLst xmlns:p="http://schemas.openxmlformats.org/presentationml/2006/main">
  <p:tag name="AS_UNIQUEID" val="851"/>
</p:tagLst>
</file>

<file path=ppt/tags/tag90.xml><?xml version="1.0" encoding="utf-8"?>
<p:tagLst xmlns:p="http://schemas.openxmlformats.org/presentationml/2006/main">
  <p:tag name="AS_UNIQUEID" val="852"/>
</p:tagLst>
</file>

<file path=ppt/tags/tag91.xml><?xml version="1.0" encoding="utf-8"?>
<p:tagLst xmlns:p="http://schemas.openxmlformats.org/presentationml/2006/main">
  <p:tag name="AS_UNIQUEID" val="853"/>
</p:tagLst>
</file>

<file path=ppt/tags/tag92.xml><?xml version="1.0" encoding="utf-8"?>
<p:tagLst xmlns:p="http://schemas.openxmlformats.org/presentationml/2006/main">
  <p:tag name="AS_UNIQUEID" val="616"/>
</p:tagLst>
</file>

<file path=ppt/tags/tag93.xml><?xml version="1.0" encoding="utf-8"?>
<p:tagLst xmlns:p="http://schemas.openxmlformats.org/presentationml/2006/main">
  <p:tag name="AS_UNIQUEID" val="854"/>
</p:tagLst>
</file>

<file path=ppt/tags/tag94.xml><?xml version="1.0" encoding="utf-8"?>
<p:tagLst xmlns:p="http://schemas.openxmlformats.org/presentationml/2006/main">
  <p:tag name="AS_UNIQUEID" val="620"/>
</p:tagLst>
</file>

<file path=ppt/tags/tag95.xml><?xml version="1.0" encoding="utf-8"?>
<p:tagLst xmlns:p="http://schemas.openxmlformats.org/presentationml/2006/main">
  <p:tag name="AS_UNIQUEID" val="617"/>
</p:tagLst>
</file>

<file path=ppt/tags/tag96.xml><?xml version="1.0" encoding="utf-8"?>
<p:tagLst xmlns:p="http://schemas.openxmlformats.org/presentationml/2006/main">
  <p:tag name="AS_UNIQUEID" val="855"/>
</p:tagLst>
</file>

<file path=ppt/tags/tag97.xml><?xml version="1.0" encoding="utf-8"?>
<p:tagLst xmlns:p="http://schemas.openxmlformats.org/presentationml/2006/main">
  <p:tag name="AS_UNIQUEID" val="856"/>
</p:tagLst>
</file>

<file path=ppt/tags/tag98.xml><?xml version="1.0" encoding="utf-8"?>
<p:tagLst xmlns:p="http://schemas.openxmlformats.org/presentationml/2006/main">
  <p:tag name="AS_UNIQUEID" val="857"/>
</p:tagLst>
</file>

<file path=ppt/tags/tag99.xml><?xml version="1.0" encoding="utf-8"?>
<p:tagLst xmlns:p="http://schemas.openxmlformats.org/presentationml/2006/main">
  <p:tag name="AS_UNIQUEID" val="858"/>
</p:tagLst>
</file>

<file path=ppt/tags/tag100.xml><?xml version="1.0" encoding="utf-8"?>
<p:tagLst xmlns:p="http://schemas.openxmlformats.org/presentationml/2006/main">
  <p:tag name="AS_UNIQUEID" val="859"/>
</p:tagLst>
</file>

<file path=ppt/tags/tag101.xml><?xml version="1.0" encoding="utf-8"?>
<p:tagLst xmlns:p="http://schemas.openxmlformats.org/presentationml/2006/main">
  <p:tag name="AS_UNIQUEID" val="860"/>
</p:tagLst>
</file>

<file path=ppt/tags/tag102.xml><?xml version="1.0" encoding="utf-8"?>
<p:tagLst xmlns:p="http://schemas.openxmlformats.org/presentationml/2006/main">
  <p:tag name="AS_UNIQUEID" val="861"/>
</p:tagLst>
</file>

<file path=ppt/tags/tag103.xml><?xml version="1.0" encoding="utf-8"?>
<p:tagLst xmlns:p="http://schemas.openxmlformats.org/presentationml/2006/main">
  <p:tag name="KSO_WM_BEAUTIFY_FLAG" val="#wm#"/>
  <p:tag name="KSO_WM_TEMPLATE_CATEGORY" val="custom"/>
  <p:tag name="KSO_WM_TEMPLATE_INDEX" val="20205271"/>
</p:tagLst>
</file>

<file path=ppt/tags/tag104.xml><?xml version="1.0" encoding="utf-8"?>
<p:tagLst xmlns:p="http://schemas.openxmlformats.org/presentationml/2006/main">
  <p:tag name="AS_UNIQUEID" val="862"/>
</p:tagLst>
</file>

<file path=ppt/tags/tag105.xml><?xml version="1.0" encoding="utf-8"?>
<p:tagLst xmlns:p="http://schemas.openxmlformats.org/presentationml/2006/main">
  <p:tag name="AS_UNIQUEID" val="863"/>
</p:tagLst>
</file>

<file path=ppt/tags/tag106.xml><?xml version="1.0" encoding="utf-8"?>
<p:tagLst xmlns:p="http://schemas.openxmlformats.org/presentationml/2006/main">
  <p:tag name="AS_UNIQUEID" val="864"/>
</p:tagLst>
</file>

<file path=ppt/tags/tag107.xml><?xml version="1.0" encoding="utf-8"?>
<p:tagLst xmlns:p="http://schemas.openxmlformats.org/presentationml/2006/main">
  <p:tag name="AS_UNIQUEID" val="865"/>
</p:tagLst>
</file>

<file path=ppt/tags/tag108.xml><?xml version="1.0" encoding="utf-8"?>
<p:tagLst xmlns:p="http://schemas.openxmlformats.org/presentationml/2006/main">
  <p:tag name="AS_UNIQUEID" val="866"/>
</p:tagLst>
</file>

<file path=ppt/tags/tag109.xml><?xml version="1.0" encoding="utf-8"?>
<p:tagLst xmlns:p="http://schemas.openxmlformats.org/presentationml/2006/main">
  <p:tag name="AS_UNIQUEID" val="867"/>
</p:tagLst>
</file>

<file path=ppt/tags/tag110.xml><?xml version="1.0" encoding="utf-8"?>
<p:tagLst xmlns:p="http://schemas.openxmlformats.org/presentationml/2006/main">
  <p:tag name="AS_UNIQUEID" val="868"/>
</p:tagLst>
</file>

<file path=ppt/tags/tag111.xml><?xml version="1.0" encoding="utf-8"?>
<p:tagLst xmlns:p="http://schemas.openxmlformats.org/presentationml/2006/main">
  <p:tag name="AS_UNIQUEID" val="869"/>
</p:tagLst>
</file>

<file path=ppt/tags/tag112.xml><?xml version="1.0" encoding="utf-8"?>
<p:tagLst xmlns:p="http://schemas.openxmlformats.org/presentationml/2006/main">
  <p:tag name="AS_UNIQUEID" val="870"/>
</p:tagLst>
</file>

<file path=ppt/tags/tag113.xml><?xml version="1.0" encoding="utf-8"?>
<p:tagLst xmlns:p="http://schemas.openxmlformats.org/presentationml/2006/main">
  <p:tag name="AS_UNIQUEID" val="871"/>
</p:tagLst>
</file>

<file path=ppt/tags/tag114.xml><?xml version="1.0" encoding="utf-8"?>
<p:tagLst xmlns:p="http://schemas.openxmlformats.org/presentationml/2006/main">
  <p:tag name="AS_UNIQUEID" val="872"/>
</p:tagLst>
</file>

<file path=ppt/tags/tag115.xml><?xml version="1.0" encoding="utf-8"?>
<p:tagLst xmlns:p="http://schemas.openxmlformats.org/presentationml/2006/main">
  <p:tag name="AS_UNIQUEID" val="873"/>
</p:tagLst>
</file>

<file path=ppt/tags/tag116.xml><?xml version="1.0" encoding="utf-8"?>
<p:tagLst xmlns:p="http://schemas.openxmlformats.org/presentationml/2006/main">
  <p:tag name="KSO_WM_BEAUTIFY_FLAG" val="#wm#"/>
  <p:tag name="KSO_WM_TEMPLATE_CATEGORY" val="custom"/>
  <p:tag name="KSO_WM_TEMPLATE_INDEX" val="661"/>
</p:tagLst>
</file>

<file path=ppt/tags/tag117.xml><?xml version="1.0" encoding="utf-8"?>
<p:tagLst xmlns:p="http://schemas.openxmlformats.org/presentationml/2006/main">
  <p:tag name="AS_UNIQUEID" val="874"/>
</p:tagLst>
</file>

<file path=ppt/tags/tag118.xml><?xml version="1.0" encoding="utf-8"?>
<p:tagLst xmlns:p="http://schemas.openxmlformats.org/presentationml/2006/main">
  <p:tag name="AS_UNIQUEID" val="875"/>
</p:tagLst>
</file>

<file path=ppt/tags/tag119.xml><?xml version="1.0" encoding="utf-8"?>
<p:tagLst xmlns:p="http://schemas.openxmlformats.org/presentationml/2006/main">
  <p:tag name="AS_UNIQUEID" val="876"/>
</p:tagLst>
</file>

<file path=ppt/tags/tag120.xml><?xml version="1.0" encoding="utf-8"?>
<p:tagLst xmlns:p="http://schemas.openxmlformats.org/presentationml/2006/main">
  <p:tag name="AS_UNIQUEID" val="877"/>
</p:tagLst>
</file>

<file path=ppt/tags/tag121.xml><?xml version="1.0" encoding="utf-8"?>
<p:tagLst xmlns:p="http://schemas.openxmlformats.org/presentationml/2006/main">
  <p:tag name="AS_UNIQUEID" val="878"/>
</p:tagLst>
</file>

<file path=ppt/tags/tag122.xml><?xml version="1.0" encoding="utf-8"?>
<p:tagLst xmlns:p="http://schemas.openxmlformats.org/presentationml/2006/main">
  <p:tag name="AS_UNIQUEID" val="879"/>
</p:tagLst>
</file>

<file path=ppt/tags/tag123.xml><?xml version="1.0" encoding="utf-8"?>
<p:tagLst xmlns:p="http://schemas.openxmlformats.org/presentationml/2006/main">
  <p:tag name="AS_UNIQUEID" val="880"/>
</p:tagLst>
</file>

<file path=ppt/tags/tag124.xml><?xml version="1.0" encoding="utf-8"?>
<p:tagLst xmlns:p="http://schemas.openxmlformats.org/presentationml/2006/main">
  <p:tag name="AS_UNIQUEID" val="881"/>
</p:tagLst>
</file>

<file path=ppt/tags/tag125.xml><?xml version="1.0" encoding="utf-8"?>
<p:tagLst xmlns:p="http://schemas.openxmlformats.org/presentationml/2006/main">
  <p:tag name="AS_UNIQUEID" val="882"/>
</p:tagLst>
</file>

<file path=ppt/tags/tag126.xml><?xml version="1.0" encoding="utf-8"?>
<p:tagLst xmlns:p="http://schemas.openxmlformats.org/presentationml/2006/main">
  <p:tag name="AS_UNIQUEID" val="883"/>
</p:tagLst>
</file>

<file path=ppt/tags/tag127.xml><?xml version="1.0" encoding="utf-8"?>
<p:tagLst xmlns:p="http://schemas.openxmlformats.org/presentationml/2006/main">
  <p:tag name="AS_UNIQUEID" val="884"/>
</p:tagLst>
</file>

<file path=ppt/tags/tag128.xml><?xml version="1.0" encoding="utf-8"?>
<p:tagLst xmlns:p="http://schemas.openxmlformats.org/presentationml/2006/main">
  <p:tag name="AS_UNIQUEID" val="885"/>
</p:tagLst>
</file>

<file path=ppt/tags/tag129.xml><?xml version="1.0" encoding="utf-8"?>
<p:tagLst xmlns:p="http://schemas.openxmlformats.org/presentationml/2006/main">
  <p:tag name="AS_UNIQUEID" val="886"/>
</p:tagLst>
</file>

<file path=ppt/tags/tag130.xml><?xml version="1.0" encoding="utf-8"?>
<p:tagLst xmlns:p="http://schemas.openxmlformats.org/presentationml/2006/main">
  <p:tag name="AS_UNIQUEID" val="887"/>
</p:tagLst>
</file>

<file path=ppt/tags/tag131.xml><?xml version="1.0" encoding="utf-8"?>
<p:tagLst xmlns:p="http://schemas.openxmlformats.org/presentationml/2006/main">
  <p:tag name="AS_UNIQUEID" val="888"/>
</p:tagLst>
</file>

<file path=ppt/tags/tag132.xml><?xml version="1.0" encoding="utf-8"?>
<p:tagLst xmlns:p="http://schemas.openxmlformats.org/presentationml/2006/main">
  <p:tag name="AS_UNIQUEID" val="889"/>
</p:tagLst>
</file>

<file path=ppt/tags/tag133.xml><?xml version="1.0" encoding="utf-8"?>
<p:tagLst xmlns:p="http://schemas.openxmlformats.org/presentationml/2006/main">
  <p:tag name="AS_UNIQUEID" val="890"/>
</p:tagLst>
</file>

<file path=ppt/tags/tag134.xml><?xml version="1.0" encoding="utf-8"?>
<p:tagLst xmlns:p="http://schemas.openxmlformats.org/presentationml/2006/main">
  <p:tag name="AS_UNIQUEID" val="891"/>
</p:tagLst>
</file>

<file path=ppt/tags/tag135.xml><?xml version="1.0" encoding="utf-8"?>
<p:tagLst xmlns:p="http://schemas.openxmlformats.org/presentationml/2006/main">
  <p:tag name="AS_UNIQUEID" val="892"/>
</p:tagLst>
</file>

<file path=ppt/tags/tag136.xml><?xml version="1.0" encoding="utf-8"?>
<p:tagLst xmlns:p="http://schemas.openxmlformats.org/presentationml/2006/main">
  <p:tag name="AS_UNIQUEID" val="893"/>
</p:tagLst>
</file>

<file path=ppt/tags/tag137.xml><?xml version="1.0" encoding="utf-8"?>
<p:tagLst xmlns:p="http://schemas.openxmlformats.org/presentationml/2006/main">
  <p:tag name="AS_UNIQUEID" val="894"/>
</p:tagLst>
</file>

<file path=ppt/tags/tag138.xml><?xml version="1.0" encoding="utf-8"?>
<p:tagLst xmlns:p="http://schemas.openxmlformats.org/presentationml/2006/main">
  <p:tag name="AS_UNIQUEID" val="895"/>
</p:tagLst>
</file>

<file path=ppt/tags/tag139.xml><?xml version="1.0" encoding="utf-8"?>
<p:tagLst xmlns:p="http://schemas.openxmlformats.org/presentationml/2006/main">
  <p:tag name="AS_UNIQUEID" val="896"/>
</p:tagLst>
</file>

<file path=ppt/tags/tag140.xml><?xml version="1.0" encoding="utf-8"?>
<p:tagLst xmlns:p="http://schemas.openxmlformats.org/presentationml/2006/main">
  <p:tag name="AS_UNIQUEID" val="897"/>
</p:tagLst>
</file>

<file path=ppt/tags/tag141.xml><?xml version="1.0" encoding="utf-8"?>
<p:tagLst xmlns:p="http://schemas.openxmlformats.org/presentationml/2006/main">
  <p:tag name="AS_UNIQUEID" val="898"/>
</p:tagLst>
</file>

<file path=ppt/tags/tag142.xml><?xml version="1.0" encoding="utf-8"?>
<p:tagLst xmlns:p="http://schemas.openxmlformats.org/presentationml/2006/main">
  <p:tag name="AS_UNIQUEID" val="899"/>
</p:tagLst>
</file>

<file path=ppt/tags/tag143.xml><?xml version="1.0" encoding="utf-8"?>
<p:tagLst xmlns:p="http://schemas.openxmlformats.org/presentationml/2006/main">
  <p:tag name="AS_UNIQUEID" val="900"/>
</p:tagLst>
</file>

<file path=ppt/tags/tag144.xml><?xml version="1.0" encoding="utf-8"?>
<p:tagLst xmlns:p="http://schemas.openxmlformats.org/presentationml/2006/main">
  <p:tag name="AS_UNIQUEID" val="901"/>
</p:tagLst>
</file>

<file path=ppt/tags/tag145.xml><?xml version="1.0" encoding="utf-8"?>
<p:tagLst xmlns:p="http://schemas.openxmlformats.org/presentationml/2006/main">
  <p:tag name="AS_UNIQUEID" val="902"/>
</p:tagLst>
</file>

<file path=ppt/tags/tag146.xml><?xml version="1.0" encoding="utf-8"?>
<p:tagLst xmlns:p="http://schemas.openxmlformats.org/presentationml/2006/main">
  <p:tag name="AS_UNIQUEID" val="903"/>
</p:tagLst>
</file>

<file path=ppt/tags/tag147.xml><?xml version="1.0" encoding="utf-8"?>
<p:tagLst xmlns:p="http://schemas.openxmlformats.org/presentationml/2006/main">
  <p:tag name="AS_UNIQUEID" val="904"/>
</p:tagLst>
</file>

<file path=ppt/tags/tag148.xml><?xml version="1.0" encoding="utf-8"?>
<p:tagLst xmlns:p="http://schemas.openxmlformats.org/presentationml/2006/main">
  <p:tag name="AS_UNIQUEID" val="905"/>
</p:tagLst>
</file>

<file path=ppt/tags/tag149.xml><?xml version="1.0" encoding="utf-8"?>
<p:tagLst xmlns:p="http://schemas.openxmlformats.org/presentationml/2006/main">
  <p:tag name="AS_UNIQUEID" val="906"/>
</p:tagLst>
</file>

<file path=ppt/tags/tag150.xml><?xml version="1.0" encoding="utf-8"?>
<p:tagLst xmlns:p="http://schemas.openxmlformats.org/presentationml/2006/main">
  <p:tag name="AS_UNIQUEID" val="907"/>
</p:tagLst>
</file>

<file path=ppt/tags/tag151.xml><?xml version="1.0" encoding="utf-8"?>
<p:tagLst xmlns:p="http://schemas.openxmlformats.org/presentationml/2006/main">
  <p:tag name="AS_UNIQUEID" val="908"/>
</p:tagLst>
</file>

<file path=ppt/tags/tag152.xml><?xml version="1.0" encoding="utf-8"?>
<p:tagLst xmlns:p="http://schemas.openxmlformats.org/presentationml/2006/main">
  <p:tag name="AS_UNIQUEID" val="909"/>
</p:tagLst>
</file>

<file path=ppt/tags/tag153.xml><?xml version="1.0" encoding="utf-8"?>
<p:tagLst xmlns:p="http://schemas.openxmlformats.org/presentationml/2006/main">
  <p:tag name="AS_UNIQUEID" val="910"/>
</p:tagLst>
</file>

<file path=ppt/tags/tag154.xml><?xml version="1.0" encoding="utf-8"?>
<p:tagLst xmlns:p="http://schemas.openxmlformats.org/presentationml/2006/main">
  <p:tag name="AS_UNIQUEID" val="911"/>
</p:tagLst>
</file>

<file path=ppt/tags/tag155.xml><?xml version="1.0" encoding="utf-8"?>
<p:tagLst xmlns:p="http://schemas.openxmlformats.org/presentationml/2006/main">
  <p:tag name="AS_UNIQUEID" val="912"/>
</p:tagLst>
</file>

<file path=ppt/tags/tag156.xml><?xml version="1.0" encoding="utf-8"?>
<p:tagLst xmlns:p="http://schemas.openxmlformats.org/presentationml/2006/main">
  <p:tag name="AS_UNIQUEID" val="913"/>
</p:tagLst>
</file>

<file path=ppt/tags/tag157.xml><?xml version="1.0" encoding="utf-8"?>
<p:tagLst xmlns:p="http://schemas.openxmlformats.org/presentationml/2006/main">
  <p:tag name="AS_UNIQUEID" val="914"/>
</p:tagLst>
</file>

<file path=ppt/tags/tag158.xml><?xml version="1.0" encoding="utf-8"?>
<p:tagLst xmlns:p="http://schemas.openxmlformats.org/presentationml/2006/main">
  <p:tag name="AS_UNIQUEID" val="915"/>
</p:tagLst>
</file>

<file path=ppt/tags/tag159.xml><?xml version="1.0" encoding="utf-8"?>
<p:tagLst xmlns:p="http://schemas.openxmlformats.org/presentationml/2006/main">
  <p:tag name="AS_UNIQUEID" val="916"/>
</p:tagLst>
</file>

<file path=ppt/tags/tag160.xml><?xml version="1.0" encoding="utf-8"?>
<p:tagLst xmlns:p="http://schemas.openxmlformats.org/presentationml/2006/main">
  <p:tag name="AS_UNIQUEID" val="917"/>
</p:tagLst>
</file>

<file path=ppt/tags/tag161.xml><?xml version="1.0" encoding="utf-8"?>
<p:tagLst xmlns:p="http://schemas.openxmlformats.org/presentationml/2006/main">
  <p:tag name="AS_UNIQUEID" val="918"/>
</p:tagLst>
</file>

<file path=ppt/tags/tag162.xml><?xml version="1.0" encoding="utf-8"?>
<p:tagLst xmlns:p="http://schemas.openxmlformats.org/presentationml/2006/main">
  <p:tag name="AS_UNIQUEID" val="919"/>
</p:tagLst>
</file>

<file path=ppt/tags/tag163.xml><?xml version="1.0" encoding="utf-8"?>
<p:tagLst xmlns:p="http://schemas.openxmlformats.org/presentationml/2006/main">
  <p:tag name="AS_UNIQUEID" val="920"/>
</p:tagLst>
</file>

<file path=ppt/tags/tag164.xml><?xml version="1.0" encoding="utf-8"?>
<p:tagLst xmlns:p="http://schemas.openxmlformats.org/presentationml/2006/main">
  <p:tag name="AS_UNIQUEID" val="921"/>
</p:tagLst>
</file>

<file path=ppt/tags/tag165.xml><?xml version="1.0" encoding="utf-8"?>
<p:tagLst xmlns:p="http://schemas.openxmlformats.org/presentationml/2006/main">
  <p:tag name="AS_UNIQUEID" val="922"/>
</p:tagLst>
</file>

<file path=ppt/tags/tag166.xml><?xml version="1.0" encoding="utf-8"?>
<p:tagLst xmlns:p="http://schemas.openxmlformats.org/presentationml/2006/main">
  <p:tag name="AS_UNIQUEID" val="923"/>
</p:tagLst>
</file>

<file path=ppt/tags/tag167.xml><?xml version="1.0" encoding="utf-8"?>
<p:tagLst xmlns:p="http://schemas.openxmlformats.org/presentationml/2006/main">
  <p:tag name="AS_UNIQUEID" val="924"/>
</p:tagLst>
</file>

<file path=ppt/tags/tag168.xml><?xml version="1.0" encoding="utf-8"?>
<p:tagLst xmlns:p="http://schemas.openxmlformats.org/presentationml/2006/main">
  <p:tag name="AS_UNIQUEID" val="925"/>
</p:tagLst>
</file>

<file path=ppt/tags/tag169.xml><?xml version="1.0" encoding="utf-8"?>
<p:tagLst xmlns:p="http://schemas.openxmlformats.org/presentationml/2006/main">
  <p:tag name="AS_UNIQUEID" val="926"/>
</p:tagLst>
</file>

<file path=ppt/tags/tag170.xml><?xml version="1.0" encoding="utf-8"?>
<p:tagLst xmlns:p="http://schemas.openxmlformats.org/presentationml/2006/main">
  <p:tag name="AS_UNIQUEID" val="927"/>
</p:tagLst>
</file>

<file path=ppt/tags/tag171.xml><?xml version="1.0" encoding="utf-8"?>
<p:tagLst xmlns:p="http://schemas.openxmlformats.org/presentationml/2006/main">
  <p:tag name="AS_UNIQUEID" val="928"/>
</p:tagLst>
</file>

<file path=ppt/tags/tag172.xml><?xml version="1.0" encoding="utf-8"?>
<p:tagLst xmlns:p="http://schemas.openxmlformats.org/presentationml/2006/main">
  <p:tag name="AS_UNIQUEID" val="929"/>
</p:tagLst>
</file>

<file path=ppt/tags/tag173.xml><?xml version="1.0" encoding="utf-8"?>
<p:tagLst xmlns:p="http://schemas.openxmlformats.org/presentationml/2006/main">
  <p:tag name="AS_UNIQUEID" val="930"/>
</p:tagLst>
</file>

<file path=ppt/tags/tag174.xml><?xml version="1.0" encoding="utf-8"?>
<p:tagLst xmlns:p="http://schemas.openxmlformats.org/presentationml/2006/main">
  <p:tag name="AS_UNIQUEID" val="931"/>
</p:tagLst>
</file>

<file path=ppt/tags/tag175.xml><?xml version="1.0" encoding="utf-8"?>
<p:tagLst xmlns:p="http://schemas.openxmlformats.org/presentationml/2006/main">
  <p:tag name="AS_UNIQUEID" val="932"/>
</p:tagLst>
</file>

<file path=ppt/tags/tag176.xml><?xml version="1.0" encoding="utf-8"?>
<p:tagLst xmlns:p="http://schemas.openxmlformats.org/presentationml/2006/main">
  <p:tag name="AS_UNIQUEID" val="933"/>
</p:tagLst>
</file>

<file path=ppt/tags/tag177.xml><?xml version="1.0" encoding="utf-8"?>
<p:tagLst xmlns:p="http://schemas.openxmlformats.org/presentationml/2006/main">
  <p:tag name="AS_UNIQUEID" val="934"/>
</p:tagLst>
</file>

<file path=ppt/tags/tag178.xml><?xml version="1.0" encoding="utf-8"?>
<p:tagLst xmlns:p="http://schemas.openxmlformats.org/presentationml/2006/main">
  <p:tag name="AS_UNIQUEID" val="935"/>
</p:tagLst>
</file>

<file path=ppt/tags/tag179.xml><?xml version="1.0" encoding="utf-8"?>
<p:tagLst xmlns:p="http://schemas.openxmlformats.org/presentationml/2006/main">
  <p:tag name="AS_UNIQUEID" val="936"/>
</p:tagLst>
</file>

<file path=ppt/tags/tag180.xml><?xml version="1.0" encoding="utf-8"?>
<p:tagLst xmlns:p="http://schemas.openxmlformats.org/presentationml/2006/main">
  <p:tag name="AS_UNIQUEID" val="937"/>
</p:tagLst>
</file>

<file path=ppt/tags/tag181.xml><?xml version="1.0" encoding="utf-8"?>
<p:tagLst xmlns:p="http://schemas.openxmlformats.org/presentationml/2006/main">
  <p:tag name="AS_UNIQUEID" val="938"/>
</p:tagLst>
</file>

<file path=ppt/tags/tag182.xml><?xml version="1.0" encoding="utf-8"?>
<p:tagLst xmlns:p="http://schemas.openxmlformats.org/presentationml/2006/main">
  <p:tag name="AS_UNIQUEID" val="939"/>
</p:tagLst>
</file>

<file path=ppt/tags/tag183.xml><?xml version="1.0" encoding="utf-8"?>
<p:tagLst xmlns:p="http://schemas.openxmlformats.org/presentationml/2006/main">
  <p:tag name="AS_UNIQUEID" val="940"/>
</p:tagLst>
</file>

<file path=ppt/tags/tag184.xml><?xml version="1.0" encoding="utf-8"?>
<p:tagLst xmlns:p="http://schemas.openxmlformats.org/presentationml/2006/main">
  <p:tag name="AS_UNIQUEID" val="683"/>
</p:tagLst>
</file>

<file path=ppt/tags/tag185.xml><?xml version="1.0" encoding="utf-8"?>
<p:tagLst xmlns:p="http://schemas.openxmlformats.org/presentationml/2006/main">
  <p:tag name="AS_UNIQUEID" val="684"/>
</p:tagLst>
</file>

<file path=ppt/tags/tag186.xml><?xml version="1.0" encoding="utf-8"?>
<p:tagLst xmlns:p="http://schemas.openxmlformats.org/presentationml/2006/main">
  <p:tag name="AS_UNIQUEID" val="685"/>
</p:tagLst>
</file>

<file path=ppt/tags/tag187.xml><?xml version="1.0" encoding="utf-8"?>
<p:tagLst xmlns:p="http://schemas.openxmlformats.org/presentationml/2006/main">
  <p:tag name="AS_UNIQUEID" val="686"/>
</p:tagLst>
</file>

<file path=ppt/tags/tag188.xml><?xml version="1.0" encoding="utf-8"?>
<p:tagLst xmlns:p="http://schemas.openxmlformats.org/presentationml/2006/main">
  <p:tag name="AS_UNIQUEID" val="687"/>
</p:tagLst>
</file>

<file path=ppt/tags/tag189.xml><?xml version="1.0" encoding="utf-8"?>
<p:tagLst xmlns:p="http://schemas.openxmlformats.org/presentationml/2006/main">
  <p:tag name="AS_UNIQUEID" val="688"/>
</p:tagLst>
</file>

<file path=ppt/tags/tag190.xml><?xml version="1.0" encoding="utf-8"?>
<p:tagLst xmlns:p="http://schemas.openxmlformats.org/presentationml/2006/main">
  <p:tag name="AS_UNIQUEID" val="689"/>
</p:tagLst>
</file>

<file path=ppt/tags/tag191.xml><?xml version="1.0" encoding="utf-8"?>
<p:tagLst xmlns:p="http://schemas.openxmlformats.org/presentationml/2006/main">
  <p:tag name="AS_UNIQUEID" val="690"/>
</p:tagLst>
</file>

<file path=ppt/tags/tag192.xml><?xml version="1.0" encoding="utf-8"?>
<p:tagLst xmlns:p="http://schemas.openxmlformats.org/presentationml/2006/main">
  <p:tag name="AS_UNIQUEID" val="691"/>
</p:tagLst>
</file>

<file path=ppt/tags/tag193.xml><?xml version="1.0" encoding="utf-8"?>
<p:tagLst xmlns:p="http://schemas.openxmlformats.org/presentationml/2006/main">
  <p:tag name="AS_UNIQUEID" val="692"/>
</p:tagLst>
</file>

<file path=ppt/tags/tag194.xml><?xml version="1.0" encoding="utf-8"?>
<p:tagLst xmlns:p="http://schemas.openxmlformats.org/presentationml/2006/main">
  <p:tag name="AS_UNIQUEID" val="693"/>
</p:tagLst>
</file>

<file path=ppt/tags/tag195.xml><?xml version="1.0" encoding="utf-8"?>
<p:tagLst xmlns:p="http://schemas.openxmlformats.org/presentationml/2006/main">
  <p:tag name="AS_UNIQUEID" val="694"/>
</p:tagLst>
</file>

<file path=ppt/tags/tag196.xml><?xml version="1.0" encoding="utf-8"?>
<p:tagLst xmlns:p="http://schemas.openxmlformats.org/presentationml/2006/main">
  <p:tag name="AS_UNIQUEID" val="695"/>
</p:tagLst>
</file>

<file path=ppt/tags/tag197.xml><?xml version="1.0" encoding="utf-8"?>
<p:tagLst xmlns:p="http://schemas.openxmlformats.org/presentationml/2006/main">
  <p:tag name="AS_UNIQUEID" val="696"/>
</p:tagLst>
</file>

<file path=ppt/tags/tag198.xml><?xml version="1.0" encoding="utf-8"?>
<p:tagLst xmlns:p="http://schemas.openxmlformats.org/presentationml/2006/main">
  <p:tag name="AS_UNIQUEID" val="697"/>
</p:tagLst>
</file>

<file path=ppt/tags/tag199.xml><?xml version="1.0" encoding="utf-8"?>
<p:tagLst xmlns:p="http://schemas.openxmlformats.org/presentationml/2006/main">
  <p:tag name="AS_UNIQUEID" val="698"/>
</p:tagLst>
</file>

<file path=ppt/tags/tag200.xml><?xml version="1.0" encoding="utf-8"?>
<p:tagLst xmlns:p="http://schemas.openxmlformats.org/presentationml/2006/main">
  <p:tag name="AS_UNIQUEID" val="699"/>
</p:tagLst>
</file>

<file path=ppt/tags/tag201.xml><?xml version="1.0" encoding="utf-8"?>
<p:tagLst xmlns:p="http://schemas.openxmlformats.org/presentationml/2006/main">
  <p:tag name="AS_UNIQUEID" val="700"/>
</p:tagLst>
</file>

<file path=ppt/tags/tag202.xml><?xml version="1.0" encoding="utf-8"?>
<p:tagLst xmlns:p="http://schemas.openxmlformats.org/presentationml/2006/main">
  <p:tag name="AS_UNIQUEID" val="701"/>
</p:tagLst>
</file>

<file path=ppt/tags/tag203.xml><?xml version="1.0" encoding="utf-8"?>
<p:tagLst xmlns:p="http://schemas.openxmlformats.org/presentationml/2006/main">
  <p:tag name="AS_UNIQUEID" val="702"/>
</p:tagLst>
</file>

<file path=ppt/tags/tag204.xml><?xml version="1.0" encoding="utf-8"?>
<p:tagLst xmlns:p="http://schemas.openxmlformats.org/presentationml/2006/main">
  <p:tag name="AS_UNIQUEID" val="703"/>
</p:tagLst>
</file>

<file path=ppt/tags/tag205.xml><?xml version="1.0" encoding="utf-8"?>
<p:tagLst xmlns:p="http://schemas.openxmlformats.org/presentationml/2006/main">
  <p:tag name="AS_UNIQUEID" val="704"/>
</p:tagLst>
</file>

<file path=ppt/tags/tag206.xml><?xml version="1.0" encoding="utf-8"?>
<p:tagLst xmlns:p="http://schemas.openxmlformats.org/presentationml/2006/main">
  <p:tag name="AS_UNIQUEID" val="705"/>
</p:tagLst>
</file>

<file path=ppt/tags/tag207.xml><?xml version="1.0" encoding="utf-8"?>
<p:tagLst xmlns:p="http://schemas.openxmlformats.org/presentationml/2006/main">
  <p:tag name="AS_UNIQUEID" val="706"/>
</p:tagLst>
</file>

<file path=ppt/tags/tag208.xml><?xml version="1.0" encoding="utf-8"?>
<p:tagLst xmlns:p="http://schemas.openxmlformats.org/presentationml/2006/main">
  <p:tag name="AS_UNIQUEID" val="707"/>
</p:tagLst>
</file>

<file path=ppt/tags/tag209.xml><?xml version="1.0" encoding="utf-8"?>
<p:tagLst xmlns:p="http://schemas.openxmlformats.org/presentationml/2006/main">
  <p:tag name="AS_UNIQUEID" val="708"/>
</p:tagLst>
</file>

<file path=ppt/tags/tag210.xml><?xml version="1.0" encoding="utf-8"?>
<p:tagLst xmlns:p="http://schemas.openxmlformats.org/presentationml/2006/main">
  <p:tag name="KSO_WM_BEAUTIFY_FLAG" val="#wm#"/>
  <p:tag name="KSO_WM_TEMPLATE_CATEGORY" val="custom"/>
  <p:tag name="KSO_WM_TEMPLATE_INDEX" val="20205271"/>
</p:tagLst>
</file>

<file path=ppt/tags/tag211.xml><?xml version="1.0" encoding="utf-8"?>
<p:tagLst xmlns:p="http://schemas.openxmlformats.org/presentationml/2006/main">
  <p:tag name="AS_UNIQUEID" val="941"/>
</p:tagLst>
</file>

<file path=ppt/tags/tag212.xml><?xml version="1.0" encoding="utf-8"?>
<p:tagLst xmlns:p="http://schemas.openxmlformats.org/presentationml/2006/main">
  <p:tag name="AS_UNIQUEID" val="942"/>
</p:tagLst>
</file>

<file path=ppt/tags/tag213.xml><?xml version="1.0" encoding="utf-8"?>
<p:tagLst xmlns:p="http://schemas.openxmlformats.org/presentationml/2006/main">
  <p:tag name="AS_UNIQUEID" val="943"/>
</p:tagLst>
</file>

<file path=ppt/tags/tag214.xml><?xml version="1.0" encoding="utf-8"?>
<p:tagLst xmlns:p="http://schemas.openxmlformats.org/presentationml/2006/main">
  <p:tag name="AS_UNIQUEID" val="944"/>
</p:tagLst>
</file>

<file path=ppt/tags/tag215.xml><?xml version="1.0" encoding="utf-8"?>
<p:tagLst xmlns:p="http://schemas.openxmlformats.org/presentationml/2006/main">
  <p:tag name="AS_UNIQUEID" val="945"/>
</p:tagLst>
</file>

<file path=ppt/tags/tag216.xml><?xml version="1.0" encoding="utf-8"?>
<p:tagLst xmlns:p="http://schemas.openxmlformats.org/presentationml/2006/main">
  <p:tag name="AS_UNIQUEID" val="946"/>
</p:tagLst>
</file>

<file path=ppt/tags/tag217.xml><?xml version="1.0" encoding="utf-8"?>
<p:tagLst xmlns:p="http://schemas.openxmlformats.org/presentationml/2006/main">
  <p:tag name="AS_UNIQUEID" val="947"/>
</p:tagLst>
</file>

<file path=ppt/tags/tag218.xml><?xml version="1.0" encoding="utf-8"?>
<p:tagLst xmlns:p="http://schemas.openxmlformats.org/presentationml/2006/main">
  <p:tag name="AS_UNIQUEID" val="948"/>
</p:tagLst>
</file>

<file path=ppt/tags/tag219.xml><?xml version="1.0" encoding="utf-8"?>
<p:tagLst xmlns:p="http://schemas.openxmlformats.org/presentationml/2006/main">
  <p:tag name="AS_UNIQUEID" val="949"/>
</p:tagLst>
</file>

<file path=ppt/tags/tag220.xml><?xml version="1.0" encoding="utf-8"?>
<p:tagLst xmlns:p="http://schemas.openxmlformats.org/presentationml/2006/main">
  <p:tag name="AS_UNIQUEID" val="950"/>
</p:tagLst>
</file>

<file path=ppt/tags/tag221.xml><?xml version="1.0" encoding="utf-8"?>
<p:tagLst xmlns:p="http://schemas.openxmlformats.org/presentationml/2006/main">
  <p:tag name="AS_UNIQUEID" val="951"/>
</p:tagLst>
</file>

<file path=ppt/tags/tag222.xml><?xml version="1.0" encoding="utf-8"?>
<p:tagLst xmlns:p="http://schemas.openxmlformats.org/presentationml/2006/main">
  <p:tag name="AS_UNIQUEID" val="728"/>
</p:tagLst>
</file>

<file path=ppt/tags/tag223.xml><?xml version="1.0" encoding="utf-8"?>
<p:tagLst xmlns:p="http://schemas.openxmlformats.org/presentationml/2006/main">
  <p:tag name="AS_UNIQUEID" val="952"/>
</p:tagLst>
</file>

<file path=ppt/tags/tag224.xml><?xml version="1.0" encoding="utf-8"?>
<p:tagLst xmlns:p="http://schemas.openxmlformats.org/presentationml/2006/main">
  <p:tag name="AS_UNIQUEID" val="953"/>
</p:tagLst>
</file>

<file path=ppt/tags/tag225.xml><?xml version="1.0" encoding="utf-8"?>
<p:tagLst xmlns:p="http://schemas.openxmlformats.org/presentationml/2006/main">
  <p:tag name="AS_UNIQUEID" val="954"/>
</p:tagLst>
</file>

<file path=ppt/tags/tag226.xml><?xml version="1.0" encoding="utf-8"?>
<p:tagLst xmlns:p="http://schemas.openxmlformats.org/presentationml/2006/main">
  <p:tag name="AS_UNIQUEID" val="955"/>
</p:tagLst>
</file>

<file path=ppt/tags/tag227.xml><?xml version="1.0" encoding="utf-8"?>
<p:tagLst xmlns:p="http://schemas.openxmlformats.org/presentationml/2006/main">
  <p:tag name="AS_UNIQUEID" val="956"/>
</p:tagLst>
</file>

<file path=ppt/tags/tag228.xml><?xml version="1.0" encoding="utf-8"?>
<p:tagLst xmlns:p="http://schemas.openxmlformats.org/presentationml/2006/main">
  <p:tag name="AS_UNIQUEID" val="957"/>
</p:tagLst>
</file>

<file path=ppt/tags/tag229.xml><?xml version="1.0" encoding="utf-8"?>
<p:tagLst xmlns:p="http://schemas.openxmlformats.org/presentationml/2006/main">
  <p:tag name="AS_UNIQUEID" val="958"/>
</p:tagLst>
</file>

<file path=ppt/tags/tag230.xml><?xml version="1.0" encoding="utf-8"?>
<p:tagLst xmlns:p="http://schemas.openxmlformats.org/presentationml/2006/main">
  <p:tag name="AS_UNIQUEID" val="959"/>
</p:tagLst>
</file>

<file path=ppt/tags/tag231.xml><?xml version="1.0" encoding="utf-8"?>
<p:tagLst xmlns:p="http://schemas.openxmlformats.org/presentationml/2006/main">
  <p:tag name="AS_UNIQUEID" val="960"/>
</p:tagLst>
</file>

<file path=ppt/tags/tag232.xml><?xml version="1.0" encoding="utf-8"?>
<p:tagLst xmlns:p="http://schemas.openxmlformats.org/presentationml/2006/main">
  <p:tag name="AS_UNIQUEID" val="961"/>
</p:tagLst>
</file>

<file path=ppt/tags/tag233.xml><?xml version="1.0" encoding="utf-8"?>
<p:tagLst xmlns:p="http://schemas.openxmlformats.org/presentationml/2006/main">
  <p:tag name="AS_UNIQUEID" val="962"/>
</p:tagLst>
</file>

<file path=ppt/tags/tag234.xml><?xml version="1.0" encoding="utf-8"?>
<p:tagLst xmlns:p="http://schemas.openxmlformats.org/presentationml/2006/main">
  <p:tag name="AS_UNIQUEID" val="963"/>
</p:tagLst>
</file>

<file path=ppt/tags/tag235.xml><?xml version="1.0" encoding="utf-8"?>
<p:tagLst xmlns:p="http://schemas.openxmlformats.org/presentationml/2006/main">
  <p:tag name="AS_UNIQUEID" val="964"/>
</p:tagLst>
</file>

<file path=ppt/tags/tag236.xml><?xml version="1.0" encoding="utf-8"?>
<p:tagLst xmlns:p="http://schemas.openxmlformats.org/presentationml/2006/main">
  <p:tag name="AS_UNIQUEID" val="965"/>
</p:tagLst>
</file>

<file path=ppt/tags/tag237.xml><?xml version="1.0" encoding="utf-8"?>
<p:tagLst xmlns:p="http://schemas.openxmlformats.org/presentationml/2006/main">
  <p:tag name="AS_UNIQUEID" val="966"/>
</p:tagLst>
</file>

<file path=ppt/tags/tag238.xml><?xml version="1.0" encoding="utf-8"?>
<p:tagLst xmlns:p="http://schemas.openxmlformats.org/presentationml/2006/main">
  <p:tag name="AS_UNIQUEID" val="967"/>
</p:tagLst>
</file>

<file path=ppt/tags/tag239.xml><?xml version="1.0" encoding="utf-8"?>
<p:tagLst xmlns:p="http://schemas.openxmlformats.org/presentationml/2006/main">
  <p:tag name="AS_UNIQUEID" val="968"/>
</p:tagLst>
</file>

<file path=ppt/tags/tag240.xml><?xml version="1.0" encoding="utf-8"?>
<p:tagLst xmlns:p="http://schemas.openxmlformats.org/presentationml/2006/main">
  <p:tag name="AS_UNIQUEID" val="969"/>
</p:tagLst>
</file>

<file path=ppt/tags/tag241.xml><?xml version="1.0" encoding="utf-8"?>
<p:tagLst xmlns:p="http://schemas.openxmlformats.org/presentationml/2006/main">
  <p:tag name="AS_UNIQUEID" val="970"/>
</p:tagLst>
</file>

<file path=ppt/tags/tag242.xml><?xml version="1.0" encoding="utf-8"?>
<p:tagLst xmlns:p="http://schemas.openxmlformats.org/presentationml/2006/main">
  <p:tag name="AS_UNIQUEID" val="971"/>
</p:tagLst>
</file>

<file path=ppt/tags/tag243.xml><?xml version="1.0" encoding="utf-8"?>
<p:tagLst xmlns:p="http://schemas.openxmlformats.org/presentationml/2006/main">
  <p:tag name="AS_UNIQUEID" val="972"/>
</p:tagLst>
</file>

<file path=ppt/tags/tag244.xml><?xml version="1.0" encoding="utf-8"?>
<p:tagLst xmlns:p="http://schemas.openxmlformats.org/presentationml/2006/main">
  <p:tag name="AS_UNIQUEID" val="973"/>
</p:tagLst>
</file>

<file path=ppt/tags/tag245.xml><?xml version="1.0" encoding="utf-8"?>
<p:tagLst xmlns:p="http://schemas.openxmlformats.org/presentationml/2006/main">
  <p:tag name="AS_UNIQUEID" val="974"/>
</p:tagLst>
</file>

<file path=ppt/tags/tag246.xml><?xml version="1.0" encoding="utf-8"?>
<p:tagLst xmlns:p="http://schemas.openxmlformats.org/presentationml/2006/main">
  <p:tag name="AS_UNIQUEID" val="975"/>
</p:tagLst>
</file>

<file path=ppt/tags/tag247.xml><?xml version="1.0" encoding="utf-8"?>
<p:tagLst xmlns:p="http://schemas.openxmlformats.org/presentationml/2006/main">
  <p:tag name="AS_UNIQUEID" val="976"/>
</p:tagLst>
</file>

<file path=ppt/tags/tag248.xml><?xml version="1.0" encoding="utf-8"?>
<p:tagLst xmlns:p="http://schemas.openxmlformats.org/presentationml/2006/main">
  <p:tag name="AS_UNIQUEID" val="977"/>
</p:tagLst>
</file>

<file path=ppt/tags/tag249.xml><?xml version="1.0" encoding="utf-8"?>
<p:tagLst xmlns:p="http://schemas.openxmlformats.org/presentationml/2006/main">
  <p:tag name="AS_UNIQUEID" val="978"/>
</p:tagLst>
</file>

<file path=ppt/tags/tag250.xml><?xml version="1.0" encoding="utf-8"?>
<p:tagLst xmlns:p="http://schemas.openxmlformats.org/presentationml/2006/main">
  <p:tag name="AS_UNIQUEID" val="979"/>
</p:tagLst>
</file>

<file path=ppt/tags/tag251.xml><?xml version="1.0" encoding="utf-8"?>
<p:tagLst xmlns:p="http://schemas.openxmlformats.org/presentationml/2006/main">
  <p:tag name="AS_UNIQUEID" val="980"/>
</p:tagLst>
</file>

<file path=ppt/tags/tag252.xml><?xml version="1.0" encoding="utf-8"?>
<p:tagLst xmlns:p="http://schemas.openxmlformats.org/presentationml/2006/main">
  <p:tag name="AS_UNIQUEID" val="981"/>
</p:tagLst>
</file>

<file path=ppt/tags/tag253.xml><?xml version="1.0" encoding="utf-8"?>
<p:tagLst xmlns:p="http://schemas.openxmlformats.org/presentationml/2006/main">
  <p:tag name="AS_UNIQUEID" val="982"/>
</p:tagLst>
</file>

<file path=ppt/tags/tag254.xml><?xml version="1.0" encoding="utf-8"?>
<p:tagLst xmlns:p="http://schemas.openxmlformats.org/presentationml/2006/main">
  <p:tag name="AS_UNIQUEID" val="983"/>
</p:tagLst>
</file>

<file path=ppt/tags/tag255.xml><?xml version="1.0" encoding="utf-8"?>
<p:tagLst xmlns:p="http://schemas.openxmlformats.org/presentationml/2006/main">
  <p:tag name="AS_UNIQUEID" val="984"/>
</p:tagLst>
</file>

<file path=ppt/tags/tag256.xml><?xml version="1.0" encoding="utf-8"?>
<p:tagLst xmlns:p="http://schemas.openxmlformats.org/presentationml/2006/main">
  <p:tag name="AS_UNIQUEID" val="985"/>
</p:tagLst>
</file>

<file path=ppt/tags/tag257.xml><?xml version="1.0" encoding="utf-8"?>
<p:tagLst xmlns:p="http://schemas.openxmlformats.org/presentationml/2006/main">
  <p:tag name="AS_UNIQUEID" val="986"/>
</p:tagLst>
</file>

<file path=ppt/tags/tag258.xml><?xml version="1.0" encoding="utf-8"?>
<p:tagLst xmlns:p="http://schemas.openxmlformats.org/presentationml/2006/main">
  <p:tag name="AS_UNIQUEID" val="762"/>
  <p:tag name="KSO_WM_UNIT_PLACING_PICTURE_USER_VIEWPORT" val="{&quot;height&quot;:2687.9233226837059,&quot;width&quot;:4864.7623343495306}"/>
</p:tagLst>
</file>

<file path=ppt/tags/tag259.xml><?xml version="1.0" encoding="utf-8"?>
<p:tagLst xmlns:p="http://schemas.openxmlformats.org/presentationml/2006/main">
  <p:tag name="AS_UNIQUEID" val="764"/>
  <p:tag name="KSO_WM_UNIT_PLACING_PICTURE_USER_VIEWPORT" val="{&quot;height&quot;:4440,&quot;width&quot;:8312.4992125984245}"/>
  <p:tag name="REFSHAPE" val="544862652"/>
</p:tagLst>
</file>

<file path=ppt/tags/tag260.xml><?xml version="1.0" encoding="utf-8"?>
<p:tagLst xmlns:p="http://schemas.openxmlformats.org/presentationml/2006/main">
  <p:tag name="AS_UNIQUEID" val="987"/>
</p:tagLst>
</file>

<file path=ppt/tags/tag261.xml><?xml version="1.0" encoding="utf-8"?>
<p:tagLst xmlns:p="http://schemas.openxmlformats.org/presentationml/2006/main">
  <p:tag name="AS_UNIQUEID" val="988"/>
</p:tagLst>
</file>

<file path=ppt/tags/tag262.xml><?xml version="1.0" encoding="utf-8"?>
<p:tagLst xmlns:p="http://schemas.openxmlformats.org/presentationml/2006/main">
  <p:tag name="AS_UNIQUEID" val="989"/>
</p:tagLst>
</file>

<file path=ppt/tags/tag263.xml><?xml version="1.0" encoding="utf-8"?>
<p:tagLst xmlns:p="http://schemas.openxmlformats.org/presentationml/2006/main">
  <p:tag name="AS_UNIQUEID" val="766"/>
</p:tagLst>
</file>

<file path=ppt/tags/tag264.xml><?xml version="1.0" encoding="utf-8"?>
<p:tagLst xmlns:p="http://schemas.openxmlformats.org/presentationml/2006/main">
  <p:tag name="AS_UNIQUEID" val="765"/>
</p:tagLst>
</file>

<file path=ppt/tags/tag265.xml><?xml version="1.0" encoding="utf-8"?>
<p:tagLst xmlns:p="http://schemas.openxmlformats.org/presentationml/2006/main">
  <p:tag name="AS_UNIQUEID" val="990"/>
</p:tagLst>
</file>

<file path=ppt/tags/tag266.xml><?xml version="1.0" encoding="utf-8"?>
<p:tagLst xmlns:p="http://schemas.openxmlformats.org/presentationml/2006/main">
  <p:tag name="AS_UNIQUEID" val="991"/>
</p:tagLst>
</file>

<file path=ppt/tags/tag267.xml><?xml version="1.0" encoding="utf-8"?>
<p:tagLst xmlns:p="http://schemas.openxmlformats.org/presentationml/2006/main">
  <p:tag name="AS_UNIQUEID" val="992"/>
</p:tagLst>
</file>

<file path=ppt/tags/tag268.xml><?xml version="1.0" encoding="utf-8"?>
<p:tagLst xmlns:p="http://schemas.openxmlformats.org/presentationml/2006/main">
  <p:tag name="AS_UNIQUEID" val="993"/>
</p:tagLst>
</file>

<file path=ppt/tags/tag269.xml><?xml version="1.0" encoding="utf-8"?>
<p:tagLst xmlns:p="http://schemas.openxmlformats.org/presentationml/2006/main">
  <p:tag name="AS_UNIQUEID" val="994"/>
</p:tagLst>
</file>

<file path=ppt/tags/tag270.xml><?xml version="1.0" encoding="utf-8"?>
<p:tagLst xmlns:p="http://schemas.openxmlformats.org/presentationml/2006/main">
  <p:tag name="AS_UNIQUEID" val="757"/>
</p:tagLst>
</file>

<file path=ppt/tags/tag271.xml><?xml version="1.0" encoding="utf-8"?>
<p:tagLst xmlns:p="http://schemas.openxmlformats.org/presentationml/2006/main">
  <p:tag name="AS_UNIQUEID" val="995"/>
</p:tagLst>
</file>

<file path=ppt/tags/tag272.xml><?xml version="1.0" encoding="utf-8"?>
<p:tagLst xmlns:p="http://schemas.openxmlformats.org/presentationml/2006/main">
  <p:tag name="AS_UNIQUEID" val="996"/>
</p:tagLst>
</file>

<file path=ppt/tags/tag273.xml><?xml version="1.0" encoding="utf-8"?>
<p:tagLst xmlns:p="http://schemas.openxmlformats.org/presentationml/2006/main">
  <p:tag name="AS_UNIQUEID" val="997"/>
</p:tagLst>
</file>

<file path=ppt/tags/tag274.xml><?xml version="1.0" encoding="utf-8"?>
<p:tagLst xmlns:p="http://schemas.openxmlformats.org/presentationml/2006/main">
  <p:tag name="AS_UNIQUEID" val="998"/>
</p:tagLst>
</file>

<file path=ppt/tags/tag275.xml><?xml version="1.0" encoding="utf-8"?>
<p:tagLst xmlns:p="http://schemas.openxmlformats.org/presentationml/2006/main">
  <p:tag name="AS_UNIQUEID" val="999"/>
</p:tagLst>
</file>

<file path=ppt/tags/tag276.xml><?xml version="1.0" encoding="utf-8"?>
<p:tagLst xmlns:p="http://schemas.openxmlformats.org/presentationml/2006/main">
  <p:tag name="AS_UNIQUEID" val="1000"/>
</p:tagLst>
</file>

<file path=ppt/tags/tag277.xml><?xml version="1.0" encoding="utf-8"?>
<p:tagLst xmlns:p="http://schemas.openxmlformats.org/presentationml/2006/main">
  <p:tag name="AS_UNIQUEID" val="1001"/>
</p:tagLst>
</file>

<file path=ppt/tags/tag278.xml><?xml version="1.0" encoding="utf-8"?>
<p:tagLst xmlns:p="http://schemas.openxmlformats.org/presentationml/2006/main">
  <p:tag name="AS_UNIQUEID" val="1002"/>
</p:tagLst>
</file>

<file path=ppt/tags/tag279.xml><?xml version="1.0" encoding="utf-8"?>
<p:tagLst xmlns:p="http://schemas.openxmlformats.org/presentationml/2006/main">
  <p:tag name="AS_UNIQUEID" val="1003"/>
</p:tagLst>
</file>

<file path=ppt/tags/tag280.xml><?xml version="1.0" encoding="utf-8"?>
<p:tagLst xmlns:p="http://schemas.openxmlformats.org/presentationml/2006/main">
  <p:tag name="AS_UNIQUEID" val="1004"/>
</p:tagLst>
</file>

<file path=ppt/tags/tag281.xml><?xml version="1.0" encoding="utf-8"?>
<p:tagLst xmlns:p="http://schemas.openxmlformats.org/presentationml/2006/main">
  <p:tag name="AS_UNIQUEID" val="1005"/>
</p:tagLst>
</file>

<file path=ppt/tags/tag282.xml><?xml version="1.0" encoding="utf-8"?>
<p:tagLst xmlns:p="http://schemas.openxmlformats.org/presentationml/2006/main">
  <p:tag name="AS_UNIQUEID" val="1006"/>
</p:tagLst>
</file>

<file path=ppt/tags/tag283.xml><?xml version="1.0" encoding="utf-8"?>
<p:tagLst xmlns:p="http://schemas.openxmlformats.org/presentationml/2006/main">
  <p:tag name="AS_UNIQUEID" val="1007"/>
</p:tagLst>
</file>

<file path=ppt/tags/tag284.xml><?xml version="1.0" encoding="utf-8"?>
<p:tagLst xmlns:p="http://schemas.openxmlformats.org/presentationml/2006/main">
  <p:tag name="AS_UNIQUEID" val="1009"/>
</p:tagLst>
</file>

<file path=ppt/tags/tag285.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143</Paragraphs>
  <Slides>27</Slides>
  <Notes>1</Notes>
  <TotalTime>140</TotalTime>
  <HiddenSlides>0</HiddenSlides>
  <MMClips>0</MMClips>
  <ScaleCrop>0</ScaleCrop>
  <HeadingPairs>
    <vt:vector baseType="variant" size="6">
      <vt:variant>
        <vt:lpstr>Fonts used</vt:lpstr>
      </vt:variant>
      <vt:variant>
        <vt:i4>10</vt:i4>
      </vt:variant>
      <vt:variant>
        <vt:lpstr>Theme</vt:lpstr>
      </vt:variant>
      <vt:variant>
        <vt:i4>1</vt:i4>
      </vt:variant>
      <vt:variant>
        <vt:lpstr>Slide Titles</vt:lpstr>
      </vt:variant>
      <vt:variant>
        <vt:i4>27</vt:i4>
      </vt:variant>
    </vt:vector>
  </HeadingPairs>
  <TitlesOfParts>
    <vt:vector baseType="lpstr" size="38">
      <vt:lpstr>Arial</vt:lpstr>
      <vt:lpstr>Calibri</vt:lpstr>
      <vt:lpstr>方正粗黑宋简体</vt:lpstr>
      <vt:lpstr>微软雅黑</vt:lpstr>
      <vt:lpstr>Times New Roman</vt:lpstr>
      <vt:lpstr>黑体</vt:lpstr>
      <vt:lpstr>楷体</vt:lpstr>
      <vt:lpstr>华文新魏</vt:lpstr>
      <vt:lpstr>华文隶书</vt:lpstr>
      <vt:lpstr>宋体</vt:lpstr>
      <vt:lpstr>Office Theme</vt:lpstr>
      <vt:lpstr>第10课   影响世界的工业革命</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第10课   影响世界的工业革命</dc:title>
  <cp:lastModifiedBy>xbany</cp:lastModifiedBy>
  <cp:revision>4</cp:revision>
  <dcterms:created xsi:type="dcterms:W3CDTF">2006-08-16T00:00:00Z</dcterms:created>
  <dcterms:modified xsi:type="dcterms:W3CDTF">2020-12-31T00:16:18Z</dcterms:modified>
</cp:coreProperties>
</file>