
<file path=[Content_Types].xml><?xml version="1.0" encoding="utf-8"?>
<Types xmlns="http://schemas.openxmlformats.org/package/2006/content-types">
  <Override PartName="/ppt/tags/tag8.xml" ContentType="application/vnd.openxmlformats-officedocument.presentationml.tags+xml"/>
  <Override PartName="/ppt/slideLayouts/slideLayout57.xml" ContentType="application/vnd.openxmlformats-officedocument.presentationml.slideLayout+xml"/>
  <Override PartName="/ppt/slideLayouts/slideLayout46.xml" ContentType="application/vnd.openxmlformats-officedocument.presentationml.slideLayout+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tags/tag49.xml" ContentType="application/vnd.openxmlformats-officedocument.presentationml.tags+xml"/>
  <Override PartName="/ppt/slideLayouts/slideLayout53.xml" ContentType="application/vnd.openxmlformats-officedocument.presentationml.slideLayout+xml"/>
  <Override PartName="/ppt/slideLayouts/slideLayout8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tags/tag38.xml" ContentType="application/vnd.openxmlformats-officedocument.presentationml.tags+xml"/>
  <Override PartName="/ppt/tags/tag56.xml" ContentType="application/vnd.openxmlformats-officedocument.presentationml.tags+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tags/tag16.xml" ContentType="application/vnd.openxmlformats-officedocument.presentationml.tags+xml"/>
  <Override PartName="/ppt/tags/tag27.xml" ContentType="application/vnd.openxmlformats-officedocument.presentationml.tags+xml"/>
  <Override PartName="/ppt/tags/tag45.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52.xml" ContentType="application/vnd.openxmlformats-officedocument.presentationml.tags+xml"/>
  <Override PartName="/ppt/tags/tag12.xml" ContentType="application/vnd.openxmlformats-officedocument.presentationml.tags+xml"/>
  <Override PartName="/ppt/tags/tag23.xml" ContentType="application/vnd.openxmlformats-officedocument.presentationml.tags+xml"/>
  <Override PartName="/ppt/tags/tag41.xml" ContentType="application/vnd.openxmlformats-officedocument.presentationml.tags+xml"/>
  <Override PartName="/ppt/slides/slide9.xml" ContentType="application/vnd.openxmlformats-officedocument.presentationml.slide+xml"/>
  <Override PartName="/ppt/viewProps.xml" ContentType="application/vnd.openxmlformats-officedocument.presentationml.viewProps+xml"/>
  <Override PartName="/ppt/tags/tag9.xml" ContentType="application/vnd.openxmlformats-officedocument.presentationml.tags+xml"/>
  <Override PartName="/ppt/tags/tag30.xml" ContentType="application/vnd.openxmlformats-officedocument.presentationml.tags+xml"/>
  <Override PartName="/ppt/slideLayouts/slideLayout69.xml" ContentType="application/vnd.openxmlformats-officedocument.presentationml.slideLayout+xml"/>
  <Override PartName="/ppt/slideLayouts/slideLayout87.xml" ContentType="application/vnd.openxmlformats-officedocument.presentationml.slideLayout+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58.xml" ContentType="application/vnd.openxmlformats-officedocument.presentationml.slideLayout+xml"/>
  <Override PartName="/ppt/slideLayouts/slideLayout76.xml" ContentType="application/vnd.openxmlformats-officedocument.presentationml.slideLayout+xml"/>
  <Override PartName="/ppt/slides/slide26.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slideLayouts/slideLayout36.xml" ContentType="application/vnd.openxmlformats-officedocument.presentationml.slideLayout+xml"/>
  <Override PartName="/ppt/tags/tag5.xml" ContentType="application/vnd.openxmlformats-officedocument.presentationml.tags+xml"/>
  <Override PartName="/ppt/slideLayouts/slideLayout47.xml" ContentType="application/vnd.openxmlformats-officedocument.presentationml.slideLayout+xml"/>
  <Override PartName="/ppt/slideLayouts/slideLayout65.xml" ContentType="application/vnd.openxmlformats-officedocument.presentationml.slideLayout+xml"/>
  <Override PartName="/ppt/slideLayouts/slideLayout83.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slideLayouts/slideLayout43.xml" ContentType="application/vnd.openxmlformats-officedocument.presentationml.slideLayout+xml"/>
  <Override PartName="/ppt/tags/tag39.xml" ContentType="application/vnd.openxmlformats-officedocument.presentationml.tags+xml"/>
  <Override PartName="/ppt/slideLayouts/slideLayout54.xml" ContentType="application/vnd.openxmlformats-officedocument.presentationml.slideLayout+xml"/>
  <Override PartName="/ppt/slideLayouts/slideLayout72.xml" ContentType="application/vnd.openxmlformats-officedocument.presentationml.slideLayout+xml"/>
  <Override PartName="/ppt/slideLayouts/slideLayout90.xml" ContentType="application/vnd.openxmlformats-officedocument.presentationml.slideLayout+xml"/>
  <Override PartName="/ppt/presentation.xml" ContentType="application/vnd.openxmlformats-officedocument.presentationml.presentation.main+xml"/>
  <Override PartName="/ppt/slides/slide22.xml" ContentType="application/vnd.openxmlformats-officedocument.presentationml.slide+xml"/>
  <Override PartName="/ppt/slideLayouts/slideLayout14.xml" ContentType="application/vnd.openxmlformats-officedocument.presentationml.slideLayout+xml"/>
  <Override PartName="/ppt/slideLayouts/slideLayout32.xml" ContentType="application/vnd.openxmlformats-officedocument.presentationml.slideLayout+xml"/>
  <Override PartName="/ppt/tags/tag1.xml" ContentType="application/vnd.openxmlformats-officedocument.presentationml.tags+xml"/>
  <Override PartName="/ppt/tags/tag28.xml" ContentType="application/vnd.openxmlformats-officedocument.presentationml.tags+xml"/>
  <Override PartName="/ppt/tags/tag57.xml" ContentType="application/vnd.openxmlformats-officedocument.presentationml.tags+xml"/>
  <Override PartName="/ppt/slideLayouts/slideLayout6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Layouts/slideLayout21.xml" ContentType="application/vnd.openxmlformats-officedocument.presentationml.slideLayout+xml"/>
  <Override PartName="/ppt/tags/tag17.xml" ContentType="application/vnd.openxmlformats-officedocument.presentationml.tags+xml"/>
  <Override PartName="/ppt/tags/tag35.xml" ContentType="application/vnd.openxmlformats-officedocument.presentationml.tags+xml"/>
  <Override PartName="/ppt/tags/tag46.xml" ContentType="application/vnd.openxmlformats-officedocument.presentationml.tags+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tags/tag24.xml" ContentType="application/vnd.openxmlformats-officedocument.presentationml.tags+xml"/>
  <Override PartName="/ppt/tags/tag53.xml" ContentType="application/vnd.openxmlformats-officedocument.presentationml.tags+xml"/>
  <Override PartName="/ppt/tags/tag13.xml" ContentType="application/vnd.openxmlformats-officedocument.presentationml.tags+xml"/>
  <Override PartName="/ppt/tags/tag31.xml" ContentType="application/vnd.openxmlformats-officedocument.presentationml.tags+xml"/>
  <Override PartName="/ppt/tags/tag42.xml" ContentType="application/vnd.openxmlformats-officedocument.presentationml.tags+xml"/>
  <Override PartName="/ppt/tags/tag60.xml" ContentType="application/vnd.openxmlformats-officedocument.presentationml.tags+xml"/>
  <Override PartName="/ppt/tags/tag20.xml" ContentType="application/vnd.openxmlformats-officedocument.presentationml.tags+xml"/>
  <Override PartName="/ppt/slideLayouts/slideLayout59.xml" ContentType="application/vnd.openxmlformats-officedocument.presentationml.slideLayout+xml"/>
  <Override PartName="/ppt/slideLayouts/slideLayout88.xml" ContentType="application/vnd.openxmlformats-officedocument.presentationml.slideLayout+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tags/tag6.xml" ContentType="application/vnd.openxmlformats-officedocument.presentationml.tags+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Layouts/slideLayout8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tags/tag2.xml" ContentType="application/vnd.openxmlformats-officedocument.presentationml.tags+xml"/>
  <Override PartName="/ppt/tags/tag58.xml" ContentType="application/vnd.openxmlformats-officedocument.presentationml.tags+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tags/tag29.xml" ContentType="application/vnd.openxmlformats-officedocument.presentationml.tags+xml"/>
  <Override PartName="/ppt/tags/tag47.xml" ContentType="application/vnd.openxmlformats-officedocument.presentationml.tags+xml"/>
  <Override PartName="/ppt/slideLayouts/slideLayout51.xml" ContentType="application/vnd.openxmlformats-officedocument.presentationml.slideLayout+xml"/>
  <Override PartName="/ppt/slideLayouts/slideLayout80.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tags/tag18.xml" ContentType="application/vnd.openxmlformats-officedocument.presentationml.tags+xml"/>
  <Override PartName="/ppt/tags/tag36.xml" ContentType="application/vnd.openxmlformats-officedocument.presentationml.tags+xml"/>
  <Override PartName="/ppt/tags/tag54.xml" ContentType="application/vnd.openxmlformats-officedocument.presentationml.tags+xml"/>
  <Override PartName="/ppt/tags/tag14.xml" ContentType="application/vnd.openxmlformats-officedocument.presentationml.tags+xml"/>
  <Override PartName="/ppt/tags/tag25.xml" ContentType="application/vnd.openxmlformats-officedocument.presentationml.tags+xml"/>
  <Override PartName="/ppt/tags/tag43.xml" ContentType="application/vnd.openxmlformats-officedocument.presentationml.tags+xml"/>
  <Override PartName="/ppt/tags/tag61.xml" ContentType="application/vnd.openxmlformats-officedocument.presentationml.tags+xml"/>
  <Override PartName="/ppt/tags/tag32.xml" ContentType="application/vnd.openxmlformats-officedocument.presentationml.tags+xml"/>
  <Override PartName="/ppt/tags/tag50.xml" ContentType="application/vnd.openxmlformats-officedocument.presentationml.tags+xml"/>
  <Override PartName="/ppt/slideLayouts/slideLayout89.xml" ContentType="application/vnd.openxmlformats-officedocument.presentationml.slideLayout+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21.xml" ContentType="application/vnd.openxmlformats-officedocument.presentationml.tags+xml"/>
  <Override PartName="/ppt/slideLayouts/slideLayout78.xml" ContentType="application/vnd.openxmlformats-officedocument.presentationml.slideLayout+xml"/>
  <Override PartName="/ppt/slideMasters/slideMaster2.xml" ContentType="application/vnd.openxmlformats-officedocument.presentationml.slideMaster+xml"/>
  <Override PartName="/ppt/slides/slide28.xml" ContentType="application/vnd.openxmlformats-officedocument.presentationml.slide+xml"/>
  <Override PartName="/ppt/slideLayouts/slideLayout38.xml" ContentType="application/vnd.openxmlformats-officedocument.presentationml.slideLayout+xml"/>
  <Override PartName="/ppt/tags/tag7.xml" ContentType="application/vnd.openxmlformats-officedocument.presentationml.tags+xml"/>
  <Override PartName="/ppt/slideLayouts/slideLayout49.xml" ContentType="application/vnd.openxmlformats-officedocument.presentationml.slideLayout+xml"/>
  <Override PartName="/ppt/slideLayouts/slideLayout67.xml" ContentType="application/vnd.openxmlformats-officedocument.presentationml.slideLayout+xml"/>
  <Override PartName="/ppt/slideLayouts/slideLayout85.xml" ContentType="application/vnd.openxmlformats-officedocument.presentationml.slideLayout+xml"/>
  <Override PartName="/ppt/slides/slide3.xml" ContentType="application/vnd.openxmlformats-officedocument.presentationml.slide+xml"/>
  <Override PartName="/ppt/slides/slide17.xml" ContentType="application/vnd.openxmlformats-officedocument.presentationml.slide+xml"/>
  <Override PartName="/ppt/slideLayouts/slideLayout5.xml" ContentType="application/vnd.openxmlformats-officedocument.presentationml.slideLayout+xml"/>
  <Override PartName="/ppt/slideLayouts/slideLayout27.xml" ContentType="application/vnd.openxmlformats-officedocument.presentationml.slideLayout+xml"/>
  <Override PartName="/ppt/slideLayouts/slideLayout45.xml" ContentType="application/vnd.openxmlformats-officedocument.presentationml.slideLayout+xml"/>
  <Override PartName="/ppt/slideLayouts/slideLayout56.xml" ContentType="application/vnd.openxmlformats-officedocument.presentationml.slideLayout+xml"/>
  <Override PartName="/ppt/slideLayouts/slideLayout74.xml" ContentType="application/vnd.openxmlformats-officedocument.presentationml.slideLayout+xml"/>
  <Override PartName="/ppt/slides/slide24.xml" ContentType="application/vnd.openxmlformats-officedocument.presentationml.slide+xml"/>
  <Override PartName="/ppt/slideLayouts/slideLayout16.xml" ContentType="application/vnd.openxmlformats-officedocument.presentationml.slideLayout+xml"/>
  <Override PartName="/ppt/slideLayouts/slideLayout34.xml" ContentType="application/vnd.openxmlformats-officedocument.presentationml.slideLayout+xml"/>
  <Override PartName="/ppt/tags/tag3.xml" ContentType="application/vnd.openxmlformats-officedocument.presentationml.tags+xml"/>
  <Override PartName="/ppt/tags/tag59.xml" ContentType="application/vnd.openxmlformats-officedocument.presentationml.tags+xml"/>
  <Override PartName="/ppt/slideLayouts/slideLayout63.xml" ContentType="application/vnd.openxmlformats-officedocument.presentationml.slideLayout+xml"/>
  <Override PartName="/ppt/slideLayouts/slideLayout81.xml" ContentType="application/vnd.openxmlformats-officedocument.presentationml.slideLayout+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slideLayouts/slideLayout41.xml" ContentType="application/vnd.openxmlformats-officedocument.presentationml.slideLayout+xml"/>
  <Override PartName="/ppt/tags/tag19.xml" ContentType="application/vnd.openxmlformats-officedocument.presentationml.tags+xml"/>
  <Override PartName="/ppt/tags/tag37.xml" ContentType="application/vnd.openxmlformats-officedocument.presentationml.tags+xml"/>
  <Override PartName="/ppt/tags/tag48.xml" ContentType="application/vnd.openxmlformats-officedocument.presentationml.tags+xml"/>
  <Override PartName="/ppt/slideLayouts/slideLayout52.xml" ContentType="application/vnd.openxmlformats-officedocument.presentationml.slideLayout+xml"/>
  <Override PartName="/ppt/slideLayouts/slideLayout70.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30.xml" ContentType="application/vnd.openxmlformats-officedocument.presentationml.slideLayout+xml"/>
  <Override PartName="/ppt/tags/tag26.xml" ContentType="application/vnd.openxmlformats-officedocument.presentationml.tags+xml"/>
  <Override PartName="/ppt/tags/tag55.xml" ContentType="application/vnd.openxmlformats-officedocument.presentationml.tags+xml"/>
  <Override PartName="/ppt/tags/tag15.xml" ContentType="application/vnd.openxmlformats-officedocument.presentationml.tags+xml"/>
  <Override PartName="/ppt/tags/tag33.xml" ContentType="application/vnd.openxmlformats-officedocument.presentationml.tags+xml"/>
  <Override PartName="/ppt/tags/tag44.xml" ContentType="application/vnd.openxmlformats-officedocument.presentationml.tags+xml"/>
  <Override PartName="/ppt/tags/tag62.xml" ContentType="application/vnd.openxmlformats-officedocument.presentationml.tags+xml"/>
  <Override PartName="/ppt/tags/tag22.xml" ContentType="application/vnd.openxmlformats-officedocument.presentationml.tags+xml"/>
  <Override PartName="/ppt/tags/tag40.xml" ContentType="application/vnd.openxmlformats-officedocument.presentationml.tags+xml"/>
  <Override PartName="/ppt/tags/tag51.xml" ContentType="application/vnd.openxmlformats-officedocument.presentationml.tags+xml"/>
  <Override PartName="/ppt/slides/slide8.xml" ContentType="application/vnd.openxmlformats-officedocument.presentationml.slide+xml"/>
  <Override PartName="/ppt/tags/tag11.xml" ContentType="application/vnd.openxmlformats-officedocument.presentationml.tags+xml"/>
  <Override PartName="/ppt/slideLayouts/slideLayout68.xml" ContentType="application/vnd.openxmlformats-officedocument.presentationml.slideLayout+xml"/>
  <Override PartName="/ppt/slideLayouts/slideLayout79.xml" ContentType="application/vnd.openxmlformats-officedocument.presentationml.slideLayout+xml"/>
  <Override PartName="/ppt/slides/slide29.xml" ContentType="application/vnd.openxmlformats-officedocument.presentationml.slide+xml"/>
  <Override PartName="/ppt/slideLayouts/slideLayout39.xml" ContentType="application/vnd.openxmlformats-officedocument.presentationml.slideLayout+xml"/>
  <Override PartName="/ppt/slideLayouts/slideLayout86.xml" ContentType="application/vnd.openxmlformats-officedocument.presentationml.slideLayout+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tags/tag4.xml" ContentType="application/vnd.openxmlformats-officedocument.presentationml.tags+xml"/>
  <Override PartName="/ppt/slideLayouts/slideLayout64.xml" ContentType="application/vnd.openxmlformats-officedocument.presentationml.slideLayout+xml"/>
  <Override PartName="/ppt/slideLayouts/slideLayout75.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94" r:id="rId2"/>
  </p:sldMasterIdLst>
  <p:notesMasterIdLst>
    <p:notesMasterId r:id="rId37"/>
  </p:notesMasterIdLst>
  <p:sldIdLst>
    <p:sldId id="274" r:id="rId3"/>
    <p:sldId id="306" r:id="rId4"/>
    <p:sldId id="267" r:id="rId5"/>
    <p:sldId id="356" r:id="rId6"/>
    <p:sldId id="357" r:id="rId7"/>
    <p:sldId id="358" r:id="rId8"/>
    <p:sldId id="359" r:id="rId9"/>
    <p:sldId id="360" r:id="rId10"/>
    <p:sldId id="361" r:id="rId11"/>
    <p:sldId id="364" r:id="rId12"/>
    <p:sldId id="362" r:id="rId13"/>
    <p:sldId id="363" r:id="rId14"/>
    <p:sldId id="265" r:id="rId15"/>
    <p:sldId id="365" r:id="rId16"/>
    <p:sldId id="366" r:id="rId17"/>
    <p:sldId id="367" r:id="rId18"/>
    <p:sldId id="368" r:id="rId19"/>
    <p:sldId id="369" r:id="rId20"/>
    <p:sldId id="354" r:id="rId21"/>
    <p:sldId id="370" r:id="rId22"/>
    <p:sldId id="371" r:id="rId23"/>
    <p:sldId id="372" r:id="rId24"/>
    <p:sldId id="373" r:id="rId25"/>
    <p:sldId id="374" r:id="rId26"/>
    <p:sldId id="355" r:id="rId27"/>
    <p:sldId id="375" r:id="rId28"/>
    <p:sldId id="376" r:id="rId29"/>
    <p:sldId id="377" r:id="rId30"/>
    <p:sldId id="378" r:id="rId31"/>
    <p:sldId id="379" r:id="rId32"/>
    <p:sldId id="380" r:id="rId33"/>
    <p:sldId id="381" r:id="rId34"/>
    <p:sldId id="382" r:id="rId35"/>
    <p:sldId id="383" r:id="rId36"/>
  </p:sldIdLst>
  <p:sldSz cx="9144000" cy="6858000" type="screen4x3"/>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04B05"/>
    <a:srgbClr val="EAEAEA"/>
    <a:srgbClr val="333333"/>
    <a:srgbClr val="C0C0C0"/>
    <a:srgbClr val="4F81BD"/>
    <a:srgbClr val="5F5F5F"/>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3529" autoAdjust="0"/>
    <p:restoredTop sz="94660"/>
  </p:normalViewPr>
  <p:slideViewPr>
    <p:cSldViewPr showGuides="1">
      <p:cViewPr varScale="1">
        <p:scale>
          <a:sx n="70" d="100"/>
          <a:sy n="70" d="100"/>
        </p:scale>
        <p:origin x="-1470" y="-108"/>
      </p:cViewPr>
      <p:guideLst>
        <p:guide orient="horz" pos="2160"/>
        <p:guide pos="288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viewProps" Target="view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notesMaster" Target="notesMasters/notesMaster1.xml"/><Relationship Id="rId40"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C01EFDD-91F8-495A-91D7-EB018522F674}" type="datetimeFigureOut">
              <a:rPr lang="zh-CN" altLang="en-US" smtClean="0"/>
              <a:pPr/>
              <a:t>2021/1/27</a:t>
            </a:fld>
            <a:endParaRPr lang="zh-CN" altLang="en-US"/>
          </a:p>
        </p:txBody>
      </p:sp>
      <p:sp>
        <p:nvSpPr>
          <p:cNvPr id="4" name="幻灯片图像占位符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FFC5C579-5EAB-4D4D-A688-CF27E536ED03}" type="slidenum">
              <a:rPr lang="zh-CN" altLang="en-US" smtClean="0"/>
              <a:pPr/>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slideMaster" Target="../slideMasters/slideMaster1.xml"/><Relationship Id="rId5" Type="http://schemas.openxmlformats.org/officeDocument/2006/relationships/tags" Target="../tags/tag11.xml"/><Relationship Id="rId4" Type="http://schemas.openxmlformats.org/officeDocument/2006/relationships/tags" Target="../tags/tag10.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slideMaster" Target="../slideMasters/slideMaster1.xml"/><Relationship Id="rId5" Type="http://schemas.openxmlformats.org/officeDocument/2006/relationships/tags" Target="../tags/tag16.xml"/><Relationship Id="rId4" Type="http://schemas.openxmlformats.org/officeDocument/2006/relationships/tags" Target="../tags/tag15.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9.xml"/><Relationship Id="rId2" Type="http://schemas.openxmlformats.org/officeDocument/2006/relationships/tags" Target="../tags/tag18.xml"/><Relationship Id="rId1" Type="http://schemas.openxmlformats.org/officeDocument/2006/relationships/tags" Target="../tags/tag17.xml"/><Relationship Id="rId6" Type="http://schemas.openxmlformats.org/officeDocument/2006/relationships/slideMaster" Target="../slideMasters/slideMaster1.xml"/><Relationship Id="rId5" Type="http://schemas.openxmlformats.org/officeDocument/2006/relationships/tags" Target="../tags/tag21.xml"/><Relationship Id="rId4" Type="http://schemas.openxmlformats.org/officeDocument/2006/relationships/tags" Target="../tags/tag20.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24.xml"/><Relationship Id="rId7" Type="http://schemas.openxmlformats.org/officeDocument/2006/relationships/slideMaster" Target="../slideMasters/slideMaster1.xml"/><Relationship Id="rId2" Type="http://schemas.openxmlformats.org/officeDocument/2006/relationships/tags" Target="../tags/tag23.xml"/><Relationship Id="rId1" Type="http://schemas.openxmlformats.org/officeDocument/2006/relationships/tags" Target="../tags/tag22.xml"/><Relationship Id="rId6" Type="http://schemas.openxmlformats.org/officeDocument/2006/relationships/tags" Target="../tags/tag27.xml"/><Relationship Id="rId5" Type="http://schemas.openxmlformats.org/officeDocument/2006/relationships/tags" Target="../tags/tag26.xml"/><Relationship Id="rId4" Type="http://schemas.openxmlformats.org/officeDocument/2006/relationships/tags" Target="../tags/tag25.xml"/></Relationships>
</file>

<file path=ppt/slideLayouts/_rels/slideLayout5.xml.rels><?xml version="1.0" encoding="UTF-8" standalone="yes"?>
<Relationships xmlns="http://schemas.openxmlformats.org/package/2006/relationships"><Relationship Id="rId8" Type="http://schemas.openxmlformats.org/officeDocument/2006/relationships/tags" Target="../tags/tag35.xml"/><Relationship Id="rId3" Type="http://schemas.openxmlformats.org/officeDocument/2006/relationships/tags" Target="../tags/tag30.xml"/><Relationship Id="rId7" Type="http://schemas.openxmlformats.org/officeDocument/2006/relationships/tags" Target="../tags/tag34.xml"/><Relationship Id="rId2" Type="http://schemas.openxmlformats.org/officeDocument/2006/relationships/tags" Target="../tags/tag29.xml"/><Relationship Id="rId1" Type="http://schemas.openxmlformats.org/officeDocument/2006/relationships/tags" Target="../tags/tag28.xml"/><Relationship Id="rId6" Type="http://schemas.openxmlformats.org/officeDocument/2006/relationships/tags" Target="../tags/tag33.xml"/><Relationship Id="rId5" Type="http://schemas.openxmlformats.org/officeDocument/2006/relationships/tags" Target="../tags/tag32.xml"/><Relationship Id="rId4" Type="http://schemas.openxmlformats.org/officeDocument/2006/relationships/tags" Target="../tags/tag31.xml"/><Relationship Id="rId9"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5" Type="http://schemas.openxmlformats.org/officeDocument/2006/relationships/slideMaster" Target="../slideMasters/slideMaster1.xml"/><Relationship Id="rId4" Type="http://schemas.openxmlformats.org/officeDocument/2006/relationships/tags" Target="../tags/tag39.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42.xml"/><Relationship Id="rId2" Type="http://schemas.openxmlformats.org/officeDocument/2006/relationships/tags" Target="../tags/tag41.xml"/><Relationship Id="rId1" Type="http://schemas.openxmlformats.org/officeDocument/2006/relationships/tags" Target="../tags/tag40.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45.xml"/><Relationship Id="rId7" Type="http://schemas.openxmlformats.org/officeDocument/2006/relationships/slideMaster" Target="../slideMasters/slideMaster1.xml"/><Relationship Id="rId2" Type="http://schemas.openxmlformats.org/officeDocument/2006/relationships/tags" Target="../tags/tag44.xml"/><Relationship Id="rId1" Type="http://schemas.openxmlformats.org/officeDocument/2006/relationships/tags" Target="../tags/tag43.xml"/><Relationship Id="rId6" Type="http://schemas.openxmlformats.org/officeDocument/2006/relationships/tags" Target="../tags/tag48.xml"/><Relationship Id="rId5" Type="http://schemas.openxmlformats.org/officeDocument/2006/relationships/tags" Target="../tags/tag47.xml"/><Relationship Id="rId4" Type="http://schemas.openxmlformats.org/officeDocument/2006/relationships/tags" Target="../tags/tag46.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51.xml"/><Relationship Id="rId2" Type="http://schemas.openxmlformats.org/officeDocument/2006/relationships/tags" Target="../tags/tag50.xml"/><Relationship Id="rId1" Type="http://schemas.openxmlformats.org/officeDocument/2006/relationships/tags" Target="../tags/tag49.xml"/><Relationship Id="rId6" Type="http://schemas.openxmlformats.org/officeDocument/2006/relationships/slideMaster" Target="../slideMasters/slideMaster1.xml"/><Relationship Id="rId5" Type="http://schemas.openxmlformats.org/officeDocument/2006/relationships/tags" Target="../tags/tag53.xml"/><Relationship Id="rId4" Type="http://schemas.openxmlformats.org/officeDocument/2006/relationships/tags" Target="../tags/tag52.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56.xml"/><Relationship Id="rId2" Type="http://schemas.openxmlformats.org/officeDocument/2006/relationships/tags" Target="../tags/tag55.xml"/><Relationship Id="rId1" Type="http://schemas.openxmlformats.org/officeDocument/2006/relationships/tags" Target="../tags/tag54.xml"/><Relationship Id="rId5" Type="http://schemas.openxmlformats.org/officeDocument/2006/relationships/slideMaster" Target="../slideMasters/slideMaster1.xml"/><Relationship Id="rId4" Type="http://schemas.openxmlformats.org/officeDocument/2006/relationships/tags" Target="../tags/tag57.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60.xml"/><Relationship Id="rId2" Type="http://schemas.openxmlformats.org/officeDocument/2006/relationships/tags" Target="../tags/tag59.xml"/><Relationship Id="rId1" Type="http://schemas.openxmlformats.org/officeDocument/2006/relationships/tags" Target="../tags/tag58.xml"/><Relationship Id="rId6" Type="http://schemas.openxmlformats.org/officeDocument/2006/relationships/slideMaster" Target="../slideMasters/slideMaster1.xml"/><Relationship Id="rId5" Type="http://schemas.openxmlformats.org/officeDocument/2006/relationships/tags" Target="../tags/tag62.xml"/><Relationship Id="rId4" Type="http://schemas.openxmlformats.org/officeDocument/2006/relationships/tags" Target="../tags/tag6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hasCustomPrompt="1"/>
            <p:custDataLst>
              <p:tags r:id="rId1"/>
            </p:custDataLst>
          </p:nvPr>
        </p:nvSpPr>
        <p:spPr>
          <a:xfrm>
            <a:off x="899100" y="914400"/>
            <a:ext cx="7349400" cy="2570400"/>
          </a:xfrm>
        </p:spPr>
        <p:txBody>
          <a:bodyPr lIns="90000" tIns="46800" rIns="90000" bIns="46800" anchor="b" anchorCtr="0">
            <a:normAutofit/>
          </a:bodyPr>
          <a:lstStyle>
            <a:lvl1pPr algn="ctr">
              <a:defRPr sz="4500"/>
            </a:lvl1pPr>
          </a:lstStyle>
          <a:p>
            <a:r>
              <a:rPr lang="zh-CN" altLang="en-US" dirty="0"/>
              <a:t>单击此处编辑标题</a:t>
            </a:r>
          </a:p>
        </p:txBody>
      </p:sp>
      <p:sp>
        <p:nvSpPr>
          <p:cNvPr id="3" name="副标题 2"/>
          <p:cNvSpPr>
            <a:spLocks noGrp="1"/>
          </p:cNvSpPr>
          <p:nvPr>
            <p:ph type="subTitle" idx="1" hasCustomPrompt="1"/>
            <p:custDataLst>
              <p:tags r:id="rId2"/>
            </p:custDataLst>
          </p:nvPr>
        </p:nvSpPr>
        <p:spPr>
          <a:xfrm>
            <a:off x="899100" y="3560400"/>
            <a:ext cx="7349400" cy="1472400"/>
          </a:xfrm>
        </p:spPr>
        <p:txBody>
          <a:bodyPr lIns="90000" tIns="46800" rIns="90000" bIns="46800">
            <a:normAutofit/>
          </a:bodyPr>
          <a:lstStyle>
            <a:lvl1pPr marL="0" indent="0" algn="ctr">
              <a:lnSpc>
                <a:spcPct val="110000"/>
              </a:lnSpc>
              <a:buNone/>
              <a:defRPr sz="1800" spc="2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dirty="0"/>
              <a:t>单击此处编辑副标题</a:t>
            </a:r>
          </a:p>
        </p:txBody>
      </p:sp>
      <p:sp>
        <p:nvSpPr>
          <p:cNvPr id="16" name="日期占位符 15"/>
          <p:cNvSpPr>
            <a:spLocks noGrp="1"/>
          </p:cNvSpPr>
          <p:nvPr>
            <p:ph type="dt" sz="half" idx="10"/>
            <p:custDataLst>
              <p:tags r:id="rId3"/>
            </p:custDataLst>
          </p:nvPr>
        </p:nvSpPr>
        <p:spPr/>
        <p:txBody>
          <a:bodyPr/>
          <a:lstStyle/>
          <a:p>
            <a:fld id="{760FBDFE-C587-4B4C-A407-44438C67B59E}" type="datetimeFigureOut">
              <a:rPr lang="zh-CN" altLang="en-US" smtClean="0"/>
              <a:pPr/>
              <a:t>2021/1/27</a:t>
            </a:fld>
            <a:endParaRPr lang="zh-CN" altLang="en-US"/>
          </a:p>
        </p:txBody>
      </p:sp>
      <p:sp>
        <p:nvSpPr>
          <p:cNvPr id="17" name="页脚占位符 16"/>
          <p:cNvSpPr>
            <a:spLocks noGrp="1"/>
          </p:cNvSpPr>
          <p:nvPr>
            <p:ph type="ftr" sz="quarter" idx="11"/>
            <p:custDataLst>
              <p:tags r:id="rId4"/>
            </p:custDataLst>
          </p:nvPr>
        </p:nvSpPr>
        <p:spPr/>
        <p:txBody>
          <a:bodyPr/>
          <a:lstStyle/>
          <a:p>
            <a:endParaRPr lang="zh-CN" altLang="en-US" dirty="0"/>
          </a:p>
        </p:txBody>
      </p:sp>
      <p:sp>
        <p:nvSpPr>
          <p:cNvPr id="18" name="灯片编号占位符 17"/>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dirty="0">
                <a:sym typeface="+mn-ea"/>
              </a:rPr>
              <a:t>单击此处编辑母版标题样式</a:t>
            </a:r>
          </a:p>
        </p:txBody>
      </p:sp>
      <p:sp>
        <p:nvSpPr>
          <p:cNvPr id="3" name="内容占位符 2"/>
          <p:cNvSpPr>
            <a:spLocks noGrp="1"/>
          </p:cNvSpPr>
          <p:nvPr>
            <p:ph idx="1"/>
            <p:custDataLst>
              <p:tags r:id="rId2"/>
            </p:custDataLst>
          </p:nvPr>
        </p:nvSpPr>
        <p:spPr>
          <a:xfrm>
            <a:off x="456300" y="1490400"/>
            <a:ext cx="8226900" cy="4759200"/>
          </a:xfrm>
        </p:spPr>
        <p:txBody>
          <a:bodyPr vert="horz" lIns="90000" tIns="46800" rIns="90000" bIns="46800" rtlCol="0">
            <a:normAutofit/>
          </a:body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hasCustomPrompt="1"/>
            <p:custDataLst>
              <p:tags r:id="rId1"/>
            </p:custDataLst>
          </p:nvPr>
        </p:nvSpPr>
        <p:spPr>
          <a:xfrm>
            <a:off x="1493100" y="3848400"/>
            <a:ext cx="5826600" cy="766800"/>
          </a:xfrm>
        </p:spPr>
        <p:txBody>
          <a:bodyPr lIns="90000" tIns="46800" rIns="90000" bIns="46800" anchor="b" anchorCtr="0">
            <a:normAutofit/>
          </a:bodyPr>
          <a:lstStyle>
            <a:lvl1pPr>
              <a:defRPr sz="3300"/>
            </a:lvl1pPr>
          </a:lstStyle>
          <a:p>
            <a:r>
              <a:rPr lang="zh-CN" altLang="en-US" dirty="0"/>
              <a:t>单击此处编辑标题</a:t>
            </a:r>
          </a:p>
        </p:txBody>
      </p:sp>
      <p:sp>
        <p:nvSpPr>
          <p:cNvPr id="3" name="文本占位符 2"/>
          <p:cNvSpPr>
            <a:spLocks noGrp="1"/>
          </p:cNvSpPr>
          <p:nvPr>
            <p:ph type="body" idx="1" hasCustomPrompt="1"/>
            <p:custDataLst>
              <p:tags r:id="rId2"/>
            </p:custDataLst>
          </p:nvPr>
        </p:nvSpPr>
        <p:spPr>
          <a:xfrm>
            <a:off x="1493100" y="4615200"/>
            <a:ext cx="5826600" cy="867600"/>
          </a:xfrm>
        </p:spPr>
        <p:txBody>
          <a:bodyPr lIns="90000" tIns="46800" rIns="90000" bIns="46800">
            <a:normAutofit/>
          </a:bodyPr>
          <a:lstStyle>
            <a:lvl1pPr marL="0" indent="0">
              <a:buNone/>
              <a:defRPr sz="1350">
                <a:solidFill>
                  <a:schemeClr val="tx1">
                    <a:lumMod val="65000"/>
                    <a:lumOff val="35000"/>
                  </a:schemeClr>
                </a:solidFill>
              </a:defRPr>
            </a:lvl1pPr>
            <a:lvl2pPr marL="342900" indent="0">
              <a:buNone/>
              <a:defRPr sz="1200">
                <a:solidFill>
                  <a:schemeClr val="tx1">
                    <a:tint val="75000"/>
                  </a:schemeClr>
                </a:solidFill>
              </a:defRPr>
            </a:lvl2pPr>
            <a:lvl3pPr marL="685800" indent="0">
              <a:buNone/>
              <a:defRPr sz="120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dirty="0"/>
              <a:t>单击此处编辑文本</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dirty="0">
                <a:sym typeface="+mn-ea"/>
              </a:rPr>
              <a:t>单击此处编辑母版标题样式</a:t>
            </a:r>
          </a:p>
        </p:txBody>
      </p:sp>
      <p:sp>
        <p:nvSpPr>
          <p:cNvPr id="3" name="内容占位符 2"/>
          <p:cNvSpPr>
            <a:spLocks noGrp="1"/>
          </p:cNvSpPr>
          <p:nvPr>
            <p:ph sz="half" idx="1"/>
            <p:custDataLst>
              <p:tags r:id="rId2"/>
            </p:custDataLst>
          </p:nvPr>
        </p:nvSpPr>
        <p:spPr>
          <a:xfrm>
            <a:off x="456300" y="1501200"/>
            <a:ext cx="3882600" cy="4748400"/>
          </a:xfrm>
        </p:spPr>
        <p:txBody>
          <a:bodyPr vert="horz" lIns="90000" tIns="46800" rIns="90000" bIns="46800" rtlCol="0">
            <a:normAutofit/>
          </a:body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4" name="内容占位符 3"/>
          <p:cNvSpPr>
            <a:spLocks noGrp="1"/>
          </p:cNvSpPr>
          <p:nvPr>
            <p:ph sz="half" idx="2"/>
            <p:custDataLst>
              <p:tags r:id="rId3"/>
            </p:custDataLst>
          </p:nvPr>
        </p:nvSpPr>
        <p:spPr>
          <a:xfrm>
            <a:off x="4808700" y="1501200"/>
            <a:ext cx="3882600" cy="4748400"/>
          </a:xfrm>
        </p:spPr>
        <p:txBody>
          <a:bodyPr lIns="90000" tIns="46800" rIns="90000" bIns="4680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5" name="日期占位符 4"/>
          <p:cNvSpPr>
            <a:spLocks noGrp="1"/>
          </p:cNvSpPr>
          <p:nvPr>
            <p:ph type="dt" sz="half" idx="10"/>
            <p:custDataLst>
              <p:tags r:id="rId4"/>
            </p:custDataLst>
          </p:nvPr>
        </p:nvSpPr>
        <p:spPr/>
        <p:txBody>
          <a:bodyPr/>
          <a:lstStyle/>
          <a:p>
            <a:fld id="{760FBDFE-C587-4B4C-A407-44438C67B59E}" type="datetimeFigureOut">
              <a:rPr lang="zh-CN" altLang="en-US" smtClean="0"/>
              <a:pPr/>
              <a:t>2021/1/27</a:t>
            </a:fld>
            <a:endParaRPr lang="zh-CN" altLang="en-US"/>
          </a:p>
        </p:txBody>
      </p:sp>
      <p:sp>
        <p:nvSpPr>
          <p:cNvPr id="6" name="页脚占位符 5"/>
          <p:cNvSpPr>
            <a:spLocks noGrp="1"/>
          </p:cNvSpPr>
          <p:nvPr>
            <p:ph type="ftr" sz="quarter" idx="11"/>
            <p:custDataLst>
              <p:tags r:id="rId5"/>
            </p:custDataLst>
          </p:nvPr>
        </p:nvSpPr>
        <p:spPr/>
        <p:txBody>
          <a:bodyPr/>
          <a:lstStyle/>
          <a:p>
            <a:endParaRPr lang="zh-CN" altLang="en-US"/>
          </a:p>
        </p:txBody>
      </p:sp>
      <p:sp>
        <p:nvSpPr>
          <p:cNvPr id="7" name="灯片编号占位符 6"/>
          <p:cNvSpPr>
            <a:spLocks noGrp="1"/>
          </p:cNvSpPr>
          <p:nvPr>
            <p:ph type="sldNum" sz="quarter" idx="12"/>
            <p:custDataLst>
              <p:tags r:id="rId6"/>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dirty="0">
                <a:sym typeface="+mn-ea"/>
              </a:rPr>
              <a:t>单击此处编辑母版标题样式</a:t>
            </a:r>
          </a:p>
        </p:txBody>
      </p:sp>
      <p:sp>
        <p:nvSpPr>
          <p:cNvPr id="3" name="文本占位符 2"/>
          <p:cNvSpPr>
            <a:spLocks noGrp="1"/>
          </p:cNvSpPr>
          <p:nvPr>
            <p:ph type="body" idx="1" hasCustomPrompt="1"/>
            <p:custDataLst>
              <p:tags r:id="rId2"/>
            </p:custDataLst>
          </p:nvPr>
        </p:nvSpPr>
        <p:spPr>
          <a:xfrm>
            <a:off x="456300" y="1429200"/>
            <a:ext cx="4006800" cy="381600"/>
          </a:xfrm>
        </p:spPr>
        <p:txBody>
          <a:bodyPr lIns="101600" tIns="38100" rIns="76200" bIns="3810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dirty="0"/>
              <a:t>单击此处编辑文本</a:t>
            </a:r>
          </a:p>
        </p:txBody>
      </p:sp>
      <p:sp>
        <p:nvSpPr>
          <p:cNvPr id="4" name="内容占位符 3"/>
          <p:cNvSpPr>
            <a:spLocks noGrp="1"/>
          </p:cNvSpPr>
          <p:nvPr>
            <p:ph sz="half" idx="2"/>
            <p:custDataLst>
              <p:tags r:id="rId3"/>
            </p:custDataLst>
          </p:nvPr>
        </p:nvSpPr>
        <p:spPr>
          <a:xfrm>
            <a:off x="456300" y="1854000"/>
            <a:ext cx="4006800" cy="4395600"/>
          </a:xfrm>
        </p:spPr>
        <p:txBody>
          <a:bodyPr vert="horz" lIns="101600" tIns="0" rIns="82550" bIns="0" rtlCol="0">
            <a:normAutofit/>
          </a:body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5" name="文本占位符 4"/>
          <p:cNvSpPr>
            <a:spLocks noGrp="1"/>
          </p:cNvSpPr>
          <p:nvPr>
            <p:ph type="body" sz="quarter" idx="3" hasCustomPrompt="1"/>
            <p:custDataLst>
              <p:tags r:id="rId4"/>
            </p:custDataLst>
          </p:nvPr>
        </p:nvSpPr>
        <p:spPr>
          <a:xfrm>
            <a:off x="4676813" y="1421729"/>
            <a:ext cx="4006800" cy="381600"/>
          </a:xfrm>
        </p:spPr>
        <p:txBody>
          <a:bodyPr vert="horz" lIns="101600" tIns="38100" rIns="76200" bIns="38100" rtlCol="0" anchor="t" anchorCtr="0">
            <a:normAutofit/>
          </a:bodyPr>
          <a:lstStyle>
            <a:lvl1pPr marL="0" indent="0">
              <a:lnSpc>
                <a:spcPct val="100000"/>
              </a:lnSpc>
              <a:buNone/>
              <a:defRPr sz="1500" b="1" spc="200">
                <a:solidFill>
                  <a:schemeClr val="tx1">
                    <a:lumMod val="75000"/>
                    <a:lumOff val="25000"/>
                  </a:schemeClr>
                </a:solidFill>
              </a:defRPr>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a:sym typeface="+mn-ea"/>
              </a:rPr>
              <a:t>单击此处编辑文本</a:t>
            </a:r>
          </a:p>
        </p:txBody>
      </p:sp>
      <p:sp>
        <p:nvSpPr>
          <p:cNvPr id="6" name="内容占位符 5"/>
          <p:cNvSpPr>
            <a:spLocks noGrp="1"/>
          </p:cNvSpPr>
          <p:nvPr>
            <p:ph sz="quarter" idx="4"/>
            <p:custDataLst>
              <p:tags r:id="rId5"/>
            </p:custDataLst>
          </p:nvPr>
        </p:nvSpPr>
        <p:spPr>
          <a:xfrm>
            <a:off x="4676813" y="1854000"/>
            <a:ext cx="4006800" cy="4395600"/>
          </a:xfrm>
        </p:spPr>
        <p:txBody>
          <a:bodyPr vert="horz" lIns="101600" tIns="0" rIns="82550" bIns="0" rtlCol="0">
            <a:normAutofit/>
          </a:bodyPr>
          <a:lstStyle/>
          <a:p>
            <a:pPr lvl="0"/>
            <a:r>
              <a:rPr dirty="0">
                <a:sym typeface="+mn-ea"/>
              </a:rPr>
              <a:t>单击此处编辑母版文本样式</a:t>
            </a:r>
          </a:p>
          <a:p>
            <a:pPr lvl="1"/>
            <a:r>
              <a:rPr dirty="0">
                <a:sym typeface="+mn-ea"/>
              </a:rPr>
              <a:t>第二级</a:t>
            </a:r>
          </a:p>
          <a:p>
            <a:pPr lvl="2"/>
            <a:r>
              <a:rPr dirty="0">
                <a:sym typeface="+mn-ea"/>
              </a:rPr>
              <a:t>第三级</a:t>
            </a:r>
          </a:p>
          <a:p>
            <a:pPr lvl="3"/>
            <a:r>
              <a:rPr dirty="0">
                <a:sym typeface="+mn-ea"/>
              </a:rPr>
              <a:t>第四级</a:t>
            </a:r>
          </a:p>
          <a:p>
            <a:pPr lvl="4"/>
            <a:r>
              <a:rPr dirty="0">
                <a:sym typeface="+mn-ea"/>
              </a:rPr>
              <a:t>第五级</a:t>
            </a:r>
          </a:p>
        </p:txBody>
      </p:sp>
      <p:sp>
        <p:nvSpPr>
          <p:cNvPr id="7" name="日期占位符 6"/>
          <p:cNvSpPr>
            <a:spLocks noGrp="1"/>
          </p:cNvSpPr>
          <p:nvPr>
            <p:ph type="dt" sz="half" idx="10"/>
            <p:custDataLst>
              <p:tags r:id="rId6"/>
            </p:custDataLst>
          </p:nvPr>
        </p:nvSpPr>
        <p:spPr/>
        <p:txBody>
          <a:bodyPr/>
          <a:lstStyle/>
          <a:p>
            <a:fld id="{760FBDFE-C587-4B4C-A407-44438C67B59E}" type="datetimeFigureOut">
              <a:rPr lang="zh-CN" altLang="en-US" smtClean="0"/>
              <a:pPr/>
              <a:t>2021/1/27</a:t>
            </a:fld>
            <a:endParaRPr lang="zh-CN" altLang="en-US"/>
          </a:p>
        </p:txBody>
      </p:sp>
      <p:sp>
        <p:nvSpPr>
          <p:cNvPr id="8" name="页脚占位符 7"/>
          <p:cNvSpPr>
            <a:spLocks noGrp="1"/>
          </p:cNvSpPr>
          <p:nvPr>
            <p:ph type="ftr" sz="quarter" idx="11"/>
            <p:custDataLst>
              <p:tags r:id="rId7"/>
            </p:custDataLst>
          </p:nvPr>
        </p:nvSpPr>
        <p:spPr/>
        <p:txBody>
          <a:bodyPr/>
          <a:lstStyle/>
          <a:p>
            <a:endParaRPr lang="zh-CN" altLang="en-US"/>
          </a:p>
        </p:txBody>
      </p:sp>
      <p:sp>
        <p:nvSpPr>
          <p:cNvPr id="9" name="灯片编号占位符 8"/>
          <p:cNvSpPr>
            <a:spLocks noGrp="1"/>
          </p:cNvSpPr>
          <p:nvPr>
            <p:ph type="sldNum" sz="quarter" idx="12"/>
            <p:custDataLst>
              <p:tags r:id="rId8"/>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custDataLst>
              <p:tags r:id="rId1"/>
            </p:custDataLst>
          </p:nvPr>
        </p:nvSpPr>
        <p:spPr>
          <a:xfrm>
            <a:off x="456300" y="608400"/>
            <a:ext cx="8226900" cy="705600"/>
          </a:xfrm>
        </p:spPr>
        <p:txBody>
          <a:bodyPr vert="horz" lIns="90000" tIns="46800" rIns="90000" bIns="46800" rtlCol="0" anchor="ctr" anchorCtr="0">
            <a:normAutofit/>
          </a:bodyPr>
          <a:lstStyle/>
          <a:p>
            <a:pPr lvl="0"/>
            <a:r>
              <a:rPr>
                <a:sym typeface="+mn-ea"/>
              </a:rPr>
              <a:t>单击此处编辑母版标题样式</a:t>
            </a:r>
          </a:p>
        </p:txBody>
      </p:sp>
      <p:sp>
        <p:nvSpPr>
          <p:cNvPr id="3" name="日期占位符 2"/>
          <p:cNvSpPr>
            <a:spLocks noGrp="1"/>
          </p:cNvSpPr>
          <p:nvPr>
            <p:ph type="dt" sz="half" idx="10"/>
            <p:custDataLst>
              <p:tags r:id="rId2"/>
            </p:custDataLst>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custDataLst>
              <p:tags r:id="rId3"/>
            </p:custDataLst>
          </p:nvPr>
        </p:nvSpPr>
        <p:spPr/>
        <p:txBody>
          <a:bodyPr/>
          <a:lstStyle/>
          <a:p>
            <a:endParaRPr lang="zh-CN" altLang="en-US"/>
          </a:p>
        </p:txBody>
      </p:sp>
      <p:sp>
        <p:nvSpPr>
          <p:cNvPr id="5" name="灯片编号占位符 4"/>
          <p:cNvSpPr>
            <a:spLocks noGrp="1"/>
          </p:cNvSpPr>
          <p:nvPr>
            <p:ph type="sldNum" sz="quarter" idx="12"/>
            <p:custDataLst>
              <p:tags r:id="rId4"/>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custDataLst>
              <p:tags r:id="rId1"/>
            </p:custDataLst>
          </p:nvPr>
        </p:nvSpPr>
        <p:spPr/>
        <p:txBody>
          <a:bodyPr/>
          <a:lstStyle/>
          <a:p>
            <a:fld id="{760FBDFE-C587-4B4C-A407-44438C67B59E}" type="datetimeFigureOut">
              <a:rPr lang="zh-CN" altLang="en-US" smtClean="0"/>
              <a:pPr/>
              <a:t>2021/1/27</a:t>
            </a:fld>
            <a:endParaRPr lang="zh-CN" altLang="en-US"/>
          </a:p>
        </p:txBody>
      </p:sp>
      <p:sp>
        <p:nvSpPr>
          <p:cNvPr id="3" name="页脚占位符 2"/>
          <p:cNvSpPr>
            <a:spLocks noGrp="1"/>
          </p:cNvSpPr>
          <p:nvPr>
            <p:ph type="ftr" sz="quarter" idx="11"/>
            <p:custDataLst>
              <p:tags r:id="rId2"/>
            </p:custDataLst>
          </p:nvPr>
        </p:nvSpPr>
        <p:spPr/>
        <p:txBody>
          <a:bodyPr/>
          <a:lstStyle/>
          <a:p>
            <a:endParaRPr lang="zh-CN" altLang="en-US"/>
          </a:p>
        </p:txBody>
      </p:sp>
      <p:sp>
        <p:nvSpPr>
          <p:cNvPr id="4" name="灯片编号占位符 3"/>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图片与标题">
    <p:spTree>
      <p:nvGrpSpPr>
        <p:cNvPr id="1" name=""/>
        <p:cNvGrpSpPr/>
        <p:nvPr/>
      </p:nvGrpSpPr>
      <p:grpSpPr>
        <a:xfrm>
          <a:off x="0" y="0"/>
          <a:ext cx="0" cy="0"/>
          <a:chOff x="0" y="0"/>
          <a:chExt cx="0" cy="0"/>
        </a:xfrm>
      </p:grpSpPr>
      <p:sp>
        <p:nvSpPr>
          <p:cNvPr id="3" name="图片占位符 2"/>
          <p:cNvSpPr>
            <a:spLocks noGrp="1"/>
          </p:cNvSpPr>
          <p:nvPr>
            <p:ph type="pic" idx="1"/>
            <p:custDataLst>
              <p:tags r:id="rId1"/>
            </p:custDataLst>
          </p:nvPr>
        </p:nvSpPr>
        <p:spPr>
          <a:xfrm>
            <a:off x="456300" y="1555200"/>
            <a:ext cx="3924808" cy="4608000"/>
          </a:xfrm>
        </p:spPr>
        <p:txBody>
          <a:bodyPr vert="horz" lIns="90000" tIns="46800" rIns="90000" bIns="46800" rtlCol="0">
            <a:normAutofit/>
          </a:bodyPr>
          <a:lstStyle>
            <a:lvl1pPr>
              <a:buNone/>
              <a:defRPr sz="1200"/>
            </a:lvl1pPr>
          </a:lstStyle>
          <a:p>
            <a:pPr lvl="0"/>
            <a:endParaRPr dirty="0">
              <a:sym typeface="+mn-ea"/>
            </a:endParaRPr>
          </a:p>
        </p:txBody>
      </p:sp>
      <p:sp>
        <p:nvSpPr>
          <p:cNvPr id="4" name="文本占位符 3"/>
          <p:cNvSpPr>
            <a:spLocks noGrp="1"/>
          </p:cNvSpPr>
          <p:nvPr>
            <p:ph type="body" sz="half" idx="2"/>
            <p:custDataLst>
              <p:tags r:id="rId2"/>
            </p:custDataLst>
          </p:nvPr>
        </p:nvSpPr>
        <p:spPr>
          <a:xfrm>
            <a:off x="4762800" y="1555200"/>
            <a:ext cx="3920400" cy="4608000"/>
          </a:xfrm>
        </p:spPr>
        <p:txBody>
          <a:bodyPr vert="horz" lIns="90000" tIns="46800" rIns="90000" bIns="46800" rtlCol="0">
            <a:normAutofit/>
          </a:bodyPr>
          <a:lstStyle>
            <a:lvl1pPr>
              <a:buNone/>
              <a:defRPr sz="1200"/>
            </a:lvl1pPr>
          </a:lstStyle>
          <a:p>
            <a:pPr lvl="0"/>
            <a:r>
              <a:rPr dirty="0">
                <a:sym typeface="+mn-ea"/>
              </a:rPr>
              <a:t>单击此处编辑母版文本样式</a:t>
            </a:r>
          </a:p>
        </p:txBody>
      </p:sp>
      <p:sp>
        <p:nvSpPr>
          <p:cNvPr id="5" name="日期占位符 4"/>
          <p:cNvSpPr>
            <a:spLocks noGrp="1"/>
          </p:cNvSpPr>
          <p:nvPr>
            <p:ph type="dt" sz="half" idx="10"/>
            <p:custDataLst>
              <p:tags r:id="rId3"/>
            </p:custDataLst>
          </p:nvPr>
        </p:nvSpPr>
        <p:spPr/>
        <p:txBody>
          <a:bodyPr/>
          <a:lstStyle/>
          <a:p>
            <a:fld id="{9EFD9D74-47D9-4702-A33C-335B63B48DBF}" type="datetimeFigureOut">
              <a:rPr lang="zh-CN" altLang="en-US" smtClean="0"/>
              <a:pPr/>
              <a:t>2021/1/27</a:t>
            </a:fld>
            <a:endParaRPr lang="zh-CN" altLang="en-US" dirty="0"/>
          </a:p>
        </p:txBody>
      </p:sp>
      <p:sp>
        <p:nvSpPr>
          <p:cNvPr id="6" name="页脚占位符 5"/>
          <p:cNvSpPr>
            <a:spLocks noGrp="1"/>
          </p:cNvSpPr>
          <p:nvPr>
            <p:ph type="ftr" sz="quarter" idx="11"/>
            <p:custDataLst>
              <p:tags r:id="rId4"/>
            </p:custDataLst>
          </p:nvPr>
        </p:nvSpPr>
        <p:spPr/>
        <p:txBody>
          <a:bodyPr/>
          <a:lstStyle/>
          <a:p>
            <a:endParaRPr lang="zh-CN" altLang="en-US" dirty="0"/>
          </a:p>
        </p:txBody>
      </p:sp>
      <p:sp>
        <p:nvSpPr>
          <p:cNvPr id="7" name="灯片编号占位符 6"/>
          <p:cNvSpPr>
            <a:spLocks noGrp="1"/>
          </p:cNvSpPr>
          <p:nvPr>
            <p:ph type="sldNum" sz="quarter" idx="12"/>
            <p:custDataLst>
              <p:tags r:id="rId5"/>
            </p:custDataLst>
          </p:nvPr>
        </p:nvSpPr>
        <p:spPr/>
        <p:txBody>
          <a:bodyPr/>
          <a:lstStyle/>
          <a:p>
            <a:fld id="{FABC47A4-756D-490B-A52F-7D9E2C9FC05F}" type="slidenum">
              <a:rPr lang="zh-CN" altLang="en-US" smtClean="0"/>
              <a:pPr/>
              <a:t>‹#›</a:t>
            </a:fld>
            <a:endParaRPr lang="zh-CN" altLang="en-US"/>
          </a:p>
        </p:txBody>
      </p:sp>
      <p:sp>
        <p:nvSpPr>
          <p:cNvPr id="9" name="标题 8"/>
          <p:cNvSpPr>
            <a:spLocks noGrp="1"/>
          </p:cNvSpPr>
          <p:nvPr>
            <p:ph type="title"/>
            <p:custDataLst>
              <p:tags r:id="rId6"/>
            </p:custDataLst>
          </p:nvPr>
        </p:nvSpPr>
        <p:spPr/>
        <p:txBody>
          <a:bodyPr/>
          <a:lstStyle/>
          <a:p>
            <a:r>
              <a:rPr lang="zh-CN" altLang="en-US"/>
              <a:t>单击此处编辑母版标题样式</a:t>
            </a: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竖排标题 1"/>
          <p:cNvSpPr>
            <a:spLocks noGrp="1"/>
          </p:cNvSpPr>
          <p:nvPr>
            <p:ph type="title" orient="vert" hasCustomPrompt="1"/>
            <p:custDataLst>
              <p:tags r:id="rId1"/>
            </p:custDataLst>
          </p:nvPr>
        </p:nvSpPr>
        <p:spPr>
          <a:xfrm>
            <a:off x="7676100" y="914400"/>
            <a:ext cx="783000" cy="5029200"/>
          </a:xfrm>
        </p:spPr>
        <p:txBody>
          <a:bodyPr vert="eaVert" lIns="90000" tIns="46800" rIns="90000" bIns="46800" rtlCol="0" anchor="ctr" anchorCtr="0">
            <a:normAutofit/>
          </a:bodyPr>
          <a:lstStyle>
            <a:lvl1pPr>
              <a:buNone/>
              <a:defRPr sz="2100"/>
            </a:lvl1pPr>
          </a:lstStyle>
          <a:p>
            <a:pPr lvl="0"/>
            <a:r>
              <a:rPr dirty="0">
                <a:sym typeface="+mn-ea"/>
              </a:rPr>
              <a:t>单击此处编辑标题</a:t>
            </a:r>
          </a:p>
        </p:txBody>
      </p:sp>
      <p:sp>
        <p:nvSpPr>
          <p:cNvPr id="3" name="竖排文字占位符 2"/>
          <p:cNvSpPr>
            <a:spLocks noGrp="1"/>
          </p:cNvSpPr>
          <p:nvPr>
            <p:ph type="body" orient="vert" idx="1"/>
            <p:custDataLst>
              <p:tags r:id="rId2"/>
            </p:custDataLst>
          </p:nvPr>
        </p:nvSpPr>
        <p:spPr>
          <a:xfrm>
            <a:off x="685800" y="914400"/>
            <a:ext cx="6876900" cy="5029200"/>
          </a:xfrm>
        </p:spPr>
        <p:txBody>
          <a:bodyPr vert="eaVert" lIns="46800" tIns="46800" rIns="46800" bIns="46800"/>
          <a:lstStyle>
            <a:lvl1pPr marL="171450" indent="-171450">
              <a:spcAft>
                <a:spcPts val="1000"/>
              </a:spcAft>
              <a:defRPr spc="300"/>
            </a:lvl1pPr>
            <a:lvl2pPr marL="514350" indent="-171450">
              <a:defRPr spc="300"/>
            </a:lvl2pPr>
            <a:lvl3pPr marL="857250" indent="-171450">
              <a:defRPr spc="300"/>
            </a:lvl3pPr>
            <a:lvl4pPr marL="1200150" indent="-171450">
              <a:defRPr spc="300"/>
            </a:lvl4pPr>
            <a:lvl5pPr marL="1543050" indent="-171450">
              <a:defRPr spc="300"/>
            </a:lvl5p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10"/>
            <p:custDataLst>
              <p:tags r:id="rId3"/>
            </p:custDataLst>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custDataLst>
              <p:tags r:id="rId4"/>
            </p:custDataLst>
          </p:nvPr>
        </p:nvSpPr>
        <p:spPr/>
        <p:txBody>
          <a:bodyPr/>
          <a:lstStyle/>
          <a:p>
            <a:endParaRPr lang="zh-CN" altLang="en-US"/>
          </a:p>
        </p:txBody>
      </p:sp>
      <p:sp>
        <p:nvSpPr>
          <p:cNvPr id="6" name="灯片编号占位符 5"/>
          <p:cNvSpPr>
            <a:spLocks noGrp="1"/>
          </p:cNvSpPr>
          <p:nvPr>
            <p:ph type="sldNum" sz="quarter" idx="12"/>
            <p:custDataLst>
              <p:tags r:id="rId5"/>
            </p:custDataLst>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内容">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7" name="内容占位符 6"/>
          <p:cNvSpPr>
            <a:spLocks noGrp="1"/>
          </p:cNvSpPr>
          <p:nvPr>
            <p:ph sz="quarter" idx="13"/>
            <p:custDataLst>
              <p:tags r:id="rId4"/>
            </p:custDataLst>
          </p:nvPr>
        </p:nvSpPr>
        <p:spPr>
          <a:xfrm>
            <a:off x="456300" y="774000"/>
            <a:ext cx="8229600" cy="5482800"/>
          </a:xfrm>
        </p:spPr>
        <p:txBody>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末尾幻灯片">
    <p:spTree>
      <p:nvGrpSpPr>
        <p:cNvPr id="1" name=""/>
        <p:cNvGrpSpPr/>
        <p:nvPr/>
      </p:nvGrpSpPr>
      <p:grpSpPr>
        <a:xfrm>
          <a:off x="0" y="0"/>
          <a:ext cx="0" cy="0"/>
          <a:chOff x="0" y="0"/>
          <a:chExt cx="0" cy="0"/>
        </a:xfrm>
      </p:grpSpPr>
      <p:sp>
        <p:nvSpPr>
          <p:cNvPr id="3" name="日期占位符 2"/>
          <p:cNvSpPr>
            <a:spLocks noGrp="1"/>
          </p:cNvSpPr>
          <p:nvPr>
            <p:ph type="dt" sz="half" idx="10"/>
            <p:custDataLst>
              <p:tags r:id="rId1"/>
            </p:custDataLst>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custDataLst>
              <p:tags r:id="rId2"/>
            </p:custDataLst>
          </p:nvPr>
        </p:nvSpPr>
        <p:spPr/>
        <p:txBody>
          <a:bodyPr/>
          <a:lstStyle/>
          <a:p>
            <a:endParaRPr lang="zh-CN" altLang="en-US"/>
          </a:p>
        </p:txBody>
      </p:sp>
      <p:sp>
        <p:nvSpPr>
          <p:cNvPr id="5" name="灯片编号占位符 4"/>
          <p:cNvSpPr>
            <a:spLocks noGrp="1"/>
          </p:cNvSpPr>
          <p:nvPr>
            <p:ph type="sldNum" sz="quarter" idx="12"/>
            <p:custDataLst>
              <p:tags r:id="rId3"/>
            </p:custDataLst>
          </p:nvPr>
        </p:nvSpPr>
        <p:spPr/>
        <p:txBody>
          <a:bodyPr/>
          <a:lstStyle/>
          <a:p>
            <a:fld id="{49AE70B2-8BF9-45C0-BB95-33D1B9D3A854}" type="slidenum">
              <a:rPr lang="zh-CN" altLang="en-US" smtClean="0"/>
              <a:pPr/>
              <a:t>‹#›</a:t>
            </a:fld>
            <a:endParaRPr lang="zh-CN" altLang="en-US"/>
          </a:p>
        </p:txBody>
      </p:sp>
      <p:sp>
        <p:nvSpPr>
          <p:cNvPr id="2" name="标题 1"/>
          <p:cNvSpPr>
            <a:spLocks noGrp="1"/>
          </p:cNvSpPr>
          <p:nvPr>
            <p:ph type="title" hasCustomPrompt="1"/>
            <p:custDataLst>
              <p:tags r:id="rId4"/>
            </p:custDataLst>
          </p:nvPr>
        </p:nvSpPr>
        <p:spPr>
          <a:xfrm>
            <a:off x="899100" y="2484000"/>
            <a:ext cx="7349400" cy="1018800"/>
          </a:xfrm>
        </p:spPr>
        <p:txBody>
          <a:bodyPr vert="horz" lIns="90000" tIns="46800" rIns="90000" bIns="46800" rtlCol="0" anchor="t" anchorCtr="0">
            <a:normAutofit/>
          </a:bodyPr>
          <a:lstStyle>
            <a:lvl1pPr algn="ctr">
              <a:defRPr sz="4500"/>
            </a:lvl1pPr>
          </a:lstStyle>
          <a:p>
            <a:pPr lvl="0"/>
            <a:r>
              <a:rPr>
                <a:sym typeface="+mn-ea"/>
              </a:rPr>
              <a:t>单击此处编辑标题</a:t>
            </a:r>
          </a:p>
        </p:txBody>
      </p:sp>
      <p:sp>
        <p:nvSpPr>
          <p:cNvPr id="7" name="文本占位符 6"/>
          <p:cNvSpPr>
            <a:spLocks noGrp="1"/>
          </p:cNvSpPr>
          <p:nvPr>
            <p:ph type="body" sz="quarter" idx="13"/>
            <p:custDataLst>
              <p:tags r:id="rId5"/>
            </p:custDataLst>
          </p:nvPr>
        </p:nvSpPr>
        <p:spPr>
          <a:xfrm>
            <a:off x="899100" y="3560400"/>
            <a:ext cx="7349400" cy="471600"/>
          </a:xfrm>
        </p:spPr>
        <p:txBody>
          <a:bodyPr lIns="90000" tIns="46800" rIns="90000" bIns="46800">
            <a:normAutofit/>
          </a:bodyPr>
          <a:lstStyle>
            <a:lvl1pPr algn="ctr">
              <a:lnSpc>
                <a:spcPct val="110000"/>
              </a:lnSpc>
              <a:buNone/>
              <a:defRPr sz="1800" spc="200"/>
            </a:lvl1pPr>
          </a:lstStyle>
          <a:p>
            <a:pPr lvl="0"/>
            <a:r>
              <a:rPr lang="zh-CN" altLang="en-US" dirty="0"/>
              <a:t>单击此处编辑母版文本样式</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1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1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1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1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1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2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2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2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2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2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2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preserve="1" userDrawn="1">
  <p:cSld name="2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2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2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3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3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3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3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7" name="矩形 6"/>
          <p:cNvSpPr/>
          <p:nvPr/>
        </p:nvSpPr>
        <p:spPr>
          <a:xfrm>
            <a:off x="685800" y="3196686"/>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ctrTitle"/>
          </p:nvPr>
        </p:nvSpPr>
        <p:spPr>
          <a:xfrm>
            <a:off x="685800" y="1676401"/>
            <a:ext cx="7772400" cy="1538286"/>
          </a:xfrm>
        </p:spPr>
        <p:txBody>
          <a:bodyPr anchor="b"/>
          <a:lstStyle/>
          <a:p>
            <a:r>
              <a:rPr kumimoji="0" lang="zh-CN" altLang="en-US" smtClean="0"/>
              <a:t>单击此处编辑母版标题样式</a:t>
            </a:r>
            <a:endParaRPr kumimoji="0" lang="en-US"/>
          </a:p>
        </p:txBody>
      </p:sp>
      <p:sp>
        <p:nvSpPr>
          <p:cNvPr id="3" name="副标题 2"/>
          <p:cNvSpPr>
            <a:spLocks noGrp="1"/>
          </p:cNvSpPr>
          <p:nvPr>
            <p:ph type="subTitle" idx="1"/>
          </p:nvPr>
        </p:nvSpPr>
        <p:spPr>
          <a:xfrm>
            <a:off x="1371600" y="3214686"/>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kumimoji="0" lang="zh-CN" altLang="en-US" smtClean="0"/>
              <a:t>单击此处编辑母版副标题样式</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idx="1"/>
          </p:nvPr>
        </p:nvSpPr>
        <p:spPr/>
        <p:txBody>
          <a:body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a:xfrm>
            <a:off x="73152" y="6400800"/>
            <a:ext cx="3200400" cy="283800"/>
          </a:xfrm>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a:xfrm>
            <a:off x="5330952" y="6400800"/>
            <a:ext cx="3733800" cy="283800"/>
          </a:xfrm>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7" name="矩形 6"/>
          <p:cNvSpPr/>
          <p:nvPr/>
        </p:nvSpPr>
        <p:spPr>
          <a:xfrm>
            <a:off x="685800" y="3143248"/>
            <a:ext cx="77724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722313" y="3143248"/>
            <a:ext cx="7772400" cy="1362075"/>
          </a:xfrm>
        </p:spPr>
        <p:txBody>
          <a:bodyPr anchor="t"/>
          <a:lstStyle>
            <a:lvl1pPr algn="ctr">
              <a:defRPr sz="4000" b="0" cap="all"/>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722313" y="1643061"/>
            <a:ext cx="7772400" cy="1500187"/>
          </a:xfrm>
        </p:spPr>
        <p:txBody>
          <a:bodyPr anchor="b"/>
          <a:lstStyle>
            <a:lvl1pPr marL="0" indent="0" algn="ctr">
              <a:buNone/>
              <a:defRPr sz="2000">
                <a:solidFill>
                  <a:schemeClr val="tx1">
                    <a:tint val="75000"/>
                  </a:schemeClr>
                </a:solidFill>
              </a:defRPr>
            </a:lvl1pPr>
            <a:lvl2pPr marL="457200" indent="0" algn="ctr">
              <a:buNone/>
              <a:defRPr sz="1800">
                <a:solidFill>
                  <a:schemeClr val="tx1">
                    <a:tint val="75000"/>
                  </a:schemeClr>
                </a:solidFill>
              </a:defRPr>
            </a:lvl2pPr>
            <a:lvl3pPr marL="914400" indent="0" algn="ctr">
              <a:buNone/>
              <a:defRPr sz="1600">
                <a:solidFill>
                  <a:schemeClr val="tx1">
                    <a:tint val="75000"/>
                  </a:schemeClr>
                </a:solidFill>
              </a:defRPr>
            </a:lvl3pPr>
            <a:lvl4pPr marL="1371600" indent="0" algn="ctr">
              <a:buNone/>
              <a:defRPr sz="1400">
                <a:solidFill>
                  <a:schemeClr val="tx1">
                    <a:tint val="75000"/>
                  </a:schemeClr>
                </a:solidFill>
              </a:defRPr>
            </a:lvl4pPr>
            <a:lvl5pPr marL="1828800" indent="0" algn="ctr">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8" name="矩形 7"/>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内容占位符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内容占位符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10" name="矩形 9"/>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lvl1pPr>
              <a:defRPr/>
            </a:lvl1p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535113"/>
            <a:ext cx="4040188"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4" name="内容占位符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文本占位符 4"/>
          <p:cNvSpPr>
            <a:spLocks noGrp="1"/>
          </p:cNvSpPr>
          <p:nvPr>
            <p:ph type="body" sz="quarter" idx="3"/>
          </p:nvPr>
        </p:nvSpPr>
        <p:spPr>
          <a:xfrm>
            <a:off x="4645025" y="1535113"/>
            <a:ext cx="4041775" cy="639762"/>
          </a:xfrm>
        </p:spPr>
        <p:txBody>
          <a:bodyPr anchor="b"/>
          <a:lstStyle>
            <a:lvl1pPr marL="0" indent="0">
              <a:buNone/>
              <a:defRPr sz="2400" b="1">
                <a:effectLst>
                  <a:outerShdw blurRad="50800" dist="25400" dir="5400000" algn="tl" rotWithShape="0">
                    <a:srgbClr val="000000">
                      <a:alpha val="43137"/>
                    </a:srgbClr>
                  </a:outerShdw>
                </a:effectLst>
              </a:defRPr>
            </a:lvl1pPr>
            <a:lvl2pPr marL="457200" indent="0">
              <a:buNone/>
              <a:defRPr sz="2000" b="1">
                <a:effectLst>
                  <a:outerShdw blurRad="50800" dist="25400" dir="5400000" algn="tl" rotWithShape="0">
                    <a:srgbClr val="000000">
                      <a:alpha val="43137"/>
                    </a:srgbClr>
                  </a:outerShdw>
                </a:effectLst>
              </a:defRPr>
            </a:lvl2pPr>
            <a:lvl3pPr marL="914400" indent="0">
              <a:buNone/>
              <a:defRPr sz="1800" b="1">
                <a:effectLst>
                  <a:outerShdw blurRad="50800" dist="25400" dir="5400000" algn="tl" rotWithShape="0">
                    <a:srgbClr val="000000">
                      <a:alpha val="43137"/>
                    </a:srgbClr>
                  </a:outerShdw>
                </a:effectLst>
              </a:defRPr>
            </a:lvl3pPr>
            <a:lvl4pPr marL="1371600" indent="0">
              <a:buNone/>
              <a:defRPr sz="1600" b="1">
                <a:effectLst>
                  <a:outerShdw blurRad="50800" dist="25400" dir="5400000" algn="tl" rotWithShape="0">
                    <a:srgbClr val="000000">
                      <a:alpha val="43137"/>
                    </a:srgbClr>
                  </a:outerShdw>
                </a:effectLst>
              </a:defRPr>
            </a:lvl4pPr>
            <a:lvl5pPr marL="1828800" indent="0">
              <a:buNone/>
              <a:defRPr sz="1600" b="1">
                <a:effectLst>
                  <a:outerShdw blurRad="50800" dist="25400" dir="5400000" algn="tl" rotWithShape="0">
                    <a:srgbClr val="000000">
                      <a:alpha val="43137"/>
                    </a:srgbClr>
                  </a:outerShdw>
                </a:effectLst>
              </a:defRPr>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eaLnBrk="1" latinLnBrk="0" hangingPunct="1"/>
            <a:r>
              <a:rPr kumimoji="0" lang="zh-CN" altLang="en-US" smtClean="0"/>
              <a:t>单击此处编辑母版文本样式</a:t>
            </a:r>
          </a:p>
        </p:txBody>
      </p:sp>
      <p:sp>
        <p:nvSpPr>
          <p:cNvPr id="6" name="内容占位符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7" name="日期占位符 6"/>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6" name="矩形 5"/>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blank" preserve="1">
  <p:cSld name="空白">
    <p:bg>
      <p:bgRef idx="1002">
        <a:schemeClr val="bg2"/>
      </p:bgRef>
    </p:bg>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49AE70B2-8BF9-45C0-BB95-33D1B9D3A854}"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8" name="矩形 7"/>
          <p:cNvSpPr/>
          <p:nvPr/>
        </p:nvSpPr>
        <p:spPr>
          <a:xfrm>
            <a:off x="2786050" y="1053546"/>
            <a:ext cx="59040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 1"/>
          <p:cNvSpPr>
            <a:spLocks noGrp="1"/>
          </p:cNvSpPr>
          <p:nvPr>
            <p:ph type="title"/>
          </p:nvPr>
        </p:nvSpPr>
        <p:spPr>
          <a:xfrm>
            <a:off x="2786050" y="228600"/>
            <a:ext cx="5900752" cy="842946"/>
          </a:xfrm>
        </p:spPr>
        <p:txBody>
          <a:bodyPr anchor="b"/>
          <a:lstStyle>
            <a:lvl1pPr algn="ctr">
              <a:defRPr sz="2800" b="0"/>
            </a:lvl1pPr>
          </a:lstStyle>
          <a:p>
            <a:r>
              <a:rPr kumimoji="0" lang="zh-CN" altLang="en-US" smtClean="0"/>
              <a:t>单击此处编辑母版标题样式</a:t>
            </a:r>
            <a:endParaRPr kumimoji="0" lang="en-US"/>
          </a:p>
        </p:txBody>
      </p:sp>
      <p:sp>
        <p:nvSpPr>
          <p:cNvPr id="3" name="内容占位符 2"/>
          <p:cNvSpPr>
            <a:spLocks noGrp="1"/>
          </p:cNvSpPr>
          <p:nvPr>
            <p:ph idx="1"/>
          </p:nvPr>
        </p:nvSpPr>
        <p:spPr>
          <a:xfrm>
            <a:off x="2786050" y="1142984"/>
            <a:ext cx="5900750" cy="514353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文本占位符 3"/>
          <p:cNvSpPr>
            <a:spLocks noGrp="1"/>
          </p:cNvSpPr>
          <p:nvPr>
            <p:ph type="body" sz="half" idx="2"/>
          </p:nvPr>
        </p:nvSpPr>
        <p:spPr>
          <a:xfrm>
            <a:off x="457205" y="1142984"/>
            <a:ext cx="2257408" cy="5143536"/>
          </a:xfrm>
        </p:spPr>
        <p:txBody>
          <a:bodyPr anchor="ct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picTx" preserve="1">
  <p:cSld name="图片与标题">
    <p:bg>
      <p:bgRef idx="1002">
        <a:schemeClr val="bg2"/>
      </p:bgRef>
    </p:bg>
    <p:spTree>
      <p:nvGrpSpPr>
        <p:cNvPr id="1" name=""/>
        <p:cNvGrpSpPr/>
        <p:nvPr/>
      </p:nvGrpSpPr>
      <p:grpSpPr>
        <a:xfrm>
          <a:off x="0" y="0"/>
          <a:ext cx="0" cy="0"/>
          <a:chOff x="0" y="0"/>
          <a:chExt cx="0" cy="0"/>
        </a:xfrm>
      </p:grpSpPr>
      <p:sp>
        <p:nvSpPr>
          <p:cNvPr id="2" name="标题 1"/>
          <p:cNvSpPr>
            <a:spLocks noGrp="1"/>
          </p:cNvSpPr>
          <p:nvPr>
            <p:ph type="title"/>
          </p:nvPr>
        </p:nvSpPr>
        <p:spPr>
          <a:xfrm>
            <a:off x="533400" y="304800"/>
            <a:ext cx="6400800" cy="685800"/>
          </a:xfrm>
        </p:spPr>
        <p:txBody>
          <a:bodyPr anchor="ctr"/>
          <a:lstStyle>
            <a:lvl1pPr algn="l">
              <a:defRPr sz="2400" b="0"/>
            </a:lvl1pPr>
          </a:lstStyle>
          <a:p>
            <a:r>
              <a:rPr kumimoji="0" lang="zh-CN" altLang="en-US" smtClean="0"/>
              <a:t>单击此处编辑母版标题样式</a:t>
            </a:r>
            <a:endParaRPr kumimoji="0" lang="en-US"/>
          </a:p>
        </p:txBody>
      </p:sp>
      <p:sp>
        <p:nvSpPr>
          <p:cNvPr id="3" name="图片占位符 2"/>
          <p:cNvSpPr>
            <a:spLocks noGrp="1"/>
          </p:cNvSpPr>
          <p:nvPr>
            <p:ph type="pic" idx="1"/>
          </p:nvPr>
        </p:nvSpPr>
        <p:spPr>
          <a:xfrm>
            <a:off x="701552" y="1143000"/>
            <a:ext cx="7223248" cy="3980172"/>
          </a:xfrm>
          <a:prstGeom prst="roundRect">
            <a:avLst>
              <a:gd name="adj" fmla="val 18278"/>
            </a:avLst>
          </a:prstGeom>
          <a:solidFill>
            <a:schemeClr val="accent1">
              <a:tint val="40000"/>
            </a:schemeClr>
          </a:solidFill>
          <a:ln w="50800" cap="rnd">
            <a:gradFill flip="none" rotWithShape="1">
              <a:gsLst>
                <a:gs pos="0">
                  <a:schemeClr val="accent1">
                    <a:shade val="50000"/>
                  </a:schemeClr>
                </a:gs>
                <a:gs pos="20000">
                  <a:schemeClr val="accent2">
                    <a:shade val="50000"/>
                  </a:schemeClr>
                </a:gs>
                <a:gs pos="40000">
                  <a:schemeClr val="accent3">
                    <a:shade val="50000"/>
                  </a:schemeClr>
                </a:gs>
                <a:gs pos="60000">
                  <a:schemeClr val="accent4">
                    <a:shade val="50000"/>
                  </a:schemeClr>
                </a:gs>
                <a:gs pos="80000">
                  <a:schemeClr val="accent5">
                    <a:shade val="50000"/>
                  </a:schemeClr>
                </a:gs>
                <a:gs pos="100000">
                  <a:schemeClr val="accent6">
                    <a:shade val="50000"/>
                  </a:schemeClr>
                </a:gs>
              </a:gsLst>
              <a:path path="circle">
                <a:fillToRect l="50000" t="50000" r="50000" b="50000"/>
              </a:path>
              <a:tileRect/>
            </a:gradFill>
            <a:round/>
          </a:ln>
          <a:effectLst>
            <a:outerShdw blurRad="50800" dist="38100" dir="5400000" algn="tl" rotWithShape="0">
              <a:prstClr val="black">
                <a:alpha val="50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kumimoji="0" lang="zh-CN" altLang="en-US" smtClean="0"/>
              <a:t>单击图标添加图片</a:t>
            </a:r>
            <a:endParaRPr kumimoji="0" lang="en-US"/>
          </a:p>
        </p:txBody>
      </p:sp>
      <p:sp>
        <p:nvSpPr>
          <p:cNvPr id="4" name="文本占位符 3"/>
          <p:cNvSpPr>
            <a:spLocks noGrp="1"/>
          </p:cNvSpPr>
          <p:nvPr>
            <p:ph type="body" sz="half" idx="2"/>
          </p:nvPr>
        </p:nvSpPr>
        <p:spPr>
          <a:xfrm>
            <a:off x="2362200" y="5410200"/>
            <a:ext cx="5657888" cy="804862"/>
          </a:xfrm>
        </p:spPr>
        <p:txBody>
          <a:bodyPr anchor="ctr"/>
          <a:lstStyle>
            <a:lvl1pPr marL="0" indent="0" algn="r">
              <a:buNone/>
              <a:defRPr sz="1200" b="0"/>
            </a:lvl1pPr>
            <a:lvl2pPr marL="457200" indent="0" algn="r">
              <a:buNone/>
              <a:defRPr sz="1200" b="0"/>
            </a:lvl2pPr>
            <a:lvl3pPr marL="914400" indent="0" algn="r">
              <a:buNone/>
              <a:defRPr sz="1200" b="0"/>
            </a:lvl3pPr>
            <a:lvl4pPr marL="1371600" indent="0" algn="r">
              <a:buNone/>
              <a:defRPr sz="1200" b="0"/>
            </a:lvl4pPr>
            <a:lvl5pPr marL="1828800" indent="0" algn="r">
              <a:buNone/>
              <a:defRPr sz="1200" b="0"/>
            </a:lvl5pPr>
            <a:lvl6pPr marL="2286000" indent="0">
              <a:buNone/>
              <a:defRPr sz="900"/>
            </a:lvl6pPr>
            <a:lvl7pPr marL="2743200" indent="0">
              <a:buNone/>
              <a:defRPr sz="900"/>
            </a:lvl7pPr>
            <a:lvl8pPr marL="3200400" indent="0">
              <a:buNone/>
              <a:defRPr sz="900"/>
            </a:lvl8pPr>
            <a:lvl9pPr marL="3657600" indent="0">
              <a:buNone/>
              <a:defRPr sz="900"/>
            </a:lvl9pPr>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5" name="日期占位符 4"/>
          <p:cNvSpPr>
            <a:spLocks noGrp="1"/>
          </p:cNvSpPr>
          <p:nvPr>
            <p:ph type="dt" sz="half" idx="10"/>
          </p:nvPr>
        </p:nvSpPr>
        <p:spPr/>
        <p:txBody>
          <a:bodyPr/>
          <a:lstStyle/>
          <a:p>
            <a:fld id="{9EFD9D74-47D9-4702-A33C-335B63B48DBF}" type="datetimeFigureOut">
              <a:rPr lang="zh-CN" altLang="en-US" smtClean="0"/>
              <a:pPr/>
              <a:t>2021/1/27</a:t>
            </a:fld>
            <a:endParaRPr lang="zh-CN" altLang="en-US" dirty="0"/>
          </a:p>
        </p:txBody>
      </p:sp>
      <p:sp>
        <p:nvSpPr>
          <p:cNvPr id="6" name="页脚占位符 5"/>
          <p:cNvSpPr>
            <a:spLocks noGrp="1"/>
          </p:cNvSpPr>
          <p:nvPr>
            <p:ph type="ftr" sz="quarter" idx="11"/>
          </p:nvPr>
        </p:nvSpPr>
        <p:spPr/>
        <p:txBody>
          <a:bodyPr/>
          <a:lstStyle/>
          <a:p>
            <a:endParaRPr lang="zh-CN" altLang="en-US" dirty="0"/>
          </a:p>
        </p:txBody>
      </p:sp>
      <p:sp>
        <p:nvSpPr>
          <p:cNvPr id="7" name="灯片编号占位符 6"/>
          <p:cNvSpPr>
            <a:spLocks noGrp="1"/>
          </p:cNvSpPr>
          <p:nvPr>
            <p:ph type="sldNum" sz="quarter" idx="12"/>
          </p:nvPr>
        </p:nvSpPr>
        <p:spPr/>
        <p:txBody>
          <a:bodyPr/>
          <a:lstStyle/>
          <a:p>
            <a:fld id="{FABC47A4-756D-490B-A52F-7D9E2C9FC05F}" type="slidenum">
              <a:rPr lang="zh-CN" altLang="en-US" smtClean="0"/>
              <a:pPr/>
              <a:t>‹#›</a:t>
            </a:fld>
            <a:endParaRPr lang="zh-CN"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
        <p:nvSpPr>
          <p:cNvPr id="7" name="矩形 6"/>
          <p:cNvSpPr/>
          <p:nvPr/>
        </p:nvSpPr>
        <p:spPr>
          <a:xfrm>
            <a:off x="457200" y="1410736"/>
            <a:ext cx="8229600" cy="18000"/>
          </a:xfrm>
          <a:prstGeom prst="rect">
            <a:avLst/>
          </a:prstGeom>
          <a:gradFill>
            <a:gsLst>
              <a:gs pos="0">
                <a:schemeClr val="accent1">
                  <a:tint val="40000"/>
                  <a:alpha val="20000"/>
                </a:schemeClr>
              </a:gs>
              <a:gs pos="50000">
                <a:schemeClr val="accent1">
                  <a:alpha val="40000"/>
                </a:schemeClr>
              </a:gs>
              <a:gs pos="100000">
                <a:schemeClr val="accent1">
                  <a:tint val="40000"/>
                  <a:alpha val="5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vertTitleAndTx" preserve="1">
  <p:cSld name="垂直排列标题与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7215206" y="274638"/>
            <a:ext cx="1471594" cy="6011882"/>
          </a:xfrm>
        </p:spPr>
        <p:txBody>
          <a:bodyPr vert="eaVert"/>
          <a:lstStyle/>
          <a:p>
            <a:r>
              <a:rPr kumimoji="0" lang="zh-CN" altLang="en-US" smtClean="0"/>
              <a:t>单击此处编辑母版标题样式</a:t>
            </a:r>
            <a:endParaRPr kumimoji="0" lang="en-US"/>
          </a:p>
        </p:txBody>
      </p:sp>
      <p:sp>
        <p:nvSpPr>
          <p:cNvPr id="3" name="竖排文字占位符 2"/>
          <p:cNvSpPr>
            <a:spLocks noGrp="1"/>
          </p:cNvSpPr>
          <p:nvPr>
            <p:ph type="body" orient="vert" idx="1"/>
          </p:nvPr>
        </p:nvSpPr>
        <p:spPr>
          <a:xfrm>
            <a:off x="457200" y="274638"/>
            <a:ext cx="6686568" cy="6011882"/>
          </a:xfrm>
        </p:spPr>
        <p:txBody>
          <a:bodyPr vert="eaVert"/>
          <a:lstStyle/>
          <a:p>
            <a:pPr lvl="0" eaLnBrk="1" latinLnBrk="0" hangingPunct="1"/>
            <a:r>
              <a:rPr lang="zh-CN" altLang="en-US" smtClean="0"/>
              <a:t>单击此处编辑母版文本样式</a:t>
            </a:r>
          </a:p>
          <a:p>
            <a:pPr lvl="1" eaLnBrk="1" latinLnBrk="0" hangingPunct="1"/>
            <a:r>
              <a:rPr lang="zh-CN" altLang="en-US" smtClean="0"/>
              <a:t>第二级</a:t>
            </a:r>
          </a:p>
          <a:p>
            <a:pPr lvl="2" eaLnBrk="1" latinLnBrk="0" hangingPunct="1"/>
            <a:r>
              <a:rPr lang="zh-CN" altLang="en-US" smtClean="0"/>
              <a:t>第三级</a:t>
            </a:r>
          </a:p>
          <a:p>
            <a:pPr lvl="3" eaLnBrk="1" latinLnBrk="0" hangingPunct="1"/>
            <a:r>
              <a:rPr lang="zh-CN" altLang="en-US" smtClean="0"/>
              <a:t>第四级</a:t>
            </a:r>
          </a:p>
          <a:p>
            <a:pPr lvl="4" eaLnBrk="1" latinLnBrk="0" hangingPunct="1"/>
            <a:r>
              <a:rPr lang="zh-CN" altLang="en-US" smtClean="0"/>
              <a:t>第五级</a:t>
            </a:r>
            <a:endParaRPr kumimoji="0" lang="en-US"/>
          </a:p>
        </p:txBody>
      </p:sp>
      <p:sp>
        <p:nvSpPr>
          <p:cNvPr id="4" name="日期占位符 3"/>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11"/>
          </p:nvPr>
        </p:nvSpPr>
        <p:spPr/>
        <p:txBody>
          <a:bodyPr/>
          <a:lstStyle/>
          <a:p>
            <a:endParaRPr lang="zh-CN" altLang="en-US" dirty="0"/>
          </a:p>
        </p:txBody>
      </p:sp>
      <p:sp>
        <p:nvSpPr>
          <p:cNvPr id="6" name="灯片编号占位符 5"/>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userDrawn="1">
  <p:cSld name="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userDrawn="1">
  <p:cSld name="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userDrawn="1">
  <p:cSld name="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userDrawn="1">
  <p:cSld name="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userDrawn="1">
  <p:cSld name="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userDrawn="1">
  <p:cSld name="1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1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1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userDrawn="1">
  <p:cSld name="1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userDrawn="1">
  <p:cSld name="1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userDrawn="1">
  <p:cSld name="1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userDrawn="1">
  <p:cSld name="1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userDrawn="1">
  <p:cSld name="1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userDrawn="1">
  <p:cSld name="1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userDrawn="1">
  <p:cSld name="2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userDrawn="1">
  <p:cSld name="2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userDrawn="1">
  <p:cSld name="2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userDrawn="1">
  <p:cSld name="2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userDrawn="1">
  <p:cSld name="24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25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userDrawn="1">
  <p:cSld name="26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userDrawn="1">
  <p:cSld name="27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userDrawn="1">
  <p:cSld name="28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userDrawn="1">
  <p:cSld name="29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userDrawn="1">
  <p:cSld name="30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userDrawn="1">
  <p:cSld name="31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32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userDrawn="1">
  <p:cSld name="33_自定义版式">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760FBDFE-C587-4B4C-A407-44438C67B59E}" type="datetimeFigureOut">
              <a:rPr lang="zh-CN" altLang="en-US" smtClean="0"/>
              <a:pPr/>
              <a:t>2021/1/27</a:t>
            </a:fld>
            <a:endParaRPr lang="zh-CN" altLang="en-US"/>
          </a:p>
        </p:txBody>
      </p:sp>
      <p:sp>
        <p:nvSpPr>
          <p:cNvPr id="4" name="页脚占位符 3"/>
          <p:cNvSpPr>
            <a:spLocks noGrp="1"/>
          </p:cNvSpPr>
          <p:nvPr>
            <p:ph type="ftr" sz="quarter" idx="11"/>
          </p:nvPr>
        </p:nvSpPr>
        <p:spPr/>
        <p:txBody>
          <a:bodyPr/>
          <a:lstStyle/>
          <a:p>
            <a:endParaRPr lang="zh-CN" altLang="en-US" dirty="0"/>
          </a:p>
        </p:txBody>
      </p:sp>
      <p:sp>
        <p:nvSpPr>
          <p:cNvPr id="5" name="灯片编号占位符 4"/>
          <p:cNvSpPr>
            <a:spLocks noGrp="1"/>
          </p:cNvSpPr>
          <p:nvPr>
            <p:ph type="sldNum" sz="quarter" idx="12"/>
          </p:nvPr>
        </p:nvSpPr>
        <p:spPr/>
        <p:txBody>
          <a:bodyPr/>
          <a:lstStyle/>
          <a:p>
            <a:fld id="{49AE70B2-8BF9-45C0-BB95-33D1B9D3A854}" type="slidenum">
              <a:rPr lang="zh-CN" altLang="en-US" smtClean="0"/>
              <a:pPr/>
              <a:t>‹#›</a:t>
            </a:fld>
            <a:endParaRPr lang="zh-CN" altLang="en-US" dirty="0"/>
          </a:p>
        </p:txBody>
      </p:sp>
    </p:spTree>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9" Type="http://schemas.openxmlformats.org/officeDocument/2006/relationships/slideLayout" Target="../slideLayouts/slideLayout39.xml"/><Relationship Id="rId3" Type="http://schemas.openxmlformats.org/officeDocument/2006/relationships/slideLayout" Target="../slideLayouts/slideLayout3.xml"/><Relationship Id="rId21" Type="http://schemas.openxmlformats.org/officeDocument/2006/relationships/slideLayout" Target="../slideLayouts/slideLayout21.xml"/><Relationship Id="rId34" Type="http://schemas.openxmlformats.org/officeDocument/2006/relationships/slideLayout" Target="../slideLayouts/slideLayout34.xml"/><Relationship Id="rId42" Type="http://schemas.openxmlformats.org/officeDocument/2006/relationships/slideLayout" Target="../slideLayouts/slideLayout42.xml"/><Relationship Id="rId47" Type="http://schemas.openxmlformats.org/officeDocument/2006/relationships/tags" Target="../tags/tag1.xml"/><Relationship Id="rId50" Type="http://schemas.openxmlformats.org/officeDocument/2006/relationships/tags" Target="../tags/tag4.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33" Type="http://schemas.openxmlformats.org/officeDocument/2006/relationships/slideLayout" Target="../slideLayouts/slideLayout33.xml"/><Relationship Id="rId38" Type="http://schemas.openxmlformats.org/officeDocument/2006/relationships/slideLayout" Target="../slideLayouts/slideLayout38.xml"/><Relationship Id="rId46"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29" Type="http://schemas.openxmlformats.org/officeDocument/2006/relationships/slideLayout" Target="../slideLayouts/slideLayout29.xml"/><Relationship Id="rId41" Type="http://schemas.openxmlformats.org/officeDocument/2006/relationships/slideLayout" Target="../slideLayouts/slideLayout4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32" Type="http://schemas.openxmlformats.org/officeDocument/2006/relationships/slideLayout" Target="../slideLayouts/slideLayout32.xml"/><Relationship Id="rId37" Type="http://schemas.openxmlformats.org/officeDocument/2006/relationships/slideLayout" Target="../slideLayouts/slideLayout37.xml"/><Relationship Id="rId40" Type="http://schemas.openxmlformats.org/officeDocument/2006/relationships/slideLayout" Target="../slideLayouts/slideLayout40.xml"/><Relationship Id="rId45" Type="http://schemas.openxmlformats.org/officeDocument/2006/relationships/slideLayout" Target="../slideLayouts/slideLayout45.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slideLayout" Target="../slideLayouts/slideLayout28.xml"/><Relationship Id="rId36" Type="http://schemas.openxmlformats.org/officeDocument/2006/relationships/slideLayout" Target="../slideLayouts/slideLayout36.xml"/><Relationship Id="rId49" Type="http://schemas.openxmlformats.org/officeDocument/2006/relationships/tags" Target="../tags/tag3.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31" Type="http://schemas.openxmlformats.org/officeDocument/2006/relationships/slideLayout" Target="../slideLayouts/slideLayout31.xml"/><Relationship Id="rId44" Type="http://schemas.openxmlformats.org/officeDocument/2006/relationships/slideLayout" Target="../slideLayouts/slideLayout44.xml"/><Relationship Id="rId52" Type="http://schemas.openxmlformats.org/officeDocument/2006/relationships/tags" Target="../tags/tag6.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slideLayout" Target="../slideLayouts/slideLayout27.xml"/><Relationship Id="rId30" Type="http://schemas.openxmlformats.org/officeDocument/2006/relationships/slideLayout" Target="../slideLayouts/slideLayout30.xml"/><Relationship Id="rId35" Type="http://schemas.openxmlformats.org/officeDocument/2006/relationships/slideLayout" Target="../slideLayouts/slideLayout35.xml"/><Relationship Id="rId43" Type="http://schemas.openxmlformats.org/officeDocument/2006/relationships/slideLayout" Target="../slideLayouts/slideLayout43.xml"/><Relationship Id="rId48" Type="http://schemas.openxmlformats.org/officeDocument/2006/relationships/tags" Target="../tags/tag2.xml"/><Relationship Id="rId8" Type="http://schemas.openxmlformats.org/officeDocument/2006/relationships/slideLayout" Target="../slideLayouts/slideLayout8.xml"/><Relationship Id="rId51" Type="http://schemas.openxmlformats.org/officeDocument/2006/relationships/tags" Target="../tags/tag5.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53.xml"/><Relationship Id="rId13" Type="http://schemas.openxmlformats.org/officeDocument/2006/relationships/slideLayout" Target="../slideLayouts/slideLayout58.xml"/><Relationship Id="rId18" Type="http://schemas.openxmlformats.org/officeDocument/2006/relationships/slideLayout" Target="../slideLayouts/slideLayout63.xml"/><Relationship Id="rId26" Type="http://schemas.openxmlformats.org/officeDocument/2006/relationships/slideLayout" Target="../slideLayouts/slideLayout71.xml"/><Relationship Id="rId39" Type="http://schemas.openxmlformats.org/officeDocument/2006/relationships/slideLayout" Target="../slideLayouts/slideLayout84.xml"/><Relationship Id="rId3" Type="http://schemas.openxmlformats.org/officeDocument/2006/relationships/slideLayout" Target="../slideLayouts/slideLayout48.xml"/><Relationship Id="rId21" Type="http://schemas.openxmlformats.org/officeDocument/2006/relationships/slideLayout" Target="../slideLayouts/slideLayout66.xml"/><Relationship Id="rId34" Type="http://schemas.openxmlformats.org/officeDocument/2006/relationships/slideLayout" Target="../slideLayouts/slideLayout79.xml"/><Relationship Id="rId42" Type="http://schemas.openxmlformats.org/officeDocument/2006/relationships/slideLayout" Target="../slideLayouts/slideLayout87.xml"/><Relationship Id="rId7" Type="http://schemas.openxmlformats.org/officeDocument/2006/relationships/slideLayout" Target="../slideLayouts/slideLayout52.xml"/><Relationship Id="rId12" Type="http://schemas.openxmlformats.org/officeDocument/2006/relationships/slideLayout" Target="../slideLayouts/slideLayout57.xml"/><Relationship Id="rId17" Type="http://schemas.openxmlformats.org/officeDocument/2006/relationships/slideLayout" Target="../slideLayouts/slideLayout62.xml"/><Relationship Id="rId25" Type="http://schemas.openxmlformats.org/officeDocument/2006/relationships/slideLayout" Target="../slideLayouts/slideLayout70.xml"/><Relationship Id="rId33" Type="http://schemas.openxmlformats.org/officeDocument/2006/relationships/slideLayout" Target="../slideLayouts/slideLayout78.xml"/><Relationship Id="rId38" Type="http://schemas.openxmlformats.org/officeDocument/2006/relationships/slideLayout" Target="../slideLayouts/slideLayout83.xml"/><Relationship Id="rId46" Type="http://schemas.openxmlformats.org/officeDocument/2006/relationships/theme" Target="../theme/theme2.xml"/><Relationship Id="rId2" Type="http://schemas.openxmlformats.org/officeDocument/2006/relationships/slideLayout" Target="../slideLayouts/slideLayout47.xml"/><Relationship Id="rId16" Type="http://schemas.openxmlformats.org/officeDocument/2006/relationships/slideLayout" Target="../slideLayouts/slideLayout61.xml"/><Relationship Id="rId20" Type="http://schemas.openxmlformats.org/officeDocument/2006/relationships/slideLayout" Target="../slideLayouts/slideLayout65.xml"/><Relationship Id="rId29" Type="http://schemas.openxmlformats.org/officeDocument/2006/relationships/slideLayout" Target="../slideLayouts/slideLayout74.xml"/><Relationship Id="rId41" Type="http://schemas.openxmlformats.org/officeDocument/2006/relationships/slideLayout" Target="../slideLayouts/slideLayout86.xml"/><Relationship Id="rId1" Type="http://schemas.openxmlformats.org/officeDocument/2006/relationships/slideLayout" Target="../slideLayouts/slideLayout46.xml"/><Relationship Id="rId6" Type="http://schemas.openxmlformats.org/officeDocument/2006/relationships/slideLayout" Target="../slideLayouts/slideLayout51.xml"/><Relationship Id="rId11" Type="http://schemas.openxmlformats.org/officeDocument/2006/relationships/slideLayout" Target="../slideLayouts/slideLayout56.xml"/><Relationship Id="rId24" Type="http://schemas.openxmlformats.org/officeDocument/2006/relationships/slideLayout" Target="../slideLayouts/slideLayout69.xml"/><Relationship Id="rId32" Type="http://schemas.openxmlformats.org/officeDocument/2006/relationships/slideLayout" Target="../slideLayouts/slideLayout77.xml"/><Relationship Id="rId37" Type="http://schemas.openxmlformats.org/officeDocument/2006/relationships/slideLayout" Target="../slideLayouts/slideLayout82.xml"/><Relationship Id="rId40" Type="http://schemas.openxmlformats.org/officeDocument/2006/relationships/slideLayout" Target="../slideLayouts/slideLayout85.xml"/><Relationship Id="rId45" Type="http://schemas.openxmlformats.org/officeDocument/2006/relationships/slideLayout" Target="../slideLayouts/slideLayout90.xml"/><Relationship Id="rId5" Type="http://schemas.openxmlformats.org/officeDocument/2006/relationships/slideLayout" Target="../slideLayouts/slideLayout50.xml"/><Relationship Id="rId15" Type="http://schemas.openxmlformats.org/officeDocument/2006/relationships/slideLayout" Target="../slideLayouts/slideLayout60.xml"/><Relationship Id="rId23" Type="http://schemas.openxmlformats.org/officeDocument/2006/relationships/slideLayout" Target="../slideLayouts/slideLayout68.xml"/><Relationship Id="rId28" Type="http://schemas.openxmlformats.org/officeDocument/2006/relationships/slideLayout" Target="../slideLayouts/slideLayout73.xml"/><Relationship Id="rId36" Type="http://schemas.openxmlformats.org/officeDocument/2006/relationships/slideLayout" Target="../slideLayouts/slideLayout81.xml"/><Relationship Id="rId10" Type="http://schemas.openxmlformats.org/officeDocument/2006/relationships/slideLayout" Target="../slideLayouts/slideLayout55.xml"/><Relationship Id="rId19" Type="http://schemas.openxmlformats.org/officeDocument/2006/relationships/slideLayout" Target="../slideLayouts/slideLayout64.xml"/><Relationship Id="rId31" Type="http://schemas.openxmlformats.org/officeDocument/2006/relationships/slideLayout" Target="../slideLayouts/slideLayout76.xml"/><Relationship Id="rId44" Type="http://schemas.openxmlformats.org/officeDocument/2006/relationships/slideLayout" Target="../slideLayouts/slideLayout89.xml"/><Relationship Id="rId4" Type="http://schemas.openxmlformats.org/officeDocument/2006/relationships/slideLayout" Target="../slideLayouts/slideLayout49.xml"/><Relationship Id="rId9" Type="http://schemas.openxmlformats.org/officeDocument/2006/relationships/slideLayout" Target="../slideLayouts/slideLayout54.xml"/><Relationship Id="rId14" Type="http://schemas.openxmlformats.org/officeDocument/2006/relationships/slideLayout" Target="../slideLayouts/slideLayout59.xml"/><Relationship Id="rId22" Type="http://schemas.openxmlformats.org/officeDocument/2006/relationships/slideLayout" Target="../slideLayouts/slideLayout67.xml"/><Relationship Id="rId27" Type="http://schemas.openxmlformats.org/officeDocument/2006/relationships/slideLayout" Target="../slideLayouts/slideLayout72.xml"/><Relationship Id="rId30" Type="http://schemas.openxmlformats.org/officeDocument/2006/relationships/slideLayout" Target="../slideLayouts/slideLayout75.xml"/><Relationship Id="rId35" Type="http://schemas.openxmlformats.org/officeDocument/2006/relationships/slideLayout" Target="../slideLayouts/slideLayout80.xml"/><Relationship Id="rId43" Type="http://schemas.openxmlformats.org/officeDocument/2006/relationships/slideLayout" Target="../slideLayouts/slideLayout88.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rgbClr val="FFFFFF"/>
        </a:solidFill>
        <a:effectLst/>
      </p:bgPr>
    </p:bg>
    <p:spTree>
      <p:nvGrpSpPr>
        <p:cNvPr id="1" name=""/>
        <p:cNvGrpSpPr/>
        <p:nvPr/>
      </p:nvGrpSpPr>
      <p:grpSpPr>
        <a:xfrm>
          <a:off x="0" y="0"/>
          <a:ext cx="0" cy="0"/>
          <a:chOff x="0" y="0"/>
          <a:chExt cx="0" cy="0"/>
        </a:xfrm>
      </p:grpSpPr>
      <p:sp>
        <p:nvSpPr>
          <p:cNvPr id="2" name="标题占位符 1"/>
          <p:cNvSpPr>
            <a:spLocks noGrp="1"/>
          </p:cNvSpPr>
          <p:nvPr>
            <p:ph type="title"/>
            <p:custDataLst>
              <p:tags r:id="rId48"/>
            </p:custDataLst>
          </p:nvPr>
        </p:nvSpPr>
        <p:spPr>
          <a:xfrm>
            <a:off x="456300" y="608400"/>
            <a:ext cx="8226900" cy="705600"/>
          </a:xfrm>
          <a:prstGeom prst="rect">
            <a:avLst/>
          </a:prstGeom>
        </p:spPr>
        <p:txBody>
          <a:bodyPr vert="horz" lIns="90170" tIns="46990" rIns="90170" bIns="46990" rtlCol="0" anchor="ctr" anchorCtr="0">
            <a:normAutofit/>
          </a:bodyPr>
          <a:lstStyle/>
          <a:p>
            <a:r>
              <a:rPr lang="zh-CN" altLang="en-US" dirty="0"/>
              <a:t>单击此处编辑母版标题样式</a:t>
            </a:r>
          </a:p>
        </p:txBody>
      </p:sp>
      <p:sp>
        <p:nvSpPr>
          <p:cNvPr id="3" name="文本占位符 2"/>
          <p:cNvSpPr>
            <a:spLocks noGrp="1"/>
          </p:cNvSpPr>
          <p:nvPr>
            <p:ph type="body" idx="1"/>
            <p:custDataLst>
              <p:tags r:id="rId49"/>
            </p:custDataLst>
          </p:nvPr>
        </p:nvSpPr>
        <p:spPr>
          <a:xfrm>
            <a:off x="456300" y="1490400"/>
            <a:ext cx="8226900" cy="4759200"/>
          </a:xfrm>
          <a:prstGeom prst="rect">
            <a:avLst/>
          </a:prstGeom>
        </p:spPr>
        <p:txBody>
          <a:bodyPr vert="horz" lIns="90000" tIns="46800" rIns="90000" bIns="46800" rtlCol="0">
            <a:normAutofit/>
          </a:bodyPr>
          <a:lstStyle/>
          <a:p>
            <a:pPr lvl="0"/>
            <a:r>
              <a:rPr lang="zh-CN" altLang="en-US" dirty="0"/>
              <a:t>单击此处编辑母版文本样式</a:t>
            </a:r>
          </a:p>
          <a:p>
            <a:pPr lvl="1"/>
            <a:r>
              <a:rPr lang="zh-CN" altLang="en-US" dirty="0"/>
              <a:t>第二级</a:t>
            </a:r>
          </a:p>
          <a:p>
            <a:pPr lvl="2"/>
            <a:r>
              <a:rPr lang="zh-CN" altLang="en-US" dirty="0"/>
              <a:t>第三级</a:t>
            </a:r>
          </a:p>
          <a:p>
            <a:pPr lvl="3"/>
            <a:r>
              <a:rPr lang="zh-CN" altLang="en-US" dirty="0"/>
              <a:t>第四级</a:t>
            </a:r>
          </a:p>
          <a:p>
            <a:pPr lvl="4"/>
            <a:r>
              <a:rPr lang="zh-CN" altLang="en-US" dirty="0"/>
              <a:t>第五级</a:t>
            </a:r>
          </a:p>
        </p:txBody>
      </p:sp>
      <p:sp>
        <p:nvSpPr>
          <p:cNvPr id="4" name="日期占位符 3"/>
          <p:cNvSpPr>
            <a:spLocks noGrp="1"/>
          </p:cNvSpPr>
          <p:nvPr>
            <p:ph type="dt" sz="half" idx="2"/>
            <p:custDataLst>
              <p:tags r:id="rId50"/>
            </p:custDataLst>
          </p:nvPr>
        </p:nvSpPr>
        <p:spPr>
          <a:xfrm>
            <a:off x="459000" y="6314400"/>
            <a:ext cx="2025000" cy="316800"/>
          </a:xfrm>
          <a:prstGeom prst="rect">
            <a:avLst/>
          </a:prstGeom>
        </p:spPr>
        <p:txBody>
          <a:bodyPr vert="horz" lIns="91440" tIns="45720" rIns="91440" bIns="45720" rtlCol="0" anchor="ctr">
            <a:normAutofit/>
          </a:bodyPr>
          <a:lstStyle>
            <a:lvl1pPr algn="l">
              <a:defRPr sz="750" baseline="0">
                <a:solidFill>
                  <a:schemeClr val="tx1">
                    <a:tint val="75000"/>
                  </a:schemeClr>
                </a:solidFill>
                <a:latin typeface="Arial" panose="020B0604020202020204" pitchFamily="34" charset="0"/>
                <a:ea typeface="微软雅黑" panose="020B0503020204020204" pitchFamily="34" charset="-122"/>
              </a:defRPr>
            </a:lvl1p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3"/>
            <p:custDataLst>
              <p:tags r:id="rId51"/>
            </p:custDataLst>
          </p:nvPr>
        </p:nvSpPr>
        <p:spPr>
          <a:xfrm>
            <a:off x="3087000" y="6314400"/>
            <a:ext cx="2970000" cy="316800"/>
          </a:xfrm>
          <a:prstGeom prst="rect">
            <a:avLst/>
          </a:prstGeom>
        </p:spPr>
        <p:txBody>
          <a:bodyPr vert="horz" lIns="91440" tIns="45720" rIns="91440" bIns="45720" rtlCol="0" anchor="ctr">
            <a:normAutofit/>
          </a:bodyPr>
          <a:lstStyle>
            <a:lvl1pPr algn="ctr">
              <a:defRPr sz="750" baseline="0">
                <a:solidFill>
                  <a:schemeClr val="tx1">
                    <a:tint val="75000"/>
                  </a:schemeClr>
                </a:solidFill>
                <a:latin typeface="Arial" panose="020B0604020202020204" pitchFamily="34" charset="0"/>
                <a:ea typeface="微软雅黑" panose="020B0503020204020204" pitchFamily="34" charset="-122"/>
              </a:defRPr>
            </a:lvl1pPr>
          </a:lstStyle>
          <a:p>
            <a:endParaRPr lang="zh-CN" altLang="en-US" dirty="0"/>
          </a:p>
        </p:txBody>
      </p:sp>
      <p:sp>
        <p:nvSpPr>
          <p:cNvPr id="6" name="灯片编号占位符 5"/>
          <p:cNvSpPr>
            <a:spLocks noGrp="1"/>
          </p:cNvSpPr>
          <p:nvPr>
            <p:ph type="sldNum" sz="quarter" idx="4"/>
            <p:custDataLst>
              <p:tags r:id="rId52"/>
            </p:custDataLst>
          </p:nvPr>
        </p:nvSpPr>
        <p:spPr>
          <a:xfrm>
            <a:off x="6658200" y="6314400"/>
            <a:ext cx="2025000" cy="316800"/>
          </a:xfrm>
          <a:prstGeom prst="rect">
            <a:avLst/>
          </a:prstGeom>
        </p:spPr>
        <p:txBody>
          <a:bodyPr vert="horz" lIns="91440" tIns="45720" rIns="91440" bIns="45720" rtlCol="0" anchor="ctr">
            <a:normAutofit/>
          </a:bodyPr>
          <a:lstStyle>
            <a:lvl1pPr algn="r">
              <a:defRPr sz="750" baseline="0">
                <a:solidFill>
                  <a:schemeClr val="tx1">
                    <a:tint val="75000"/>
                  </a:schemeClr>
                </a:solidFill>
                <a:latin typeface="Arial" panose="020B0604020202020204" pitchFamily="34" charset="0"/>
                <a:ea typeface="微软雅黑" panose="020B0503020204020204" pitchFamily="34" charset="-122"/>
              </a:defRPr>
            </a:lvl1pPr>
          </a:lstStyle>
          <a:p>
            <a:fld id="{49AE70B2-8BF9-45C0-BB95-33D1B9D3A854}" type="slidenum">
              <a:rPr lang="zh-CN" altLang="en-US" smtClean="0"/>
              <a:pPr/>
              <a:t>‹#›</a:t>
            </a:fld>
            <a:endParaRPr lang="zh-CN" altLang="en-US" dirty="0"/>
          </a:p>
        </p:txBody>
      </p:sp>
    </p:spTree>
    <p:custDataLst>
      <p:tags r:id="rId47"/>
    </p:custData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 id="2147483668" r:id="rId20"/>
    <p:sldLayoutId id="2147483669" r:id="rId21"/>
    <p:sldLayoutId id="2147483670" r:id="rId22"/>
    <p:sldLayoutId id="2147483671" r:id="rId23"/>
    <p:sldLayoutId id="2147483672" r:id="rId24"/>
    <p:sldLayoutId id="2147483673" r:id="rId25"/>
    <p:sldLayoutId id="2147483674" r:id="rId26"/>
    <p:sldLayoutId id="2147483675" r:id="rId27"/>
    <p:sldLayoutId id="2147483676" r:id="rId28"/>
    <p:sldLayoutId id="2147483677" r:id="rId29"/>
    <p:sldLayoutId id="2147483678" r:id="rId30"/>
    <p:sldLayoutId id="2147483679" r:id="rId31"/>
    <p:sldLayoutId id="2147483680" r:id="rId32"/>
    <p:sldLayoutId id="2147483681" r:id="rId33"/>
    <p:sldLayoutId id="2147483682" r:id="rId34"/>
    <p:sldLayoutId id="2147483683" r:id="rId35"/>
    <p:sldLayoutId id="2147483684" r:id="rId36"/>
    <p:sldLayoutId id="2147483685" r:id="rId37"/>
    <p:sldLayoutId id="2147483686" r:id="rId38"/>
    <p:sldLayoutId id="2147483687" r:id="rId39"/>
    <p:sldLayoutId id="2147483688" r:id="rId40"/>
    <p:sldLayoutId id="2147483689" r:id="rId41"/>
    <p:sldLayoutId id="2147483690" r:id="rId42"/>
    <p:sldLayoutId id="2147483691" r:id="rId43"/>
    <p:sldLayoutId id="2147483692" r:id="rId44"/>
    <p:sldLayoutId id="2147483693" r:id="rId45"/>
  </p:sldLayoutIdLst>
  <p:txStyles>
    <p:titleStyle>
      <a:lvl1pPr algn="l" defTabSz="685800" rtl="0" eaLnBrk="1" fontAlgn="auto" latinLnBrk="0" hangingPunct="1">
        <a:lnSpc>
          <a:spcPct val="100000"/>
        </a:lnSpc>
        <a:spcBef>
          <a:spcPct val="0"/>
        </a:spcBef>
        <a:buNone/>
        <a:defRPr sz="2700" b="1" u="none" strike="noStrike" kern="1200" cap="none" spc="300" normalizeH="0" baseline="0">
          <a:solidFill>
            <a:schemeClr val="tx1">
              <a:lumMod val="85000"/>
              <a:lumOff val="15000"/>
            </a:schemeClr>
          </a:solidFill>
          <a:uFillTx/>
          <a:latin typeface="Arial" panose="020B0604020202020204" pitchFamily="34" charset="0"/>
          <a:ea typeface="微软雅黑" panose="020B0503020204020204" pitchFamily="34" charset="-122"/>
          <a:cs typeface="+mj-cs"/>
        </a:defRPr>
      </a:lvl1pPr>
    </p:titleStyle>
    <p:bodyStyle>
      <a:lvl1pPr marL="171450" indent="-171450" algn="l" defTabSz="685800" rtl="0" eaLnBrk="1" fontAlgn="auto" latinLnBrk="0" hangingPunct="1">
        <a:lnSpc>
          <a:spcPct val="130000"/>
        </a:lnSpc>
        <a:spcBef>
          <a:spcPts val="0"/>
        </a:spcBef>
        <a:spcAft>
          <a:spcPts val="1000"/>
        </a:spcAft>
        <a:buFont typeface="Arial" panose="020B0604020202020204" pitchFamily="34" charset="0"/>
        <a:buChar char="●"/>
        <a:defRPr sz="13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1pPr>
      <a:lvl2pPr marL="514350" indent="-171450" algn="l" defTabSz="685800" rtl="0" eaLnBrk="1" fontAlgn="auto" latinLnBrk="0" hangingPunct="1">
        <a:lnSpc>
          <a:spcPct val="120000"/>
        </a:lnSpc>
        <a:spcBef>
          <a:spcPts val="0"/>
        </a:spcBef>
        <a:spcAft>
          <a:spcPts val="600"/>
        </a:spcAft>
        <a:buFont typeface="Arial" panose="020B0604020202020204" pitchFamily="34" charset="0"/>
        <a:buChar char="●"/>
        <a:tabLst>
          <a:tab pos="1207135" algn="l"/>
          <a:tab pos="1207135" algn="l"/>
          <a:tab pos="1207135" algn="l"/>
          <a:tab pos="1207135" algn="l"/>
        </a:tabLst>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2pPr>
      <a:lvl3pPr marL="857250" indent="-171450" algn="l" defTabSz="685800" rtl="0" eaLnBrk="1" fontAlgn="auto" latinLnBrk="0" hangingPunct="1">
        <a:lnSpc>
          <a:spcPct val="120000"/>
        </a:lnSpc>
        <a:spcBef>
          <a:spcPts val="0"/>
        </a:spcBef>
        <a:spcAft>
          <a:spcPts val="600"/>
        </a:spcAft>
        <a:buFont typeface="Arial" panose="020B0604020202020204" pitchFamily="34" charset="0"/>
        <a:buChar char="●"/>
        <a:defRPr sz="120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3pPr>
      <a:lvl4pPr marL="1200150" indent="-171450" algn="l" defTabSz="685800" rtl="0" eaLnBrk="1" fontAlgn="auto" latinLnBrk="0" hangingPunct="1">
        <a:lnSpc>
          <a:spcPct val="120000"/>
        </a:lnSpc>
        <a:spcBef>
          <a:spcPts val="0"/>
        </a:spcBef>
        <a:spcAft>
          <a:spcPts val="300"/>
        </a:spcAft>
        <a:buFont typeface="Wingdings" panose="05000000000000000000"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4pPr>
      <a:lvl5pPr marL="1543050" indent="-171450" algn="l" defTabSz="685800" rtl="0" eaLnBrk="1" fontAlgn="auto" latinLnBrk="0" hangingPunct="1">
        <a:lnSpc>
          <a:spcPct val="120000"/>
        </a:lnSpc>
        <a:spcBef>
          <a:spcPts val="0"/>
        </a:spcBef>
        <a:spcAft>
          <a:spcPts val="300"/>
        </a:spcAft>
        <a:buFont typeface="Arial" panose="020B0604020202020204" pitchFamily="34" charset="0"/>
        <a:buChar char="•"/>
        <a:defRPr sz="1050" u="none" strike="noStrike" kern="1200" cap="none" spc="150" normalizeH="0" baseline="0">
          <a:solidFill>
            <a:schemeClr val="tx1">
              <a:lumMod val="65000"/>
              <a:lumOff val="35000"/>
            </a:schemeClr>
          </a:solidFill>
          <a:uFillTx/>
          <a:latin typeface="Arial" panose="020B0604020202020204" pitchFamily="34" charset="0"/>
          <a:ea typeface="微软雅黑" panose="020B0503020204020204" pitchFamily="34" charset="-122"/>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矩形 6"/>
          <p:cNvSpPr/>
          <p:nvPr/>
        </p:nvSpPr>
        <p:spPr>
          <a:xfrm>
            <a:off x="0" y="6678000"/>
            <a:ext cx="9144000" cy="180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
        <p:nvSpPr>
          <p:cNvPr id="2" name="标题占位符 1"/>
          <p:cNvSpPr>
            <a:spLocks noGrp="1"/>
          </p:cNvSpPr>
          <p:nvPr>
            <p:ph type="title"/>
          </p:nvPr>
        </p:nvSpPr>
        <p:spPr>
          <a:xfrm>
            <a:off x="457200" y="274638"/>
            <a:ext cx="8229600" cy="1143000"/>
          </a:xfrm>
          <a:prstGeom prst="rect">
            <a:avLst/>
          </a:prstGeom>
        </p:spPr>
        <p:txBody>
          <a:bodyPr vert="horz" rtlCol="0" anchor="ctr">
            <a:normAutofit/>
          </a:bodyPr>
          <a:lstStyle/>
          <a:p>
            <a:r>
              <a:rPr kumimoji="0" lang="zh-CN" altLang="en-US" smtClean="0"/>
              <a:t>单击此处编辑母版标题样式</a:t>
            </a:r>
            <a:endParaRPr kumimoji="0" lang="en-US"/>
          </a:p>
        </p:txBody>
      </p:sp>
      <p:sp>
        <p:nvSpPr>
          <p:cNvPr id="3" name="文本占位符 2"/>
          <p:cNvSpPr>
            <a:spLocks noGrp="1"/>
          </p:cNvSpPr>
          <p:nvPr>
            <p:ph type="body" idx="1"/>
          </p:nvPr>
        </p:nvSpPr>
        <p:spPr>
          <a:xfrm>
            <a:off x="457200" y="1600200"/>
            <a:ext cx="8229600" cy="4686320"/>
          </a:xfrm>
          <a:prstGeom prst="rect">
            <a:avLst/>
          </a:prstGeom>
        </p:spPr>
        <p:txBody>
          <a:bodyPr vert="horz" rtlCol="0">
            <a:normAutofit/>
          </a:bodyPr>
          <a:lstStyle/>
          <a:p>
            <a:pPr lvl="0" eaLnBrk="1" latinLnBrk="0" hangingPunct="1"/>
            <a:r>
              <a:rPr kumimoji="0" lang="zh-CN" altLang="en-US" smtClean="0"/>
              <a:t>单击此处编辑母版文本样式</a:t>
            </a:r>
          </a:p>
          <a:p>
            <a:pPr lvl="1" eaLnBrk="1" latinLnBrk="0" hangingPunct="1"/>
            <a:r>
              <a:rPr kumimoji="0" lang="zh-CN" altLang="en-US" smtClean="0"/>
              <a:t>第二级</a:t>
            </a:r>
          </a:p>
          <a:p>
            <a:pPr lvl="2" eaLnBrk="1" latinLnBrk="0" hangingPunct="1"/>
            <a:r>
              <a:rPr kumimoji="0" lang="zh-CN" altLang="en-US" smtClean="0"/>
              <a:t>第三级</a:t>
            </a:r>
          </a:p>
          <a:p>
            <a:pPr lvl="3" eaLnBrk="1" latinLnBrk="0" hangingPunct="1"/>
            <a:r>
              <a:rPr kumimoji="0" lang="zh-CN" altLang="en-US" smtClean="0"/>
              <a:t>第四级</a:t>
            </a:r>
          </a:p>
          <a:p>
            <a:pPr lvl="4" eaLnBrk="1" latinLnBrk="0" hangingPunct="1"/>
            <a:r>
              <a:rPr kumimoji="0" lang="zh-CN" altLang="en-US" smtClean="0"/>
              <a:t>第五级</a:t>
            </a:r>
            <a:endParaRPr kumimoji="0" lang="en-US"/>
          </a:p>
        </p:txBody>
      </p:sp>
      <p:sp>
        <p:nvSpPr>
          <p:cNvPr id="4" name="日期占位符 3"/>
          <p:cNvSpPr>
            <a:spLocks noGrp="1"/>
          </p:cNvSpPr>
          <p:nvPr>
            <p:ph type="dt" sz="half" idx="2"/>
          </p:nvPr>
        </p:nvSpPr>
        <p:spPr>
          <a:xfrm>
            <a:off x="76200" y="6400800"/>
            <a:ext cx="3200400" cy="283800"/>
          </a:xfrm>
          <a:prstGeom prst="rect">
            <a:avLst/>
          </a:prstGeom>
        </p:spPr>
        <p:txBody>
          <a:bodyPr vert="horz" rtlCol="0" anchor="b"/>
          <a:lstStyle>
            <a:lvl1pPr algn="l" eaLnBrk="1" latinLnBrk="0" hangingPunct="1">
              <a:defRPr kumimoji="0" sz="1100">
                <a:solidFill>
                  <a:schemeClr val="tx2">
                    <a:lumMod val="75000"/>
                    <a:lumOff val="25000"/>
                  </a:schemeClr>
                </a:solidFill>
              </a:defRPr>
            </a:lvl1pPr>
          </a:lstStyle>
          <a:p>
            <a:fld id="{760FBDFE-C587-4B4C-A407-44438C67B59E}" type="datetimeFigureOut">
              <a:rPr lang="zh-CN" altLang="en-US" smtClean="0"/>
              <a:pPr/>
              <a:t>2021/1/27</a:t>
            </a:fld>
            <a:endParaRPr lang="zh-CN" altLang="en-US"/>
          </a:p>
        </p:txBody>
      </p:sp>
      <p:sp>
        <p:nvSpPr>
          <p:cNvPr id="5" name="页脚占位符 4"/>
          <p:cNvSpPr>
            <a:spLocks noGrp="1"/>
          </p:cNvSpPr>
          <p:nvPr>
            <p:ph type="ftr" sz="quarter" idx="3"/>
          </p:nvPr>
        </p:nvSpPr>
        <p:spPr>
          <a:xfrm>
            <a:off x="5334000" y="6400800"/>
            <a:ext cx="3733800" cy="283800"/>
          </a:xfrm>
          <a:prstGeom prst="rect">
            <a:avLst/>
          </a:prstGeom>
        </p:spPr>
        <p:txBody>
          <a:bodyPr vert="horz" rtlCol="0" anchor="ctr"/>
          <a:lstStyle>
            <a:lvl1pPr algn="r" eaLnBrk="1" latinLnBrk="0" hangingPunct="1">
              <a:defRPr kumimoji="0" sz="1100">
                <a:solidFill>
                  <a:schemeClr val="tx2">
                    <a:lumMod val="75000"/>
                    <a:lumOff val="25000"/>
                  </a:schemeClr>
                </a:solidFill>
              </a:defRPr>
            </a:lvl1pPr>
          </a:lstStyle>
          <a:p>
            <a:endParaRPr lang="zh-CN" altLang="en-US" dirty="0"/>
          </a:p>
        </p:txBody>
      </p:sp>
      <p:sp>
        <p:nvSpPr>
          <p:cNvPr id="6" name="灯片编号占位符 5"/>
          <p:cNvSpPr>
            <a:spLocks noGrp="1"/>
          </p:cNvSpPr>
          <p:nvPr>
            <p:ph type="sldNum" sz="quarter" idx="4"/>
          </p:nvPr>
        </p:nvSpPr>
        <p:spPr>
          <a:xfrm>
            <a:off x="4114800" y="6400800"/>
            <a:ext cx="914400" cy="283464"/>
          </a:xfrm>
          <a:prstGeom prst="rect">
            <a:avLst/>
          </a:prstGeom>
          <a:noFill/>
        </p:spPr>
        <p:txBody>
          <a:bodyPr vert="horz" lIns="45720" rIns="45720" rtlCol="0" anchor="ctr"/>
          <a:lstStyle>
            <a:lvl1pPr algn="ctr" eaLnBrk="1" latinLnBrk="0" hangingPunct="1">
              <a:defRPr kumimoji="0" sz="1100" b="0">
                <a:solidFill>
                  <a:schemeClr val="tx2">
                    <a:lumMod val="75000"/>
                    <a:lumOff val="25000"/>
                  </a:schemeClr>
                </a:solidFill>
              </a:defRPr>
            </a:lvl1pPr>
          </a:lstStyle>
          <a:p>
            <a:fld id="{49AE70B2-8BF9-45C0-BB95-33D1B9D3A854}" type="slidenum">
              <a:rPr lang="zh-CN" altLang="en-US" smtClean="0"/>
              <a:pPr/>
              <a:t>‹#›</a:t>
            </a:fld>
            <a:endParaRPr lang="zh-CN" altLang="en-US" dirty="0"/>
          </a:p>
        </p:txBody>
      </p:sp>
      <p:sp>
        <p:nvSpPr>
          <p:cNvPr id="8" name="矩形 7"/>
          <p:cNvSpPr/>
          <p:nvPr/>
        </p:nvSpPr>
        <p:spPr>
          <a:xfrm>
            <a:off x="0" y="0"/>
            <a:ext cx="9144000" cy="108000"/>
          </a:xfrm>
          <a:prstGeom prst="rect">
            <a:avLst/>
          </a:prstGeom>
          <a:gradFill>
            <a:gsLst>
              <a:gs pos="0">
                <a:schemeClr val="accent1">
                  <a:alpha val="50000"/>
                </a:schemeClr>
              </a:gs>
              <a:gs pos="50000">
                <a:schemeClr val="accent1">
                  <a:tint val="20000"/>
                </a:schemeClr>
              </a:gs>
              <a:gs pos="100000">
                <a:schemeClr val="accent1">
                  <a:alpha val="40000"/>
                </a:schemeClr>
              </a:gs>
            </a:gsLst>
            <a:lin ang="0" scaled="1"/>
          </a:gradFill>
          <a:ln w="25400" cap="rnd"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zh-CN" altLang="en-US"/>
          </a:p>
        </p:txBody>
      </p:sp>
    </p:spTree>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700" r:id="rId6"/>
    <p:sldLayoutId id="2147483701" r:id="rId7"/>
    <p:sldLayoutId id="2147483702" r:id="rId8"/>
    <p:sldLayoutId id="2147483703" r:id="rId9"/>
    <p:sldLayoutId id="2147483704" r:id="rId10"/>
    <p:sldLayoutId id="2147483705" r:id="rId11"/>
    <p:sldLayoutId id="2147483706" r:id="rId12"/>
    <p:sldLayoutId id="2147483707" r:id="rId13"/>
    <p:sldLayoutId id="2147483708" r:id="rId14"/>
    <p:sldLayoutId id="2147483709" r:id="rId15"/>
    <p:sldLayoutId id="2147483710" r:id="rId16"/>
    <p:sldLayoutId id="2147483711" r:id="rId17"/>
    <p:sldLayoutId id="2147483712" r:id="rId18"/>
    <p:sldLayoutId id="2147483713" r:id="rId19"/>
    <p:sldLayoutId id="2147483714" r:id="rId20"/>
    <p:sldLayoutId id="2147483715" r:id="rId21"/>
    <p:sldLayoutId id="2147483716" r:id="rId22"/>
    <p:sldLayoutId id="2147483717" r:id="rId23"/>
    <p:sldLayoutId id="2147483718" r:id="rId24"/>
    <p:sldLayoutId id="2147483719" r:id="rId25"/>
    <p:sldLayoutId id="2147483720" r:id="rId26"/>
    <p:sldLayoutId id="2147483721" r:id="rId27"/>
    <p:sldLayoutId id="2147483722" r:id="rId28"/>
    <p:sldLayoutId id="2147483723" r:id="rId29"/>
    <p:sldLayoutId id="2147483724" r:id="rId30"/>
    <p:sldLayoutId id="2147483725" r:id="rId31"/>
    <p:sldLayoutId id="2147483726" r:id="rId32"/>
    <p:sldLayoutId id="2147483727" r:id="rId33"/>
    <p:sldLayoutId id="2147483728" r:id="rId34"/>
    <p:sldLayoutId id="2147483729" r:id="rId35"/>
    <p:sldLayoutId id="2147483730" r:id="rId36"/>
    <p:sldLayoutId id="2147483731" r:id="rId37"/>
    <p:sldLayoutId id="2147483732" r:id="rId38"/>
    <p:sldLayoutId id="2147483733" r:id="rId39"/>
    <p:sldLayoutId id="2147483734" r:id="rId40"/>
    <p:sldLayoutId id="2147483735" r:id="rId41"/>
    <p:sldLayoutId id="2147483736" r:id="rId42"/>
    <p:sldLayoutId id="2147483737" r:id="rId43"/>
    <p:sldLayoutId id="2147483738" r:id="rId44"/>
    <p:sldLayoutId id="2147483739" r:id="rId45"/>
  </p:sldLayoutIdLst>
  <p:txStyles>
    <p:titleStyle>
      <a:lvl1pPr algn="ctr" rtl="0" eaLnBrk="1" latinLnBrk="0" hangingPunct="1">
        <a:spcBef>
          <a:spcPct val="0"/>
        </a:spcBef>
        <a:buNone/>
        <a:defRPr kumimoji="0" sz="4400" kern="1200">
          <a:solidFill>
            <a:schemeClr val="tx2"/>
          </a:solidFill>
          <a:latin typeface="+mj-lt"/>
          <a:ea typeface="+mj-ea"/>
          <a:cs typeface="+mj-cs"/>
        </a:defRPr>
      </a:lvl1pPr>
      <a:lvl2pPr eaLnBrk="1" latinLnBrk="0" hangingPunct="1">
        <a:defRPr kumimoji="0">
          <a:solidFill>
            <a:schemeClr val="tx2"/>
          </a:solidFill>
        </a:defRPr>
      </a:lvl2pPr>
      <a:lvl3pPr eaLnBrk="1" latinLnBrk="0" hangingPunct="1">
        <a:defRPr kumimoji="0">
          <a:solidFill>
            <a:schemeClr val="tx2"/>
          </a:solidFill>
        </a:defRPr>
      </a:lvl3pPr>
      <a:lvl4pPr eaLnBrk="1" latinLnBrk="0" hangingPunct="1">
        <a:defRPr kumimoji="0">
          <a:solidFill>
            <a:schemeClr val="tx2"/>
          </a:solidFill>
        </a:defRPr>
      </a:lvl4pPr>
      <a:lvl5pPr eaLnBrk="1" latinLnBrk="0" hangingPunct="1">
        <a:defRPr kumimoji="0">
          <a:solidFill>
            <a:schemeClr val="tx2"/>
          </a:solidFill>
        </a:defRPr>
      </a:lvl5pPr>
      <a:lvl6pPr eaLnBrk="1" latinLnBrk="0" hangingPunct="1">
        <a:defRPr kumimoji="0">
          <a:solidFill>
            <a:schemeClr val="tx2"/>
          </a:solidFill>
        </a:defRPr>
      </a:lvl6pPr>
      <a:lvl7pPr eaLnBrk="1" latinLnBrk="0" hangingPunct="1">
        <a:defRPr kumimoji="0">
          <a:solidFill>
            <a:schemeClr val="tx2"/>
          </a:solidFill>
        </a:defRPr>
      </a:lvl7pPr>
      <a:lvl8pPr eaLnBrk="1" latinLnBrk="0" hangingPunct="1">
        <a:defRPr kumimoji="0">
          <a:solidFill>
            <a:schemeClr val="tx2"/>
          </a:solidFill>
        </a:defRPr>
      </a:lvl8pPr>
      <a:lvl9pPr eaLnBrk="1" latinLnBrk="0" hangingPunct="1">
        <a:defRPr kumimoji="0">
          <a:solidFill>
            <a:schemeClr val="tx2"/>
          </a:solidFill>
        </a:defRPr>
      </a:lvl9pPr>
    </p:titleStyle>
    <p:bodyStyle>
      <a:lvl1pPr marL="342900" indent="-342900" algn="l" rtl="0" eaLnBrk="1" latinLnBrk="0" hangingPunct="1">
        <a:spcBef>
          <a:spcPct val="20000"/>
        </a:spcBef>
        <a:buClr>
          <a:schemeClr val="tx2"/>
        </a:buClr>
        <a:buSzPct val="50000"/>
        <a:buFont typeface="Wingdings 2"/>
        <a:buChar char="ß"/>
        <a:defRPr kumimoji="0" sz="3200" kern="1200">
          <a:solidFill>
            <a:schemeClr val="tx1"/>
          </a:solidFill>
          <a:latin typeface="+mn-lt"/>
          <a:ea typeface="+mn-ea"/>
          <a:cs typeface="+mn-cs"/>
        </a:defRPr>
      </a:lvl1pPr>
      <a:lvl2pPr marL="742950" indent="-285750" algn="l" rtl="0" eaLnBrk="1" latinLnBrk="0" hangingPunct="1">
        <a:spcBef>
          <a:spcPct val="20000"/>
        </a:spcBef>
        <a:buClr>
          <a:schemeClr val="tx2"/>
        </a:buClr>
        <a:buSzPct val="50000"/>
        <a:buFont typeface="Wingdings 2"/>
        <a:buChar char="Þ"/>
        <a:defRPr kumimoji="0" sz="2800" kern="1200">
          <a:solidFill>
            <a:schemeClr val="tx1"/>
          </a:solidFill>
          <a:latin typeface="+mn-lt"/>
          <a:ea typeface="+mn-ea"/>
          <a:cs typeface="+mn-cs"/>
        </a:defRPr>
      </a:lvl2pPr>
      <a:lvl3pPr marL="1143000" indent="-228600" algn="l" rtl="0" eaLnBrk="1" latinLnBrk="0" hangingPunct="1">
        <a:spcBef>
          <a:spcPct val="20000"/>
        </a:spcBef>
        <a:buClr>
          <a:schemeClr val="tx2"/>
        </a:buClr>
        <a:buSzPct val="50000"/>
        <a:buFont typeface="Wingdings 2"/>
        <a:buChar char=""/>
        <a:defRPr kumimoji="0" sz="2400" kern="1200">
          <a:solidFill>
            <a:schemeClr val="tx1"/>
          </a:solidFill>
          <a:latin typeface="+mn-lt"/>
          <a:ea typeface="+mn-ea"/>
          <a:cs typeface="+mn-cs"/>
        </a:defRPr>
      </a:lvl3pPr>
      <a:lvl4pPr marL="16002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4pPr>
      <a:lvl5pPr marL="2057400" indent="-228600" algn="l" rtl="0" eaLnBrk="1" latinLnBrk="0" hangingPunct="1">
        <a:spcBef>
          <a:spcPct val="20000"/>
        </a:spcBef>
        <a:buClr>
          <a:schemeClr val="tx2"/>
        </a:buClr>
        <a:buSzPct val="50000"/>
        <a:buFont typeface="Wingdings 2"/>
        <a:buChar char=""/>
        <a:defRPr kumimoji="0" sz="2000" kern="1200">
          <a:solidFill>
            <a:schemeClr val="tx1"/>
          </a:solidFill>
          <a:latin typeface="+mn-lt"/>
          <a:ea typeface="+mn-ea"/>
          <a:cs typeface="+mn-cs"/>
        </a:defRPr>
      </a:lvl5pPr>
      <a:lvl6pPr marL="2514600" indent="-228600" algn="l" rtl="0" eaLnBrk="1" latinLnBrk="0" hangingPunct="1">
        <a:spcBef>
          <a:spcPct val="20000"/>
        </a:spcBef>
        <a:buFont typeface="Arial"/>
        <a:buChar char="•"/>
        <a:defRPr kumimoji="0" sz="2000" kern="1200">
          <a:solidFill>
            <a:schemeClr val="tx1"/>
          </a:solidFill>
          <a:latin typeface="+mn-lt"/>
          <a:ea typeface="+mn-ea"/>
          <a:cs typeface="+mn-cs"/>
        </a:defRPr>
      </a:lvl6pPr>
      <a:lvl7pPr marL="2971800" indent="-228600" algn="l" rtl="0" eaLnBrk="1" latinLnBrk="0" hangingPunct="1">
        <a:spcBef>
          <a:spcPct val="20000"/>
        </a:spcBef>
        <a:buFont typeface="Arial"/>
        <a:buChar char="•"/>
        <a:defRPr kumimoji="0" sz="2000" kern="1200">
          <a:solidFill>
            <a:schemeClr val="tx1"/>
          </a:solidFill>
          <a:latin typeface="+mn-lt"/>
          <a:ea typeface="+mn-ea"/>
          <a:cs typeface="+mn-cs"/>
        </a:defRPr>
      </a:lvl7pPr>
      <a:lvl8pPr marL="3429000" indent="-228600" algn="l" rtl="0" eaLnBrk="1" latinLnBrk="0" hangingPunct="1">
        <a:spcBef>
          <a:spcPct val="20000"/>
        </a:spcBef>
        <a:buFont typeface="Arial"/>
        <a:buChar char="•"/>
        <a:defRPr kumimoji="0" sz="2000" kern="1200">
          <a:solidFill>
            <a:schemeClr val="tx1"/>
          </a:solidFill>
          <a:latin typeface="+mn-lt"/>
          <a:ea typeface="+mn-ea"/>
          <a:cs typeface="+mn-cs"/>
        </a:defRPr>
      </a:lvl8pPr>
      <a:lvl9pPr marL="3886200" indent="-228600" algn="l" rtl="0" eaLnBrk="1" latinLnBrk="0" hangingPunct="1">
        <a:spcBef>
          <a:spcPct val="20000"/>
        </a:spcBef>
        <a:buFont typeface="Arial"/>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5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58.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6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3.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4.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5.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7.xml"/></Relationships>
</file>

<file path=ppt/slides/_rels/slide1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8.xml"/></Relationships>
</file>

<file path=ppt/slides/_rels/slide13.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69.xml"/><Relationship Id="rId4" Type="http://schemas.openxmlformats.org/officeDocument/2006/relationships/slide" Target="slide25.xml"/></Relationships>
</file>

<file path=ppt/slides/_rels/slide14.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0.xml"/><Relationship Id="rId4" Type="http://schemas.openxmlformats.org/officeDocument/2006/relationships/slide" Target="slide25.xml"/></Relationships>
</file>

<file path=ppt/slides/_rels/slide15.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1.xml"/><Relationship Id="rId4" Type="http://schemas.openxmlformats.org/officeDocument/2006/relationships/slide" Target="slide25.xml"/></Relationships>
</file>

<file path=ppt/slides/_rels/slide16.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2.xml"/><Relationship Id="rId4" Type="http://schemas.openxmlformats.org/officeDocument/2006/relationships/slide" Target="slide25.xml"/></Relationships>
</file>

<file path=ppt/slides/_rels/slide17.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3.xml"/><Relationship Id="rId4" Type="http://schemas.openxmlformats.org/officeDocument/2006/relationships/slide" Target="slide25.xml"/></Relationships>
</file>

<file path=ppt/slides/_rels/slide1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4.xml"/><Relationship Id="rId4" Type="http://schemas.openxmlformats.org/officeDocument/2006/relationships/slide" Target="slide25.xml"/></Relationships>
</file>

<file path=ppt/slides/_rels/slide19.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5.xml"/><Relationship Id="rId4" Type="http://schemas.openxmlformats.org/officeDocument/2006/relationships/slide" Target="slide25.xml"/></Relationships>
</file>

<file path=ppt/slides/_rels/slide20.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6.xml"/><Relationship Id="rId4" Type="http://schemas.openxmlformats.org/officeDocument/2006/relationships/slide" Target="slide25.xml"/></Relationships>
</file>

<file path=ppt/slides/_rels/slide21.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7.xml"/><Relationship Id="rId4" Type="http://schemas.openxmlformats.org/officeDocument/2006/relationships/slide" Target="slide25.xml"/></Relationships>
</file>

<file path=ppt/slides/_rels/slide22.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8.xml"/><Relationship Id="rId4" Type="http://schemas.openxmlformats.org/officeDocument/2006/relationships/slide" Target="slide25.xml"/></Relationships>
</file>

<file path=ppt/slides/_rels/slide23.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79.xml"/><Relationship Id="rId4" Type="http://schemas.openxmlformats.org/officeDocument/2006/relationships/slide" Target="slide25.xml"/></Relationships>
</file>

<file path=ppt/slides/_rels/slide24.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0.xml"/><Relationship Id="rId4" Type="http://schemas.openxmlformats.org/officeDocument/2006/relationships/slide" Target="slide25.xml"/></Relationships>
</file>

<file path=ppt/slides/_rels/slide25.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1.xml"/><Relationship Id="rId4" Type="http://schemas.openxmlformats.org/officeDocument/2006/relationships/slide" Target="slide25.xml"/></Relationships>
</file>

<file path=ppt/slides/_rels/slide26.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2.xml"/><Relationship Id="rId4" Type="http://schemas.openxmlformats.org/officeDocument/2006/relationships/slide" Target="slide25.xml"/></Relationships>
</file>

<file path=ppt/slides/_rels/slide27.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3.xml"/><Relationship Id="rId4" Type="http://schemas.openxmlformats.org/officeDocument/2006/relationships/slide" Target="slide25.xml"/></Relationships>
</file>

<file path=ppt/slides/_rels/slide28.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4.xml"/><Relationship Id="rId4" Type="http://schemas.openxmlformats.org/officeDocument/2006/relationships/slide" Target="slide25.xml"/></Relationships>
</file>

<file path=ppt/slides/_rels/slide29.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5.xml"/><Relationship Id="rId4" Type="http://schemas.openxmlformats.org/officeDocument/2006/relationships/slide" Target="slide25.xml"/></Relationships>
</file>

<file path=ppt/slides/_rels/slide30.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6.xml"/><Relationship Id="rId4" Type="http://schemas.openxmlformats.org/officeDocument/2006/relationships/slide" Target="slide25.xml"/></Relationships>
</file>

<file path=ppt/slides/_rels/slide31.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7.xml"/><Relationship Id="rId4" Type="http://schemas.openxmlformats.org/officeDocument/2006/relationships/slide" Target="slide25.xml"/></Relationships>
</file>

<file path=ppt/slides/_rels/slide32.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8.xml"/><Relationship Id="rId4" Type="http://schemas.openxmlformats.org/officeDocument/2006/relationships/slide" Target="slide25.xml"/></Relationships>
</file>

<file path=ppt/slides/_rels/slide33.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89.xml"/><Relationship Id="rId5" Type="http://schemas.openxmlformats.org/officeDocument/2006/relationships/image" Target="../media/image5.jpeg"/><Relationship Id="rId4" Type="http://schemas.openxmlformats.org/officeDocument/2006/relationships/slide" Target="slide25.xml"/></Relationships>
</file>

<file path=ppt/slides/_rels/slide34.xml.rels><?xml version="1.0" encoding="UTF-8" standalone="yes"?>
<Relationships xmlns="http://schemas.openxmlformats.org/package/2006/relationships"><Relationship Id="rId3" Type="http://schemas.openxmlformats.org/officeDocument/2006/relationships/slide" Target="slide19.xml"/><Relationship Id="rId2" Type="http://schemas.openxmlformats.org/officeDocument/2006/relationships/slide" Target="slide13.xml"/><Relationship Id="rId1" Type="http://schemas.openxmlformats.org/officeDocument/2006/relationships/slideLayout" Target="../slideLayouts/slideLayout90.xml"/><Relationship Id="rId4" Type="http://schemas.openxmlformats.org/officeDocument/2006/relationships/slide" Target="slide2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标题 3"/>
          <p:cNvSpPr>
            <a:spLocks noGrp="1"/>
          </p:cNvSpPr>
          <p:nvPr>
            <p:ph type="title"/>
          </p:nvPr>
        </p:nvSpPr>
        <p:spPr>
          <a:xfrm>
            <a:off x="467544" y="2492896"/>
            <a:ext cx="8229600" cy="1143000"/>
          </a:xfrm>
        </p:spPr>
        <p:txBody>
          <a:bodyPr/>
          <a:lstStyle/>
          <a:p>
            <a:r>
              <a:rPr lang="zh-CN" altLang="en-US" dirty="0"/>
              <a:t>第</a:t>
            </a:r>
            <a:r>
              <a:rPr lang="en-US" altLang="zh-CN" dirty="0"/>
              <a:t>19</a:t>
            </a:r>
            <a:r>
              <a:rPr lang="zh-CN" altLang="en-US" dirty="0"/>
              <a:t>课　资本主义国家的新变化</a:t>
            </a:r>
            <a:endParaRPr lang="zh-CN" altLang="zh-CN" dirty="0"/>
          </a:p>
        </p:txBody>
      </p:sp>
    </p:spTree>
  </p:cSld>
  <p:clrMapOvr>
    <a:masterClrMapping/>
  </p:clrMapOvr>
  <p:transition spd="slow">
    <p:strips dir="ld"/>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表格 1"/>
          <p:cNvGraphicFramePr>
            <a:graphicFrameLocks noGrp="1"/>
          </p:cNvGraphicFramePr>
          <p:nvPr/>
        </p:nvGraphicFramePr>
        <p:xfrm>
          <a:off x="755576" y="1772816"/>
          <a:ext cx="7728966" cy="2682240"/>
        </p:xfrm>
        <a:graphic>
          <a:graphicData uri="http://schemas.openxmlformats.org/drawingml/2006/table">
            <a:tbl>
              <a:tblPr firstRow="1" firstCol="1" bandRow="1"/>
              <a:tblGrid>
                <a:gridCol w="2568339"/>
                <a:gridCol w="5160627"/>
              </a:tblGrid>
              <a:tr h="0">
                <a:tc>
                  <a:txBody>
                    <a:bodyPr/>
                    <a:lstStyle/>
                    <a:p>
                      <a:pPr algn="ctr">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课标定位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黑体" panose="02010609060101010101" pitchFamily="2" charset="-122"/>
                          <a:cs typeface="Times New Roman" panose="02020603050405020304" pitchFamily="18" charset="0"/>
                        </a:rPr>
                        <a:t>素养解读</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通过了解第二次世界大战后资本主义国家的变化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认识其发展中的成就与问题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结合史料分析第二次世界大战后资本主义发生的新变化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了解战后资本主义国家经济发展的基本线索和基本特点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通过学习资本主义国家强化国家干预和减少国家干预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建立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福利国家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和减少福利的过程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认识生产关系随着生产力的发展不断调整的理论</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p:transition spd="slow">
    <p:cover dir="lu"/>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196752"/>
            <a:ext cx="2802370"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一、国家的</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宏观调控</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0863" y="1709383"/>
          <a:ext cx="7959569" cy="4023360"/>
        </p:xfrm>
        <a:graphic>
          <a:graphicData uri="http://schemas.openxmlformats.org/drawingml/2006/table">
            <a:tbl>
              <a:tblPr firstRow="1" firstCol="1" bandRow="1"/>
              <a:tblGrid>
                <a:gridCol w="470737"/>
                <a:gridCol w="432048"/>
                <a:gridCol w="7056784"/>
              </a:tblGrid>
              <a:tr h="0">
                <a:tc gridSpan="2">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背景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1929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年爆发的经济大危机</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充分暴露了</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自由放任</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的资本主义的弊病</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第二次世界大战的生死存亡教训</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社会主义对资本主义的冲击与影响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rowSpan="2">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措施</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国内</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加大政府在</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公共事业</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领域的开支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增加就业机会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刺激消费需求</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制定</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经济发展计划</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促进经济协调发展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利用信贷、利率、税收等</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经济杠杆</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实施宏观调控</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面对经济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滞胀</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现象</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各国适当减少政府对经济的干预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p>
                  </a:txBody>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国际</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建立</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国际货币基金组织</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世界银行</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关税与贸易总协定</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等国际经济组织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加强国际协调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通过大国相对平等的协商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采取市场干预行动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协调利益</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维护经济秩序</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6444208" y="171724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163013" y="305856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984383" y="3418609"/>
            <a:ext cx="1736786"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163012" y="3742073"/>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2074426" y="4778398"/>
            <a:ext cx="2281550"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4665519" y="4744007"/>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6095288" y="4778398"/>
            <a:ext cx="2281550"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par>
                    <p:cTn id="23" fill="hold">
                      <p:stCondLst>
                        <p:cond delay="indefinite"/>
                      </p:stCondLst>
                      <p:childTnLst>
                        <p:par>
                          <p:cTn id="24" fill="hold">
                            <p:stCondLst>
                              <p:cond delay="0"/>
                            </p:stCondLst>
                            <p:childTnLst>
                              <p:par>
                                <p:cTn id="25" presetID="22" presetClass="exit" presetSubtype="4" fill="hold" grpId="0" nodeType="clickEffect">
                                  <p:stCondLst>
                                    <p:cond delay="0"/>
                                  </p:stCondLst>
                                  <p:childTnLst>
                                    <p:animEffect transition="out" filter="wipe(down)">
                                      <p:cBhvr>
                                        <p:cTn id="26" dur="500"/>
                                        <p:tgtEl>
                                          <p:spTgt spid="8"/>
                                        </p:tgtEl>
                                      </p:cBhvr>
                                    </p:animEffect>
                                    <p:set>
                                      <p:cBhvr>
                                        <p:cTn id="27" dur="1" fill="hold">
                                          <p:stCondLst>
                                            <p:cond delay="499"/>
                                          </p:stCondLst>
                                        </p:cTn>
                                        <p:tgtEl>
                                          <p:spTgt spid="8"/>
                                        </p:tgtEl>
                                        <p:attrNameLst>
                                          <p:attrName>style.visibility</p:attrName>
                                        </p:attrNameLst>
                                      </p:cBhvr>
                                      <p:to>
                                        <p:strVal val="hidden"/>
                                      </p:to>
                                    </p:set>
                                  </p:childTnLst>
                                </p:cTn>
                              </p:par>
                            </p:childTnLst>
                          </p:cTn>
                        </p:par>
                      </p:childTnLst>
                    </p:cTn>
                  </p:par>
                  <p:par>
                    <p:cTn id="28" fill="hold">
                      <p:stCondLst>
                        <p:cond delay="indefinite"/>
                      </p:stCondLst>
                      <p:childTnLst>
                        <p:par>
                          <p:cTn id="29" fill="hold">
                            <p:stCondLst>
                              <p:cond delay="0"/>
                            </p:stCondLst>
                            <p:childTnLst>
                              <p:par>
                                <p:cTn id="30" presetID="22" presetClass="exit" presetSubtype="4" fill="hold" grpId="0" nodeType="clickEffect">
                                  <p:stCondLst>
                                    <p:cond delay="0"/>
                                  </p:stCondLst>
                                  <p:childTnLst>
                                    <p:animEffect transition="out" filter="wipe(down)">
                                      <p:cBhvr>
                                        <p:cTn id="31" dur="500"/>
                                        <p:tgtEl>
                                          <p:spTgt spid="9"/>
                                        </p:tgtEl>
                                      </p:cBhvr>
                                    </p:animEffect>
                                    <p:set>
                                      <p:cBhvr>
                                        <p:cTn id="32" dur="1" fill="hold">
                                          <p:stCondLst>
                                            <p:cond delay="499"/>
                                          </p:stCondLst>
                                        </p:cTn>
                                        <p:tgtEl>
                                          <p:spTgt spid="9"/>
                                        </p:tgtEl>
                                        <p:attrNameLst>
                                          <p:attrName>style.visibility</p:attrName>
                                        </p:attrNameLst>
                                      </p:cBhvr>
                                      <p:to>
                                        <p:strVal val="hidden"/>
                                      </p:to>
                                    </p:set>
                                  </p:childTnLst>
                                </p:cTn>
                              </p:par>
                            </p:childTnLst>
                          </p:cTn>
                        </p:par>
                      </p:childTnLst>
                    </p:cTn>
                  </p:par>
                  <p:par>
                    <p:cTn id="33" fill="hold">
                      <p:stCondLst>
                        <p:cond delay="indefinite"/>
                      </p:stCondLst>
                      <p:childTnLst>
                        <p:par>
                          <p:cTn id="34" fill="hold">
                            <p:stCondLst>
                              <p:cond delay="0"/>
                            </p:stCondLst>
                            <p:childTnLst>
                              <p:par>
                                <p:cTn id="35" presetID="22" presetClass="exit" presetSubtype="4" fill="hold" grpId="0" nodeType="clickEffect">
                                  <p:stCondLst>
                                    <p:cond delay="0"/>
                                  </p:stCondLst>
                                  <p:childTnLst>
                                    <p:animEffect transition="out" filter="wipe(down)">
                                      <p:cBhvr>
                                        <p:cTn id="36" dur="500"/>
                                        <p:tgtEl>
                                          <p:spTgt spid="10"/>
                                        </p:tgtEl>
                                      </p:cBhvr>
                                    </p:animEffect>
                                    <p:set>
                                      <p:cBhvr>
                                        <p:cTn id="37" dur="1" fill="hold">
                                          <p:stCondLst>
                                            <p:cond delay="499"/>
                                          </p:stCondLst>
                                        </p:cTn>
                                        <p:tgtEl>
                                          <p:spTgt spid="10"/>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P spid="9" grpId="0" animBg="1"/>
      <p:bldP spid="10"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预习提醒第二次世界大战前后资本主义世界经济体系的区别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形成方式不同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第二次世界大战前是通过殖民扩张和殖民侵略的方式确立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第二次世界大战后是通过会议协商的方式确立。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金融中心不同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第二次世界大战前以欧洲为中心</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世界金融中心在英国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第二次世界大战后美国成为世界上最大的债权国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世界金融中心由英国转移到美国。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组织形式不同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第二次世界大战前世界上大多数国家被卷入资本主义世界市场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整个资本主义世界经济缺乏体系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第二次世界大战后则向着制度化和体系化的方向发展。</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412776"/>
            <a:ext cx="3084499"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二、科学技术的新</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发展</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32230" y="1988840"/>
          <a:ext cx="7728966" cy="3017520"/>
        </p:xfrm>
        <a:graphic>
          <a:graphicData uri="http://schemas.openxmlformats.org/drawingml/2006/table">
            <a:tbl>
              <a:tblPr firstRow="1" firstCol="1" bandRow="1"/>
              <a:tblGrid>
                <a:gridCol w="696131"/>
                <a:gridCol w="7032835"/>
              </a:tblGrid>
              <a:tr h="0">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背景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①</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直接背景</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科学理论</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取得重大突破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如相对论的提出和量子力学的发展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②</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进一步的理论支持</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系统论、信息论、控制论的问世</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NEU-BZ-S92"/>
                          <a:ea typeface="宋体" panose="02010600030101010101" pitchFamily="2" charset="-122"/>
                          <a:cs typeface="宋体" panose="02010600030101010101" pitchFamily="2" charset="-122"/>
                        </a:rPr>
                        <a:t>③</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两次世界大战期间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科学技术获得一定的发展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内容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科学技术的新发展包括</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原子能</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的开发利用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电子计算机的发明和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互联网</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的建立</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空间技术和海洋技术的迅速发展</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各种新材料的出现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生物工程技术的突破等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影响</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使社会发展进入</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信息</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时代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劳动方式日益自动化和智能化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极大地提高了社会生产力</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p:nvPr/>
        </p:nvSpPr>
        <p:spPr>
          <a:xfrm>
            <a:off x="3613281" y="1995618"/>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4145411" y="3336210"/>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2123728" y="3675469"/>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3272262" y="4344322"/>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0" nodeType="clickEffect">
                                  <p:stCondLst>
                                    <p:cond delay="0"/>
                                  </p:stCondLst>
                                  <p:childTnLst>
                                    <p:animEffect transition="out" filter="wipe(down)">
                                      <p:cBhvr>
                                        <p:cTn id="16" dur="500"/>
                                        <p:tgtEl>
                                          <p:spTgt spid="6"/>
                                        </p:tgtEl>
                                      </p:cBhvr>
                                    </p:animEffect>
                                    <p:set>
                                      <p:cBhvr>
                                        <p:cTn id="17" dur="1" fill="hold">
                                          <p:stCondLst>
                                            <p:cond delay="499"/>
                                          </p:stCondLst>
                                        </p:cTn>
                                        <p:tgtEl>
                                          <p:spTgt spid="6"/>
                                        </p:tgtEl>
                                        <p:attrNameLst>
                                          <p:attrName>style.visibility</p:attrName>
                                        </p:attrNameLst>
                                      </p:cBhvr>
                                      <p:to>
                                        <p:strVal val="hidden"/>
                                      </p:to>
                                    </p:set>
                                  </p:childTnLst>
                                </p:cTn>
                              </p:par>
                            </p:childTnLst>
                          </p:cTn>
                        </p:par>
                      </p:childTnLst>
                    </p:cTn>
                  </p:par>
                  <p:par>
                    <p:cTn id="18" fill="hold">
                      <p:stCondLst>
                        <p:cond delay="indefinite"/>
                      </p:stCondLst>
                      <p:childTnLst>
                        <p:par>
                          <p:cTn id="19" fill="hold">
                            <p:stCondLst>
                              <p:cond delay="0"/>
                            </p:stCondLst>
                            <p:childTnLst>
                              <p:par>
                                <p:cTn id="20" presetID="22" presetClass="exit" presetSubtype="4" fill="hold" grpId="0" nodeType="clickEffect">
                                  <p:stCondLst>
                                    <p:cond delay="0"/>
                                  </p:stCondLst>
                                  <p:childTnLst>
                                    <p:animEffect transition="out" filter="wipe(down)">
                                      <p:cBhvr>
                                        <p:cTn id="21" dur="500"/>
                                        <p:tgtEl>
                                          <p:spTgt spid="7"/>
                                        </p:tgtEl>
                                      </p:cBhvr>
                                    </p:animEffect>
                                    <p:set>
                                      <p:cBhvr>
                                        <p:cTn id="22"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716732"/>
            <a:ext cx="8128000" cy="1678536"/>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知识拓展科学技术新发展的特点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科学技术转化成为生产力的速度加快。</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科学技术在各个领域之间相互渗透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一种技术革命引发了其他技术革命。</a:t>
            </a: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在促进经济增长的各种因素中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科技进步所占的比例不断上升。</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904201"/>
            <a:ext cx="8128000" cy="3303597"/>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三、社会结构的新变化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就业人口比重的变化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农业和工业的就业人口所占比重逐渐下降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从事</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服务业</a:t>
            </a:r>
            <a:r>
              <a:rPr lang="zh-CN" altLang="zh-CN" sz="2200">
                <a:solidFill>
                  <a:srgbClr val="000000"/>
                </a:solidFill>
                <a:latin typeface="Times New Roman" panose="02020603050405020304" pitchFamily="18" charset="0"/>
                <a:cs typeface="Times New Roman" panose="02020603050405020304" pitchFamily="18" charset="0"/>
              </a:rPr>
              <a:t>的人口所占比重增加。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中间阶层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的人数增加</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特点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中间阶层</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一般不拥有生产资料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但有较高的收入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有可观的生活资产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如住房、汽车、股票等。</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趋势</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发达国家中间阶层的发展趋于稳定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保持在人口比例的</a:t>
            </a:r>
            <a:r>
              <a:rPr lang="en-US" altLang="zh-CN" sz="2200">
                <a:solidFill>
                  <a:srgbClr val="000000"/>
                </a:solidFill>
                <a:latin typeface="Times New Roman" panose="02020603050405020304" pitchFamily="18" charset="0"/>
                <a:cs typeface="Times New Roman" panose="02020603050405020304" pitchFamily="18" charset="0"/>
              </a:rPr>
              <a:t>25%—30%</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1177233" y="2792048"/>
            <a:ext cx="846436"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2401175" y="4385886"/>
            <a:ext cx="269700"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708603"/>
            <a:ext cx="8128000" cy="3694794"/>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与社会运动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内涵</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国家通过构建</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社会保障</a:t>
            </a:r>
            <a:r>
              <a:rPr lang="zh-CN" altLang="zh-CN" sz="2200">
                <a:solidFill>
                  <a:srgbClr val="000000"/>
                </a:solidFill>
                <a:latin typeface="Times New Roman" panose="02020603050405020304" pitchFamily="18" charset="0"/>
                <a:cs typeface="Times New Roman" panose="02020603050405020304" pitchFamily="18" charset="0"/>
              </a:rPr>
              <a:t>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保证个人和家庭的经济安全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通过加大</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社会服务</a:t>
            </a:r>
            <a:r>
              <a:rPr lang="zh-CN" altLang="zh-CN" sz="2200">
                <a:solidFill>
                  <a:srgbClr val="000000"/>
                </a:solidFill>
                <a:latin typeface="Times New Roman" panose="02020603050405020304" pitchFamily="18" charset="0"/>
                <a:cs typeface="Times New Roman" panose="02020603050405020304" pitchFamily="18" charset="0"/>
              </a:rPr>
              <a:t>开支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保证全体公民享受较好的公共福利。</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在缓和收入分配不平等、保持社会稳定方面起到一定积极作用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但也增加了国家</a:t>
            </a:r>
            <a:r>
              <a:rPr lang="zh-CN" altLang="zh-CN" sz="2200" u="sng">
                <a:solidFill>
                  <a:srgbClr val="FF0000"/>
                </a:solidFill>
                <a:uFill>
                  <a:solidFill>
                    <a:srgbClr val="000000"/>
                  </a:solidFill>
                </a:uFill>
                <a:latin typeface="Times New Roman" panose="02020603050405020304" pitchFamily="18" charset="0"/>
                <a:cs typeface="Times New Roman" panose="02020603050405020304" pitchFamily="18" charset="0"/>
              </a:rPr>
              <a:t>财政负担</a:t>
            </a:r>
            <a:r>
              <a:rPr lang="zh-CN"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(3)</a:t>
            </a:r>
            <a:r>
              <a:rPr lang="zh-CN" altLang="zh-CN" sz="2200">
                <a:solidFill>
                  <a:srgbClr val="000000"/>
                </a:solidFill>
                <a:latin typeface="Times New Roman" panose="02020603050405020304" pitchFamily="18" charset="0"/>
                <a:cs typeface="Times New Roman" panose="02020603050405020304" pitchFamily="18" charset="0"/>
              </a:rPr>
              <a:t>调整</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美、英、法等国都不同程度地减少政府公共开支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改革社会保障制度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在提高社会效率和维护社会公平之间寻求新的平衡。</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3" name="矩形 2"/>
          <p:cNvSpPr/>
          <p:nvPr/>
        </p:nvSpPr>
        <p:spPr>
          <a:xfrm>
            <a:off x="3244683" y="2596077"/>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1722853" y="2996952"/>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3445393" y="3805669"/>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3"/>
                                        </p:tgtEl>
                                      </p:cBhvr>
                                    </p:animEffect>
                                    <p:set>
                                      <p:cBhvr>
                                        <p:cTn id="7" dur="1" fill="hold">
                                          <p:stCondLst>
                                            <p:cond delay="499"/>
                                          </p:stCondLst>
                                        </p:cTn>
                                        <p:tgtEl>
                                          <p:spTgt spid="3"/>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4"/>
                                        </p:tgtEl>
                                      </p:cBhvr>
                                    </p:animEffect>
                                    <p:set>
                                      <p:cBhvr>
                                        <p:cTn id="12" dur="1" fill="hold">
                                          <p:stCondLst>
                                            <p:cond delay="499"/>
                                          </p:stCondLst>
                                        </p:cTn>
                                        <p:tgtEl>
                                          <p:spTgt spid="4"/>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0" nodeType="clickEffect">
                                  <p:stCondLst>
                                    <p:cond delay="0"/>
                                  </p:stCondLst>
                                  <p:childTnLst>
                                    <p:animEffect transition="out" filter="wipe(down)">
                                      <p:cBhvr>
                                        <p:cTn id="16" dur="500"/>
                                        <p:tgtEl>
                                          <p:spTgt spid="5"/>
                                        </p:tgtEl>
                                      </p:cBhvr>
                                    </p:animEffect>
                                    <p:set>
                                      <p:cBhvr>
                                        <p:cTn id="17"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4" grpId="0" animBg="1"/>
      <p:bldP spid="5"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490242"/>
            <a:ext cx="1603324"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社会</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运动</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508000" y="1988840"/>
          <a:ext cx="7736408" cy="3024336"/>
        </p:xfrm>
        <a:graphic>
          <a:graphicData uri="http://schemas.openxmlformats.org/drawingml/2006/table">
            <a:tbl>
              <a:tblPr firstRow="1" firstCol="1" bandRow="1"/>
              <a:tblGrid>
                <a:gridCol w="536124"/>
                <a:gridCol w="792850"/>
                <a:gridCol w="720773"/>
                <a:gridCol w="5686661"/>
              </a:tblGrid>
              <a:tr h="1134126">
                <a:tc gridSpan="3">
                  <a:txBody>
                    <a:bodyPr/>
                    <a:lstStyle/>
                    <a:p>
                      <a:pPr algn="ctr">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根源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hMerge="1">
                  <a:txBody>
                    <a:bodyPr/>
                    <a:lstStyle/>
                    <a:p>
                      <a:endParaRPr lang="zh-CN"/>
                    </a:p>
                  </a:txBody>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第二次世界大战后资本主义国家加强国家干预的办法没能触动造成不平等和贫困的资本主义</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生产资料私有制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134126">
                <a:tc rowSpan="2">
                  <a:txBody>
                    <a:bodyPr/>
                    <a:lstStyle/>
                    <a:p>
                      <a:pPr algn="just">
                        <a:spcAft>
                          <a:spcPts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黑人</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民权</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运动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背景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美国早在内战时就基本废除了黑人奴隶制度</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但直到</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美国社会对黑人的歧视仍广泛存在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756084">
                <a:tc vMerge="1">
                  <a:txBody>
                    <a:bodyPr/>
                    <a:lstStyle/>
                    <a:p>
                      <a:endParaRPr lang="zh-CN"/>
                    </a:p>
                  </a:txBody>
                  <a:tcPr/>
                </a:tc>
                <a:tc vMerge="1">
                  <a:txBody>
                    <a:bodyPr/>
                    <a:lstStyle/>
                    <a:p>
                      <a:endParaRPr lang="zh-CN"/>
                    </a:p>
                  </a:txBody>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美国黑人通过民权运动迫使美国国会通过民权法案</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宣布</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种族隔离</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和</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歧视政策</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为非法</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4098" name="图片 47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1560" y="3645024"/>
            <a:ext cx="336997" cy="648072"/>
          </a:xfrm>
          <a:prstGeom prst="rect">
            <a:avLst/>
          </a:prstGeom>
          <a:noFill/>
          <a:extLst>
            <a:ext uri="{909E8E84-426E-40DD-AFC4-6F175D3DCCD1}">
              <a14:hiddenFill xmlns:a14="http://schemas.microsoft.com/office/drawing/2010/main" xmlns="">
                <a:solidFill>
                  <a:srgbClr val="FFFFFF"/>
                </a:solidFill>
              </a14:hiddenFill>
            </a:ext>
          </a:extLst>
        </p:spPr>
      </p:pic>
      <p:sp>
        <p:nvSpPr>
          <p:cNvPr id="5" name="矩形 4"/>
          <p:cNvSpPr/>
          <p:nvPr/>
        </p:nvSpPr>
        <p:spPr>
          <a:xfrm>
            <a:off x="3203848" y="2771266"/>
            <a:ext cx="2232248"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087997" y="464274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 6"/>
          <p:cNvSpPr/>
          <p:nvPr/>
        </p:nvSpPr>
        <p:spPr>
          <a:xfrm>
            <a:off x="5508104" y="4642745"/>
            <a:ext cx="112660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5"/>
                                        </p:tgtEl>
                                      </p:cBhvr>
                                    </p:animEffect>
                                    <p:set>
                                      <p:cBhvr>
                                        <p:cTn id="7" dur="1" fill="hold">
                                          <p:stCondLst>
                                            <p:cond delay="499"/>
                                          </p:stCondLst>
                                        </p:cTn>
                                        <p:tgtEl>
                                          <p:spTgt spid="5"/>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6"/>
                                        </p:tgtEl>
                                      </p:cBhvr>
                                    </p:animEffect>
                                    <p:set>
                                      <p:cBhvr>
                                        <p:cTn id="12" dur="1" fill="hold">
                                          <p:stCondLst>
                                            <p:cond delay="499"/>
                                          </p:stCondLst>
                                        </p:cTn>
                                        <p:tgtEl>
                                          <p:spTgt spid="6"/>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22" presetClass="exit" presetSubtype="4" fill="hold" grpId="0" nodeType="clickEffect">
                                  <p:stCondLst>
                                    <p:cond delay="0"/>
                                  </p:stCondLst>
                                  <p:childTnLst>
                                    <p:animEffect transition="out" filter="wipe(down)">
                                      <p:cBhvr>
                                        <p:cTn id="16" dur="500"/>
                                        <p:tgtEl>
                                          <p:spTgt spid="7"/>
                                        </p:tgtEl>
                                      </p:cBhvr>
                                    </p:animEffect>
                                    <p:set>
                                      <p:cBhvr>
                                        <p:cTn id="17" dur="1" fill="hold">
                                          <p:stCondLst>
                                            <p:cond delay="499"/>
                                          </p:stCondLst>
                                        </p:cTn>
                                        <p:tgtEl>
                                          <p:spTgt spid="7"/>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表格 2"/>
          <p:cNvGraphicFramePr>
            <a:graphicFrameLocks noGrp="1"/>
          </p:cNvGraphicFramePr>
          <p:nvPr/>
        </p:nvGraphicFramePr>
        <p:xfrm>
          <a:off x="508000" y="1623342"/>
          <a:ext cx="7728968" cy="3037524"/>
        </p:xfrm>
        <a:graphic>
          <a:graphicData uri="http://schemas.openxmlformats.org/drawingml/2006/table">
            <a:tbl>
              <a:tblPr firstRow="1" firstCol="1" bandRow="1"/>
              <a:tblGrid>
                <a:gridCol w="535608"/>
                <a:gridCol w="792088"/>
                <a:gridCol w="720080"/>
                <a:gridCol w="5681192"/>
              </a:tblGrid>
              <a:tr h="1157586">
                <a:tc rowSpan="3">
                  <a:txBody>
                    <a:bodyPr/>
                    <a:lstStyle/>
                    <a:p>
                      <a:pPr algn="just">
                        <a:spcAft>
                          <a:spcPts val="0"/>
                        </a:spcAft>
                        <a:tabLst>
                          <a:tab pos="1188085" algn="l"/>
                          <a:tab pos="2163445" algn="l"/>
                          <a:tab pos="3142615" algn="l"/>
                          <a:tab pos="4190365" algn="l"/>
                        </a:tabLst>
                      </a:pPr>
                      <a:endPar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2">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妇女</a:t>
                      </a:r>
                      <a:r>
                        <a:rPr lang="zh-CN" sz="2200" smtClean="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解放运动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背景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第二次世界大战后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随着越来越多的妇女参加工作</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妇女运动兴起</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其目的是争取妇女享有与男子</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平等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的政治、经济和社会等方面的权利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p>
                  </a:txBody>
                  <a:tcPr/>
                </a:tc>
                <a:tc vMerge="1">
                  <a:txBody>
                    <a:bodyPr/>
                    <a:lstStyle/>
                    <a:p>
                      <a:endParaRPr lang="zh-CN"/>
                    </a:p>
                  </a:txBody>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成果</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大多数国家的妇女获得了选举权和被选举权</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一些国家建立了维护妇女权益的机构</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209378">
                <a:tc vMerge="1">
                  <a:txBody>
                    <a:bodyPr/>
                    <a:lstStyle/>
                    <a:p>
                      <a:endParaRPr lang="zh-CN"/>
                    </a:p>
                  </a:txBody>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反战</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运动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表现</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世纪</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年代</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资本主义国家普遍爆发了大规模的学生运动</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如美国学生发起了声势浩大的</a:t>
                      </a:r>
                      <a:r>
                        <a:rPr lang="zh-CN" sz="2200" u="sng">
                          <a:solidFill>
                            <a:srgbClr val="FF0000"/>
                          </a:solidFill>
                          <a:effectLst/>
                          <a:uFill>
                            <a:solidFill>
                              <a:srgbClr val="000000"/>
                            </a:solidFill>
                          </a:uFill>
                          <a:latin typeface="Times New Roman" panose="02020603050405020304" pitchFamily="18" charset="0"/>
                          <a:ea typeface="宋体" panose="02010600030101010101" pitchFamily="2" charset="-122"/>
                          <a:cs typeface="Times New Roman" panose="02020603050405020304" pitchFamily="18" charset="0"/>
                        </a:rPr>
                        <a:t>反对美国侵略越南战争</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的运动</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pic>
        <p:nvPicPr>
          <p:cNvPr id="4098" name="图片 477"/>
          <p:cNvPicPr>
            <a:picLocks noChangeAspect="1" noChangeArrowheads="1"/>
          </p:cNvPicPr>
          <p:nvPr/>
        </p:nvPicPr>
        <p:blipFill>
          <a:blip r:embed="rId2" cstate="print">
            <a:extLst>
              <a:ext uri="{28A0092B-C50C-407E-A947-70E740481C1C}">
                <a14:useLocalDpi xmlns:a14="http://schemas.microsoft.com/office/drawing/2010/main" xmlns="" val="0"/>
              </a:ext>
            </a:extLst>
          </a:blip>
          <a:srcRect/>
          <a:stretch>
            <a:fillRect/>
          </a:stretch>
        </p:blipFill>
        <p:spPr bwMode="auto">
          <a:xfrm>
            <a:off x="611560" y="2564904"/>
            <a:ext cx="336997" cy="648072"/>
          </a:xfrm>
          <a:prstGeom prst="rect">
            <a:avLst/>
          </a:prstGeom>
          <a:noFill/>
          <a:extLst>
            <a:ext uri="{909E8E84-426E-40DD-AFC4-6F175D3DCCD1}">
              <a14:hiddenFill xmlns:a14="http://schemas.microsoft.com/office/drawing/2010/main" xmlns="">
                <a:solidFill>
                  <a:srgbClr val="FFFFFF"/>
                </a:solidFill>
              </a14:hiddenFill>
            </a:ext>
          </a:extLst>
        </p:spPr>
      </p:pic>
      <p:sp>
        <p:nvSpPr>
          <p:cNvPr id="4" name="矩形 3"/>
          <p:cNvSpPr/>
          <p:nvPr/>
        </p:nvSpPr>
        <p:spPr>
          <a:xfrm>
            <a:off x="3173404" y="2389715"/>
            <a:ext cx="578127" cy="288032"/>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4"/>
          <p:cNvSpPr/>
          <p:nvPr/>
        </p:nvSpPr>
        <p:spPr>
          <a:xfrm>
            <a:off x="2627958" y="4272314"/>
            <a:ext cx="2808138" cy="26184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ransition spd="slow">
    <p:cut thruBlk="1"/>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xit" presetSubtype="4" fill="hold" grpId="0" nodeType="clickEffect">
                                  <p:stCondLst>
                                    <p:cond delay="0"/>
                                  </p:stCondLst>
                                  <p:childTnLst>
                                    <p:animEffect transition="out" filter="wipe(down)">
                                      <p:cBhvr>
                                        <p:cTn id="6" dur="500"/>
                                        <p:tgtEl>
                                          <p:spTgt spid="4"/>
                                        </p:tgtEl>
                                      </p:cBhvr>
                                    </p:animEffect>
                                    <p:set>
                                      <p:cBhvr>
                                        <p:cTn id="7" dur="1" fill="hold">
                                          <p:stCondLst>
                                            <p:cond delay="499"/>
                                          </p:stCondLst>
                                        </p:cTn>
                                        <p:tgtEl>
                                          <p:spTgt spid="4"/>
                                        </p:tgtEl>
                                        <p:attrNameLst>
                                          <p:attrName>style.visibility</p:attrName>
                                        </p:attrNameLst>
                                      </p:cBhvr>
                                      <p:to>
                                        <p:strVal val="hidden"/>
                                      </p:to>
                                    </p:set>
                                  </p:childTnLst>
                                </p:cTn>
                              </p:par>
                            </p:childTnLst>
                          </p:cTn>
                        </p:par>
                      </p:childTnLst>
                    </p:cTn>
                  </p:par>
                  <p:par>
                    <p:cTn id="8" fill="hold">
                      <p:stCondLst>
                        <p:cond delay="indefinite"/>
                      </p:stCondLst>
                      <p:childTnLst>
                        <p:par>
                          <p:cTn id="9" fill="hold">
                            <p:stCondLst>
                              <p:cond delay="0"/>
                            </p:stCondLst>
                            <p:childTnLst>
                              <p:par>
                                <p:cTn id="10" presetID="22" presetClass="exit" presetSubtype="4" fill="hold" grpId="0" nodeType="clickEffect">
                                  <p:stCondLst>
                                    <p:cond delay="0"/>
                                  </p:stCondLst>
                                  <p:childTnLst>
                                    <p:animEffect transition="out" filter="wipe(down)">
                                      <p:cBhvr>
                                        <p:cTn id="11" dur="500"/>
                                        <p:tgtEl>
                                          <p:spTgt spid="5"/>
                                        </p:tgtEl>
                                      </p:cBhvr>
                                    </p:animEffect>
                                    <p:set>
                                      <p:cBhvr>
                                        <p:cTn id="12" dur="1" fill="hold">
                                          <p:stCondLst>
                                            <p:cond delay="499"/>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2636912"/>
            <a:ext cx="8128000" cy="1311128"/>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评价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第二次世界大战后资本主义国家发生的这些新变化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所触及的主要是统治的手段和方法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并没有克服资本主义的基本矛盾。</a:t>
            </a:r>
            <a:r>
              <a:rPr lang="en-US" altLang="zh-CN" sz="2200">
                <a:solidFill>
                  <a:srgbClr val="000000"/>
                </a:solidFill>
                <a:latin typeface="Times New Roman" panose="02020603050405020304" pitchFamily="18" charset="0"/>
                <a:cs typeface="Times New Roman" panose="02020603050405020304" pitchFamily="18" charset="0"/>
              </a:rPr>
              <a:t>2008</a:t>
            </a:r>
            <a:r>
              <a:rPr lang="zh-CN" altLang="zh-CN" sz="2200">
                <a:solidFill>
                  <a:srgbClr val="000000"/>
                </a:solidFill>
                <a:latin typeface="Times New Roman" panose="02020603050405020304" pitchFamily="18" charset="0"/>
                <a:cs typeface="Times New Roman" panose="02020603050405020304" pitchFamily="18" charset="0"/>
              </a:rPr>
              <a:t>年爆发的金融危机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充分暴露了资本主义固有的弊端</a:t>
            </a:r>
            <a:r>
              <a:rPr lang="zh-CN" altLang="zh-CN" sz="2200" smtClean="0">
                <a:solidFill>
                  <a:srgbClr val="000000"/>
                </a:solidFill>
                <a:latin typeface="Times New Roman" panose="02020603050405020304" pitchFamily="18" charset="0"/>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p:transition spd="slow">
    <p:cut thruBlk="1"/>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a:spLocks noChangeAspect="1"/>
          </p:cNvSpPr>
          <p:nvPr/>
        </p:nvSpPr>
        <p:spPr>
          <a:xfrm>
            <a:off x="508000" y="1556792"/>
            <a:ext cx="4777270"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知识归纳战后资本主义国家的新</a:t>
            </a:r>
            <a:r>
              <a:rPr lang="zh-CN"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变化</a:t>
            </a:r>
            <a:r>
              <a:rPr lang="en-US" altLang="zh-CN" sz="2200" smtClean="0">
                <a:solidFill>
                  <a:srgbClr val="00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3" name="20A11.eps" descr="id:2147494579;FounderCES"/>
          <p:cNvPicPr/>
          <p:nvPr/>
        </p:nvPicPr>
        <p:blipFill>
          <a:blip r:embed="rId2" cstate="print"/>
          <a:stretch>
            <a:fillRect/>
          </a:stretch>
        </p:blipFill>
        <p:spPr>
          <a:xfrm>
            <a:off x="1619672" y="2055390"/>
            <a:ext cx="5493125" cy="2448272"/>
          </a:xfrm>
          <a:prstGeom prst="rect">
            <a:avLst/>
          </a:prstGeom>
        </p:spPr>
      </p:pic>
    </p:spTree>
  </p:cSld>
  <p:clrMapOvr>
    <a:masterClrMapping/>
  </p:clrMapOvr>
  <p:transition spd="slow">
    <p:cut thruBlk="1"/>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5334922"/>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b="1">
                <a:solidFill>
                  <a:srgbClr val="000000"/>
                </a:solidFill>
                <a:latin typeface="Times New Roman" panose="02020603050405020304" pitchFamily="18" charset="0"/>
                <a:cs typeface="Times New Roman" panose="02020603050405020304" pitchFamily="18" charset="0"/>
              </a:rPr>
              <a:t>国家宏观调控的措施</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第二次世界大战后美国政府对一些新兴工业部门、重大科研项目、现代化公共设施等投入大量资金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如美国对发展原子能工业的投资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a:t>
            </a:r>
            <a:r>
              <a:rPr lang="en-US" altLang="zh-CN" sz="2200">
                <a:solidFill>
                  <a:srgbClr val="000000"/>
                </a:solidFill>
                <a:latin typeface="Times New Roman" panose="02020603050405020304" pitchFamily="18" charset="0"/>
                <a:cs typeface="Times New Roman" panose="02020603050405020304" pitchFamily="18" charset="0"/>
              </a:rPr>
              <a:t>1945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年至</a:t>
            </a:r>
            <a:r>
              <a:rPr lang="en-US" altLang="zh-CN" sz="2200">
                <a:solidFill>
                  <a:srgbClr val="000000"/>
                </a:solidFill>
                <a:latin typeface="Times New Roman" panose="02020603050405020304" pitchFamily="18" charset="0"/>
                <a:cs typeface="Times New Roman" panose="02020603050405020304" pitchFamily="18" charset="0"/>
              </a:rPr>
              <a:t>1970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年共计达</a:t>
            </a:r>
            <a:r>
              <a:rPr lang="en-US" altLang="zh-CN" sz="2200">
                <a:solidFill>
                  <a:srgbClr val="000000"/>
                </a:solidFill>
                <a:latin typeface="Times New Roman" panose="02020603050405020304" pitchFamily="18" charset="0"/>
                <a:cs typeface="Times New Roman" panose="02020603050405020304" pitchFamily="18" charset="0"/>
              </a:rPr>
              <a:t>175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亿美元。美国还通过国家力量扩张国外市场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年代中期起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为了加强国际市场竞争力</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政府对一些出口产品实行补贴。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英国艾德礼工党政府为稳定政治和经济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先后实施了</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个国有化法案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把英格兰银行、煤炭工业、国内运输业、电力工业和钢铁工业等国有化。至</a:t>
            </a:r>
            <a:r>
              <a:rPr lang="en-US" altLang="zh-CN" sz="2200">
                <a:solidFill>
                  <a:srgbClr val="000000"/>
                </a:solidFill>
                <a:latin typeface="Times New Roman" panose="02020603050405020304" pitchFamily="18" charset="0"/>
                <a:cs typeface="Times New Roman" panose="02020603050405020304" pitchFamily="18" charset="0"/>
              </a:rPr>
              <a:t>1951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国有化工矿企业约占全国总数的</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约有</a:t>
            </a:r>
            <a:r>
              <a:rPr lang="en-US" altLang="zh-CN" sz="2200">
                <a:solidFill>
                  <a:srgbClr val="000000"/>
                </a:solidFill>
                <a:latin typeface="Times New Roman" panose="02020603050405020304" pitchFamily="18" charset="0"/>
                <a:cs typeface="Times New Roman" panose="02020603050405020304" pitchFamily="18" charset="0"/>
              </a:rPr>
              <a:t>200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万人在其中就业。企业国有化的改革实施后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一般生产都有所发展。</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以上史料均摘编自《世界当代史》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4928657"/>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抓关键信息是解读史料的关键。依据史料一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美国政府对一些新兴工业部门、重大科研项目、现代化公共设施等投入大量资金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政府对一些出口产品实行补贴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根据史料二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实施了</a:t>
            </a:r>
            <a:r>
              <a:rPr lang="en-US" altLang="zh-CN" sz="2200">
                <a:solidFill>
                  <a:srgbClr val="000000"/>
                </a:solidFill>
                <a:latin typeface="Times New Roman" panose="02020603050405020304" pitchFamily="18" charset="0"/>
                <a:cs typeface="Times New Roman" panose="02020603050405020304" pitchFamily="18" charset="0"/>
              </a:rPr>
              <a:t>8</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个国有化法案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至</a:t>
            </a:r>
            <a:r>
              <a:rPr lang="en-US" altLang="zh-CN" sz="2200">
                <a:solidFill>
                  <a:srgbClr val="000000"/>
                </a:solidFill>
                <a:latin typeface="Times New Roman" panose="02020603050405020304" pitchFamily="18" charset="0"/>
                <a:cs typeface="Times New Roman" panose="02020603050405020304" pitchFamily="18" charset="0"/>
              </a:rPr>
              <a:t>1951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国有化工矿企业约占全国总数的</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等信息可分析其策略。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根据上述史料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指出两国为恢复和发展经济各自采取的策略与共同经验。</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策略</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美国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通过政府直接投资的方式拉动国内市场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通过国家财政补贴的方式大力扩张国外市场。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英国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实行国有化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建立国营经济。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共同经验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都利用国家政权对经济进行大规模干预。</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par>
                                <p:cTn id="11" presetID="22" presetClass="entr" presetSubtype="4" fill="hold" nodeType="withEffect">
                                  <p:stCondLst>
                                    <p:cond delay="0"/>
                                  </p:stCondLst>
                                  <p:childTnLst>
                                    <p:set>
                                      <p:cBhvr>
                                        <p:cTn id="12" dur="1" fill="hold">
                                          <p:stCondLst>
                                            <p:cond delay="0"/>
                                          </p:stCondLst>
                                        </p:cTn>
                                        <p:tgtEl>
                                          <p:spTgt spid="2">
                                            <p:txEl>
                                              <p:pRg st="4" end="4"/>
                                            </p:txEl>
                                          </p:spTgt>
                                        </p:tgtEl>
                                        <p:attrNameLst>
                                          <p:attrName>style.visibility</p:attrName>
                                        </p:attrNameLst>
                                      </p:cBhvr>
                                      <p:to>
                                        <p:strVal val="visible"/>
                                      </p:to>
                                    </p:set>
                                    <p:animEffect transition="in" filter="wipe(down)">
                                      <p:cBhvr>
                                        <p:cTn id="13" dur="500"/>
                                        <p:tgtEl>
                                          <p:spTgt spid="2">
                                            <p:txEl>
                                              <p:pRg st="4" end="4"/>
                                            </p:txEl>
                                          </p:spTgt>
                                        </p:tgtEl>
                                      </p:cBhvr>
                                    </p:animEffect>
                                  </p:childTnLst>
                                </p:cTn>
                              </p:par>
                              <p:par>
                                <p:cTn id="14" presetID="22" presetClass="entr" presetSubtype="4" fill="hold" nodeType="withEffect">
                                  <p:stCondLst>
                                    <p:cond delay="0"/>
                                  </p:stCondLst>
                                  <p:childTnLst>
                                    <p:set>
                                      <p:cBhvr>
                                        <p:cTn id="15" dur="1" fill="hold">
                                          <p:stCondLst>
                                            <p:cond delay="0"/>
                                          </p:stCondLst>
                                        </p:cTn>
                                        <p:tgtEl>
                                          <p:spTgt spid="2">
                                            <p:txEl>
                                              <p:pRg st="5" end="5"/>
                                            </p:txEl>
                                          </p:spTgt>
                                        </p:tgtEl>
                                        <p:attrNameLst>
                                          <p:attrName>style.visibility</p:attrName>
                                        </p:attrNameLst>
                                      </p:cBhvr>
                                      <p:to>
                                        <p:strVal val="visible"/>
                                      </p:to>
                                    </p:set>
                                    <p:animEffect transition="in" filter="wipe(down)">
                                      <p:cBhvr>
                                        <p:cTn id="16" dur="500"/>
                                        <p:tgtEl>
                                          <p:spTgt spid="2">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第二次世界大战后资本主义经济调整的表现及评价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表现</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生产力发展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科学技术的新发展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使社会生产力不断提高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出现了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新经济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增长模式。</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生产关系调整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由实行国家干预经济的凯恩斯主义到混合经济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制度逐步建立和完善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保障了低收入阶层的收入。</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③</a:t>
            </a:r>
            <a:r>
              <a:rPr lang="zh-CN" altLang="zh-CN" sz="2200">
                <a:solidFill>
                  <a:srgbClr val="000000"/>
                </a:solidFill>
                <a:latin typeface="Times New Roman" panose="02020603050405020304" pitchFamily="18" charset="0"/>
                <a:cs typeface="Times New Roman" panose="02020603050405020304" pitchFamily="18" charset="0"/>
              </a:rPr>
              <a:t>产业结构调整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第三产业迅速发展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成为国民经济中增长最快的部门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并衍生了一大批新兴产业。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④</a:t>
            </a:r>
            <a:r>
              <a:rPr lang="zh-CN" altLang="zh-CN" sz="2200">
                <a:solidFill>
                  <a:srgbClr val="000000"/>
                </a:solidFill>
                <a:latin typeface="Times New Roman" panose="02020603050405020304" pitchFamily="18" charset="0"/>
                <a:cs typeface="Times New Roman" panose="02020603050405020304" pitchFamily="18" charset="0"/>
              </a:rPr>
              <a:t>经济全球化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由于科技的发展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世界经济联系日益紧密。</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724265"/>
            <a:ext cx="8128000" cy="1663469"/>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评价</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zh-CN" altLang="zh-CN" sz="2200">
                <a:solidFill>
                  <a:srgbClr val="000000"/>
                </a:solidFill>
                <a:latin typeface="Times New Roman" panose="02020603050405020304" pitchFamily="18" charset="0"/>
                <a:cs typeface="Times New Roman" panose="02020603050405020304" pitchFamily="18" charset="0"/>
              </a:rPr>
              <a:t>这些新变化的实质是资本主义的自我完善和发展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是资本主义生产关系的自我调整。</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zh-CN" altLang="zh-CN" sz="2200">
                <a:solidFill>
                  <a:srgbClr val="000000"/>
                </a:solidFill>
                <a:latin typeface="Times New Roman" panose="02020603050405020304" pitchFamily="18" charset="0"/>
                <a:cs typeface="Times New Roman" panose="02020603050405020304" pitchFamily="18" charset="0"/>
              </a:rPr>
              <a:t>这些新变化并没有解决资本主义固有的矛盾和问题。</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日本在</a:t>
            </a:r>
            <a:r>
              <a:rPr lang="en-US" altLang="zh-CN" sz="2200">
                <a:solidFill>
                  <a:srgbClr val="000000"/>
                </a:solidFill>
                <a:latin typeface="Times New Roman" panose="02020603050405020304" pitchFamily="18" charset="0"/>
                <a:cs typeface="Times New Roman" panose="02020603050405020304" pitchFamily="18" charset="0"/>
              </a:rPr>
              <a:t>1948—1949</a:t>
            </a:r>
            <a:r>
              <a:rPr lang="zh-CN" altLang="zh-CN" sz="2200">
                <a:solidFill>
                  <a:srgbClr val="000000"/>
                </a:solidFill>
                <a:latin typeface="Times New Roman" panose="02020603050405020304" pitchFamily="18" charset="0"/>
                <a:cs typeface="Times New Roman" panose="02020603050405020304" pitchFamily="18" charset="0"/>
              </a:rPr>
              <a:t>年两次编制《经济复兴五年计划试行方案》</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法国从</a:t>
            </a:r>
            <a:r>
              <a:rPr lang="en-US" altLang="zh-CN" sz="2200">
                <a:solidFill>
                  <a:srgbClr val="000000"/>
                </a:solidFill>
                <a:latin typeface="Times New Roman" panose="02020603050405020304" pitchFamily="18" charset="0"/>
                <a:cs typeface="Times New Roman" panose="02020603050405020304" pitchFamily="18" charset="0"/>
              </a:rPr>
              <a:t>1947</a:t>
            </a:r>
            <a:r>
              <a:rPr lang="zh-CN" altLang="zh-CN" sz="2200">
                <a:solidFill>
                  <a:srgbClr val="000000"/>
                </a:solidFill>
                <a:latin typeface="Times New Roman" panose="02020603050405020304" pitchFamily="18" charset="0"/>
                <a:cs typeface="Times New Roman" panose="02020603050405020304" pitchFamily="18" charset="0"/>
              </a:rPr>
              <a:t>年起相继编制过七个中期经济计划</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联邦德国和意大利从</a:t>
            </a:r>
            <a:r>
              <a:rPr lang="en-US" altLang="zh-CN" sz="2200">
                <a:solidFill>
                  <a:srgbClr val="000000"/>
                </a:solidFill>
                <a:latin typeface="Times New Roman" panose="02020603050405020304" pitchFamily="18" charset="0"/>
                <a:cs typeface="Times New Roman" panose="02020603050405020304" pitchFamily="18" charset="0"/>
              </a:rPr>
              <a:t>1967</a:t>
            </a:r>
            <a:r>
              <a:rPr lang="zh-CN" altLang="zh-CN" sz="2200">
                <a:solidFill>
                  <a:srgbClr val="000000"/>
                </a:solidFill>
                <a:latin typeface="Times New Roman" panose="02020603050405020304" pitchFamily="18" charset="0"/>
                <a:cs typeface="Times New Roman" panose="02020603050405020304" pitchFamily="18" charset="0"/>
              </a:rPr>
              <a:t>年起都编制了类似的计划。这些做法</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表明国家推行指令性经济</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主要作为经济参考指标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造成国家沉重的经济负担</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导致国营经济效益低下</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本题以第二次世界大战后日本、法国、联邦德国和意大利等国纷纷制定经济发展的计划作为切入点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旨在考查国家对经济的宏观调控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同时也考查了史料实证、历史解释等核心素养。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探究点一</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8" name="矩形 7">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9" name="矩形 8">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0808"/>
            <a:ext cx="1470274"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3" name="表格 2"/>
          <p:cNvGraphicFramePr>
            <a:graphicFrameLocks noGrp="1"/>
          </p:cNvGraphicFramePr>
          <p:nvPr/>
        </p:nvGraphicFramePr>
        <p:xfrm>
          <a:off x="611560" y="2198678"/>
          <a:ext cx="7704856" cy="2682240"/>
        </p:xfrm>
        <a:graphic>
          <a:graphicData uri="http://schemas.openxmlformats.org/drawingml/2006/table">
            <a:tbl>
              <a:tblPr firstRow="1" firstCol="1" bandRow="1"/>
              <a:tblGrid>
                <a:gridCol w="727774"/>
                <a:gridCol w="6977082"/>
              </a:tblGrid>
              <a:tr h="0">
                <a:tc>
                  <a:txBody>
                    <a:bodyPr/>
                    <a:lstStyle/>
                    <a:p>
                      <a:pPr algn="ctr">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推行指令性计划的是苏联</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不是日本、法国、联邦德国和意大利等国家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依据材料可知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战后日本、法国等国家通过编制计划制定经济发展目标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作为经济参考指标</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编制计划与造成经济负担沉重没有必然关系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编制计划与国营经济发展情况也没有直接关系</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4" name="矩形 3"/>
          <p:cNvSpPr>
            <a:spLocks noChangeAspect="1"/>
          </p:cNvSpPr>
          <p:nvPr/>
        </p:nvSpPr>
        <p:spPr>
          <a:xfrm>
            <a:off x="508000" y="5085184"/>
            <a:ext cx="1085554"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B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40768"/>
            <a:ext cx="8128000" cy="1678536"/>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b="1">
                <a:solidFill>
                  <a:srgbClr val="000000"/>
                </a:solidFill>
                <a:latin typeface="Times New Roman" panose="02020603050405020304" pitchFamily="18" charset="0"/>
                <a:cs typeface="Times New Roman" panose="02020603050405020304" pitchFamily="18" charset="0"/>
              </a:rPr>
              <a:t>社会福利政策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史料实证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英国税收与福利对家庭收入的影响</a:t>
            </a:r>
            <a:r>
              <a:rPr lang="en-US" altLang="zh-CN" sz="2200">
                <a:solidFill>
                  <a:srgbClr val="000000"/>
                </a:solidFill>
                <a:latin typeface="Times New Roman" panose="02020603050405020304" pitchFamily="18" charset="0"/>
                <a:cs typeface="Times New Roman" panose="02020603050405020304" pitchFamily="18" charset="0"/>
              </a:rPr>
              <a:t>(1983—1984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单位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573947" y="3019304"/>
          <a:ext cx="7526444" cy="2011680"/>
        </p:xfrm>
        <a:graphic>
          <a:graphicData uri="http://schemas.openxmlformats.org/drawingml/2006/table">
            <a:tbl>
              <a:tblPr firstRow="1" firstCol="1" bandRow="1"/>
              <a:tblGrid>
                <a:gridCol w="2341869"/>
                <a:gridCol w="1728192"/>
                <a:gridCol w="1800200"/>
                <a:gridCol w="1656183"/>
              </a:tblGrid>
              <a:tr h="246440">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月收入</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四口之家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200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293">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儿童津贴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13.0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293">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其他津贴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30.1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纳税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-43.8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293">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国民保险</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64293">
                <a:tc>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实际收入</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108.6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108.0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151.1</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3334549" y="5085184"/>
            <a:ext cx="5301451" cy="498598"/>
          </a:xfrm>
          <a:prstGeom prst="rect">
            <a:avLst/>
          </a:prstGeom>
        </p:spPr>
        <p:txBody>
          <a:bodyPr wrap="none">
            <a:spAutoFit/>
          </a:bodyPr>
          <a:lstStyle/>
          <a:p>
            <a:pPr algn="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摘编自李培锋《英国诊治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福利病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302338"/>
            <a:ext cx="8128000" cy="4507324"/>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史料二</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英国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社会福利计划的各项开支占到了公共支出总额的</a:t>
            </a:r>
            <a:r>
              <a:rPr lang="en-US" altLang="zh-CN" sz="2200">
                <a:solidFill>
                  <a:srgbClr val="000000"/>
                </a:solidFill>
                <a:latin typeface="Times New Roman" panose="02020603050405020304" pitchFamily="18" charset="0"/>
                <a:cs typeface="Times New Roman" panose="02020603050405020304" pitchFamily="18" charset="0"/>
              </a:rPr>
              <a:t>50%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瑞典</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主要靠借债和赤字预算来维持社会福利的各项开支。</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在各国社会福利开支仍在不断增加的同时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各国的经济增长速度大幅度下降。</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联邦德国从</a:t>
            </a:r>
            <a:r>
              <a:rPr lang="en-US" altLang="zh-CN" sz="2200">
                <a:solidFill>
                  <a:srgbClr val="000000"/>
                </a:solidFill>
                <a:latin typeface="Times New Roman" panose="02020603050405020304" pitchFamily="18" charset="0"/>
                <a:cs typeface="Times New Roman" panose="02020603050405020304" pitchFamily="18" charset="0"/>
              </a:rPr>
              <a:t>1970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年到</a:t>
            </a:r>
            <a:r>
              <a:rPr lang="en-US" altLang="zh-CN" sz="2200">
                <a:solidFill>
                  <a:srgbClr val="000000"/>
                </a:solidFill>
                <a:latin typeface="Times New Roman" panose="02020603050405020304" pitchFamily="18" charset="0"/>
                <a:cs typeface="Times New Roman" panose="02020603050405020304" pitchFamily="18" charset="0"/>
              </a:rPr>
              <a:t>80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年代中期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领取维持日常生活救济的人数增加了一倍。</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以上的美国人反对政府在福利救济方面花更多的钱。</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gn="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摘编自陈银娥《现代社会的福利制度》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读史技巧</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史料一表中是</a:t>
            </a:r>
            <a:r>
              <a:rPr lang="en-US" altLang="zh-CN" sz="2200">
                <a:solidFill>
                  <a:srgbClr val="000000"/>
                </a:solidFill>
                <a:latin typeface="Times New Roman" panose="02020603050405020304" pitchFamily="18" charset="0"/>
                <a:cs typeface="Times New Roman" panose="02020603050405020304" pitchFamily="18" charset="0"/>
              </a:rPr>
              <a:t>1983—1984</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年英国税收与福利对家庭收入的影响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应注意根据表中数据整体把握表中信息。史料二逐句归纳</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关注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开支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速度</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救济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方面的变化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认识政府在社会福利体系中所扮演的角色。</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114868"/>
            <a:ext cx="8128000" cy="2882264"/>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互动探究</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分析英国福利政策的积极作用。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根据史料二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归纳西方国家调整福利政策的原因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指出政府在社会福利体系中扮演的角色。</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提示</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救济低收入者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缩小贫富差距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保障儿童利益。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福利开支大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政府不堪重负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经济增长速度降低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贫困人数增加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社会不满。角色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福利制度的决策者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福利政策的调整者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仿宋" panose="02010609060101010101" pitchFamily="49" charset="-122"/>
                <a:cs typeface="Times New Roman" panose="02020603050405020304" pitchFamily="18" charset="0"/>
              </a:rPr>
              <a:t>福利支出的承担者。</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2">
                                            <p:txEl>
                                              <p:pRg st="3" end="3"/>
                                            </p:txEl>
                                          </p:spTgt>
                                        </p:tgtEl>
                                        <p:attrNameLst>
                                          <p:attrName>style.visibility</p:attrName>
                                        </p:attrNameLst>
                                      </p:cBhvr>
                                      <p:to>
                                        <p:strVal val="visible"/>
                                      </p:to>
                                    </p:set>
                                    <p:animEffect transition="in" filter="wipe(down)">
                                      <p:cBhvr>
                                        <p:cTn id="10" dur="500"/>
                                        <p:tgtEl>
                                          <p:spTgt spid="2">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196752"/>
            <a:ext cx="8128000" cy="5319854"/>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历史解释</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西方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形成的原因及影响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原因</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年代末</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cs typeface="Times New Roman" panose="02020603050405020304" pitchFamily="18" charset="0"/>
              </a:rPr>
              <a:t>年代初资本主义世界的经济危机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暴露出资本主义的弊端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因财富分配不均而导致的社会危机威胁到资本主义制度本身。</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影响</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①</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制度实质上是国民收入再分配的一种形式</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为各国社会成员谋得许多福祉。它促进了社会平等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缩小了贫富差距</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杜绝了因贫困引发的许多社会问题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展示了西方民主的价值和普遍的社会关怀。</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NEU-BZ-S92"/>
                <a:cs typeface="宋体" panose="02010600030101010101" pitchFamily="2" charset="-122"/>
              </a:rPr>
              <a:t>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制度也存在一些弊端。它培植社会惰性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降低社会发展效率</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并成为国家的沉重财政负担</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进而引发经济停滞和通货膨胀。</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4913589"/>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典例剖析</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Times New Roman" panose="02020603050405020304" pitchFamily="18" charset="0"/>
                <a:ea typeface="黑体" panose="02010609060101010101" pitchFamily="2" charset="-122"/>
                <a:cs typeface="Times New Roman" panose="02020603050405020304" pitchFamily="18" charset="0"/>
              </a:rPr>
              <a:t>例题</a:t>
            </a:r>
            <a:r>
              <a:rPr lang="en-US" altLang="zh-CN" sz="2200" b="1">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法国社会住房在</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年间获得高速发展</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年代后期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政府住房改革的目标之一调整为鼓励住房自有化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部分质量好的社会住房被购买而成为私产。其主要目的是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减轻政府负担</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改善平民住房条件</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发展社会福利</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加强政府干预住房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题目立意</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本题以</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年代后期法国政府住房改革的相关措施作为切入点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旨在考查对西方资本主义国家解决经济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状态措施的准确理解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同时也考查了时空观念、历史解释等历史学科核心素养。</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探究点二</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随堂演练</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84784"/>
            <a:ext cx="1470274"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解题指导</a:t>
            </a:r>
            <a:r>
              <a:rPr lang="en-US" altLang="zh-CN" sz="2200" smtClean="0">
                <a:solidFill>
                  <a:srgbClr val="FF0000"/>
                </a:solidFill>
                <a:latin typeface="Arial" panose="020B0604020202020204" pitchFamily="34" charset="0"/>
                <a:ea typeface="黑体" panose="02010609060101010101" pitchFamily="2"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7600" y="1983382"/>
          <a:ext cx="7728966" cy="3352800"/>
        </p:xfrm>
        <a:graphic>
          <a:graphicData uri="http://schemas.openxmlformats.org/drawingml/2006/table">
            <a:tbl>
              <a:tblPr firstRow="1" firstCol="1" bandRow="1"/>
              <a:tblGrid>
                <a:gridCol w="714040"/>
                <a:gridCol w="7014926"/>
              </a:tblGrid>
              <a:tr h="0">
                <a:tc>
                  <a:txBody>
                    <a:bodyPr/>
                    <a:lstStyle/>
                    <a:p>
                      <a:pPr algn="ctr">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选项</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分析</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根据材料</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法国将社会住房由国家发展转变为自有化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减少福利和政府对经济的干预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可知其主要目的是减轻政府负担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项正确</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材料强调的政府住房改革的目的是鼓励住房自由化</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不是要改善平民住房条件</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B</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材料中的做法是减少福利和政府对经济的干预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不是发展社会福利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C</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材料中的做法是将住房由国有变成自有</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实际上是减少政府干预住房</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D</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项错误</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6" name="矩形 5"/>
          <p:cNvSpPr>
            <a:spLocks noChangeAspect="1"/>
          </p:cNvSpPr>
          <p:nvPr/>
        </p:nvSpPr>
        <p:spPr>
          <a:xfrm>
            <a:off x="508000" y="5445224"/>
            <a:ext cx="1086003" cy="498598"/>
          </a:xfrm>
          <a:prstGeom prst="rect">
            <a:avLst/>
          </a:prstGeom>
        </p:spPr>
        <p:txBody>
          <a:bodyPr wrap="none">
            <a:spAutoFit/>
          </a:bodyPr>
          <a:lstStyle/>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smtClean="0">
                <a:solidFill>
                  <a:srgbClr val="000000"/>
                </a:solidFill>
                <a:latin typeface="Times New Roman" panose="02020603050405020304" pitchFamily="18" charset="0"/>
                <a:cs typeface="Times New Roman" panose="02020603050405020304" pitchFamily="18" charset="0"/>
              </a:rPr>
              <a:t>A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down)">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2310467"/>
            <a:ext cx="8128000" cy="2491067"/>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1</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西方已从传统资本主义转变为现代资本主义。与传统资本主义相比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现代资本主义的主要特征是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取消了社会保障体系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国内阶级矛盾不断激化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国家对经济实行宏观调控</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大规模经济危机基本消失</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97936"/>
            <a:ext cx="8128000" cy="4116127"/>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C</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根据题干</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西方已从传统资本主义转变为现代资本主义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并结合所学知识可知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为克服经济大危机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以美国为代表的西方资本主义国家逐渐改变过去放任自由的政策</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加强对经济的干预。第二次世界大战后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这种经济模式进一步发展。由此可知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现代资本主义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是指国家垄断资本主义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其特征是国家对经济实行宏观调控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现代资本主义重视完善社会保障体系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无论传统资本主义还是现代资本主义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国内阶级矛盾始终难以化解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由于资本主义基本矛盾的存在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大规模经济危机必然周期性爆发</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排除</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animEffect transition="in" filter="wipe(down)">
                                      <p:cBhvr>
                                        <p:cTn id="7" dur="500"/>
                                        <p:tgtEl>
                                          <p:spTgt spid="2">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2</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某西方大国曾采取以下措施处理经济问题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把</a:t>
            </a:r>
            <a:r>
              <a:rPr lang="en-US" altLang="zh-CN" sz="2200">
                <a:solidFill>
                  <a:srgbClr val="000000"/>
                </a:solidFill>
                <a:latin typeface="Times New Roman" panose="02020603050405020304" pitchFamily="18" charset="0"/>
                <a:cs typeface="Times New Roman" panose="02020603050405020304" pitchFamily="18" charset="0"/>
              </a:rPr>
              <a:t>40%</a:t>
            </a:r>
            <a:r>
              <a:rPr lang="zh-CN" altLang="zh-CN" sz="2200">
                <a:solidFill>
                  <a:srgbClr val="000000"/>
                </a:solidFill>
                <a:latin typeface="Times New Roman" panose="02020603050405020304" pitchFamily="18" charset="0"/>
                <a:cs typeface="Times New Roman" panose="02020603050405020304" pitchFamily="18" charset="0"/>
              </a:rPr>
              <a:t>的国有企业出售给私人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削减住房、医疗、失业等各种福利开支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减少税收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提高利率。这是为了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促进工业革命后经济的发展</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克服</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30</a:t>
            </a:r>
            <a:r>
              <a:rPr lang="zh-CN" altLang="zh-CN" sz="2200">
                <a:solidFill>
                  <a:srgbClr val="000000"/>
                </a:solidFill>
                <a:latin typeface="Times New Roman" panose="02020603050405020304" pitchFamily="18" charset="0"/>
                <a:cs typeface="Times New Roman" panose="02020603050405020304" pitchFamily="18" charset="0"/>
              </a:rPr>
              <a:t>年代的经济危机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解决第二次世界大战后初期的经济困难</a:t>
            </a:r>
            <a:r>
              <a:rPr lang="en-US" altLang="zh-CN" sz="2200">
                <a:solidFill>
                  <a:srgbClr val="000000"/>
                </a:solidFill>
                <a:latin typeface="Times New Roman" panose="02020603050405020304" pitchFamily="18" charset="0"/>
                <a:cs typeface="Times New Roman" panose="02020603050405020304" pitchFamily="18" charset="0"/>
              </a:rPr>
              <a:t>	</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缓解</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cs typeface="Times New Roman" panose="02020603050405020304" pitchFamily="18" charset="0"/>
              </a:rPr>
              <a:t>年代的经济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70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美国和西欧主要资本主义国家经济出现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现象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经济增长停滞或下降</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通货膨胀严重。为缓解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滞胀</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危机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各国对经济进行了调整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适当减少政府对经济的干预</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866006"/>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3</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下表是</a:t>
            </a:r>
            <a:r>
              <a:rPr lang="en-US" altLang="zh-CN" sz="2200">
                <a:solidFill>
                  <a:srgbClr val="000000"/>
                </a:solidFill>
                <a:latin typeface="Times New Roman" panose="02020603050405020304" pitchFamily="18" charset="0"/>
                <a:cs typeface="Times New Roman" panose="02020603050405020304" pitchFamily="18" charset="0"/>
              </a:rPr>
              <a:t>1960—1980</a:t>
            </a:r>
            <a:r>
              <a:rPr lang="zh-CN" altLang="zh-CN" sz="2200">
                <a:solidFill>
                  <a:srgbClr val="000000"/>
                </a:solidFill>
                <a:latin typeface="Times New Roman" panose="02020603050405020304" pitchFamily="18" charset="0"/>
                <a:cs typeface="Times New Roman" panose="02020603050405020304" pitchFamily="18" charset="0"/>
              </a:rPr>
              <a:t>年世界范围产业结构发展概况表。据此可以得出的结论是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5" name="表格 4"/>
          <p:cNvGraphicFramePr>
            <a:graphicFrameLocks noGrp="1"/>
          </p:cNvGraphicFramePr>
          <p:nvPr/>
        </p:nvGraphicFramePr>
        <p:xfrm>
          <a:off x="611560" y="2311411"/>
          <a:ext cx="7776867" cy="2682240"/>
        </p:xfrm>
        <a:graphic>
          <a:graphicData uri="http://schemas.openxmlformats.org/drawingml/2006/table">
            <a:tbl>
              <a:tblPr firstRow="1" firstCol="1" bandRow="1"/>
              <a:tblGrid>
                <a:gridCol w="1296144"/>
                <a:gridCol w="1224136"/>
                <a:gridCol w="1008112"/>
                <a:gridCol w="1152128"/>
                <a:gridCol w="1008112"/>
                <a:gridCol w="977254"/>
                <a:gridCol w="1110981"/>
              </a:tblGrid>
              <a:tr h="0">
                <a:tc rowSpan="2">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国家类别</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gridSpan="2">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农业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gridSpan="2">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工业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c gridSpan="2">
                  <a:txBody>
                    <a:bodyPr/>
                    <a:lstStyle/>
                    <a:p>
                      <a:pPr algn="just">
                        <a:spcAft>
                          <a:spcPts val="0"/>
                        </a:spcAft>
                        <a:tabLst>
                          <a:tab pos="1188085" algn="l"/>
                          <a:tab pos="2163445" algn="l"/>
                          <a:tab pos="3142615" algn="l"/>
                          <a:tab pos="4190365" algn="l"/>
                        </a:tabLst>
                      </a:pPr>
                      <a:r>
                        <a:rPr lang="zh-CN" sz="2200">
                          <a:solidFill>
                            <a:srgbClr val="000000"/>
                          </a:solidFill>
                          <a:effectLst/>
                          <a:latin typeface="Arial" panose="020B0604020202020204" pitchFamily="34" charset="0"/>
                          <a:ea typeface="黑体" panose="02010609060101010101" pitchFamily="2" charset="-122"/>
                          <a:cs typeface="Times New Roman" panose="02020603050405020304" pitchFamily="18" charset="0"/>
                        </a:rPr>
                        <a:t>第三产业</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zh-CN"/>
                    </a:p>
                  </a:txBody>
                  <a:tcPr/>
                </a:tc>
              </a:tr>
              <a:tr h="0">
                <a:tc vMerge="1">
                  <a:txBody>
                    <a:bodyPr/>
                    <a:lstStyle/>
                    <a:p>
                      <a:endParaRPr lang="zh-CN"/>
                    </a:p>
                  </a:txBody>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1960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1980</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285158">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个低</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收入国家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18</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80211">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63</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个中等</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收入国家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24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90106">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19</a:t>
                      </a: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个发</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达国家</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40</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34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54</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62</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00808"/>
            <a:ext cx="8128000" cy="1678536"/>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A.80</a:t>
            </a:r>
            <a:r>
              <a:rPr lang="zh-CN" altLang="zh-CN" sz="2200">
                <a:solidFill>
                  <a:srgbClr val="000000"/>
                </a:solidFill>
                <a:latin typeface="Times New Roman" panose="02020603050405020304" pitchFamily="18" charset="0"/>
                <a:cs typeface="Times New Roman" panose="02020603050405020304" pitchFamily="18" charset="0"/>
              </a:rPr>
              <a:t>年代资本主义发展进入</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黄金时期</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第三产业的发展是现代经济的重要特征</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世界各国农业生产普遍呈现出衰退趋势</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发达国家经济发展中不断健全完善制度</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
        <p:nvSpPr>
          <p:cNvPr id="5" name="矩形 4"/>
          <p:cNvSpPr>
            <a:spLocks noChangeAspect="1"/>
          </p:cNvSpPr>
          <p:nvPr/>
        </p:nvSpPr>
        <p:spPr>
          <a:xfrm>
            <a:off x="508000" y="3379344"/>
            <a:ext cx="8128000" cy="1678536"/>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B</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通过表格内容看出</a:t>
            </a:r>
            <a:r>
              <a:rPr lang="en-US" altLang="zh-CN" sz="2200">
                <a:solidFill>
                  <a:srgbClr val="000000"/>
                </a:solidFill>
                <a:latin typeface="Times New Roman" panose="02020603050405020304" pitchFamily="18" charset="0"/>
                <a:cs typeface="Times New Roman" panose="02020603050405020304" pitchFamily="18" charset="0"/>
              </a:rPr>
              <a:t>,1980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,19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个发达国家中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第三产业占了</a:t>
            </a:r>
            <a:r>
              <a:rPr lang="en-US" altLang="zh-CN" sz="2200">
                <a:solidFill>
                  <a:srgbClr val="000000"/>
                </a:solidFill>
                <a:latin typeface="Times New Roman" panose="02020603050405020304" pitchFamily="18" charset="0"/>
                <a:cs typeface="Times New Roman" panose="02020603050405020304" pitchFamily="18" charset="0"/>
              </a:rPr>
              <a:t>62%,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而在</a:t>
            </a:r>
            <a:r>
              <a:rPr lang="en-US" altLang="zh-CN" sz="2200">
                <a:solidFill>
                  <a:srgbClr val="000000"/>
                </a:solidFill>
                <a:latin typeface="Times New Roman" panose="02020603050405020304" pitchFamily="18" charset="0"/>
                <a:cs typeface="Times New Roman" panose="02020603050405020304" pitchFamily="18" charset="0"/>
              </a:rPr>
              <a:t>33</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个低收入国家中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第三产业只占了</a:t>
            </a:r>
            <a:r>
              <a:rPr lang="en-US" altLang="zh-CN" sz="2200">
                <a:solidFill>
                  <a:srgbClr val="000000"/>
                </a:solidFill>
                <a:latin typeface="Times New Roman" panose="02020603050405020304" pitchFamily="18" charset="0"/>
                <a:cs typeface="Times New Roman" panose="02020603050405020304" pitchFamily="18" charset="0"/>
              </a:rPr>
              <a:t>9%,</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可知第三产业的发展是现代经济发展的重要特征</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wipe(down)">
                                      <p:cBhvr>
                                        <p:cTn id="7" dur="500"/>
                                        <p:tgtEl>
                                          <p:spTgt spid="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wipe(down)">
                                      <p:cBhvr>
                                        <p:cTn id="12" dur="500"/>
                                        <p:tgtEl>
                                          <p:spTgt spid="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294804"/>
            <a:ext cx="8128000" cy="4522392"/>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4</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威廉</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贝弗里奇在《自由社会中的充分就业》中明确提出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保护国民免于大规模的失业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这必须确定无疑地是国家的职能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就像国家现在保护国民免于来自国外的威胁和来自内部的强盗及暴力的威胁一样。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材料中的国家职能是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保护国民就业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提供人身安全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实行福利制度</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保障经济安全</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保护国民免于大规模的失业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说明国家必须承担起避免国民失业以保障其国家经济安全的职能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故选</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095939"/>
            <a:ext cx="8128000" cy="5334922"/>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5</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有学者指出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美国思想体系的传统任何时候都不会转变为僵死的教条</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而是在每一新的历史阶段为回答时代的呼唤而获得新生。</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美国</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回答时代的呼唤而获得新生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的举措是</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　　</a:t>
            </a:r>
            <a:r>
              <a:rPr lang="en-US" altLang="zh-CN" sz="2200">
                <a:solidFill>
                  <a:srgbClr val="000000"/>
                </a:solidFill>
                <a:latin typeface="Times New Roman" panose="02020603050405020304" pitchFamily="18" charset="0"/>
                <a:cs typeface="Times New Roman" panose="02020603050405020304" pitchFamily="18" charset="0"/>
              </a:rPr>
              <a:t>)</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A.</a:t>
            </a:r>
            <a:r>
              <a:rPr lang="zh-CN" altLang="zh-CN" sz="2200">
                <a:solidFill>
                  <a:srgbClr val="000000"/>
                </a:solidFill>
                <a:latin typeface="Times New Roman" panose="02020603050405020304" pitchFamily="18" charset="0"/>
                <a:cs typeface="Times New Roman" panose="02020603050405020304" pitchFamily="18" charset="0"/>
              </a:rPr>
              <a:t>加强国家对经济的全面干预</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B.</a:t>
            </a:r>
            <a:r>
              <a:rPr lang="zh-CN" altLang="zh-CN" sz="2200">
                <a:solidFill>
                  <a:srgbClr val="000000"/>
                </a:solidFill>
                <a:latin typeface="Times New Roman" panose="02020603050405020304" pitchFamily="18" charset="0"/>
                <a:cs typeface="Times New Roman" panose="02020603050405020304" pitchFamily="18" charset="0"/>
              </a:rPr>
              <a:t>实行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自由放任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政策</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C.</a:t>
            </a:r>
            <a:r>
              <a:rPr lang="zh-CN" altLang="zh-CN" sz="2200">
                <a:solidFill>
                  <a:srgbClr val="000000"/>
                </a:solidFill>
                <a:latin typeface="Times New Roman" panose="02020603050405020304" pitchFamily="18" charset="0"/>
                <a:cs typeface="Times New Roman" panose="02020603050405020304" pitchFamily="18" charset="0"/>
              </a:rPr>
              <a:t>大力推行强权政治</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cs typeface="Times New Roman" panose="02020603050405020304" pitchFamily="18" charset="0"/>
              </a:rPr>
              <a:t>大力发展高科技产业</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D</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解答本题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要注意题目限定的时间是</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20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世纪</a:t>
            </a:r>
            <a:r>
              <a:rPr lang="en-US" altLang="zh-CN" sz="2200">
                <a:solidFill>
                  <a:srgbClr val="000000"/>
                </a:solidFill>
                <a:latin typeface="Times New Roman" panose="02020603050405020304" pitchFamily="18" charset="0"/>
                <a:cs typeface="Times New Roman" panose="02020603050405020304" pitchFamily="18" charset="0"/>
              </a:rPr>
              <a:t>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年代</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知识经济兴起</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它是一种以传统经济为依托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以信息经济为主导的新型经济。在这种新型经济发展的过程中</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科技起着越来越重要的作用</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故</a:t>
            </a:r>
            <a:r>
              <a:rPr lang="en-US" altLang="zh-CN" sz="2200">
                <a:solidFill>
                  <a:srgbClr val="000000"/>
                </a:solidFill>
                <a:latin typeface="Times New Roman" panose="02020603050405020304" pitchFamily="18" charset="0"/>
                <a:cs typeface="Times New Roman" panose="02020603050405020304" pitchFamily="18" charset="0"/>
              </a:rPr>
              <a:t>D</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项正确。</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animEffect transition="in" filter="wipe(down)">
                                      <p:cBhvr>
                                        <p:cTn id="7" dur="500"/>
                                        <p:tgtEl>
                                          <p:spTgt spid="2">
                                            <p:txEl>
                                              <p:pRg st="5" end="5"/>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
                                            <p:txEl>
                                              <p:pRg st="6" end="6"/>
                                            </p:txEl>
                                          </p:spTgt>
                                        </p:tgtEl>
                                        <p:attrNameLst>
                                          <p:attrName>style.visibility</p:attrName>
                                        </p:attrNameLst>
                                      </p:cBhvr>
                                      <p:to>
                                        <p:strVal val="visible"/>
                                      </p:to>
                                    </p:set>
                                    <p:animEffect transition="in" filter="wipe(down)">
                                      <p:cBhvr>
                                        <p:cTn id="12" dur="500"/>
                                        <p:tgtEl>
                                          <p:spTgt spid="2">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5" name="矩形 4"/>
          <p:cNvSpPr>
            <a:spLocks noChangeAspect="1"/>
          </p:cNvSpPr>
          <p:nvPr/>
        </p:nvSpPr>
        <p:spPr>
          <a:xfrm>
            <a:off x="508000" y="1412776"/>
            <a:ext cx="8128000" cy="904863"/>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b="1">
                <a:solidFill>
                  <a:srgbClr val="000000"/>
                </a:solidFill>
                <a:latin typeface="Times New Roman" panose="02020603050405020304" pitchFamily="18" charset="0"/>
                <a:cs typeface="Times New Roman" panose="02020603050405020304" pitchFamily="18" charset="0"/>
              </a:rPr>
              <a:t>6</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阅读材料</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完成下列要求。</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材料一</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某西方国家的福利体系</a:t>
            </a:r>
            <a:r>
              <a:rPr lang="zh-CN"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en-US" altLang="zh-CN" sz="2200" smtClean="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 </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graphicFrame>
        <p:nvGraphicFramePr>
          <p:cNvPr id="6" name="表格 5"/>
          <p:cNvGraphicFramePr>
            <a:graphicFrameLocks noGrp="1"/>
          </p:cNvGraphicFramePr>
          <p:nvPr/>
        </p:nvGraphicFramePr>
        <p:xfrm>
          <a:off x="508000" y="2284281"/>
          <a:ext cx="7728966" cy="2682240"/>
        </p:xfrm>
        <a:graphic>
          <a:graphicData uri="http://schemas.openxmlformats.org/drawingml/2006/table">
            <a:tbl>
              <a:tblPr firstRow="1" firstCol="1" bandRow="1"/>
              <a:tblGrid>
                <a:gridCol w="2191792"/>
                <a:gridCol w="5537174"/>
              </a:tblGrid>
              <a:tr h="0">
                <a:tc rowSpan="3">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养老金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:65</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岁以上的本国公民享受养老金</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金额以其一生收入的多少和纳税情况来计算。养老金的来源则由雇主和雇员各支付一半</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父母保险及儿童护理</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产妇休产假可领取产假补贴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孩子入托费</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90%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由国家负担</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,16</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周岁前可领取儿童补贴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p>
                  </a:txBody>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医疗保险</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本国公民都享受公费医疗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超出规定金额部分可享受</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50%—90%</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补贴</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0">
                <a:tc vMerge="1">
                  <a:txBody>
                    <a:bodyPr/>
                    <a:lstStyle/>
                    <a:p>
                      <a:endParaRPr lang="zh-CN"/>
                    </a:p>
                  </a:txBody>
                  <a:tcPr/>
                </a:tc>
                <a:tc>
                  <a:txBody>
                    <a:bodyPr/>
                    <a:lstStyle/>
                    <a:p>
                      <a:pPr algn="just">
                        <a:spcAft>
                          <a:spcPts val="0"/>
                        </a:spcAft>
                        <a:tabLst>
                          <a:tab pos="1188085" algn="l"/>
                          <a:tab pos="2163445" algn="l"/>
                          <a:tab pos="3142615" algn="l"/>
                          <a:tab pos="4190365" algn="l"/>
                        </a:tabLst>
                      </a:pP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失业补贴</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本国失业者都可以领取失业救济</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a:t>
                      </a:r>
                      <a:r>
                        <a:rPr lang="zh-CN" sz="2200">
                          <a:solidFill>
                            <a:srgbClr val="000000"/>
                          </a:solidFill>
                          <a:effectLst/>
                          <a:latin typeface="Times New Roman" panose="02020603050405020304" pitchFamily="18" charset="0"/>
                          <a:ea typeface="楷体" panose="02010609060101010101" pitchFamily="49" charset="-122"/>
                          <a:cs typeface="Times New Roman" panose="02020603050405020304" pitchFamily="18" charset="0"/>
                        </a:rPr>
                        <a:t>金额为原工资的</a:t>
                      </a:r>
                      <a:r>
                        <a:rPr lang="en-US" sz="2200">
                          <a:solidFill>
                            <a:srgbClr val="000000"/>
                          </a:solidFill>
                          <a:effectLst/>
                          <a:latin typeface="Times New Roman" panose="02020603050405020304" pitchFamily="18" charset="0"/>
                          <a:ea typeface="宋体" panose="02010600030101010101" pitchFamily="2" charset="-122"/>
                          <a:cs typeface="Times New Roman" panose="02020603050405020304" pitchFamily="18" charset="0"/>
                        </a:rPr>
                        <a:t>75%</a:t>
                      </a:r>
                      <a:endParaRPr lang="zh-CN" sz="2200">
                        <a:solidFill>
                          <a:srgbClr val="000000"/>
                        </a:solidFill>
                        <a:effectLst/>
                        <a:latin typeface="NEU-BZ-S92"/>
                        <a:ea typeface="方正书宋_GBK" panose="03000509000000000000" pitchFamily="65" charset="-122"/>
                        <a:cs typeface="Times New Roman" panose="02020603050405020304" pitchFamily="18" charset="0"/>
                      </a:endParaRPr>
                    </a:p>
                  </a:txBody>
                  <a:tcPr marL="68580" marR="6858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772816"/>
            <a:ext cx="8128000" cy="866006"/>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000000"/>
                </a:solidFill>
                <a:latin typeface="Arial" panose="020B0604020202020204" pitchFamily="34" charset="0"/>
                <a:ea typeface="黑体" panose="02010609060101010101" pitchFamily="2" charset="-122"/>
                <a:cs typeface="Times New Roman" panose="02020603050405020304" pitchFamily="18" charset="0"/>
              </a:rPr>
              <a:t>材料二</a:t>
            </a:r>
            <a:r>
              <a:rPr lang="zh-CN" altLang="zh-CN" sz="2200">
                <a:solidFill>
                  <a:srgbClr val="000000"/>
                </a:solidFill>
                <a:latin typeface="Times New Roman" panose="02020603050405020304" pitchFamily="18" charset="0"/>
                <a:cs typeface="Times New Roman" panose="02020603050405020304" pitchFamily="18" charset="0"/>
              </a:rPr>
              <a:t>　</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西方主要国家的社会保险支出占国民生产总值的比重</a:t>
            </a:r>
            <a:r>
              <a:rPr lang="en-US" altLang="zh-CN" sz="2200">
                <a:solidFill>
                  <a:srgbClr val="000000"/>
                </a:solidFill>
                <a:latin typeface="Times New Roman" panose="02020603050405020304" pitchFamily="18" charset="0"/>
                <a:cs typeface="Times New Roman" panose="02020603050405020304" pitchFamily="18" charset="0"/>
              </a:rPr>
              <a:t>(1971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年</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pic>
        <p:nvPicPr>
          <p:cNvPr id="6" name="20H12.eps" descr="id:2147494710;FounderCES"/>
          <p:cNvPicPr/>
          <p:nvPr/>
        </p:nvPicPr>
        <p:blipFill>
          <a:blip r:embed="rId5" cstate="print"/>
          <a:stretch>
            <a:fillRect/>
          </a:stretch>
        </p:blipFill>
        <p:spPr>
          <a:xfrm>
            <a:off x="1757902" y="2708920"/>
            <a:ext cx="4941596" cy="1798290"/>
          </a:xfrm>
          <a:prstGeom prst="rect">
            <a:avLst/>
          </a:prstGeom>
        </p:spPr>
      </p:pic>
      <p:sp>
        <p:nvSpPr>
          <p:cNvPr id="5" name="矩形 4"/>
          <p:cNvSpPr>
            <a:spLocks noChangeAspect="1"/>
          </p:cNvSpPr>
          <p:nvPr/>
        </p:nvSpPr>
        <p:spPr>
          <a:xfrm>
            <a:off x="508000" y="4577308"/>
            <a:ext cx="8128000" cy="1678536"/>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结合材料一、二</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说明战后西方发达国家的福利制度有何特点。</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出现后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有人宣称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为每日的面包而斗争的时代一去不复返了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也有人认为</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高福利国家和经济增长势不两立。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请结合所学知识</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谈谈你对</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的认识。</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矩形 9">
            <a:hlinkClick r:id="rId2" action="ppaction://hlinksldjump"/>
          </p:cNvPr>
          <p:cNvSpPr/>
          <p:nvPr/>
        </p:nvSpPr>
        <p:spPr>
          <a:xfrm>
            <a:off x="467544" y="836712"/>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探究点一</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3" name="矩形 2">
            <a:hlinkClick r:id="rId3" action="ppaction://hlinksldjump"/>
          </p:cNvPr>
          <p:cNvSpPr/>
          <p:nvPr/>
        </p:nvSpPr>
        <p:spPr>
          <a:xfrm>
            <a:off x="1817787" y="836711"/>
            <a:ext cx="1314053" cy="259229"/>
          </a:xfrm>
          <a:prstGeom prst="rect">
            <a:avLst/>
          </a:prstGeom>
          <a:solidFill>
            <a:srgbClr val="EAEAEA"/>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rgbClr val="333333"/>
                </a:solidFill>
                <a:latin typeface="微软雅黑" panose="020B0503020204020204" pitchFamily="34" charset="-122"/>
                <a:ea typeface="微软雅黑" panose="020B0503020204020204" pitchFamily="34" charset="-122"/>
              </a:rPr>
              <a:t>探究点二</a:t>
            </a:r>
            <a:endParaRPr lang="zh-CN" altLang="en-US" sz="1400" dirty="0">
              <a:solidFill>
                <a:srgbClr val="333333"/>
              </a:solidFill>
              <a:latin typeface="微软雅黑" panose="020B0503020204020204" pitchFamily="34" charset="-122"/>
              <a:ea typeface="微软雅黑" panose="020B0503020204020204" pitchFamily="34" charset="-122"/>
            </a:endParaRPr>
          </a:p>
        </p:txBody>
      </p:sp>
      <p:sp>
        <p:nvSpPr>
          <p:cNvPr id="4" name="矩形 3">
            <a:hlinkClick r:id="rId4" action="ppaction://hlinksldjump"/>
          </p:cNvPr>
          <p:cNvSpPr/>
          <p:nvPr/>
        </p:nvSpPr>
        <p:spPr>
          <a:xfrm>
            <a:off x="3168030" y="836710"/>
            <a:ext cx="1314053" cy="259229"/>
          </a:xfrm>
          <a:prstGeom prst="rect">
            <a:avLst/>
          </a:prstGeom>
          <a:solidFill>
            <a:srgbClr val="C04B05"/>
          </a:solidFill>
          <a:ln w="3175">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1400" smtClean="0">
                <a:solidFill>
                  <a:schemeClr val="bg1"/>
                </a:solidFill>
                <a:latin typeface="微软雅黑" panose="020B0503020204020204" pitchFamily="34" charset="-122"/>
                <a:ea typeface="微软雅黑" panose="020B0503020204020204" pitchFamily="34" charset="-122"/>
              </a:rPr>
              <a:t>随堂演练</a:t>
            </a:r>
            <a:endParaRPr lang="zh-CN" altLang="en-US" sz="1400" dirty="0">
              <a:solidFill>
                <a:schemeClr val="bg1"/>
              </a:solidFill>
              <a:latin typeface="微软雅黑" panose="020B0503020204020204" pitchFamily="34" charset="-122"/>
              <a:ea typeface="微软雅黑" panose="020B0503020204020204" pitchFamily="34" charset="-122"/>
            </a:endParaRPr>
          </a:p>
        </p:txBody>
      </p:sp>
      <p:sp>
        <p:nvSpPr>
          <p:cNvPr id="2" name="矩形 1"/>
          <p:cNvSpPr>
            <a:spLocks noChangeAspect="1"/>
          </p:cNvSpPr>
          <p:nvPr/>
        </p:nvSpPr>
        <p:spPr>
          <a:xfrm>
            <a:off x="508000" y="1412776"/>
            <a:ext cx="8128000" cy="4913589"/>
          </a:xfrm>
          <a:prstGeom prst="rect">
            <a:avLst/>
          </a:prstGeom>
        </p:spPr>
        <p:txBody>
          <a:bodyPr>
            <a:spAutoFit/>
          </a:bodyPr>
          <a:lstStyle/>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参考答案</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cs typeface="Times New Roman" panose="02020603050405020304" pitchFamily="18" charset="0"/>
              </a:rPr>
              <a:t>覆盖面广</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低收入阶层受惠多</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高财政支出。</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cs typeface="Times New Roman" panose="02020603050405020304" pitchFamily="18" charset="0"/>
              </a:rPr>
              <a:t>缓和了社会矛盾</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改善了低收入阶层的生活</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解决了他们的温饱问题</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但同时导致国家财政不堪重负</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助长了人们的惰性</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滋长依赖情绪</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cs typeface="Times New Roman" panose="02020603050405020304" pitchFamily="18" charset="0"/>
              </a:rPr>
              <a:t>降低企业和社会的劳动生产率。</a:t>
            </a:r>
            <a:endParaRPr lang="zh-CN" altLang="zh-CN" sz="2200">
              <a:solidFill>
                <a:srgbClr val="000000"/>
              </a:solidFill>
              <a:latin typeface="NEU-BZ-S92"/>
              <a:ea typeface="方正书宋_GBK" panose="03000509000000000000" pitchFamily="65" charset="-122"/>
              <a:cs typeface="Times New Roman" panose="02020603050405020304" pitchFamily="18" charset="0"/>
            </a:endParaRPr>
          </a:p>
          <a:p>
            <a:pPr>
              <a:lnSpc>
                <a:spcPct val="120000"/>
              </a:lnSpc>
              <a:spcAft>
                <a:spcPts val="0"/>
              </a:spcAft>
              <a:tabLst>
                <a:tab pos="1188085" algn="l"/>
                <a:tab pos="2163445" algn="l"/>
                <a:tab pos="3142615" algn="l"/>
                <a:tab pos="4190365" algn="l"/>
              </a:tabLst>
            </a:pPr>
            <a:r>
              <a:rPr lang="zh-CN"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解析</a:t>
            </a:r>
            <a:r>
              <a:rPr lang="en-US" altLang="zh-CN" sz="2200">
                <a:solidFill>
                  <a:srgbClr val="FF0000"/>
                </a:solidFill>
                <a:latin typeface="Arial" panose="020B0604020202020204" pitchFamily="34" charset="0"/>
                <a:ea typeface="黑体" panose="02010609060101010101" pitchFamily="2"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第</a:t>
            </a:r>
            <a:r>
              <a:rPr lang="en-US" altLang="zh-CN" sz="2200">
                <a:solidFill>
                  <a:srgbClr val="000000"/>
                </a:solidFill>
                <a:latin typeface="Times New Roman" panose="02020603050405020304" pitchFamily="18" charset="0"/>
                <a:cs typeface="Times New Roman" panose="02020603050405020304" pitchFamily="18" charset="0"/>
              </a:rPr>
              <a:t>(1)</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根据材料一</a:t>
            </a:r>
            <a:r>
              <a:rPr lang="en-US" altLang="zh-CN" sz="2200">
                <a:solidFill>
                  <a:srgbClr val="000000"/>
                </a:solidFill>
                <a:latin typeface="Times New Roman" panose="02020603050405020304" pitchFamily="18" charset="0"/>
                <a:cs typeface="Times New Roman" panose="02020603050405020304" pitchFamily="18" charset="0"/>
              </a:rPr>
              <a:t>“65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岁以上的本国公民享受养老金</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本国公民都享受公费医疗</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享受</a:t>
            </a:r>
            <a:r>
              <a:rPr lang="en-US" altLang="zh-CN" sz="2200">
                <a:solidFill>
                  <a:srgbClr val="000000"/>
                </a:solidFill>
                <a:latin typeface="Times New Roman" panose="02020603050405020304" pitchFamily="18" charset="0"/>
                <a:cs typeface="Times New Roman" panose="02020603050405020304" pitchFamily="18" charset="0"/>
              </a:rPr>
              <a:t>50%—90%</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补贴</a:t>
            </a:r>
            <a:r>
              <a:rPr lang="en-US"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本国失业者都可以领取失业救济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金额为原工资的</a:t>
            </a:r>
            <a:r>
              <a:rPr lang="en-US" altLang="zh-CN" sz="2200">
                <a:solidFill>
                  <a:srgbClr val="000000"/>
                </a:solidFill>
                <a:latin typeface="Times New Roman" panose="02020603050405020304" pitchFamily="18" charset="0"/>
                <a:cs typeface="Times New Roman" panose="02020603050405020304" pitchFamily="18" charset="0"/>
              </a:rPr>
              <a:t>75%”</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及材料二各国社会保险支出比例</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结合所学知识从覆盖面、惠及群体及国家财政支出进行概括</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从材料二中社会保险支出的比重即可得出另一特点。第</a:t>
            </a:r>
            <a:r>
              <a:rPr lang="en-US" altLang="zh-CN" sz="2200">
                <a:solidFill>
                  <a:srgbClr val="000000"/>
                </a:solidFill>
                <a:latin typeface="Times New Roman" panose="02020603050405020304" pitchFamily="18" charset="0"/>
                <a:cs typeface="Times New Roman" panose="02020603050405020304" pitchFamily="18" charset="0"/>
              </a:rPr>
              <a:t>(2)</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问</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结合所学从</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福利国家</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积极与局限两方面进行阐述</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积极方面可从社会矛盾、低收入生活水平进行回答</a:t>
            </a:r>
            <a:r>
              <a:rPr lang="en-US" altLang="zh-CN" sz="2200">
                <a:solidFill>
                  <a:srgbClr val="000000"/>
                </a:solidFill>
                <a:latin typeface="Times New Roman" panose="02020603050405020304" pitchFamily="18" charset="0"/>
                <a:cs typeface="Times New Roman" panose="02020603050405020304" pitchFamily="18" charset="0"/>
              </a:rPr>
              <a:t>;</a:t>
            </a:r>
            <a:r>
              <a:rPr lang="zh-CN" altLang="zh-CN" sz="2200">
                <a:solidFill>
                  <a:srgbClr val="000000"/>
                </a:solidFill>
                <a:latin typeface="Times New Roman" panose="02020603050405020304" pitchFamily="18" charset="0"/>
                <a:ea typeface="楷体" panose="02010609060101010101" pitchFamily="49" charset="-122"/>
                <a:cs typeface="Times New Roman" panose="02020603050405020304" pitchFamily="18" charset="0"/>
              </a:rPr>
              <a:t>局限可从国家财政负担、劳动生产率变化进行分析阐述。</a:t>
            </a:r>
            <a:endParaRPr lang="zh-CN" altLang="zh-CN" sz="2200">
              <a:solidFill>
                <a:srgbClr val="000000"/>
              </a:solidFill>
              <a:effectLst/>
              <a:latin typeface="NEU-BZ-S92"/>
              <a:ea typeface="方正书宋_GBK" panose="03000509000000000000" pitchFamily="65" charset="-122"/>
              <a:cs typeface="Times New Roman" panose="02020603050405020304" pitchFamily="18" charset="0"/>
            </a:endParaRPr>
          </a:p>
        </p:txBody>
      </p:sp>
    </p:spTree>
  </p:cSld>
  <p:clrMapOvr>
    <a:masterClrMapping/>
  </p:clrMapOvr>
  <mc:AlternateContent xmlns:mc="http://schemas.openxmlformats.org/markup-compatibility/2006">
    <mc:Choice xmlns:p14="http://schemas.microsoft.com/office/powerpoint/2010/main" xmlns="" Requires="p14">
      <p:transition spd="slow" p14:dur="2000">
        <p:pull dir="lu"/>
      </p:transition>
    </mc:Choice>
    <mc:Fallback>
      <p:transition spd="slow">
        <p:pull dir="lu"/>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animEffect transition="in" filter="wipe(down)">
                                      <p:cBhvr>
                                        <p:cTn id="7" dur="500"/>
                                        <p:tgtEl>
                                          <p:spTgt spid="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KSO_WM_TEMPLATE_THUMBS_INDEX" val="1、4、7、12、13、14、15、16、17、18、20、24、25、28、33、36、40、43、44"/>
  <p:tag name="KSO_WM_TEMPLATE_SUBCATEGORY" val="19"/>
  <p:tag name="KSO_WM_TAG_VERSION" val="1.0"/>
  <p:tag name="KSO_WM_BEAUTIFY_FLAG" val="#wm#"/>
  <p:tag name="KSO_WM_TEMPLATE_CATEGORY" val="custom"/>
  <p:tag name="KSO_WM_TEMPLATE_INDEX" val="20205081"/>
  <p:tag name="KSO_WM_TEMPLATE_MASTER_TYPE" val="0"/>
  <p:tag name="KSO_WM_TEMPLATE_COLOR_TYPE" val="1"/>
  <p:tag name="KSO_WM_UNIT_SHOW_EDIT_AREA_INDICATION" val="1"/>
</p:tagLst>
</file>

<file path=ppt/tags/tag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 name="KSO_WM_TEMPLATE_CATEGORY" val="custom"/>
  <p:tag name="KSO_WM_TEMPLATE_INDEX" val="20205081"/>
</p:tagLst>
</file>

<file path=ppt/tags/tag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0**"/>
  <p:tag name="KSO_WM_UNIT_LAYERLEVEL" val="1"/>
  <p:tag name="KSO_WM_TAG_VERSION" val="1.0"/>
  <p:tag name="KSO_WM_BEAUTIFY_FLAG" val="#wm#"/>
</p:tagLst>
</file>

<file path=ppt/tags/tag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
  <p:tag name="KSO_WM_UNIT_LAYERLEVEL" val="1"/>
  <p:tag name="KSO_WM_TAG_VERSION" val="1.0"/>
  <p:tag name="KSO_WM_BEAUTIFY_FLAG" val="#wm#"/>
</p:tagLst>
</file>

<file path=ppt/tags/tag1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2**"/>
  <p:tag name="KSO_WM_UNIT_LAYERLEVEL" val="1"/>
  <p:tag name="KSO_WM_TAG_VERSION" val="1.0"/>
  <p:tag name="KSO_WM_BEAUTIFY_FLAG" val="#wm#"/>
</p:tagLst>
</file>

<file path=ppt/tags/tag1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1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3**"/>
  <p:tag name="KSO_WM_UNIT_LAYERLEVEL" val="1"/>
  <p:tag name="KSO_WM_TAG_VERSION" val="1.0"/>
  <p:tag name="KSO_WM_BEAUTIFY_FLAG" val="#wm#"/>
</p:tagLst>
</file>

<file path=ppt/tags/tag2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4**"/>
  <p:tag name="KSO_WM_UNIT_LAYERLEVEL" val="1"/>
  <p:tag name="KSO_WM_TAG_VERSION" val="1.0"/>
  <p:tag name="KSO_WM_BEAUTIFY_FLAG" val="#wm#"/>
</p:tagLst>
</file>

<file path=ppt/tags/tag2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2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5**"/>
  <p:tag name="KSO_WM_UNIT_LAYERLEVEL" val="1"/>
  <p:tag name="KSO_WM_TAG_VERSION" val="1.0"/>
  <p:tag name="KSO_WM_BEAUTIFY_FLAG" val="#wm#"/>
</p:tagLst>
</file>

<file path=ppt/tags/tag3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3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6**"/>
  <p:tag name="KSO_WM_UNIT_LAYERLEVEL" val="1"/>
  <p:tag name="KSO_WM_TAG_VERSION" val="1.0"/>
  <p:tag name="KSO_WM_BEAUTIFY_FLAG" val="#wm#"/>
</p:tagLst>
</file>

<file path=ppt/tags/tag4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7**"/>
  <p:tag name="KSO_WM_UNIT_LAYERLEVEL" val="1"/>
  <p:tag name="KSO_WM_TAG_VERSION" val="1.0"/>
  <p:tag name="KSO_WM_BEAUTIFY_FLAG" val="#wm#"/>
</p:tagLst>
</file>

<file path=ppt/tags/tag4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8**"/>
  <p:tag name="KSO_WM_UNIT_LAYERLEVEL" val="1"/>
  <p:tag name="KSO_WM_TAG_VERSION" val="1.0"/>
  <p:tag name="KSO_WM_BEAUTIFY_FLAG" val="#wm#"/>
</p:tagLst>
</file>

<file path=ppt/tags/tag4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3.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9**"/>
  <p:tag name="KSO_WM_UNIT_LAYERLEVEL" val="1"/>
  <p:tag name="KSO_WM_TAG_VERSION" val="1.0"/>
  <p:tag name="KSO_WM_BEAUTIFY_FLAG" val="#wm#"/>
</p:tagLst>
</file>

<file path=ppt/tags/tag54.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5.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6.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7.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0**"/>
  <p:tag name="KSO_WM_UNIT_LAYERLEVEL" val="1"/>
  <p:tag name="KSO_WM_TAG_VERSION" val="1.0"/>
  <p:tag name="KSO_WM_BEAUTIFY_FLAG" val="#wm#"/>
</p:tagLst>
</file>

<file path=ppt/tags/tag58.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59.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0.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1.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ags/tag62.xml><?xml version="1.0" encoding="utf-8"?>
<p:tagLst xmlns:a="http://schemas.openxmlformats.org/drawingml/2006/main" xmlns:r="http://schemas.openxmlformats.org/officeDocument/2006/relationships" xmlns:p="http://schemas.openxmlformats.org/presentationml/2006/main">
  <p:tag name="KSO_WM_UNIT_HIGHLIGHT" val="0"/>
  <p:tag name="KSO_WM_UNIT_COMPATIBLE" val="0"/>
  <p:tag name="KSO_WM_UNIT_DIAGRAM_ISNUMVISUAL" val="0"/>
  <p:tag name="KSO_WM_UNIT_DIAGRAM_ISREFERUNIT" val="0"/>
  <p:tag name="KSO_WM_UNIT_ID" val="_11**"/>
  <p:tag name="KSO_WM_UNIT_LAYERLEVEL" val="1"/>
  <p:tag name="KSO_WM_TAG_VERSION" val="1.0"/>
  <p:tag name="KSO_WM_BEAUTIFY_FLAG" val="#wm#"/>
</p:tagLst>
</file>

<file path=ppt/theme/_rels/them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自定义设计方案">
  <a:themeElements>
    <a:clrScheme name="新版空白演示配色">
      <a:dk1>
        <a:srgbClr val="000000"/>
      </a:dk1>
      <a:lt1>
        <a:srgbClr val="FFFFFF"/>
      </a:lt1>
      <a:dk2>
        <a:srgbClr val="0F1423"/>
      </a:dk2>
      <a:lt2>
        <a:srgbClr val="FFFFFF"/>
      </a:lt2>
      <a:accent1>
        <a:srgbClr val="6096E6"/>
      </a:accent1>
      <a:accent2>
        <a:srgbClr val="58B6E5"/>
      </a:accent2>
      <a:accent3>
        <a:srgbClr val="56CA95"/>
      </a:accent3>
      <a:accent4>
        <a:srgbClr val="FFBA55"/>
      </a:accent4>
      <a:accent5>
        <a:srgbClr val="F18870"/>
      </a:accent5>
      <a:accent6>
        <a:srgbClr val="EC5F74"/>
      </a:accent6>
      <a:hlink>
        <a:srgbClr val="0563C1"/>
      </a:hlink>
      <a:folHlink>
        <a:srgbClr val="954D72"/>
      </a:folHlink>
    </a:clrScheme>
    <a:fontScheme name="自定义 9">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暗香扑面">
  <a:themeElements>
    <a:clrScheme name="暗香扑面">
      <a:dk1>
        <a:sysClr val="windowText" lastClr="000000"/>
      </a:dk1>
      <a:lt1>
        <a:sysClr val="window" lastClr="FFFFFF"/>
      </a:lt1>
      <a:dk2>
        <a:srgbClr val="2F2F2F"/>
      </a:dk2>
      <a:lt2>
        <a:srgbClr val="FFFFF4"/>
      </a:lt2>
      <a:accent1>
        <a:srgbClr val="918415"/>
      </a:accent1>
      <a:accent2>
        <a:srgbClr val="C47546"/>
      </a:accent2>
      <a:accent3>
        <a:srgbClr val="AFB591"/>
      </a:accent3>
      <a:accent4>
        <a:srgbClr val="B9945B"/>
      </a:accent4>
      <a:accent5>
        <a:srgbClr val="85ADBC"/>
      </a:accent5>
      <a:accent6>
        <a:srgbClr val="E5B440"/>
      </a:accent6>
      <a:hlink>
        <a:srgbClr val="00D5D5"/>
      </a:hlink>
      <a:folHlink>
        <a:srgbClr val="DD00DD"/>
      </a:folHlink>
    </a:clrScheme>
    <a:fontScheme name="暗香扑面">
      <a:majorFont>
        <a:latin typeface="Franklin Gothic Medium"/>
        <a:ea typeface=""/>
        <a:cs typeface=""/>
        <a:font script="Jpan" typeface="HG創英角ｺﾞｼｯｸUB"/>
        <a:font script="Hang" typeface="HY견고딕"/>
        <a:font script="Hans" typeface="微软雅黑"/>
        <a:font script="Hant" typeface="微軟正黑體"/>
        <a:font script="Arab" typeface="Arial Bold"/>
        <a:font script="Hebr" typeface="Arial Bold"/>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Bold"/>
        <a:font script="Uigh" typeface="Microsoft Uighur"/>
      </a:majorFont>
      <a:minorFont>
        <a:latin typeface="Franklin Gothic Book"/>
        <a:ea typeface=""/>
        <a:cs typeface=""/>
        <a:font script="Jpan" typeface="HG創英角ｺﾞｼｯｸUB"/>
        <a:font script="Hang" typeface="맑은 고딕"/>
        <a:font script="Hans" typeface="黑体"/>
        <a:font script="Hant" typeface="新細明體"/>
        <a:font script="Arab" typeface="Arial"/>
        <a:font script="Hebr" typeface="Arial"/>
        <a:font script="Thai" typeface="Cordian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暗香扑面">
      <a:fillStyleLst>
        <a:solidFill>
          <a:schemeClr val="phClr"/>
        </a:solidFill>
        <a:gradFill rotWithShape="1">
          <a:gsLst>
            <a:gs pos="0">
              <a:schemeClr val="phClr">
                <a:tint val="98000"/>
                <a:satMod val="220000"/>
              </a:schemeClr>
            </a:gs>
            <a:gs pos="31000">
              <a:schemeClr val="phClr">
                <a:tint val="30000"/>
                <a:satMod val="150000"/>
              </a:schemeClr>
            </a:gs>
            <a:gs pos="91000">
              <a:schemeClr val="phClr">
                <a:tint val="96000"/>
              </a:schemeClr>
            </a:gs>
          </a:gsLst>
          <a:path path="circle">
            <a:fillToRect l="50000" t="150000" r="50000"/>
          </a:path>
        </a:gradFill>
        <a:blipFill>
          <a:blip xmlns:r="http://schemas.openxmlformats.org/officeDocument/2006/relationships" r:embed="rId1">
            <a:duotone>
              <a:schemeClr val="phClr">
                <a:shade val="28000"/>
                <a:satMod val="100000"/>
              </a:schemeClr>
              <a:schemeClr val="phClr">
                <a:tint val="100000"/>
                <a:satMod val="200000"/>
              </a:schemeClr>
            </a:duotone>
          </a:blip>
          <a:tile tx="0" ty="0" sx="80000" sy="80000" flip="none" algn="tl"/>
        </a:blipFill>
      </a:fillStyleLst>
      <a:lnStyleLst>
        <a:ln w="12700" cap="flat" cmpd="sng" algn="ctr">
          <a:solidFill>
            <a:schemeClr val="phClr"/>
          </a:solidFill>
          <a:prstDash val="solid"/>
        </a:ln>
        <a:ln w="25400" cap="flat" cmpd="sng" algn="ctr">
          <a:solidFill>
            <a:schemeClr val="phClr"/>
          </a:solidFill>
          <a:prstDash val="solid"/>
        </a:ln>
        <a:ln w="38100" cap="flat" cmpd="dbl" algn="ctr">
          <a:solidFill>
            <a:schemeClr val="phClr"/>
          </a:solidFill>
          <a:prstDash val="solid"/>
        </a:ln>
      </a:lnStyleLst>
      <a:effectStyleLst>
        <a:effectStyle>
          <a:effectLst>
            <a:glow rad="63500">
              <a:schemeClr val="phClr">
                <a:alpha val="45000"/>
                <a:satMod val="110000"/>
              </a:schemeClr>
            </a:glow>
          </a:effectLst>
        </a:effectStyle>
        <a:effectStyle>
          <a:effectLst>
            <a:outerShdw blurRad="34925" dist="31750" dir="5400000" algn="tl" rotWithShape="0">
              <a:srgbClr val="000000">
                <a:alpha val="50000"/>
              </a:srgbClr>
            </a:outerShdw>
          </a:effectLst>
          <a:scene3d>
            <a:camera prst="orthographicFront">
              <a:rot lat="0" lon="0" rev="0"/>
            </a:camera>
            <a:lightRig rig="flood" dir="t">
              <a:rot lat="0" lon="0" rev="5400000"/>
            </a:lightRig>
          </a:scene3d>
          <a:sp3d contourW="9525" prstMaterial="dkEdge">
            <a:bevelT w="12000" h="24150"/>
            <a:contourClr>
              <a:schemeClr val="phClr">
                <a:satMod val="110000"/>
              </a:schemeClr>
            </a:contourClr>
          </a:sp3d>
        </a:effectStyle>
        <a:effectStyle>
          <a:effectLst>
            <a:outerShdw blurRad="50800" dist="31750" dir="5400000" algn="tl" rotWithShape="0">
              <a:srgbClr val="000000">
                <a:alpha val="50000"/>
              </a:srgbClr>
            </a:outerShdw>
          </a:effectLst>
          <a:scene3d>
            <a:camera prst="orthographicFront">
              <a:rot lat="0" lon="0" rev="0"/>
            </a:camera>
            <a:lightRig rig="flood" dir="t">
              <a:rot lat="0" lon="0" rev="5400000"/>
            </a:lightRig>
          </a:scene3d>
          <a:sp3d contourW="18700" prstMaterial="dkEdge">
            <a:bevelT w="44450" h="80600"/>
            <a:contourClr>
              <a:schemeClr val="phClr">
                <a:satMod val="110000"/>
              </a:schemeClr>
            </a:contourClr>
          </a:sp3d>
        </a:effectStyle>
      </a:effectStyleLst>
      <a:bgFillStyleLst>
        <a:solidFill>
          <a:schemeClr val="phClr"/>
        </a:solidFill>
        <a:gradFill rotWithShape="1">
          <a:gsLst>
            <a:gs pos="0">
              <a:schemeClr val="phClr">
                <a:shade val="70000"/>
                <a:satMod val="1000000"/>
              </a:schemeClr>
            </a:gs>
            <a:gs pos="31000">
              <a:schemeClr val="phClr">
                <a:shade val="85000"/>
                <a:satMod val="450000"/>
              </a:schemeClr>
            </a:gs>
            <a:gs pos="100000">
              <a:schemeClr val="phClr">
                <a:tint val="70000"/>
                <a:satMod val="300000"/>
              </a:schemeClr>
            </a:gs>
          </a:gsLst>
          <a:path path="circle">
            <a:fillToRect l="50000" t="150000" r="50000"/>
          </a:path>
        </a:gradFill>
        <a:blipFill>
          <a:blip xmlns:r="http://schemas.openxmlformats.org/officeDocument/2006/relationships" r:embed="rId2">
            <a:duotone>
              <a:schemeClr val="phClr">
                <a:tint val="100000"/>
                <a:shade val="70000"/>
                <a:hueMod val="100000"/>
                <a:satMod val="100000"/>
              </a:schemeClr>
              <a:schemeClr val="phClr">
                <a:tint val="90000"/>
                <a:shade val="100000"/>
                <a:hueMod val="100000"/>
                <a:satMod val="100000"/>
              </a:schemeClr>
            </a:duotone>
          </a:blip>
          <a:stretch>
            <a:fillRect/>
          </a:stretch>
        </a:blip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测控设计模板14新</Template>
  <TotalTime>0</TotalTime>
  <Words>4938</Words>
  <Application>Microsoft Office PowerPoint</Application>
  <PresentationFormat>全屏显示(4:3)</PresentationFormat>
  <Paragraphs>308</Paragraphs>
  <Slides>34</Slides>
  <Notes>0</Notes>
  <HiddenSlides>0</HiddenSlides>
  <MMClips>0</MMClips>
  <ScaleCrop>false</ScaleCrop>
  <HeadingPairs>
    <vt:vector size="4" baseType="variant">
      <vt:variant>
        <vt:lpstr>主题</vt:lpstr>
      </vt:variant>
      <vt:variant>
        <vt:i4>2</vt:i4>
      </vt:variant>
      <vt:variant>
        <vt:lpstr>幻灯片标题</vt:lpstr>
      </vt:variant>
      <vt:variant>
        <vt:i4>34</vt:i4>
      </vt:variant>
    </vt:vector>
  </HeadingPairs>
  <TitlesOfParts>
    <vt:vector size="36" baseType="lpstr">
      <vt:lpstr>自定义设计方案</vt:lpstr>
      <vt:lpstr>暗香扑面</vt:lpstr>
      <vt:lpstr>第19课　资本主义国家的新变化</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lpstr>幻灯片 23</vt:lpstr>
      <vt:lpstr>幻灯片 24</vt:lpstr>
      <vt:lpstr>幻灯片 25</vt:lpstr>
      <vt:lpstr>幻灯片 26</vt:lpstr>
      <vt:lpstr>幻灯片 27</vt:lpstr>
      <vt:lpstr>幻灯片 28</vt:lpstr>
      <vt:lpstr>幻灯片 29</vt:lpstr>
      <vt:lpstr>幻灯片 30</vt:lpstr>
      <vt:lpstr>幻灯片 31</vt:lpstr>
      <vt:lpstr>幻灯片 32</vt:lpstr>
      <vt:lpstr>幻灯片 33</vt:lpstr>
      <vt:lpstr>幻灯片 34</vt:lpstr>
    </vt:vector>
  </TitlesOfParts>
  <Company>Microsoft</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第一章  运动的描述</dc:title>
  <dc:creator>dbc</dc:creator>
  <cp:lastModifiedBy>Administrator</cp:lastModifiedBy>
  <cp:revision>92</cp:revision>
  <dcterms:created xsi:type="dcterms:W3CDTF">2016-04-22T00:11:00Z</dcterms:created>
  <dcterms:modified xsi:type="dcterms:W3CDTF">2021-01-27T00:51:41Z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2052-11.1.0.10314</vt:lpwstr>
  </property>
</Properties>
</file>