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2" r:id="rId3"/>
    <p:sldMasterId id="2147483684" r:id="rId4"/>
    <p:sldMasterId id="2147483696" r:id="rId5"/>
    <p:sldMasterId id="2147483709" r:id="rId6"/>
    <p:sldMasterId id="2147483721" r:id="rId7"/>
    <p:sldMasterId id="2147483733" r:id="rId8"/>
    <p:sldMasterId id="2147483745" r:id="rId9"/>
    <p:sldMasterId id="2147483757" r:id="rId10"/>
    <p:sldMasterId id="2147483769" r:id="rId11"/>
    <p:sldMasterId id="2147483781" r:id="rId12"/>
    <p:sldMasterId id="2147483793" r:id="rId13"/>
    <p:sldMasterId id="2147483805" r:id="rId14"/>
    <p:sldMasterId id="2147483817" r:id="rId15"/>
    <p:sldMasterId id="2147483829" r:id="rId16"/>
  </p:sldMasterIdLst>
  <p:notesMasterIdLst>
    <p:notesMasterId r:id="rId17"/>
  </p:notesMasterIdLst>
  <p:sldIdLst>
    <p:sldId id="312" r:id="rId18"/>
    <p:sldId id="262" r:id="rId19"/>
    <p:sldId id="313" r:id="rId20"/>
    <p:sldId id="266" r:id="rId21"/>
    <p:sldId id="267" r:id="rId22"/>
    <p:sldId id="256" r:id="rId23"/>
    <p:sldId id="260" r:id="rId24"/>
    <p:sldId id="261" r:id="rId25"/>
    <p:sldId id="268" r:id="rId26"/>
    <p:sldId id="269" r:id="rId27"/>
    <p:sldId id="270" r:id="rId28"/>
    <p:sldId id="271" r:id="rId29"/>
    <p:sldId id="273" r:id="rId30"/>
    <p:sldId id="274" r:id="rId31"/>
    <p:sldId id="275" r:id="rId32"/>
    <p:sldId id="276" r:id="rId33"/>
    <p:sldId id="277" r:id="rId34"/>
    <p:sldId id="279" r:id="rId35"/>
    <p:sldId id="278" r:id="rId36"/>
    <p:sldId id="280" r:id="rId37"/>
    <p:sldId id="281" r:id="rId38"/>
    <p:sldId id="314" r:id="rId39"/>
    <p:sldId id="283" r:id="rId40"/>
    <p:sldId id="316" r:id="rId41"/>
    <p:sldId id="317" r:id="rId42"/>
    <p:sldId id="318" r:id="rId43"/>
    <p:sldId id="319" r:id="rId44"/>
    <p:sldId id="320" r:id="rId45"/>
    <p:sldId id="321" r:id="rId46"/>
    <p:sldId id="322" r:id="rId47"/>
    <p:sldId id="323" r:id="rId48"/>
    <p:sldId id="286" r:id="rId49"/>
    <p:sldId id="288" r:id="rId50"/>
    <p:sldId id="325" r:id="rId51"/>
    <p:sldId id="326" r:id="rId52"/>
    <p:sldId id="327" r:id="rId53"/>
    <p:sldId id="328" r:id="rId54"/>
    <p:sldId id="329" r:id="rId55"/>
    <p:sldId id="330" r:id="rId56"/>
    <p:sldId id="331" r:id="rId57"/>
    <p:sldId id="332" r:id="rId58"/>
    <p:sldId id="333" r:id="rId59"/>
    <p:sldId id="334" r:id="rId60"/>
    <p:sldId id="335" r:id="rId61"/>
    <p:sldId id="336" r:id="rId62"/>
    <p:sldId id="337" r:id="rId63"/>
    <p:sldId id="338" r:id="rId64"/>
    <p:sldId id="305" r:id="rId65"/>
    <p:sldId id="307" r:id="rId66"/>
    <p:sldId id="339" r:id="rId67"/>
    <p:sldId id="309" r:id="rId68"/>
    <p:sldId id="311" r:id="rId69"/>
    <p:sldId id="315" r:id="rId70"/>
  </p:sldIdLst>
  <p:sldSz cx="9144000" cy="5143500" type="screen16x9"/>
  <p:notesSz cx="6858000" cy="9144000"/>
  <p:custDataLst>
    <p:tags r:id="rId7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7" d="100"/>
          <a:sy n="107" d="100"/>
        </p:scale>
        <p:origin x="-258" y="-84"/>
      </p:cViewPr>
      <p:guideLst>
        <p:guide orient="horz" pos="162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slideMaster" Target="slideMasters/slideMaster11.xml" /><Relationship Id="rId12" Type="http://schemas.openxmlformats.org/officeDocument/2006/relationships/slideMaster" Target="slideMasters/slideMaster12.xml" /><Relationship Id="rId13" Type="http://schemas.openxmlformats.org/officeDocument/2006/relationships/slideMaster" Target="slideMasters/slideMaster13.xml" /><Relationship Id="rId14" Type="http://schemas.openxmlformats.org/officeDocument/2006/relationships/slideMaster" Target="slideMasters/slideMaster14.xml" /><Relationship Id="rId15" Type="http://schemas.openxmlformats.org/officeDocument/2006/relationships/slideMaster" Target="slideMasters/slideMaster15.xml" /><Relationship Id="rId16" Type="http://schemas.openxmlformats.org/officeDocument/2006/relationships/slideMaster" Target="slideMasters/slideMaster16.xml" /><Relationship Id="rId17" Type="http://schemas.openxmlformats.org/officeDocument/2006/relationships/notesMaster" Target="notesMasters/notesMaster1.xml" /><Relationship Id="rId18" Type="http://schemas.openxmlformats.org/officeDocument/2006/relationships/slide" Target="slides/slide1.xml" /><Relationship Id="rId19" Type="http://schemas.openxmlformats.org/officeDocument/2006/relationships/slide" Target="slides/slide2.xml" /><Relationship Id="rId2" Type="http://schemas.openxmlformats.org/officeDocument/2006/relationships/slideMaster" Target="slideMasters/slideMaster2.xml" /><Relationship Id="rId20" Type="http://schemas.openxmlformats.org/officeDocument/2006/relationships/slide" Target="slides/slide3.xml" /><Relationship Id="rId21" Type="http://schemas.openxmlformats.org/officeDocument/2006/relationships/slide" Target="slides/slide4.xml" /><Relationship Id="rId22" Type="http://schemas.openxmlformats.org/officeDocument/2006/relationships/slide" Target="slides/slide5.xml" /><Relationship Id="rId23" Type="http://schemas.openxmlformats.org/officeDocument/2006/relationships/slide" Target="slides/slide6.xml" /><Relationship Id="rId24" Type="http://schemas.openxmlformats.org/officeDocument/2006/relationships/slide" Target="slides/slide7.xml" /><Relationship Id="rId25" Type="http://schemas.openxmlformats.org/officeDocument/2006/relationships/slide" Target="slides/slide8.xml" /><Relationship Id="rId26" Type="http://schemas.openxmlformats.org/officeDocument/2006/relationships/slide" Target="slides/slide9.xml" /><Relationship Id="rId27" Type="http://schemas.openxmlformats.org/officeDocument/2006/relationships/slide" Target="slides/slide10.xml" /><Relationship Id="rId28" Type="http://schemas.openxmlformats.org/officeDocument/2006/relationships/slide" Target="slides/slide11.xml" /><Relationship Id="rId29" Type="http://schemas.openxmlformats.org/officeDocument/2006/relationships/slide" Target="slides/slide12.xml" /><Relationship Id="rId3" Type="http://schemas.openxmlformats.org/officeDocument/2006/relationships/slideMaster" Target="slideMasters/slideMaster3.xml" /><Relationship Id="rId30" Type="http://schemas.openxmlformats.org/officeDocument/2006/relationships/slide" Target="slides/slide13.xml" /><Relationship Id="rId31" Type="http://schemas.openxmlformats.org/officeDocument/2006/relationships/slide" Target="slides/slide14.xml" /><Relationship Id="rId32" Type="http://schemas.openxmlformats.org/officeDocument/2006/relationships/slide" Target="slides/slide15.xml" /><Relationship Id="rId33" Type="http://schemas.openxmlformats.org/officeDocument/2006/relationships/slide" Target="slides/slide16.xml" /><Relationship Id="rId34" Type="http://schemas.openxmlformats.org/officeDocument/2006/relationships/slide" Target="slides/slide17.xml" /><Relationship Id="rId35" Type="http://schemas.openxmlformats.org/officeDocument/2006/relationships/slide" Target="slides/slide18.xml" /><Relationship Id="rId36" Type="http://schemas.openxmlformats.org/officeDocument/2006/relationships/slide" Target="slides/slide19.xml" /><Relationship Id="rId37" Type="http://schemas.openxmlformats.org/officeDocument/2006/relationships/slide" Target="slides/slide20.xml" /><Relationship Id="rId38" Type="http://schemas.openxmlformats.org/officeDocument/2006/relationships/slide" Target="slides/slide21.xml" /><Relationship Id="rId39" Type="http://schemas.openxmlformats.org/officeDocument/2006/relationships/slide" Target="slides/slide22.xml" /><Relationship Id="rId4" Type="http://schemas.openxmlformats.org/officeDocument/2006/relationships/slideMaster" Target="slideMasters/slideMaster4.xml" /><Relationship Id="rId40" Type="http://schemas.openxmlformats.org/officeDocument/2006/relationships/slide" Target="slides/slide23.xml" /><Relationship Id="rId41" Type="http://schemas.openxmlformats.org/officeDocument/2006/relationships/slide" Target="slides/slide24.xml" /><Relationship Id="rId42" Type="http://schemas.openxmlformats.org/officeDocument/2006/relationships/slide" Target="slides/slide25.xml" /><Relationship Id="rId43" Type="http://schemas.openxmlformats.org/officeDocument/2006/relationships/slide" Target="slides/slide26.xml" /><Relationship Id="rId44" Type="http://schemas.openxmlformats.org/officeDocument/2006/relationships/slide" Target="slides/slide27.xml" /><Relationship Id="rId45" Type="http://schemas.openxmlformats.org/officeDocument/2006/relationships/slide" Target="slides/slide28.xml" /><Relationship Id="rId46" Type="http://schemas.openxmlformats.org/officeDocument/2006/relationships/slide" Target="slides/slide29.xml" /><Relationship Id="rId47" Type="http://schemas.openxmlformats.org/officeDocument/2006/relationships/slide" Target="slides/slide30.xml" /><Relationship Id="rId48" Type="http://schemas.openxmlformats.org/officeDocument/2006/relationships/slide" Target="slides/slide31.xml" /><Relationship Id="rId49" Type="http://schemas.openxmlformats.org/officeDocument/2006/relationships/slide" Target="slides/slide32.xml" /><Relationship Id="rId5" Type="http://schemas.openxmlformats.org/officeDocument/2006/relationships/slideMaster" Target="slideMasters/slideMaster5.xml" /><Relationship Id="rId50" Type="http://schemas.openxmlformats.org/officeDocument/2006/relationships/slide" Target="slides/slide33.xml" /><Relationship Id="rId51" Type="http://schemas.openxmlformats.org/officeDocument/2006/relationships/slide" Target="slides/slide34.xml" /><Relationship Id="rId52" Type="http://schemas.openxmlformats.org/officeDocument/2006/relationships/slide" Target="slides/slide35.xml" /><Relationship Id="rId53" Type="http://schemas.openxmlformats.org/officeDocument/2006/relationships/slide" Target="slides/slide36.xml" /><Relationship Id="rId54" Type="http://schemas.openxmlformats.org/officeDocument/2006/relationships/slide" Target="slides/slide37.xml" /><Relationship Id="rId55" Type="http://schemas.openxmlformats.org/officeDocument/2006/relationships/slide" Target="slides/slide38.xml" /><Relationship Id="rId56" Type="http://schemas.openxmlformats.org/officeDocument/2006/relationships/slide" Target="slides/slide39.xml" /><Relationship Id="rId57" Type="http://schemas.openxmlformats.org/officeDocument/2006/relationships/slide" Target="slides/slide40.xml" /><Relationship Id="rId58" Type="http://schemas.openxmlformats.org/officeDocument/2006/relationships/slide" Target="slides/slide41.xml" /><Relationship Id="rId59" Type="http://schemas.openxmlformats.org/officeDocument/2006/relationships/slide" Target="slides/slide42.xml" /><Relationship Id="rId6" Type="http://schemas.openxmlformats.org/officeDocument/2006/relationships/slideMaster" Target="slideMasters/slideMaster6.xml" /><Relationship Id="rId60" Type="http://schemas.openxmlformats.org/officeDocument/2006/relationships/slide" Target="slides/slide43.xml" /><Relationship Id="rId61" Type="http://schemas.openxmlformats.org/officeDocument/2006/relationships/slide" Target="slides/slide44.xml" /><Relationship Id="rId62" Type="http://schemas.openxmlformats.org/officeDocument/2006/relationships/slide" Target="slides/slide45.xml" /><Relationship Id="rId63" Type="http://schemas.openxmlformats.org/officeDocument/2006/relationships/slide" Target="slides/slide46.xml" /><Relationship Id="rId64" Type="http://schemas.openxmlformats.org/officeDocument/2006/relationships/slide" Target="slides/slide47.xml" /><Relationship Id="rId65" Type="http://schemas.openxmlformats.org/officeDocument/2006/relationships/slide" Target="slides/slide48.xml" /><Relationship Id="rId66" Type="http://schemas.openxmlformats.org/officeDocument/2006/relationships/slide" Target="slides/slide49.xml" /><Relationship Id="rId67" Type="http://schemas.openxmlformats.org/officeDocument/2006/relationships/slide" Target="slides/slide50.xml" /><Relationship Id="rId68" Type="http://schemas.openxmlformats.org/officeDocument/2006/relationships/slide" Target="slides/slide51.xml" /><Relationship Id="rId69" Type="http://schemas.openxmlformats.org/officeDocument/2006/relationships/slide" Target="slides/slide52.xml" /><Relationship Id="rId7" Type="http://schemas.openxmlformats.org/officeDocument/2006/relationships/slideMaster" Target="slideMasters/slideMaster7.xml" /><Relationship Id="rId70" Type="http://schemas.openxmlformats.org/officeDocument/2006/relationships/slide" Target="slides/slide53.xml" /><Relationship Id="rId71" Type="http://schemas.openxmlformats.org/officeDocument/2006/relationships/tags" Target="tags/tag1.xml" /><Relationship Id="rId72" Type="http://schemas.openxmlformats.org/officeDocument/2006/relationships/presProps" Target="presProps.xml" /><Relationship Id="rId73" Type="http://schemas.openxmlformats.org/officeDocument/2006/relationships/viewProps" Target="viewProps.xml" /><Relationship Id="rId74" Type="http://schemas.openxmlformats.org/officeDocument/2006/relationships/theme" Target="theme/theme1.xml" /><Relationship Id="rId75" Type="http://schemas.openxmlformats.org/officeDocument/2006/relationships/tableStyles" Target="tableStyles.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17.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1E2975-8E39-4A8B-9FC5-69670A5E3945}"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05D6593-186D-4B9B-99FA-597D49BC7F0B}"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05D6593-186D-4B9B-99FA-597D49BC7F0B}" type="slidenum">
              <a:rPr lang="zh-CN" altLang="en-US" smtClean="0"/>
              <a:t>26</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1.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3.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4.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5.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6.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90.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1.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2.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3.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4.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5.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6.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7.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8.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9.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100.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101.xml.rels>&#65279;<?xml version="1.0" encoding="utf-8" standalone="yes"?><Relationships xmlns="http://schemas.openxmlformats.org/package/2006/relationships"><Relationship Id="rId1" Type="http://schemas.openxmlformats.org/officeDocument/2006/relationships/image" Target="../media/image12.jpeg" /><Relationship Id="rId2" Type="http://schemas.openxmlformats.org/officeDocument/2006/relationships/slideMaster" Target="../slideMasters/slideMaster10.xml" /></Relationships>
</file>

<file path=ppt/slideLayouts/_rels/slideLayout102.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3.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4.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5.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6.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7.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8.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9.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10.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11.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12.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3.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4.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5.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6.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7.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8.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9.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0.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1.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2.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3.xml.rels>&#65279;<?xml version="1.0" encoding="utf-8" standalone="yes"?><Relationships xmlns="http://schemas.openxmlformats.org/package/2006/relationships"><Relationship Id="rId1" Type="http://schemas.openxmlformats.org/officeDocument/2006/relationships/image" Target="../media/image14.jpeg" /><Relationship Id="rId2" Type="http://schemas.openxmlformats.org/officeDocument/2006/relationships/slideMaster" Target="../slideMasters/slideMaster12.xml" /></Relationships>
</file>

<file path=ppt/slideLayouts/_rels/slideLayout124.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5.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6.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7.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8.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9.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0.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1.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2.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3.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4.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35.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36.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37.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38.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39.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40.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41.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42.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43.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44.xml.rels>&#65279;<?xml version="1.0" encoding="utf-8" standalone="yes"?><Relationships xmlns="http://schemas.openxmlformats.org/package/2006/relationships"><Relationship Id="rId1" Type="http://schemas.openxmlformats.org/officeDocument/2006/relationships/slideMaster" Target="../slideMasters/slideMaster13.xml" /></Relationships>
</file>

<file path=ppt/slideLayouts/_rels/slideLayout145.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46.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47.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48.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49.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0.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1.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2.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3.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4.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5.xml.rels>&#65279;<?xml version="1.0" encoding="utf-8" standalone="yes"?><Relationships xmlns="http://schemas.openxmlformats.org/package/2006/relationships"><Relationship Id="rId1" Type="http://schemas.openxmlformats.org/officeDocument/2006/relationships/slideMaster" Target="../slideMasters/slideMaster14.xml" /></Relationships>
</file>

<file path=ppt/slideLayouts/_rels/slideLayout156.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57.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58.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59.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0.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1.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2.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3.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4.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5.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6.xml.rels>&#65279;<?xml version="1.0" encoding="utf-8" standalone="yes"?><Relationships xmlns="http://schemas.openxmlformats.org/package/2006/relationships"><Relationship Id="rId1" Type="http://schemas.openxmlformats.org/officeDocument/2006/relationships/slideMaster" Target="../slideMasters/slideMaster15.xml" /></Relationships>
</file>

<file path=ppt/slideLayouts/_rels/slideLayout167.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68.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69.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0.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1.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2.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3.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4.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5.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6.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_rels/slideLayout177.xml.rels>&#65279;<?xml version="1.0" encoding="utf-8" standalone="yes"?><Relationships xmlns="http://schemas.openxmlformats.org/package/2006/relationships"><Relationship Id="rId1" Type="http://schemas.openxmlformats.org/officeDocument/2006/relationships/slideMaster" Target="../slideMasters/slideMaster16.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Ref idx="1002">
        <a:schemeClr val="bg2"/>
      </p:bgRef>
    </p:bg>
    <p:spTree>
      <p:nvGrpSpPr>
        <p:cNvPr id="1" name=""/>
        <p:cNvGrpSpPr/>
        <p:nvPr/>
      </p:nvGrpSpPr>
      <p:grpSpPr>
        <a:xfrm>
          <a:off x="0" y="0"/>
          <a:ext cx="0" cy="0"/>
        </a:xfrm>
      </p:grpSpPr>
      <p:sp>
        <p:nvSpPr>
          <p:cNvPr id="9" name="标题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17" name="副标题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30" name="日期占位符 29"/>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19" name="页脚占位符 18"/>
          <p:cNvSpPr>
            <a:spLocks noGrp="1"/>
          </p:cNvSpPr>
          <p:nvPr>
            <p:ph type="ftr" sz="quarter" idx="11"/>
          </p:nvPr>
        </p:nvSpPr>
        <p:spPr/>
        <p:txBody>
          <a:bodyPr/>
          <a:lstStyle/>
          <a:p>
            <a:endParaRPr lang="zh-CN" altLang="en-US"/>
          </a:p>
        </p:txBody>
      </p:sp>
      <p:sp>
        <p:nvSpPr>
          <p:cNvPr id="27" name="灯片编号占位符 2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Ref idx="1002">
        <a:schemeClr val="bg2"/>
      </p:bgRef>
    </p:bg>
    <p:spTree>
      <p:nvGrpSpPr>
        <p:cNvPr id="1" name=""/>
        <p:cNvGrpSpPr/>
        <p:nvPr/>
      </p:nvGrpSpPr>
      <p:grpSpPr>
        <a:xfrm>
          <a:off x="0" y="0"/>
          <a:ext cx="0" cy="0"/>
        </a:xfrm>
      </p:grpSpPr>
      <p:sp>
        <p:nvSpPr>
          <p:cNvPr id="2" name="标题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528066"/>
            <a:ext cx="8229600" cy="857250"/>
          </a:xfrm>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528066"/>
            <a:ext cx="8229600" cy="857250"/>
          </a:xfrm>
        </p:spPr>
        <p:txBody>
          <a:bodyPr tIns="45720"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4" name="文本占位符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5" name="内容占位符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9" name="单圆角矩形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标题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077200" y="4767263"/>
            <a:ext cx="609600" cy="273844"/>
          </a:xfrm>
        </p:spPr>
        <p:txBody>
          <a:bodyPr/>
          <a:lstStyle/>
          <a:p>
            <a:fld id="{0C913308-F349-4B6D-A68A-DD1791B4A57B}" type="slidenum">
              <a:rPr lang="zh-CN" altLang="en-US" smtClean="0"/>
              <a:t/>
            </a:fld>
            <a:endParaRPr lang="zh-CN" altLang="en-US"/>
          </a:p>
        </p:txBody>
      </p:sp>
      <p:sp>
        <p:nvSpPr>
          <p:cNvPr id="3" name="图片占位符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CN" altLang="en-US" smtClean="0"/>
              <a:t>单击图标添加图片</a:t>
            </a:r>
            <a:endParaRPr kumimoji="0" lang="en-US"/>
          </a:p>
        </p:txBody>
      </p:sp>
      <p:sp>
        <p:nvSpPr>
          <p:cNvPr id="10" name="任意多边形 9"/>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任意多边形 10"/>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685801"/>
            <a:ext cx="2057400" cy="390882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685801"/>
            <a:ext cx="6019800" cy="3908822"/>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9" name="副标题 8"/>
          <p:cNvSpPr>
            <a:spLocks noGrp="1"/>
          </p:cNvSpPr>
          <p:nvPr>
            <p:ph type="subTitle" idx="1"/>
          </p:nvPr>
        </p:nvSpPr>
        <p:spPr>
          <a:xfrm>
            <a:off x="457200" y="2774853"/>
            <a:ext cx="8305800" cy="85725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标题 27"/>
          <p:cNvSpPr>
            <a:spLocks noGrp="1"/>
          </p:cNvSpPr>
          <p:nvPr>
            <p:ph type="ctrTitle"/>
          </p:nvPr>
        </p:nvSpPr>
        <p:spPr>
          <a:xfrm>
            <a:off x="457200" y="1075299"/>
            <a:ext cx="8305800" cy="1485900"/>
          </a:xfrm>
          <a:ln w="6350" cap="rnd">
            <a:noFill/>
          </a:ln>
        </p:spPr>
        <p:txBody>
          <a:bodyPr anchor="b" anchorCtr="0">
            <a:noAutofit/>
          </a:bodyPr>
          <a:lstStyle>
            <a:lvl1pPr algn="ctr">
              <a:defRPr lang="en-US" sz="4800" b="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zh-CN" altLang="en-US" smtClean="0"/>
              <a:t>单击此处编辑母版标题样式</a:t>
            </a:r>
            <a:endParaRPr kumimoji="0" lang="en-US"/>
          </a:p>
        </p:txBody>
      </p:sp>
      <p:cxnSp>
        <p:nvCxnSpPr>
          <p:cNvPr id="8" name="直接连接符 7"/>
          <p:cNvCxnSpPr/>
          <p:nvPr/>
        </p:nvCxnSpPr>
        <p:spPr>
          <a:xfrm>
            <a:off x="1463626" y="2662595"/>
            <a:ext cx="2971800" cy="1191"/>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708574" y="2662595"/>
            <a:ext cx="2971800" cy="1191"/>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4540348" y="2644727"/>
            <a:ext cx="45720" cy="3429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日期占位符 1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16" name="灯片编号占位符 15"/>
          <p:cNvSpPr>
            <a:spLocks noGrp="1"/>
          </p:cNvSpPr>
          <p:nvPr>
            <p:ph type="sldNum" sz="quarter" idx="11"/>
          </p:nvPr>
        </p:nvSpPr>
        <p:spPr/>
        <p:txBody>
          <a:bodyPr/>
          <a:lstStyle/>
          <a:p>
            <a:fld id="{0C913308-F349-4B6D-A68A-DD1791B4A57B}" type="slidenum">
              <a:rPr lang="zh-CN" altLang="en-US" smtClean="0"/>
              <a:t/>
            </a:fld>
            <a:endParaRPr lang="zh-CN" altLang="en-US"/>
          </a:p>
        </p:txBody>
      </p:sp>
      <p:sp>
        <p:nvSpPr>
          <p:cNvPr id="17" name="页脚占位符 16"/>
          <p:cNvSpPr>
            <a:spLocks noGrp="1"/>
          </p:cNvSpPr>
          <p:nvPr>
            <p:ph type="ftr" sz="quarter" idx="12"/>
          </p:nvPr>
        </p:nvSpPr>
        <p:spPr/>
        <p:txBody>
          <a:bodyPr/>
          <a:lstStyle/>
          <a:p>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9" name="内容占位符 8"/>
          <p:cNvSpPr>
            <a:spLocks noGrp="1"/>
          </p:cNvSpPr>
          <p:nvPr>
            <p:ph idx="1"/>
          </p:nvPr>
        </p:nvSpPr>
        <p:spPr>
          <a:xfrm>
            <a:off x="457200" y="1143000"/>
            <a:ext cx="8229600" cy="3429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4" name="日期占位符 13"/>
          <p:cNvSpPr>
            <a:spLocks noGrp="1"/>
          </p:cNvSpPr>
          <p:nvPr>
            <p:ph type="dt" sz="half" idx="14"/>
          </p:nvPr>
        </p:nvSpPr>
        <p:spPr/>
        <p:txBody>
          <a:bodyPr/>
          <a:lstStyle/>
          <a:p>
            <a:fld id="{530820CF-B880-4189-942D-D702A7CBA730}" type="datetimeFigureOut">
              <a:rPr lang="zh-CN" altLang="en-US" smtClean="0"/>
              <a:t/>
            </a:fld>
            <a:endParaRPr lang="zh-CN" altLang="en-US"/>
          </a:p>
        </p:txBody>
      </p:sp>
      <p:sp>
        <p:nvSpPr>
          <p:cNvPr id="15" name="灯片编号占位符 14"/>
          <p:cNvSpPr>
            <a:spLocks noGrp="1"/>
          </p:cNvSpPr>
          <p:nvPr>
            <p:ph type="sldNum" sz="quarter" idx="15"/>
          </p:nvPr>
        </p:nvSpPr>
        <p:spPr/>
        <p:txBody>
          <a:bodyPr/>
          <a:lstStyle>
            <a:lvl1pPr algn="ctr">
              <a:defRPr/>
            </a:lvl1pPr>
          </a:lstStyle>
          <a:p>
            <a:fld id="{0C913308-F349-4B6D-A68A-DD1791B4A57B}" type="slidenum">
              <a:rPr lang="zh-CN" altLang="en-US" smtClean="0"/>
              <a:t/>
            </a:fld>
            <a:endParaRPr lang="zh-CN" altLang="en-US"/>
          </a:p>
        </p:txBody>
      </p:sp>
      <p:sp>
        <p:nvSpPr>
          <p:cNvPr id="16" name="页脚占位符 15"/>
          <p:cNvSpPr>
            <a:spLocks noGrp="1"/>
          </p:cNvSpPr>
          <p:nvPr>
            <p:ph type="ftr" sz="quarter" idx="16"/>
          </p:nvPr>
        </p:nvSpPr>
        <p:spPr/>
        <p:txBody>
          <a:bodyPr/>
          <a:lstStyle/>
          <a:p>
            <a:endParaRPr lang="zh-CN" altLang="en-US"/>
          </a:p>
        </p:txBody>
      </p:sp>
      <p:sp>
        <p:nvSpPr>
          <p:cNvPr id="17" name="标题 16"/>
          <p:cNvSpPr>
            <a:spLocks noGrp="1"/>
          </p:cNvSpPr>
          <p:nvPr>
            <p:ph type="title"/>
          </p:nvPr>
        </p:nvSpPr>
        <p:spPr/>
        <p:txBody>
          <a:bodyPr rtlCol="0" anchor="b" anchorCtr="0"/>
          <a:lstStyle/>
          <a:p>
            <a:r>
              <a:rPr kumimoji="0" lang="zh-CN" altLang="en-US" smtClean="0"/>
              <a:t>单击此处编辑母版标题样式</a:t>
            </a:r>
            <a:endParaRPr kumimoji="0" 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2" name="标题 1"/>
          <p:cNvSpPr>
            <a:spLocks noGrp="1"/>
          </p:cNvSpPr>
          <p:nvPr>
            <p:ph type="title"/>
          </p:nvPr>
        </p:nvSpPr>
        <p:spPr>
          <a:xfrm>
            <a:off x="685800" y="2628900"/>
            <a:ext cx="7924800" cy="1028700"/>
          </a:xfrm>
        </p:spPr>
        <p:txBody>
          <a:bodyPr>
            <a:noAutofit/>
          </a:bodyPr>
          <a:lstStyle>
            <a:lvl1pPr algn="l" rtl="0">
              <a:spcBef>
                <a:spcPct val="0"/>
              </a:spcBef>
              <a:buNone/>
              <a:defRPr lang="en-US" sz="4800" b="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3719148"/>
            <a:ext cx="7924800" cy="738552"/>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cxnSp>
        <p:nvCxnSpPr>
          <p:cNvPr id="7" name="直接连接符 6"/>
          <p:cNvCxnSpPr/>
          <p:nvPr/>
        </p:nvCxnSpPr>
        <p:spPr>
          <a:xfrm>
            <a:off x="685800" y="3687744"/>
            <a:ext cx="7924800" cy="3226"/>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11" name="内容占位符 10"/>
          <p:cNvSpPr>
            <a:spLocks noGrp="1"/>
          </p:cNvSpPr>
          <p:nvPr>
            <p:ph sz="half" idx="1"/>
          </p:nvPr>
        </p:nvSpPr>
        <p:spPr>
          <a:xfrm>
            <a:off x="457200" y="1143000"/>
            <a:ext cx="4059936" cy="3429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143000"/>
            <a:ext cx="4059936" cy="3429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文本占位符 2"/>
          <p:cNvSpPr>
            <a:spLocks noGrp="1"/>
          </p:cNvSpPr>
          <p:nvPr>
            <p:ph type="body" idx="1"/>
          </p:nvPr>
        </p:nvSpPr>
        <p:spPr>
          <a:xfrm>
            <a:off x="457200" y="1049695"/>
            <a:ext cx="4040188" cy="5715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ct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32" name="内容占位符 31"/>
          <p:cNvSpPr>
            <a:spLocks noGrp="1"/>
          </p:cNvSpPr>
          <p:nvPr>
            <p:ph sz="half" idx="2"/>
          </p:nvPr>
        </p:nvSpPr>
        <p:spPr>
          <a:xfrm>
            <a:off x="457200" y="1651422"/>
            <a:ext cx="4038600" cy="2935224"/>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34" name="内容占位符 33"/>
          <p:cNvSpPr>
            <a:spLocks noGrp="1"/>
          </p:cNvSpPr>
          <p:nvPr>
            <p:ph sz="quarter" idx="4"/>
          </p:nvPr>
        </p:nvSpPr>
        <p:spPr>
          <a:xfrm>
            <a:off x="4649788" y="1651422"/>
            <a:ext cx="4038600" cy="2935224"/>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 name="标题 1"/>
          <p:cNvSpPr>
            <a:spLocks noGrp="1"/>
          </p:cNvSpPr>
          <p:nvPr>
            <p:ph type="title"/>
          </p:nvPr>
        </p:nvSpPr>
        <p:spPr>
          <a:xfrm>
            <a:off x="457200" y="116586"/>
            <a:ext cx="8229600" cy="857250"/>
          </a:xfrm>
        </p:spPr>
        <p:txBody>
          <a:bodyPr anchor="b" anchorCtr="0"/>
          <a:lstStyle>
            <a:lvl1pPr>
              <a:defRPr/>
            </a:lvl1pPr>
          </a:lstStyle>
          <a:p>
            <a:r>
              <a:rPr kumimoji="0" lang="zh-CN" altLang="en-US" smtClean="0"/>
              <a:t>单击此处编辑母版标题样式</a:t>
            </a:r>
            <a:endParaRPr kumimoji="0" lang="en-US"/>
          </a:p>
        </p:txBody>
      </p:sp>
      <p:sp>
        <p:nvSpPr>
          <p:cNvPr id="12" name="文本占位符 11"/>
          <p:cNvSpPr>
            <a:spLocks noGrp="1"/>
          </p:cNvSpPr>
          <p:nvPr>
            <p:ph type="body" idx="3"/>
          </p:nvPr>
        </p:nvSpPr>
        <p:spPr>
          <a:xfrm>
            <a:off x="4648200" y="1049695"/>
            <a:ext cx="4040188" cy="5715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ct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cxnSp>
        <p:nvCxnSpPr>
          <p:cNvPr id="10" name="直接连接符 9"/>
          <p:cNvCxnSpPr/>
          <p:nvPr/>
        </p:nvCxnSpPr>
        <p:spPr>
          <a:xfrm>
            <a:off x="562945" y="1635164"/>
            <a:ext cx="3749040" cy="1191"/>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754880" y="1635164"/>
            <a:ext cx="3749040" cy="1191"/>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9" name="内容占位符 28"/>
          <p:cNvSpPr>
            <a:spLocks noGrp="1"/>
          </p:cNvSpPr>
          <p:nvPr>
            <p:ph sz="quarter" idx="1"/>
          </p:nvPr>
        </p:nvSpPr>
        <p:spPr>
          <a:xfrm>
            <a:off x="457200" y="342900"/>
            <a:ext cx="6248400" cy="428625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3" name="文本占位符 2"/>
          <p:cNvSpPr>
            <a:spLocks noGrp="1"/>
          </p:cNvSpPr>
          <p:nvPr>
            <p:ph type="body" idx="2"/>
          </p:nvPr>
        </p:nvSpPr>
        <p:spPr>
          <a:xfrm>
            <a:off x="6781800" y="1200150"/>
            <a:ext cx="1984248" cy="280035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31" name="标题 30"/>
          <p:cNvSpPr>
            <a:spLocks noGrp="1"/>
          </p:cNvSpPr>
          <p:nvPr>
            <p:ph type="title"/>
          </p:nvPr>
        </p:nvSpPr>
        <p:spPr>
          <a:xfrm>
            <a:off x="6781800" y="342900"/>
            <a:ext cx="1981200" cy="8001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CN" altLang="en-US" smtClean="0"/>
              <a:t>单击此处编辑母版标题样式</a:t>
            </a:r>
            <a:endParaRPr kumimoji="0" lang="en-US"/>
          </a:p>
        </p:txBody>
      </p:sp>
      <p:sp>
        <p:nvSpPr>
          <p:cNvPr id="8" name="日期占位符 7"/>
          <p:cNvSpPr>
            <a:spLocks noGrp="1"/>
          </p:cNvSpPr>
          <p:nvPr>
            <p:ph type="dt" sz="half" idx="14"/>
          </p:nvPr>
        </p:nvSpPr>
        <p:spPr/>
        <p:txBody>
          <a:bodyPr/>
          <a:lstStyle/>
          <a:p>
            <a:fld id="{530820CF-B880-4189-942D-D702A7CBA730}" type="datetimeFigureOut">
              <a:rPr lang="zh-CN" altLang="en-US" smtClean="0"/>
              <a:t/>
            </a:fld>
            <a:endParaRPr lang="zh-CN" altLang="en-US"/>
          </a:p>
        </p:txBody>
      </p:sp>
      <p:sp>
        <p:nvSpPr>
          <p:cNvPr id="9" name="灯片编号占位符 8"/>
          <p:cNvSpPr>
            <a:spLocks noGrp="1"/>
          </p:cNvSpPr>
          <p:nvPr>
            <p:ph type="sldNum" sz="quarter" idx="15"/>
          </p:nvPr>
        </p:nvSpPr>
        <p:spPr/>
        <p:txBody>
          <a:bodyPr/>
          <a:lstStyle/>
          <a:p>
            <a:fld id="{0C913308-F349-4B6D-A68A-DD1791B4A57B}" type="slidenum">
              <a:rPr lang="zh-CN" altLang="en-US" smtClean="0"/>
              <a:t/>
            </a:fld>
            <a:endParaRPr lang="zh-CN" altLang="en-US"/>
          </a:p>
        </p:txBody>
      </p:sp>
      <p:sp>
        <p:nvSpPr>
          <p:cNvPr id="10" name="页脚占位符 9"/>
          <p:cNvSpPr>
            <a:spLocks noGrp="1"/>
          </p:cNvSpPr>
          <p:nvPr>
            <p:ph type="ftr" sz="quarter" idx="16"/>
          </p:nvPr>
        </p:nvSpPr>
        <p:spPr/>
        <p:txBody>
          <a:bodyPr/>
          <a:lstStyle/>
          <a:p>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629400" y="342900"/>
            <a:ext cx="2057400" cy="8001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57200" y="342900"/>
            <a:ext cx="6019800" cy="417195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6629400" y="1200150"/>
            <a:ext cx="2057400" cy="33147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8" name="日期占位符 7"/>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9" name="灯片编号占位符 8"/>
          <p:cNvSpPr>
            <a:spLocks noGrp="1"/>
          </p:cNvSpPr>
          <p:nvPr>
            <p:ph type="sldNum" sz="quarter" idx="11"/>
          </p:nvPr>
        </p:nvSpPr>
        <p:spPr/>
        <p:txBody>
          <a:bodyPr/>
          <a:lstStyle/>
          <a:p>
            <a:fld id="{0C913308-F349-4B6D-A68A-DD1791B4A57B}" type="slidenum">
              <a:rPr lang="zh-CN" altLang="en-US" smtClean="0"/>
              <a:t/>
            </a:fld>
            <a:endParaRPr lang="zh-CN" altLang="en-US"/>
          </a:p>
        </p:txBody>
      </p:sp>
      <p:sp>
        <p:nvSpPr>
          <p:cNvPr id="10" name="页脚占位符 9"/>
          <p:cNvSpPr>
            <a:spLocks noGrp="1"/>
          </p:cNvSpPr>
          <p:nvPr>
            <p:ph type="ftr" sz="quarter" idx="12"/>
          </p:nvPr>
        </p:nvSpPr>
        <p:spPr/>
        <p:txBody>
          <a:bodyPr/>
          <a:lstStyle/>
          <a:p>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7" name="对角圆角矩形 6"/>
          <p:cNvSpPr/>
          <p:nvPr/>
        </p:nvSpPr>
        <p:spPr>
          <a:xfrm>
            <a:off x="164592" y="109728"/>
            <a:ext cx="8814816" cy="18790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64234" y="285751"/>
            <a:ext cx="8229600" cy="1657350"/>
          </a:xfrm>
        </p:spPr>
        <p:txBody>
          <a:bodyPr lIns="45720" rIns="228600" anchor="b">
            <a:normAutofit/>
          </a:bodyPr>
          <a:lstStyle>
            <a:lvl1pPr marL="0" algn="r">
              <a:defRPr sz="4800"/>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133600" y="2114550"/>
            <a:ext cx="6560234" cy="1314450"/>
          </a:xfrm>
        </p:spPr>
        <p:txBody>
          <a:bodyPr lIns="45720" rIns="246888"/>
          <a:lstStyle>
            <a:lvl1pPr marL="0" indent="0" algn="r">
              <a:spcBef>
                <a:spcPct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0" name="日期占位符 9"/>
          <p:cNvSpPr>
            <a:spLocks noGrp="1"/>
          </p:cNvSpPr>
          <p:nvPr>
            <p:ph type="dt" sz="half" idx="10"/>
          </p:nvPr>
        </p:nvSpPr>
        <p:spPr>
          <a:xfrm>
            <a:off x="5562600" y="4881753"/>
            <a:ext cx="3002280" cy="205740"/>
          </a:xfrm>
        </p:spPr>
        <p:txBody>
          <a:bodyPr vert="horz" rtlCol="0"/>
          <a:lstStyle/>
          <a:p>
            <a:fld id="{530820CF-B880-4189-942D-D702A7CBA730}" type="datetimeFigureOut">
              <a:rPr lang="zh-CN" altLang="en-US" smtClean="0"/>
              <a:t/>
            </a:fld>
            <a:endParaRPr lang="zh-CN" altLang="en-US"/>
          </a:p>
        </p:txBody>
      </p:sp>
      <p:sp>
        <p:nvSpPr>
          <p:cNvPr id="11" name="灯片编号占位符 10"/>
          <p:cNvSpPr>
            <a:spLocks noGrp="1"/>
          </p:cNvSpPr>
          <p:nvPr>
            <p:ph type="sldNum" sz="quarter" idx="11"/>
          </p:nvPr>
        </p:nvSpPr>
        <p:spPr>
          <a:xfrm>
            <a:off x="8638952" y="48817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2" name="页脚占位符 11"/>
          <p:cNvSpPr>
            <a:spLocks noGrp="1"/>
          </p:cNvSpPr>
          <p:nvPr>
            <p:ph type="ftr" sz="quarter" idx="12"/>
          </p:nvPr>
        </p:nvSpPr>
        <p:spPr>
          <a:xfrm>
            <a:off x="1600200" y="4881753"/>
            <a:ext cx="3907464" cy="205740"/>
          </a:xfrm>
        </p:spPr>
        <p:txBody>
          <a:bodyPr vert="horz" rtlCol="0"/>
          <a:lstStyle/>
          <a:p>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588392" y="1068441"/>
            <a:ext cx="800100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Ref idx="1001">
        <a:schemeClr val="bg2"/>
      </p:bgRef>
    </p:bg>
    <p:spTree>
      <p:nvGrpSpPr>
        <p:cNvPr id="1" name=""/>
        <p:cNvGrpSpPr/>
        <p:nvPr/>
      </p:nvGrpSpPr>
      <p:grpSpPr>
        <a:xfrm>
          <a:off x="0" y="0"/>
          <a:ext cx="0" cy="0"/>
        </a:xfrm>
      </p:grpSpPr>
      <p:sp>
        <p:nvSpPr>
          <p:cNvPr id="7" name="矩形 6"/>
          <p:cNvSpPr/>
          <p:nvPr/>
        </p:nvSpPr>
        <p:spPr>
          <a:xfrm>
            <a:off x="1000128" y="2450592"/>
            <a:ext cx="74066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722376" y="373673"/>
            <a:ext cx="7772400" cy="2048256"/>
          </a:xfrm>
        </p:spPr>
        <p:txBody>
          <a:bodyPr rIns="100584"/>
          <a:lstStyle>
            <a:lvl1pPr algn="r">
              <a:buNone/>
              <a:defRPr sz="4000" b="1" cap="none">
                <a:solidFill>
                  <a:schemeClr val="accent1">
                    <a:tint val="95000"/>
                    <a:satMod val="20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2465785"/>
            <a:ext cx="7772400" cy="1132284"/>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8" name="日期占位符 7"/>
          <p:cNvSpPr>
            <a:spLocks noGrp="1"/>
          </p:cNvSpPr>
          <p:nvPr>
            <p:ph type="dt" sz="half" idx="10"/>
          </p:nvPr>
        </p:nvSpPr>
        <p:spPr>
          <a:xfrm>
            <a:off x="5562600" y="4885253"/>
            <a:ext cx="3002280" cy="205740"/>
          </a:xfrm>
        </p:spPr>
        <p:txBody>
          <a:bodyPr vert="horz" rtlCol="0"/>
          <a:lstStyle/>
          <a:p>
            <a:fld id="{530820CF-B880-4189-942D-D702A7CBA730}" type="datetimeFigureOut">
              <a:rPr lang="zh-CN" altLang="en-US" smtClean="0"/>
              <a:t/>
            </a:fld>
            <a:endParaRPr lang="zh-CN" altLang="en-US"/>
          </a:p>
        </p:txBody>
      </p:sp>
      <p:sp>
        <p:nvSpPr>
          <p:cNvPr id="9" name="灯片编号占位符 8"/>
          <p:cNvSpPr>
            <a:spLocks noGrp="1"/>
          </p:cNvSpPr>
          <p:nvPr>
            <p:ph type="sldNum" sz="quarter" idx="11"/>
          </p:nvPr>
        </p:nvSpPr>
        <p:spPr>
          <a:xfrm>
            <a:off x="8638952" y="48852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0" name="页脚占位符 9"/>
          <p:cNvSpPr>
            <a:spLocks noGrp="1"/>
          </p:cNvSpPr>
          <p:nvPr>
            <p:ph type="ftr" sz="quarter" idx="12"/>
          </p:nvPr>
        </p:nvSpPr>
        <p:spPr>
          <a:xfrm>
            <a:off x="1600200" y="4885253"/>
            <a:ext cx="3907464" cy="205740"/>
          </a:xfrm>
        </p:spPr>
        <p:txBody>
          <a:bodyPr vert="horz" rtlCol="0"/>
          <a:lstStyle/>
          <a:p>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34440"/>
            <a:ext cx="4038600" cy="339471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34440"/>
            <a:ext cx="4038600" cy="339471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641080" y="4885926"/>
            <a:ext cx="464288" cy="205740"/>
          </a:xfrm>
        </p:spPr>
        <p:txBody>
          <a:bodyPr/>
          <a:lstStyle/>
          <a:p>
            <a:fld id="{0C913308-F349-4B6D-A68A-DD1791B4A57B}" type="slidenum">
              <a:rPr lang="zh-CN" altLang="en-US" smtClean="0"/>
              <a:t/>
            </a:fld>
            <a:endParaRPr lang="zh-CN" altLang="en-US"/>
          </a:p>
        </p:txBody>
      </p:sp>
      <p:sp>
        <p:nvSpPr>
          <p:cNvPr id="10" name="矩形 9"/>
          <p:cNvSpPr/>
          <p:nvPr/>
        </p:nvSpPr>
        <p:spPr>
          <a:xfrm>
            <a:off x="588392" y="1068441"/>
            <a:ext cx="800100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16744" y="1623912"/>
            <a:ext cx="37490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11" name="矩形 10"/>
          <p:cNvSpPr/>
          <p:nvPr/>
        </p:nvSpPr>
        <p:spPr>
          <a:xfrm>
            <a:off x="4800600" y="1623912"/>
            <a:ext cx="37490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2" name="标题 1"/>
          <p:cNvSpPr>
            <a:spLocks noGrp="1"/>
          </p:cNvSpPr>
          <p:nvPr>
            <p:ph type="title"/>
          </p:nvPr>
        </p:nvSpPr>
        <p:spPr>
          <a:xfrm>
            <a:off x="457200" y="188961"/>
            <a:ext cx="8229600" cy="857250"/>
          </a:xfrm>
        </p:spPr>
        <p:txBody>
          <a:bodyPr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479822"/>
          </a:xfrm>
        </p:spPr>
        <p:txBody>
          <a:bodyPr anchor="b">
            <a:noAutofit/>
          </a:bodyPr>
          <a:lstStyle>
            <a:lvl1pPr marL="91440" indent="0" algn="l">
              <a:spcBef>
                <a:spcPct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4" name="文本占位符 3"/>
          <p:cNvSpPr>
            <a:spLocks noGrp="1"/>
          </p:cNvSpPr>
          <p:nvPr>
            <p:ph type="body" sz="half" idx="3"/>
          </p:nvPr>
        </p:nvSpPr>
        <p:spPr>
          <a:xfrm>
            <a:off x="4645026" y="1151335"/>
            <a:ext cx="4041775" cy="479822"/>
          </a:xfrm>
        </p:spPr>
        <p:txBody>
          <a:bodyPr anchor="b">
            <a:noAutofit/>
          </a:bodyPr>
          <a:lstStyle>
            <a:lvl1pPr marL="91440" indent="0" algn="l">
              <a:spcBef>
                <a:spcPct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5" name="内容占位符 4"/>
          <p:cNvSpPr>
            <a:spLocks noGrp="1"/>
          </p:cNvSpPr>
          <p:nvPr>
            <p:ph sz="quarter" idx="2"/>
          </p:nvPr>
        </p:nvSpPr>
        <p:spPr>
          <a:xfrm>
            <a:off x="457200" y="1771651"/>
            <a:ext cx="4040188" cy="2956322"/>
          </a:xfrm>
        </p:spPr>
        <p:txBody>
          <a:bodyPr lIns="9144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956322"/>
          </a:xfrm>
        </p:spPr>
        <p:txBody>
          <a:bodyPr/>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a:xfrm>
            <a:off x="8641080" y="4885926"/>
            <a:ext cx="464288" cy="205740"/>
          </a:xfrm>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189914"/>
            <a:ext cx="8229600" cy="857250"/>
          </a:xfrm>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7" name="矩形 6"/>
          <p:cNvSpPr/>
          <p:nvPr/>
        </p:nvSpPr>
        <p:spPr>
          <a:xfrm>
            <a:off x="588392" y="1068441"/>
            <a:ext cx="800100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bg>
      <p:bgRef idx="1001">
        <a:schemeClr val="bg2"/>
      </p:bgRef>
    </p:bg>
    <p:spTree>
      <p:nvGrpSpPr>
        <p:cNvPr id="1" name=""/>
        <p:cNvGrpSpPr/>
        <p:nvPr/>
      </p:nvGrpSpPr>
      <p:grpSpPr>
        <a:xfrm>
          <a:off x="0" y="0"/>
          <a:ext cx="0" cy="0"/>
        </a:xfrm>
      </p:grpSpPr>
      <p:sp>
        <p:nvSpPr>
          <p:cNvPr id="8" name="矩形 7"/>
          <p:cNvSpPr/>
          <p:nvPr/>
        </p:nvSpPr>
        <p:spPr>
          <a:xfrm>
            <a:off x="5057552" y="793242"/>
            <a:ext cx="37490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4963136" y="228600"/>
            <a:ext cx="3931920" cy="571500"/>
          </a:xfrm>
        </p:spPr>
        <p:txBody>
          <a:bodyPr anchor="b"/>
          <a:lstStyle>
            <a:lvl1pPr marL="0" algn="r">
              <a:buNone/>
              <a:defRPr sz="2000" b="1"/>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963136" y="830670"/>
            <a:ext cx="3931920" cy="800100"/>
          </a:xfrm>
        </p:spPr>
        <p:txBody>
          <a:bodyPr/>
          <a:lstStyle>
            <a:lvl1pPr marL="0" indent="0" algn="r">
              <a:spcBef>
                <a:spcPct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1"/>
          </p:nvPr>
        </p:nvSpPr>
        <p:spPr>
          <a:xfrm>
            <a:off x="228600" y="1657350"/>
            <a:ext cx="8666456" cy="2983230"/>
          </a:xfrm>
        </p:spPr>
        <p:txBody>
          <a:bodyPr/>
          <a:lstStyle>
            <a:lvl1pPr marL="292735">
              <a:defRPr sz="3200"/>
            </a:lvl1pPr>
            <a:lvl2pPr marL="594360">
              <a:defRPr sz="2800"/>
            </a:lvl2pPr>
            <a:lvl3pPr marL="822960">
              <a:defRPr sz="2400"/>
            </a:lvl3pPr>
            <a:lvl4pPr marL="1051560">
              <a:defRPr sz="2000"/>
            </a:lvl4pPr>
            <a:lvl5pPr marL="1261745">
              <a:defRPr sz="20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9" name="日期占位符 8"/>
          <p:cNvSpPr>
            <a:spLocks noGrp="1"/>
          </p:cNvSpPr>
          <p:nvPr>
            <p:ph type="dt" sz="half" idx="10"/>
          </p:nvPr>
        </p:nvSpPr>
        <p:spPr>
          <a:xfrm>
            <a:off x="5562600" y="4885253"/>
            <a:ext cx="3002280" cy="205740"/>
          </a:xfrm>
        </p:spPr>
        <p:txBody>
          <a:bodyPr vert="horz" rtlCol="0"/>
          <a:lstStyle/>
          <a:p>
            <a:fld id="{530820CF-B880-4189-942D-D702A7CBA730}" type="datetimeFigureOut">
              <a:rPr lang="zh-CN" altLang="en-US" smtClean="0"/>
              <a:t/>
            </a:fld>
            <a:endParaRPr lang="zh-CN" altLang="en-US"/>
          </a:p>
        </p:txBody>
      </p:sp>
      <p:sp>
        <p:nvSpPr>
          <p:cNvPr id="10" name="灯片编号占位符 9"/>
          <p:cNvSpPr>
            <a:spLocks noGrp="1"/>
          </p:cNvSpPr>
          <p:nvPr>
            <p:ph type="sldNum" sz="quarter" idx="11"/>
          </p:nvPr>
        </p:nvSpPr>
        <p:spPr>
          <a:xfrm>
            <a:off x="8638952" y="48852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1" name="页脚占位符 10"/>
          <p:cNvSpPr>
            <a:spLocks noGrp="1"/>
          </p:cNvSpPr>
          <p:nvPr>
            <p:ph type="ftr" sz="quarter" idx="12"/>
          </p:nvPr>
        </p:nvSpPr>
        <p:spPr>
          <a:xfrm>
            <a:off x="1600200" y="4885253"/>
            <a:ext cx="3907464" cy="205740"/>
          </a:xfrm>
        </p:spPr>
        <p:txBody>
          <a:bodyPr vert="horz" rtlCol="0"/>
          <a:lstStyle/>
          <a:p>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3040443" y="3543300"/>
            <a:ext cx="5486400" cy="498402"/>
          </a:xfrm>
        </p:spPr>
        <p:txBody>
          <a:bodyPr anchor="b"/>
          <a:lstStyle>
            <a:lvl1pPr marL="0" algn="r">
              <a:buNone/>
              <a:defRPr sz="2000" b="1"/>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3040443" y="4041703"/>
            <a:ext cx="5486400" cy="684191"/>
          </a:xfrm>
        </p:spPr>
        <p:txBody>
          <a:bodyPr/>
          <a:lstStyle>
            <a:lvl1pPr marL="0" indent="0" algn="r">
              <a:spcBef>
                <a:spcPct val="0"/>
              </a:spcBef>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13" name="图片占位符 12"/>
          <p:cNvSpPr>
            <a:spLocks noGrp="1"/>
          </p:cNvSpPr>
          <p:nvPr>
            <p:ph type="pic" idx="1"/>
          </p:nvPr>
        </p:nvSpPr>
        <p:spPr>
          <a:xfrm>
            <a:off x="304800" y="187398"/>
            <a:ext cx="8534400" cy="325755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a:solidFill>
                <a:schemeClr val="lt1"/>
              </a:solidFill>
              <a:latin typeface="+mn-lt"/>
              <a:ea typeface="+mn-ea"/>
              <a:cs typeface="+mn-cs"/>
            </a:endParaRPr>
          </a:p>
        </p:txBody>
      </p:sp>
      <p:sp>
        <p:nvSpPr>
          <p:cNvPr id="8" name="日期占位符 7"/>
          <p:cNvSpPr>
            <a:spLocks noGrp="1"/>
          </p:cNvSpPr>
          <p:nvPr>
            <p:ph type="dt" sz="half" idx="10"/>
          </p:nvPr>
        </p:nvSpPr>
        <p:spPr>
          <a:xfrm>
            <a:off x="5562600" y="4881753"/>
            <a:ext cx="3002280" cy="205740"/>
          </a:xfrm>
        </p:spPr>
        <p:txBody>
          <a:bodyPr vert="horz" rtlCol="0"/>
          <a:lstStyle/>
          <a:p>
            <a:fld id="{530820CF-B880-4189-942D-D702A7CBA730}" type="datetimeFigureOut">
              <a:rPr lang="zh-CN" altLang="en-US" smtClean="0"/>
              <a:t/>
            </a:fld>
            <a:endParaRPr lang="zh-CN" altLang="en-US"/>
          </a:p>
        </p:txBody>
      </p:sp>
      <p:sp>
        <p:nvSpPr>
          <p:cNvPr id="9" name="灯片编号占位符 8"/>
          <p:cNvSpPr>
            <a:spLocks noGrp="1"/>
          </p:cNvSpPr>
          <p:nvPr>
            <p:ph type="sldNum" sz="quarter" idx="11"/>
          </p:nvPr>
        </p:nvSpPr>
        <p:spPr>
          <a:xfrm>
            <a:off x="8638952" y="48817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0" name="页脚占位符 9"/>
          <p:cNvSpPr>
            <a:spLocks noGrp="1"/>
          </p:cNvSpPr>
          <p:nvPr>
            <p:ph type="ftr" sz="quarter" idx="12"/>
          </p:nvPr>
        </p:nvSpPr>
        <p:spPr>
          <a:xfrm>
            <a:off x="1600200" y="4881753"/>
            <a:ext cx="3907464" cy="205740"/>
          </a:xfrm>
        </p:spPr>
        <p:txBody>
          <a:bodyPr vert="horz" rtlCol="0"/>
          <a:lstStyle/>
          <a:p>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lvl1pPr algn="l">
              <a:defRPr/>
            </a:lvl1p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7" name="矩形 6"/>
          <p:cNvSpPr/>
          <p:nvPr/>
        </p:nvSpPr>
        <p:spPr>
          <a:xfrm>
            <a:off x="685800" y="2397515"/>
            <a:ext cx="77724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257301"/>
            <a:ext cx="7772400" cy="1153715"/>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2411015"/>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4800600"/>
            <a:ext cx="3200400" cy="212850"/>
          </a:xfrm>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a:xfrm>
            <a:off x="5330952" y="4800600"/>
            <a:ext cx="3733800" cy="212850"/>
          </a:xfrm>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7" name="矩形 6"/>
          <p:cNvSpPr/>
          <p:nvPr/>
        </p:nvSpPr>
        <p:spPr>
          <a:xfrm>
            <a:off x="685800" y="2357436"/>
            <a:ext cx="77724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2357437"/>
            <a:ext cx="7772400" cy="1021556"/>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232296"/>
            <a:ext cx="7772400" cy="1125140"/>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矩形 7"/>
          <p:cNvSpPr/>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6" name="矩形 5"/>
          <p:cNvSpPr/>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Ref idx="1002">
        <a:schemeClr val="bg2"/>
      </p:bgRef>
    </p:bg>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8" name="矩形 7"/>
          <p:cNvSpPr/>
          <p:nvPr/>
        </p:nvSpPr>
        <p:spPr>
          <a:xfrm>
            <a:off x="2786050" y="790160"/>
            <a:ext cx="59040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171450"/>
            <a:ext cx="5900752" cy="632210"/>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857238"/>
            <a:ext cx="5900750" cy="385765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857238"/>
            <a:ext cx="2257408" cy="3857652"/>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Ref idx="1002">
        <a:schemeClr val="bg2"/>
      </p:bgRef>
    </p:bg>
    <p:spTree>
      <p:nvGrpSpPr>
        <p:cNvPr id="1" name=""/>
        <p:cNvGrpSpPr/>
        <p:nvPr/>
      </p:nvGrpSpPr>
      <p:grpSpPr>
        <a:xfrm>
          <a:off x="0" y="0"/>
          <a:ext cx="0" cy="0"/>
        </a:xfrm>
      </p:grpSpPr>
      <p:sp>
        <p:nvSpPr>
          <p:cNvPr id="2" name="标题 1"/>
          <p:cNvSpPr>
            <a:spLocks noGrp="1"/>
          </p:cNvSpPr>
          <p:nvPr>
            <p:ph type="title"/>
          </p:nvPr>
        </p:nvSpPr>
        <p:spPr>
          <a:xfrm>
            <a:off x="533400" y="228600"/>
            <a:ext cx="6400800" cy="51435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857250"/>
            <a:ext cx="7223248" cy="2985129"/>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4057650"/>
            <a:ext cx="5657888" cy="603647"/>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7" name="矩形 6"/>
          <p:cNvSpPr/>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215206" y="205978"/>
            <a:ext cx="1471594" cy="450891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8"/>
            <a:ext cx="6686568" cy="4508912"/>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3" name="矩形 22"/>
          <p:cNvSpPr/>
          <p:nvPr/>
        </p:nvSpPr>
        <p:spPr>
          <a:xfrm flipV="1">
            <a:off x="5410183" y="2857501"/>
            <a:ext cx="3733819" cy="6831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矩形 23"/>
          <p:cNvSpPr/>
          <p:nvPr/>
        </p:nvSpPr>
        <p:spPr>
          <a:xfrm flipV="1">
            <a:off x="5410201" y="2922758"/>
            <a:ext cx="3733801" cy="144018"/>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矩形 24"/>
          <p:cNvSpPr/>
          <p:nvPr/>
        </p:nvSpPr>
        <p:spPr>
          <a:xfrm flipV="1">
            <a:off x="5410201" y="3086375"/>
            <a:ext cx="3733801" cy="6858"/>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矩形 25"/>
          <p:cNvSpPr/>
          <p:nvPr/>
        </p:nvSpPr>
        <p:spPr>
          <a:xfrm flipV="1">
            <a:off x="5410200" y="3123302"/>
            <a:ext cx="1965960" cy="13716"/>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矩形 26"/>
          <p:cNvSpPr/>
          <p:nvPr/>
        </p:nvSpPr>
        <p:spPr>
          <a:xfrm flipV="1">
            <a:off x="5410200" y="3149679"/>
            <a:ext cx="1965960" cy="6858"/>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圆角矩形 29"/>
          <p:cNvSpPr/>
          <p:nvPr/>
        </p:nvSpPr>
        <p:spPr bwMode="white">
          <a:xfrm>
            <a:off x="5410200" y="2971800"/>
            <a:ext cx="3063240" cy="20574"/>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圆角矩形 30"/>
          <p:cNvSpPr/>
          <p:nvPr/>
        </p:nvSpPr>
        <p:spPr bwMode="white">
          <a:xfrm>
            <a:off x="7376507" y="3045737"/>
            <a:ext cx="160020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矩形 6"/>
          <p:cNvSpPr/>
          <p:nvPr/>
        </p:nvSpPr>
        <p:spPr>
          <a:xfrm>
            <a:off x="1" y="2737246"/>
            <a:ext cx="9144000" cy="183128"/>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1" y="2756646"/>
            <a:ext cx="9144001" cy="10550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flipV="1">
            <a:off x="6414051" y="2732318"/>
            <a:ext cx="2729950" cy="186324"/>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a:xfrm>
            <a:off x="0" y="0"/>
            <a:ext cx="9144000" cy="2776275"/>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57200" y="1801416"/>
            <a:ext cx="8458200" cy="1102519"/>
          </a:xfrm>
        </p:spPr>
        <p:txBody>
          <a:bodyPr anchor="b"/>
          <a:lstStyle>
            <a:lvl1pPr>
              <a:defRPr sz="4400">
                <a:solidFill>
                  <a:schemeClr val="bg1"/>
                </a:solidFill>
              </a:defRPr>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457200" y="2924953"/>
            <a:ext cx="4953000" cy="1314450"/>
          </a:xfrm>
        </p:spPr>
        <p:txBody>
          <a:bodyPr/>
          <a:lstStyle>
            <a:lvl1pPr marL="64135"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a:xfrm>
            <a:off x="6705600" y="3154680"/>
            <a:ext cx="960120" cy="342900"/>
          </a:xfrm>
        </p:spPr>
        <p:txBody>
          <a:bodyPr/>
          <a:lstStyle/>
          <a:p>
            <a:fld id="{530820CF-B880-4189-942D-D702A7CBA730}" type="datetimeFigureOut">
              <a:rPr lang="zh-CN" altLang="en-US" smtClean="0"/>
              <a:t/>
            </a:fld>
            <a:endParaRPr lang="zh-CN" altLang="en-US"/>
          </a:p>
        </p:txBody>
      </p:sp>
      <p:sp>
        <p:nvSpPr>
          <p:cNvPr id="17" name="页脚占位符 16"/>
          <p:cNvSpPr>
            <a:spLocks noGrp="1"/>
          </p:cNvSpPr>
          <p:nvPr>
            <p:ph type="ftr" sz="quarter" idx="11"/>
          </p:nvPr>
        </p:nvSpPr>
        <p:spPr>
          <a:xfrm>
            <a:off x="5410200" y="3153966"/>
            <a:ext cx="1295400" cy="342900"/>
          </a:xfrm>
        </p:spPr>
        <p:txBody>
          <a:bodyPr/>
          <a:lstStyle/>
          <a:p>
            <a:endParaRPr lang="zh-CN" altLang="en-US"/>
          </a:p>
        </p:txBody>
      </p:sp>
      <p:sp>
        <p:nvSpPr>
          <p:cNvPr id="29" name="灯片编号占位符 28"/>
          <p:cNvSpPr>
            <a:spLocks noGrp="1"/>
          </p:cNvSpPr>
          <p:nvPr>
            <p:ph type="sldNum" sz="quarter" idx="12"/>
          </p:nvPr>
        </p:nvSpPr>
        <p:spPr>
          <a:xfrm>
            <a:off x="8320088" y="852"/>
            <a:ext cx="747712" cy="274320"/>
          </a:xfrm>
        </p:spPr>
        <p:txBody>
          <a:bodyPr/>
          <a:lstStyle>
            <a:lvl1pPr algn="r">
              <a:defRPr sz="1800">
                <a:solidFill>
                  <a:schemeClr val="bg1"/>
                </a:solidFill>
              </a:defRPr>
            </a:lvl1p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1485901"/>
            <a:ext cx="7772400" cy="1021556"/>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2525316"/>
            <a:ext cx="7772400" cy="1132284"/>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87069"/>
            <a:ext cx="4038600" cy="3394472"/>
          </a:xfrm>
        </p:spPr>
        <p:txBody>
          <a:bodyPr/>
          <a:lstStyle>
            <a:lvl1pPr>
              <a:defRPr sz="2000"/>
            </a:lvl1pPr>
            <a:lvl2pPr>
              <a:defRPr sz="1900"/>
            </a:lvl2pPr>
            <a:lvl3pPr>
              <a:defRPr sz="18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87069"/>
            <a:ext cx="4038600" cy="3394472"/>
          </a:xfrm>
        </p:spPr>
        <p:txBody>
          <a:bodyPr/>
          <a:lstStyle>
            <a:lvl1pPr>
              <a:defRPr sz="2000"/>
            </a:lvl1pPr>
            <a:lvl2pPr>
              <a:defRPr sz="1900"/>
            </a:lvl2pPr>
            <a:lvl3pPr>
              <a:defRPr sz="18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381000" y="857250"/>
            <a:ext cx="8382000" cy="802386"/>
          </a:xfrm>
        </p:spPr>
        <p:txBody>
          <a:bodyPr anchor="ctr"/>
          <a:lstStyle>
            <a:lvl1pPr>
              <a:defRPr sz="4000" b="0" i="0" cap="none"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381000" y="1683728"/>
            <a:ext cx="4041648" cy="3429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4" name="文本占位符 3"/>
          <p:cNvSpPr>
            <a:spLocks noGrp="1"/>
          </p:cNvSpPr>
          <p:nvPr>
            <p:ph type="body" sz="half" idx="3"/>
          </p:nvPr>
        </p:nvSpPr>
        <p:spPr>
          <a:xfrm>
            <a:off x="4721226" y="1683728"/>
            <a:ext cx="4041775" cy="3429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5" name="内容占位符 4"/>
          <p:cNvSpPr>
            <a:spLocks noGrp="1"/>
          </p:cNvSpPr>
          <p:nvPr>
            <p:ph sz="quarter" idx="2"/>
          </p:nvPr>
        </p:nvSpPr>
        <p:spPr>
          <a:xfrm>
            <a:off x="381000" y="2031389"/>
            <a:ext cx="4041648" cy="2914650"/>
          </a:xfrm>
        </p:spPr>
        <p:txBody>
          <a:bodyPr/>
          <a:lstStyle>
            <a:lvl1pPr>
              <a:defRPr sz="20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718305" y="2031389"/>
            <a:ext cx="4041775" cy="2914650"/>
          </a:xfrm>
        </p:spPr>
        <p:txBody>
          <a:bodyPr/>
          <a:lstStyle>
            <a:lvl1pPr>
              <a:defRPr sz="20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6" name="日期占位符 25"/>
          <p:cNvSpPr>
            <a:spLocks noGrp="1"/>
          </p:cNvSpPr>
          <p:nvPr>
            <p:ph type="dt" sz="half" idx="10"/>
          </p:nvPr>
        </p:nvSpPr>
        <p:spPr/>
        <p:txBody>
          <a:bodyPr rtlCol="0"/>
          <a:lstStyle/>
          <a:p>
            <a:fld id="{530820CF-B880-4189-942D-D702A7CBA730}" type="datetimeFigureOut">
              <a:rPr lang="zh-CN" altLang="en-US" smtClean="0"/>
              <a:t/>
            </a:fld>
            <a:endParaRPr lang="zh-CN" altLang="en-US"/>
          </a:p>
        </p:txBody>
      </p:sp>
      <p:sp>
        <p:nvSpPr>
          <p:cNvPr id="27" name="灯片编号占位符 26"/>
          <p:cNvSpPr>
            <a:spLocks noGrp="1"/>
          </p:cNvSpPr>
          <p:nvPr>
            <p:ph type="sldNum" sz="quarter" idx="11"/>
          </p:nvPr>
        </p:nvSpPr>
        <p:spPr/>
        <p:txBody>
          <a:bodyPr rtlCol="0"/>
          <a:lstStyle/>
          <a:p>
            <a:fld id="{0C913308-F349-4B6D-A68A-DD1791B4A57B}" type="slidenum">
              <a:rPr lang="zh-CN" altLang="en-US" smtClean="0"/>
              <a:t/>
            </a:fld>
            <a:endParaRPr lang="zh-CN" altLang="en-US"/>
          </a:p>
        </p:txBody>
      </p:sp>
      <p:sp>
        <p:nvSpPr>
          <p:cNvPr id="28" name="页脚占位符 27"/>
          <p:cNvSpPr>
            <a:spLocks noGrp="1"/>
          </p:cNvSpPr>
          <p:nvPr>
            <p:ph type="ftr" sz="quarter" idx="12"/>
          </p:nvPr>
        </p:nvSpPr>
        <p:spPr/>
        <p:txBody>
          <a:bodyPr rtlCol="0"/>
          <a:lstStyle/>
          <a:p>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857250"/>
            <a:ext cx="8229600" cy="802386"/>
          </a:xfrm>
        </p:spPr>
        <p:txBody>
          <a:bodyPr anchor="ctr"/>
          <a:lstStyle>
            <a:lvl1pPr>
              <a:defRPr sz="4000">
                <a:solidFill>
                  <a:schemeClr val="tx2"/>
                </a:solidFill>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a:xfrm>
            <a:off x="6583680" y="459486"/>
            <a:ext cx="957264" cy="342900"/>
          </a:xfrm>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a:xfrm>
            <a:off x="5257800" y="459486"/>
            <a:ext cx="1325880" cy="342900"/>
          </a:xfrm>
        </p:spPr>
        <p:txBody>
          <a:bodyPr/>
          <a:lstStyle/>
          <a:p>
            <a:endParaRPr lang="zh-CN" altLang="en-US"/>
          </a:p>
        </p:txBody>
      </p:sp>
      <p:sp>
        <p:nvSpPr>
          <p:cNvPr id="5" name="灯片编号占位符 4"/>
          <p:cNvSpPr>
            <a:spLocks noGrp="1"/>
          </p:cNvSpPr>
          <p:nvPr>
            <p:ph type="sldNum" sz="quarter" idx="12"/>
          </p:nvPr>
        </p:nvSpPr>
        <p:spPr>
          <a:xfrm>
            <a:off x="8174736" y="1704"/>
            <a:ext cx="762000" cy="274320"/>
          </a:xfrm>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5353496" y="826478"/>
            <a:ext cx="3383280" cy="658368"/>
          </a:xfrm>
        </p:spPr>
        <p:txBody>
          <a:bodyPr anchor="b"/>
          <a:lstStyle>
            <a:lvl1pPr algn="l">
              <a:buNone/>
              <a:defRPr sz="1800" b="1"/>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5353496" y="1508045"/>
            <a:ext cx="3383280" cy="3463290"/>
          </a:xfrm>
        </p:spPr>
        <p:txBody>
          <a:bodyPr/>
          <a:lstStyle>
            <a:lvl1pPr marL="889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1"/>
          </p:nvPr>
        </p:nvSpPr>
        <p:spPr>
          <a:xfrm>
            <a:off x="152400" y="582215"/>
            <a:ext cx="5102352" cy="438912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5440435" y="831870"/>
            <a:ext cx="586803" cy="3511228"/>
          </a:xfrm>
        </p:spPr>
        <p:txBody>
          <a:bodyPr vert="vert270" lIns="45720" tIns="0" rIns="45720" anchor="t"/>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03671" y="857250"/>
            <a:ext cx="4572000" cy="3429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6088443" y="2455731"/>
            <a:ext cx="2590800" cy="1887367"/>
          </a:xfrm>
        </p:spPr>
        <p:txBody>
          <a:bodyPr lIns="0" tIns="0" rIns="45720" anchor="t"/>
          <a:lstStyle>
            <a:lvl1pPr marL="0" indent="0">
              <a:lnSpc>
                <a:spcPct val="100000"/>
              </a:lnSpc>
              <a:spcBef>
                <a:spcPct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CN" altLang="en-US" smtClean="0"/>
              <a:t>单击此处编辑母版文本样式</a:t>
            </a:r>
            <a:endParaRPr kumimoji="0"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781800" y="857250"/>
            <a:ext cx="1905000" cy="4114800"/>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857250"/>
            <a:ext cx="6248400" cy="4114800"/>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Content">
    <p:spTree>
      <p:nvGrpSpPr>
        <p:cNvPr id="1" name=""/>
        <p:cNvGrpSpPr/>
        <p:nvPr/>
      </p:nvGrpSpPr>
      <p:grpSpPr>
        <a:xfrm>
          <a:off x="0" y="0"/>
          <a:ext cx="0" cy="0"/>
        </a:xfrm>
      </p:grpSpPr>
      <p:sp>
        <p:nvSpPr>
          <p:cNvPr id="2" name="Content Placeholder 1"/>
          <p:cNvSpPr>
            <a:spLocks noGrp="1"/>
          </p:cNvSpPr>
          <p:nvPr>
            <p:ph/>
          </p:nvPr>
        </p:nvSpPr>
        <p:spPr>
          <a:xfrm>
            <a:off x="301626" y="514350"/>
            <a:ext cx="8543925" cy="3886200"/>
          </a:xfrm>
        </p:spPr>
        <p:txBody>
          <a:bodyPr/>
          <a:lstStyle/>
          <a:p>
            <a:pPr lvl="0"/>
            <a:r>
              <a:rPr lang="x-none" smtClean="0"/>
              <a:t>Click to edit Master text styles</a:t>
            </a:r>
            <a:endParaRPr lang="x-none" smtClean="0"/>
          </a:p>
          <a:p>
            <a:pPr lvl="1"/>
            <a:r>
              <a:rPr lang="x-none" smtClean="0"/>
              <a:t>Second level</a:t>
            </a:r>
            <a:endParaRPr lang="x-none" smtClean="0"/>
          </a:p>
          <a:p>
            <a:pPr lvl="2"/>
            <a:r>
              <a:rPr lang="x-none" smtClean="0"/>
              <a:t>Third level</a:t>
            </a:r>
            <a:endParaRPr lang="x-none" smtClean="0"/>
          </a:p>
          <a:p>
            <a:pPr lvl="3"/>
            <a:r>
              <a:rPr lang="x-none" smtClean="0"/>
              <a:t>Fourth level</a:t>
            </a:r>
            <a:endParaRPr lang="x-none" smtClean="0"/>
          </a:p>
          <a:p>
            <a:pPr lvl="4"/>
            <a:r>
              <a:rPr lang="x-none" smtClean="0"/>
              <a:t>Fifth level</a:t>
            </a:r>
            <a:endParaRPr 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C0EECA8B-8A40-4969-A729-BD8E4E0AC12F}" type="slidenum">
              <a:rPr lang="en-US" altLang="zh-CN"/>
              <a:t/>
            </a:fld>
            <a:endParaRPr lang="en-US" altLang="zh-CN"/>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725DE6B4-7E8B-4FEB-97B5-D02C34768AD0}" type="slidenum">
              <a:rPr lang="en-US" altLang="zh-CN"/>
              <a:t/>
            </a:fld>
            <a:endParaRPr lang="en-US" altLang="zh-CN"/>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D5C3C568-05DA-4BF9-9D7E-3CC67266852B}" type="slidenum">
              <a:rPr lang="en-US" altLang="zh-CN"/>
              <a:t/>
            </a:fld>
            <a:endParaRPr lang="en-US" altLang="zh-CN"/>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5EF18C24-7B07-4BB4-A5BD-773A181FAA8B}" type="slidenum">
              <a:rPr lang="en-US" altLang="zh-CN"/>
              <a:t/>
            </a:fld>
            <a:endParaRPr lang="en-US" altLang="zh-CN"/>
          </a:p>
        </p:txBody>
      </p:sp>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724E6B3D-E513-4C95-B0F3-C12611C20DB7}" type="slidenum">
              <a:rPr lang="en-US" altLang="zh-CN"/>
              <a:t/>
            </a:fld>
            <a:endParaRPr lang="en-US" altLang="zh-CN"/>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EBFD6540-3A46-4E9A-986D-A68F2F93F776}" type="slidenum">
              <a:rPr lang="en-US" altLang="zh-CN"/>
              <a:t/>
            </a:fld>
            <a:endParaRPr lang="en-US" altLang="zh-CN"/>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307D1100-24DC-4570-B00F-5A6ECB133A55}" type="slidenum">
              <a:rPr lang="en-US" altLang="zh-CN"/>
              <a:t/>
            </a:fld>
            <a:endParaRPr lang="en-US" altLang="zh-CN"/>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a:lvl1pPr>
          </a:lstStyle>
          <a:p>
            <a:pPr>
              <a:defRPr/>
            </a:pPr>
            <a:fld id="{6D9F7153-A27F-4314-B2AD-6349785E4DF5}" type="slidenum">
              <a:rPr lang="en-US" altLang="zh-CN"/>
              <a:t/>
            </a:fld>
            <a:endParaRPr lang="en-US" altLang="zh-CN"/>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B0E05A2E-865E-48A5-B4F7-952EE36F0A91}" type="slidenum">
              <a:rPr lang="en-US" altLang="zh-CN"/>
              <a:t/>
            </a:fld>
            <a:endParaRPr lang="en-US" altLang="zh-CN"/>
          </a:p>
        </p:txBody>
      </p:sp>
    </p:spTree>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9A66F94F-C4A6-4DC5-90E9-95E9AB39E0AA}" type="slidenum">
              <a:rPr lang="en-US" altLang="zh-CN"/>
              <a:t/>
            </a:fld>
            <a:endParaRPr lang="en-US" altLang="zh-CN"/>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9CCF5A84-0E1B-4F9F-8CFF-95A69B4196BC}" type="slidenum">
              <a:rPr lang="en-US" altLang="zh-CN"/>
              <a:t/>
            </a:fld>
            <a:endParaRPr lang="en-US" altLang="zh-CN"/>
          </a:p>
        </p:txBody>
      </p:sp>
    </p:spTree>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E1C9F830-7F9D-426D-A7D5-2470844796A8}" type="slidenum">
              <a:rPr lang="en-US" altLang="zh-CN"/>
              <a:t/>
            </a:fld>
            <a:endParaRPr lang="en-US" altLang="zh-CN"/>
          </a:p>
        </p:txBody>
      </p:sp>
    </p:spTree>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7" name="对角圆角矩形 6"/>
          <p:cNvSpPr/>
          <p:nvPr/>
        </p:nvSpPr>
        <p:spPr>
          <a:xfrm>
            <a:off x="164592" y="109728"/>
            <a:ext cx="8814816" cy="18790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64234" y="285751"/>
            <a:ext cx="8229600" cy="1657350"/>
          </a:xfrm>
        </p:spPr>
        <p:txBody>
          <a:bodyPr lIns="45720" rIns="228600" anchor="b">
            <a:normAutofit/>
          </a:bodyPr>
          <a:lstStyle>
            <a:lvl1pPr marL="0" algn="r">
              <a:defRPr sz="4800"/>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133600" y="2114550"/>
            <a:ext cx="6560234" cy="1314450"/>
          </a:xfrm>
        </p:spPr>
        <p:txBody>
          <a:bodyPr lIns="45720" rIns="246888"/>
          <a:lstStyle>
            <a:lvl1pPr marL="0" indent="0" algn="r">
              <a:spcBef>
                <a:spcPct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0" name="日期占位符 9"/>
          <p:cNvSpPr>
            <a:spLocks noGrp="1"/>
          </p:cNvSpPr>
          <p:nvPr>
            <p:ph type="dt" sz="half" idx="10"/>
          </p:nvPr>
        </p:nvSpPr>
        <p:spPr>
          <a:xfrm>
            <a:off x="5562600" y="4881753"/>
            <a:ext cx="3002280" cy="205740"/>
          </a:xfrm>
        </p:spPr>
        <p:txBody>
          <a:bodyPr vert="horz" rtlCol="0"/>
          <a:lstStyle/>
          <a:p>
            <a:fld id="{530820CF-B880-4189-942D-D702A7CBA730}" type="datetimeFigureOut">
              <a:rPr lang="zh-CN" altLang="en-US" smtClean="0"/>
              <a:t/>
            </a:fld>
            <a:endParaRPr lang="zh-CN" altLang="en-US"/>
          </a:p>
        </p:txBody>
      </p:sp>
      <p:sp>
        <p:nvSpPr>
          <p:cNvPr id="11" name="灯片编号占位符 10"/>
          <p:cNvSpPr>
            <a:spLocks noGrp="1"/>
          </p:cNvSpPr>
          <p:nvPr>
            <p:ph type="sldNum" sz="quarter" idx="11"/>
          </p:nvPr>
        </p:nvSpPr>
        <p:spPr>
          <a:xfrm>
            <a:off x="8638952" y="48817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2" name="页脚占位符 11"/>
          <p:cNvSpPr>
            <a:spLocks noGrp="1"/>
          </p:cNvSpPr>
          <p:nvPr>
            <p:ph type="ftr" sz="quarter" idx="12"/>
          </p:nvPr>
        </p:nvSpPr>
        <p:spPr>
          <a:xfrm>
            <a:off x="1600200" y="4881753"/>
            <a:ext cx="3907464" cy="205740"/>
          </a:xfrm>
        </p:spPr>
        <p:txBody>
          <a:bodyPr vert="horz" rtlCol="0"/>
          <a:lstStyle/>
          <a:p>
            <a:endParaRPr lang="zh-CN" altLang="en-US"/>
          </a:p>
        </p:txBody>
      </p:sp>
    </p:spTree>
  </p:cSld>
  <p:clrMapOvr>
    <a:masterClrMapping/>
  </p:clrMapOvr>
  <p:transition/>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588392" y="1068441"/>
            <a:ext cx="800100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Ref idx="1001">
        <a:schemeClr val="bg2"/>
      </p:bgRef>
    </p:bg>
    <p:spTree>
      <p:nvGrpSpPr>
        <p:cNvPr id="1" name=""/>
        <p:cNvGrpSpPr/>
        <p:nvPr/>
      </p:nvGrpSpPr>
      <p:grpSpPr>
        <a:xfrm>
          <a:off x="0" y="0"/>
          <a:ext cx="0" cy="0"/>
        </a:xfrm>
      </p:grpSpPr>
      <p:sp>
        <p:nvSpPr>
          <p:cNvPr id="7" name="矩形 6"/>
          <p:cNvSpPr/>
          <p:nvPr/>
        </p:nvSpPr>
        <p:spPr>
          <a:xfrm>
            <a:off x="1000128" y="2450592"/>
            <a:ext cx="74066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722376" y="373673"/>
            <a:ext cx="7772400" cy="2048256"/>
          </a:xfrm>
        </p:spPr>
        <p:txBody>
          <a:bodyPr rIns="100584"/>
          <a:lstStyle>
            <a:lvl1pPr algn="r">
              <a:buNone/>
              <a:defRPr sz="4000" b="1" cap="none">
                <a:solidFill>
                  <a:schemeClr val="accent1">
                    <a:tint val="95000"/>
                    <a:satMod val="20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2465785"/>
            <a:ext cx="7772400" cy="1132284"/>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8" name="日期占位符 7"/>
          <p:cNvSpPr>
            <a:spLocks noGrp="1"/>
          </p:cNvSpPr>
          <p:nvPr>
            <p:ph type="dt" sz="half" idx="10"/>
          </p:nvPr>
        </p:nvSpPr>
        <p:spPr>
          <a:xfrm>
            <a:off x="5562600" y="4885253"/>
            <a:ext cx="3002280" cy="205740"/>
          </a:xfrm>
        </p:spPr>
        <p:txBody>
          <a:bodyPr vert="horz" rtlCol="0"/>
          <a:lstStyle/>
          <a:p>
            <a:fld id="{530820CF-B880-4189-942D-D702A7CBA730}" type="datetimeFigureOut">
              <a:rPr lang="zh-CN" altLang="en-US" smtClean="0"/>
              <a:t/>
            </a:fld>
            <a:endParaRPr lang="zh-CN" altLang="en-US"/>
          </a:p>
        </p:txBody>
      </p:sp>
      <p:sp>
        <p:nvSpPr>
          <p:cNvPr id="9" name="灯片编号占位符 8"/>
          <p:cNvSpPr>
            <a:spLocks noGrp="1"/>
          </p:cNvSpPr>
          <p:nvPr>
            <p:ph type="sldNum" sz="quarter" idx="11"/>
          </p:nvPr>
        </p:nvSpPr>
        <p:spPr>
          <a:xfrm>
            <a:off x="8638952" y="48852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0" name="页脚占位符 9"/>
          <p:cNvSpPr>
            <a:spLocks noGrp="1"/>
          </p:cNvSpPr>
          <p:nvPr>
            <p:ph type="ftr" sz="quarter" idx="12"/>
          </p:nvPr>
        </p:nvSpPr>
        <p:spPr>
          <a:xfrm>
            <a:off x="1600200" y="4885253"/>
            <a:ext cx="3907464" cy="205740"/>
          </a:xfrm>
        </p:spPr>
        <p:txBody>
          <a:bodyPr vert="horz" rtlCol="0"/>
          <a:lstStyle/>
          <a:p>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34440"/>
            <a:ext cx="4038600" cy="339471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34440"/>
            <a:ext cx="4038600" cy="339471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641080" y="4885926"/>
            <a:ext cx="464288" cy="205740"/>
          </a:xfrm>
        </p:spPr>
        <p:txBody>
          <a:bodyPr/>
          <a:lstStyle/>
          <a:p>
            <a:fld id="{0C913308-F349-4B6D-A68A-DD1791B4A57B}" type="slidenum">
              <a:rPr lang="zh-CN" altLang="en-US" smtClean="0"/>
              <a:t/>
            </a:fld>
            <a:endParaRPr lang="zh-CN" altLang="en-US"/>
          </a:p>
        </p:txBody>
      </p:sp>
      <p:sp>
        <p:nvSpPr>
          <p:cNvPr id="10" name="矩形 9"/>
          <p:cNvSpPr/>
          <p:nvPr/>
        </p:nvSpPr>
        <p:spPr>
          <a:xfrm>
            <a:off x="588392" y="1068441"/>
            <a:ext cx="800100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16744" y="1623912"/>
            <a:ext cx="37490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11" name="矩形 10"/>
          <p:cNvSpPr/>
          <p:nvPr/>
        </p:nvSpPr>
        <p:spPr>
          <a:xfrm>
            <a:off x="4800600" y="1623912"/>
            <a:ext cx="37490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2" name="标题 1"/>
          <p:cNvSpPr>
            <a:spLocks noGrp="1"/>
          </p:cNvSpPr>
          <p:nvPr>
            <p:ph type="title"/>
          </p:nvPr>
        </p:nvSpPr>
        <p:spPr>
          <a:xfrm>
            <a:off x="457200" y="188961"/>
            <a:ext cx="8229600" cy="857250"/>
          </a:xfrm>
        </p:spPr>
        <p:txBody>
          <a:bodyPr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479822"/>
          </a:xfrm>
        </p:spPr>
        <p:txBody>
          <a:bodyPr anchor="b">
            <a:noAutofit/>
          </a:bodyPr>
          <a:lstStyle>
            <a:lvl1pPr marL="91440" indent="0" algn="l">
              <a:spcBef>
                <a:spcPct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4" name="文本占位符 3"/>
          <p:cNvSpPr>
            <a:spLocks noGrp="1"/>
          </p:cNvSpPr>
          <p:nvPr>
            <p:ph type="body" sz="half" idx="3"/>
          </p:nvPr>
        </p:nvSpPr>
        <p:spPr>
          <a:xfrm>
            <a:off x="4645026" y="1151335"/>
            <a:ext cx="4041775" cy="479822"/>
          </a:xfrm>
        </p:spPr>
        <p:txBody>
          <a:bodyPr anchor="b">
            <a:noAutofit/>
          </a:bodyPr>
          <a:lstStyle>
            <a:lvl1pPr marL="91440" indent="0" algn="l">
              <a:spcBef>
                <a:spcPct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5" name="内容占位符 4"/>
          <p:cNvSpPr>
            <a:spLocks noGrp="1"/>
          </p:cNvSpPr>
          <p:nvPr>
            <p:ph sz="quarter" idx="2"/>
          </p:nvPr>
        </p:nvSpPr>
        <p:spPr>
          <a:xfrm>
            <a:off x="457200" y="1771651"/>
            <a:ext cx="4040188" cy="2956322"/>
          </a:xfrm>
        </p:spPr>
        <p:txBody>
          <a:bodyPr lIns="9144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956322"/>
          </a:xfrm>
        </p:spPr>
        <p:txBody>
          <a:bodyPr/>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a:xfrm>
            <a:off x="8641080" y="4885926"/>
            <a:ext cx="464288" cy="205740"/>
          </a:xfrm>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189914"/>
            <a:ext cx="8229600" cy="857250"/>
          </a:xfrm>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7" name="矩形 6"/>
          <p:cNvSpPr/>
          <p:nvPr/>
        </p:nvSpPr>
        <p:spPr>
          <a:xfrm>
            <a:off x="588392" y="1068441"/>
            <a:ext cx="800100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bg>
      <p:bgRef idx="1001">
        <a:schemeClr val="bg2"/>
      </p:bgRef>
    </p:bg>
    <p:spTree>
      <p:nvGrpSpPr>
        <p:cNvPr id="1" name=""/>
        <p:cNvGrpSpPr/>
        <p:nvPr/>
      </p:nvGrpSpPr>
      <p:grpSpPr>
        <a:xfrm>
          <a:off x="0" y="0"/>
          <a:ext cx="0" cy="0"/>
        </a:xfrm>
      </p:grpSpPr>
      <p:sp>
        <p:nvSpPr>
          <p:cNvPr id="8" name="矩形 7"/>
          <p:cNvSpPr/>
          <p:nvPr/>
        </p:nvSpPr>
        <p:spPr>
          <a:xfrm>
            <a:off x="5057552" y="793242"/>
            <a:ext cx="3749040" cy="6858"/>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4963136" y="228600"/>
            <a:ext cx="3931920" cy="571500"/>
          </a:xfrm>
        </p:spPr>
        <p:txBody>
          <a:bodyPr anchor="b"/>
          <a:lstStyle>
            <a:lvl1pPr marL="0" algn="r">
              <a:buNone/>
              <a:defRPr sz="2000" b="1"/>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963136" y="830670"/>
            <a:ext cx="3931920" cy="800100"/>
          </a:xfrm>
        </p:spPr>
        <p:txBody>
          <a:bodyPr/>
          <a:lstStyle>
            <a:lvl1pPr marL="0" indent="0" algn="r">
              <a:spcBef>
                <a:spcPct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1"/>
          </p:nvPr>
        </p:nvSpPr>
        <p:spPr>
          <a:xfrm>
            <a:off x="228600" y="1657350"/>
            <a:ext cx="8666456" cy="2983230"/>
          </a:xfrm>
        </p:spPr>
        <p:txBody>
          <a:bodyPr/>
          <a:lstStyle>
            <a:lvl1pPr marL="292735">
              <a:defRPr sz="3200"/>
            </a:lvl1pPr>
            <a:lvl2pPr marL="594360">
              <a:defRPr sz="2800"/>
            </a:lvl2pPr>
            <a:lvl3pPr marL="822960">
              <a:defRPr sz="2400"/>
            </a:lvl3pPr>
            <a:lvl4pPr marL="1051560">
              <a:defRPr sz="2000"/>
            </a:lvl4pPr>
            <a:lvl5pPr marL="1261745">
              <a:defRPr sz="20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9" name="日期占位符 8"/>
          <p:cNvSpPr>
            <a:spLocks noGrp="1"/>
          </p:cNvSpPr>
          <p:nvPr>
            <p:ph type="dt" sz="half" idx="10"/>
          </p:nvPr>
        </p:nvSpPr>
        <p:spPr>
          <a:xfrm>
            <a:off x="5562600" y="4885253"/>
            <a:ext cx="3002280" cy="205740"/>
          </a:xfrm>
        </p:spPr>
        <p:txBody>
          <a:bodyPr vert="horz" rtlCol="0"/>
          <a:lstStyle/>
          <a:p>
            <a:fld id="{530820CF-B880-4189-942D-D702A7CBA730}" type="datetimeFigureOut">
              <a:rPr lang="zh-CN" altLang="en-US" smtClean="0"/>
              <a:t/>
            </a:fld>
            <a:endParaRPr lang="zh-CN" altLang="en-US"/>
          </a:p>
        </p:txBody>
      </p:sp>
      <p:sp>
        <p:nvSpPr>
          <p:cNvPr id="10" name="灯片编号占位符 9"/>
          <p:cNvSpPr>
            <a:spLocks noGrp="1"/>
          </p:cNvSpPr>
          <p:nvPr>
            <p:ph type="sldNum" sz="quarter" idx="11"/>
          </p:nvPr>
        </p:nvSpPr>
        <p:spPr>
          <a:xfrm>
            <a:off x="8638952" y="48852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1" name="页脚占位符 10"/>
          <p:cNvSpPr>
            <a:spLocks noGrp="1"/>
          </p:cNvSpPr>
          <p:nvPr>
            <p:ph type="ftr" sz="quarter" idx="12"/>
          </p:nvPr>
        </p:nvSpPr>
        <p:spPr>
          <a:xfrm>
            <a:off x="1600200" y="4885253"/>
            <a:ext cx="3907464" cy="205740"/>
          </a:xfrm>
        </p:spPr>
        <p:txBody>
          <a:bodyPr vert="horz" rtlCol="0"/>
          <a:lstStyle/>
          <a:p>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3040443" y="3543300"/>
            <a:ext cx="5486400" cy="498402"/>
          </a:xfrm>
        </p:spPr>
        <p:txBody>
          <a:bodyPr anchor="b"/>
          <a:lstStyle>
            <a:lvl1pPr marL="0" algn="r">
              <a:buNone/>
              <a:defRPr sz="2000" b="1"/>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3040443" y="4041703"/>
            <a:ext cx="5486400" cy="684191"/>
          </a:xfrm>
        </p:spPr>
        <p:txBody>
          <a:bodyPr/>
          <a:lstStyle>
            <a:lvl1pPr marL="0" indent="0" algn="r">
              <a:spcBef>
                <a:spcPct val="0"/>
              </a:spcBef>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13" name="图片占位符 12"/>
          <p:cNvSpPr>
            <a:spLocks noGrp="1"/>
          </p:cNvSpPr>
          <p:nvPr>
            <p:ph type="pic" idx="1"/>
          </p:nvPr>
        </p:nvSpPr>
        <p:spPr>
          <a:xfrm>
            <a:off x="304800" y="187398"/>
            <a:ext cx="8534400" cy="325755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a:solidFill>
                <a:schemeClr val="lt1"/>
              </a:solidFill>
              <a:latin typeface="+mn-lt"/>
              <a:ea typeface="+mn-ea"/>
              <a:cs typeface="+mn-cs"/>
            </a:endParaRPr>
          </a:p>
        </p:txBody>
      </p:sp>
      <p:sp>
        <p:nvSpPr>
          <p:cNvPr id="8" name="日期占位符 7"/>
          <p:cNvSpPr>
            <a:spLocks noGrp="1"/>
          </p:cNvSpPr>
          <p:nvPr>
            <p:ph type="dt" sz="half" idx="10"/>
          </p:nvPr>
        </p:nvSpPr>
        <p:spPr>
          <a:xfrm>
            <a:off x="5562600" y="4881753"/>
            <a:ext cx="3002280" cy="205740"/>
          </a:xfrm>
        </p:spPr>
        <p:txBody>
          <a:bodyPr vert="horz" rtlCol="0"/>
          <a:lstStyle/>
          <a:p>
            <a:fld id="{530820CF-B880-4189-942D-D702A7CBA730}" type="datetimeFigureOut">
              <a:rPr lang="zh-CN" altLang="en-US" smtClean="0"/>
              <a:t/>
            </a:fld>
            <a:endParaRPr lang="zh-CN" altLang="en-US"/>
          </a:p>
        </p:txBody>
      </p:sp>
      <p:sp>
        <p:nvSpPr>
          <p:cNvPr id="9" name="灯片编号占位符 8"/>
          <p:cNvSpPr>
            <a:spLocks noGrp="1"/>
          </p:cNvSpPr>
          <p:nvPr>
            <p:ph type="sldNum" sz="quarter" idx="11"/>
          </p:nvPr>
        </p:nvSpPr>
        <p:spPr>
          <a:xfrm>
            <a:off x="8638952" y="4881753"/>
            <a:ext cx="464288" cy="205740"/>
          </a:xfrm>
        </p:spPr>
        <p:txBody>
          <a:bodyPr vert="horz" rtlCol="0"/>
          <a:lstStyle>
            <a:lvl1pPr>
              <a:defRPr>
                <a:solidFill>
                  <a:schemeClr val="tx2">
                    <a:shade val="90000"/>
                  </a:schemeClr>
                </a:solidFill>
              </a:defRPr>
            </a:lvl1pPr>
          </a:lstStyle>
          <a:p>
            <a:fld id="{0C913308-F349-4B6D-A68A-DD1791B4A57B}" type="slidenum">
              <a:rPr lang="zh-CN" altLang="en-US" smtClean="0"/>
              <a:t/>
            </a:fld>
            <a:endParaRPr lang="zh-CN" altLang="en-US"/>
          </a:p>
        </p:txBody>
      </p:sp>
      <p:sp>
        <p:nvSpPr>
          <p:cNvPr id="10" name="页脚占位符 9"/>
          <p:cNvSpPr>
            <a:spLocks noGrp="1"/>
          </p:cNvSpPr>
          <p:nvPr>
            <p:ph type="ftr" sz="quarter" idx="12"/>
          </p:nvPr>
        </p:nvSpPr>
        <p:spPr>
          <a:xfrm>
            <a:off x="1600200" y="4881753"/>
            <a:ext cx="3907464" cy="205740"/>
          </a:xfrm>
        </p:spPr>
        <p:txBody>
          <a:bodyPr vert="horz" rtlCol="0"/>
          <a:lstStyle/>
          <a:p>
            <a:endParaRPr lang="zh-CN" altLang="en-US"/>
          </a:p>
        </p:txBody>
      </p:sp>
    </p:spTree>
  </p:cSld>
  <p:clrMapOvr>
    <a:masterClrMapping/>
  </p:clrMapOvr>
  <p:transition/>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lvl1pPr algn="l">
              <a:defRPr/>
            </a:lvl1p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bg>
      <p:bgRef idx="1003">
        <a:schemeClr val="bg2"/>
      </p:bgRef>
    </p:bg>
    <p:spTree>
      <p:nvGrpSpPr>
        <p:cNvPr id="1" name=""/>
        <p:cNvGrpSpPr/>
        <p:nvPr/>
      </p:nvGrpSpPr>
      <p:grpSpPr>
        <a:xfrm>
          <a:off x="0" y="0"/>
          <a:ext cx="0" cy="0"/>
        </a:xfrm>
      </p:grpSpPr>
      <p:sp>
        <p:nvSpPr>
          <p:cNvPr id="2" name="标题 1"/>
          <p:cNvSpPr>
            <a:spLocks noGrp="1"/>
          </p:cNvSpPr>
          <p:nvPr>
            <p:ph type="ctrTitle"/>
          </p:nvPr>
        </p:nvSpPr>
        <p:spPr>
          <a:xfrm>
            <a:off x="685800" y="879868"/>
            <a:ext cx="7772400" cy="1102519"/>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1982387"/>
            <a:ext cx="6670366" cy="131445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Ref idx="1003">
        <a:schemeClr val="bg2"/>
      </p:bgRef>
    </p:bg>
    <p:spTree>
      <p:nvGrpSpPr>
        <p:cNvPr id="1" name=""/>
        <p:cNvGrpSpPr/>
        <p:nvPr/>
      </p:nvGrpSpPr>
      <p:grpSpPr>
        <a:xfrm>
          <a:off x="0" y="0"/>
          <a:ext cx="0" cy="0"/>
        </a:xfrm>
      </p:grpSpPr>
      <p:sp>
        <p:nvSpPr>
          <p:cNvPr id="2" name="标题 1"/>
          <p:cNvSpPr>
            <a:spLocks noGrp="1"/>
          </p:cNvSpPr>
          <p:nvPr>
            <p:ph type="title"/>
          </p:nvPr>
        </p:nvSpPr>
        <p:spPr>
          <a:xfrm>
            <a:off x="685800" y="2193136"/>
            <a:ext cx="7772400" cy="1021556"/>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071561"/>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8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3" name="内容占位符 2"/>
          <p:cNvSpPr>
            <a:spLocks noGrp="1"/>
          </p:cNvSpPr>
          <p:nvPr>
            <p:ph idx="1"/>
          </p:nvPr>
        </p:nvSpPr>
        <p:spPr>
          <a:xfrm>
            <a:off x="460382" y="803660"/>
            <a:ext cx="5111750" cy="37873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4" y="803660"/>
            <a:ext cx="3008313" cy="257176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2" name="标题 1"/>
          <p:cNvSpPr>
            <a:spLocks noGrp="1"/>
          </p:cNvSpPr>
          <p:nvPr>
            <p:ph type="title"/>
          </p:nvPr>
        </p:nvSpPr>
        <p:spPr>
          <a:xfrm>
            <a:off x="457206" y="214296"/>
            <a:ext cx="8230993" cy="522470"/>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transition/>
  <p:timing/>
</p:sldLayout>
</file>

<file path=ppt/slideLayouts/slideLayout8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001024" y="482189"/>
            <a:ext cx="785818" cy="3429024"/>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406005"/>
            <a:ext cx="6415094" cy="4094571"/>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750081"/>
            <a:ext cx="914368" cy="316113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143768" y="205980"/>
            <a:ext cx="1543032"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80"/>
            <a:ext cx="6615130" cy="4388644"/>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FE458F7F-977E-4DDB-B082-316524C8458B}" type="slidenum">
              <a:rPr lang="en-US" altLang="zh-CN"/>
              <a:t/>
            </a:fld>
            <a:endParaRPr lang="en-US" altLang="zh-CN"/>
          </a:p>
        </p:txBody>
      </p:sp>
    </p:spTree>
  </p:cSld>
  <p:clrMapOvr>
    <a:masterClrMapping/>
  </p:clrMapOvr>
  <p:transition/>
  <p:timing/>
</p:sldLayout>
</file>

<file path=ppt/slideLayouts/slideLayout9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CEDE1AA5-83E9-4F28-AE96-74EA2136B59B}" type="slidenum">
              <a:rPr lang="en-US" altLang="zh-CN"/>
              <a:t/>
            </a:fld>
            <a:endParaRPr lang="en-US" altLang="zh-CN"/>
          </a:p>
        </p:txBody>
      </p:sp>
    </p:spTree>
  </p:cSld>
  <p:clrMapOvr>
    <a:masterClrMapping/>
  </p:clrMapOvr>
  <p:transition/>
  <p:timing/>
</p:sldLayout>
</file>

<file path=ppt/slideLayouts/slideLayout9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A4FD6100-B359-4591-A515-83BDB75D12DF}" type="slidenum">
              <a:rPr lang="en-US" altLang="zh-CN"/>
              <a:t/>
            </a:fld>
            <a:endParaRPr lang="en-US" altLang="zh-CN"/>
          </a:p>
        </p:txBody>
      </p:sp>
    </p:spTree>
  </p:cSld>
  <p:clrMapOvr>
    <a:masterClrMapping/>
  </p:clrMapOvr>
  <p:transition/>
  <p:timing/>
</p:sldLayout>
</file>

<file path=ppt/slideLayouts/slideLayout9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AC5D861D-118E-4A07-B249-11E4D973DA5A}" type="slidenum">
              <a:rPr lang="en-US" altLang="zh-CN"/>
              <a:t/>
            </a:fld>
            <a:endParaRPr lang="en-US" altLang="zh-CN"/>
          </a:p>
        </p:txBody>
      </p:sp>
    </p:spTree>
  </p:cSld>
  <p:clrMapOvr>
    <a:masterClrMapping/>
  </p:clrMapOvr>
  <p:transition/>
  <p:timing/>
</p:sldLayout>
</file>

<file path=ppt/slideLayouts/slideLayout9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9C70F80E-7F9D-413B-A8B0-CA8B83D35203}" type="slidenum">
              <a:rPr lang="en-US" altLang="zh-CN"/>
              <a:t/>
            </a:fld>
            <a:endParaRPr lang="en-US" altLang="zh-CN"/>
          </a:p>
        </p:txBody>
      </p:sp>
    </p:spTree>
  </p:cSld>
  <p:clrMapOvr>
    <a:masterClrMapping/>
  </p:clrMapOvr>
  <p:transition/>
  <p:timing/>
</p:sldLayout>
</file>

<file path=ppt/slideLayouts/slideLayout9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1E932203-B442-45D1-A0DE-296B63430954}" type="slidenum">
              <a:rPr lang="en-US" altLang="zh-CN"/>
              <a:t/>
            </a:fld>
            <a:endParaRPr lang="en-US" altLang="zh-CN"/>
          </a:p>
        </p:txBody>
      </p:sp>
    </p:spTree>
  </p:cSld>
  <p:clrMapOvr>
    <a:masterClrMapping/>
  </p:clrMapOvr>
  <p:transition/>
  <p:timing/>
</p:sldLayout>
</file>

<file path=ppt/slideLayouts/slideLayout9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a:lvl1pPr>
          </a:lstStyle>
          <a:p>
            <a:pPr>
              <a:defRPr/>
            </a:pPr>
            <a:fld id="{08A2060F-2F36-44A2-805D-242FBAFC9B3E}" type="slidenum">
              <a:rPr lang="en-US" altLang="zh-CN"/>
              <a:t/>
            </a:fld>
            <a:endParaRPr lang="en-US" altLang="zh-CN"/>
          </a:p>
        </p:txBody>
      </p:sp>
    </p:spTree>
  </p:cSld>
  <p:clrMapOvr>
    <a:masterClrMapping/>
  </p:clrMapOvr>
  <p:transition/>
  <p:timing/>
</p:sldLayout>
</file>

<file path=ppt/slideLayouts/slideLayout9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674A587C-9FC9-4E77-9E96-B33B078EFC20}" type="slidenum">
              <a:rPr lang="en-US" altLang="zh-CN"/>
              <a:t/>
            </a:fld>
            <a:endParaRPr lang="en-US" altLang="zh-CN"/>
          </a:p>
        </p:txBody>
      </p:sp>
    </p:spTree>
  </p:cSld>
  <p:clrMapOvr>
    <a:masterClrMapping/>
  </p:clrMapOvr>
  <p:transition/>
  <p:timing/>
</p:sldLayout>
</file>

<file path=ppt/slideLayouts/slideLayout9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8ADD0192-D2AD-456B-AB8C-E02B44A68D8F}" type="slidenum">
              <a:rPr lang="en-US" altLang="zh-CN"/>
              <a:t/>
            </a:fld>
            <a:endParaRPr lang="en-US" altLang="zh-CN"/>
          </a:p>
        </p:txBody>
      </p:sp>
    </p:spTree>
  </p:cSld>
  <p:clrMapOvr>
    <a:masterClrMapping/>
  </p:clrMapOvr>
  <p:transition/>
  <p:timing/>
</p:sldLayout>
</file>

<file path=ppt/slideLayouts/slideLayout9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7708760A-48E5-44E8-A3D8-21E848B9D5DE}" type="slidenum">
              <a:rPr lang="en-US" altLang="zh-CN"/>
              <a:t/>
            </a:fld>
            <a:endParaRPr lang="en-US" altLang="zh-CN"/>
          </a:p>
        </p:txBody>
      </p:sp>
    </p:spTree>
  </p:cSld>
  <p:clrMapOvr>
    <a:masterClrMapping/>
  </p:clrMapOvr>
  <p:transition/>
  <p:timing/>
</p:sldLayout>
</file>

<file path=ppt/slideLayouts/slideLayout10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1C4B5EC6-43C8-4C2E-A4F1-CD1A2DC55053}" type="slidenum">
              <a:rPr lang="en-US" altLang="zh-CN"/>
              <a:t/>
            </a:fld>
            <a:endParaRPr lang="en-US" altLang="zh-CN"/>
          </a:p>
        </p:txBody>
      </p:sp>
    </p:spTree>
  </p:cSld>
  <p:clrMapOvr>
    <a:masterClrMapping/>
  </p:clrMapOvr>
  <p:transition/>
  <p:timing/>
</p:sldLayout>
</file>

<file path=ppt/slideLayouts/slideLayout10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blipFill dpi="0" rotWithShape="0">
          <a:blip r:embed="rId1"/>
          <a:stretch>
            <a:fillRect/>
          </a:stretch>
        </a:blipFill>
        <a:effectLst/>
      </p:bgPr>
    </p:bg>
    <p:spTree>
      <p:nvGrpSpPr>
        <p:cNvPr id="1" name=""/>
        <p:cNvGrpSpPr/>
        <p:nvPr/>
      </p:nvGrpSpPr>
      <p:grpSpPr>
        <a:xfrm>
          <a:off x="0" y="0"/>
          <a:ext cx="0" cy="0"/>
        </a:xfrm>
      </p:grpSpPr>
      <p:sp>
        <p:nvSpPr>
          <p:cNvPr id="33794" name="Rectangle 2"/>
          <p:cNvSpPr>
            <a:spLocks noGrp="1" noRot="1" noChangeArrowheads="1"/>
          </p:cNvSpPr>
          <p:nvPr>
            <p:ph type="ctrTitle"/>
          </p:nvPr>
        </p:nvSpPr>
        <p:spPr>
          <a:xfrm>
            <a:off x="685800" y="1714500"/>
            <a:ext cx="7772400" cy="857250"/>
          </a:xfrm>
        </p:spPr>
        <p:txBody>
          <a:bodyPr/>
          <a:lstStyle>
            <a:lvl1pPr>
              <a:defRPr/>
            </a:lvl1pPr>
          </a:lstStyle>
          <a:p>
            <a:r>
              <a:rPr lang="zh-CN" altLang="en-US"/>
              <a:t>单击此处编辑母版标题样式</a:t>
            </a:r>
            <a:endParaRPr lang="zh-CN" altLang="en-US"/>
          </a:p>
        </p:txBody>
      </p:sp>
      <p:sp>
        <p:nvSpPr>
          <p:cNvPr id="33795" name="Rectangle 3"/>
          <p:cNvSpPr>
            <a:spLocks noGrp="1" noRot="1" noChangeArrowheads="1"/>
          </p:cNvSpPr>
          <p:nvPr>
            <p:ph type="subTitle" idx="1"/>
          </p:nvPr>
        </p:nvSpPr>
        <p:spPr>
          <a:xfrm>
            <a:off x="1371600" y="2914650"/>
            <a:ext cx="6400800" cy="1314450"/>
          </a:xfrm>
        </p:spPr>
        <p:txBody>
          <a:bodyPr/>
          <a:lstStyle>
            <a:lvl1pPr marL="0" indent="0" algn="ctr">
              <a:buFont typeface="Wingdings" panose="05000000000000000000" pitchFamily="2" charset="2"/>
              <a:buNone/>
              <a:defRPr/>
            </a:lvl1pPr>
          </a:lstStyle>
          <a:p>
            <a:r>
              <a:rPr lang="zh-CN" altLang="en-US"/>
              <a:t>单击此处编辑母版副标题样式</a:t>
            </a:r>
            <a:endParaRPr lang="zh-CN" altLang="en-US"/>
          </a:p>
        </p:txBody>
      </p:sp>
      <p:sp>
        <p:nvSpPr>
          <p:cNvPr id="33796" name="Rectangle 4"/>
          <p:cNvSpPr>
            <a:spLocks noGrp="1" noChangeArrowheads="1"/>
          </p:cNvSpPr>
          <p:nvPr>
            <p:ph type="dt" sz="half" idx="2"/>
          </p:nvPr>
        </p:nvSpPr>
        <p:spPr/>
        <p:txBody>
          <a:bodyPr/>
          <a:lstStyle>
            <a:lvl1pPr>
              <a:defRPr/>
            </a:lvl1pPr>
          </a:lstStyle>
          <a:p>
            <a:fld id="{1681467F-C5C2-49B1-82E0-F78C14ECF541}" type="datetimeFigureOut">
              <a:rPr lang="zh-CN" altLang="en-US"/>
              <a:t/>
            </a:fld>
            <a:endParaRPr lang="en-US" altLang="zh-CN"/>
          </a:p>
        </p:txBody>
      </p:sp>
      <p:sp>
        <p:nvSpPr>
          <p:cNvPr id="33797" name="Rectangle 5"/>
          <p:cNvSpPr>
            <a:spLocks noGrp="1" noChangeArrowheads="1"/>
          </p:cNvSpPr>
          <p:nvPr>
            <p:ph type="ftr" sz="quarter" idx="3"/>
          </p:nvPr>
        </p:nvSpPr>
        <p:spPr/>
        <p:txBody>
          <a:bodyPr/>
          <a:lstStyle>
            <a:lvl1pPr>
              <a:defRPr/>
            </a:lvl1pPr>
          </a:lstStyle>
          <a:p>
            <a:endParaRPr lang="en-US" altLang="zh-CN"/>
          </a:p>
        </p:txBody>
      </p:sp>
      <p:sp>
        <p:nvSpPr>
          <p:cNvPr id="33798" name="Rectangle 6"/>
          <p:cNvSpPr>
            <a:spLocks noGrp="1" noChangeArrowheads="1"/>
          </p:cNvSpPr>
          <p:nvPr>
            <p:ph type="sldNum" sz="quarter" idx="4"/>
          </p:nvPr>
        </p:nvSpPr>
        <p:spPr/>
        <p:txBody>
          <a:bodyPr/>
          <a:lstStyle>
            <a:lvl1pPr>
              <a:defRPr/>
            </a:lvl1pPr>
          </a:lstStyle>
          <a:p>
            <a:fld id="{8F8E8CE5-71F8-4F9A-BEF3-1D662EA893DC}" type="slidenum">
              <a:rPr lang="zh-CN" altLang="en-US"/>
              <a:t/>
            </a:fld>
            <a:endParaRPr lang="en-US" altLang="zh-CN"/>
          </a:p>
        </p:txBody>
      </p:sp>
    </p:spTree>
  </p:cSld>
  <p:clrMapOvr>
    <a:masterClrMapping/>
  </p:clrMapOvr>
  <p:transition/>
  <p:timing/>
</p:sldLayout>
</file>

<file path=ppt/slideLayouts/slideLayout10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E4C3EC7-C70F-4FDB-88F2-A696ED4E1311}"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7B5E2A3-7440-44CC-9451-4C4BC8570166}" type="slidenum">
              <a:rPr lang="zh-CN" altLang="en-US"/>
              <a:t/>
            </a:fld>
            <a:endParaRPr lang="en-US" altLang="zh-CN"/>
          </a:p>
        </p:txBody>
      </p:sp>
    </p:spTree>
  </p:cSld>
  <p:clrMapOvr>
    <a:masterClrMapping/>
  </p:clrMapOvr>
  <p:transition/>
  <p:timing/>
</p:sldLayout>
</file>

<file path=ppt/slideLayouts/slideLayout10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D33C8D75-5545-4ED1-B1C3-5141FCCF5989}"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DF56AE6-266E-40C2-B8EB-F70360CF88B3}" type="slidenum">
              <a:rPr lang="zh-CN" altLang="en-US"/>
              <a:t/>
            </a:fld>
            <a:endParaRPr lang="en-US" altLang="zh-CN"/>
          </a:p>
        </p:txBody>
      </p:sp>
    </p:spTree>
  </p:cSld>
  <p:clrMapOvr>
    <a:masterClrMapping/>
  </p:clrMapOvr>
  <p:transition/>
  <p:timing/>
</p:sldLayout>
</file>

<file path=ppt/slideLayouts/slideLayout10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6" y="1428751"/>
            <a:ext cx="4194175" cy="314563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1" y="1428751"/>
            <a:ext cx="4194175" cy="314563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1BF9A21D-F869-4073-87ED-254A2BE7D656}"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D175B9B-9713-4CAA-B671-C4ACB31ED5A7}" type="slidenum">
              <a:rPr lang="zh-CN" altLang="en-US"/>
              <a:t/>
            </a:fld>
            <a:endParaRPr lang="en-US" altLang="zh-CN"/>
          </a:p>
        </p:txBody>
      </p:sp>
    </p:spTree>
  </p:cSld>
  <p:clrMapOvr>
    <a:masterClrMapping/>
  </p:clrMapOvr>
  <p:transition/>
  <p:timing/>
</p:sldLayout>
</file>

<file path=ppt/slideLayouts/slideLayout10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1ABF8D27-B9C3-43C7-ACF5-3C1C7DBCEE86}" type="datetimeFigureOut">
              <a:rPr lang="zh-CN" altLang="en-US"/>
              <a:t/>
            </a:fld>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EDCFFC83-0E51-4412-85A9-482324E7B621}" type="slidenum">
              <a:rPr lang="zh-CN" altLang="en-US"/>
              <a:t/>
            </a:fld>
            <a:endParaRPr lang="en-US" altLang="zh-CN"/>
          </a:p>
        </p:txBody>
      </p:sp>
    </p:spTree>
  </p:cSld>
  <p:clrMapOvr>
    <a:masterClrMapping/>
  </p:clrMapOvr>
  <p:transition/>
  <p:timing/>
</p:sldLayout>
</file>

<file path=ppt/slideLayouts/slideLayout10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9F8A6A34-14A5-41CC-A3B4-C4C6784775CD}" type="datetimeFigureOut">
              <a:rPr lang="zh-CN" altLang="en-US"/>
              <a:t/>
            </a:fld>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69FDA78C-4563-4D96-9408-51837B42B2F3}" type="slidenum">
              <a:rPr lang="zh-CN" altLang="en-US"/>
              <a:t/>
            </a:fld>
            <a:endParaRPr lang="en-US" altLang="zh-CN"/>
          </a:p>
        </p:txBody>
      </p:sp>
    </p:spTree>
  </p:cSld>
  <p:clrMapOvr>
    <a:masterClrMapping/>
  </p:clrMapOvr>
  <p:transition/>
  <p:timing/>
</p:sldLayout>
</file>

<file path=ppt/slideLayouts/slideLayout10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fld id="{576FEF2E-955B-4A14-91F7-AB2A0DBE6960}" type="datetimeFigureOut">
              <a:rPr lang="zh-CN" altLang="en-US"/>
              <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EC1D3496-21C1-40F8-B794-6DF719B6AD33}" type="slidenum">
              <a:rPr lang="zh-CN" altLang="en-US"/>
              <a:t/>
            </a:fld>
            <a:endParaRPr lang="en-US" altLang="zh-CN"/>
          </a:p>
        </p:txBody>
      </p:sp>
    </p:spTree>
  </p:cSld>
  <p:clrMapOvr>
    <a:masterClrMapping/>
  </p:clrMapOvr>
  <p:transition/>
  <p:timing/>
</p:sldLayout>
</file>

<file path=ppt/slideLayouts/slideLayout10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B1774531-0FF5-45EB-9EDE-1BC110301423}"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7732BA2-089A-4FEF-B885-C851A7D46063}" type="slidenum">
              <a:rPr lang="zh-CN" altLang="en-US"/>
              <a:t/>
            </a:fld>
            <a:endParaRPr lang="en-US" altLang="zh-CN"/>
          </a:p>
        </p:txBody>
      </p:sp>
    </p:spTree>
  </p:cSld>
  <p:clrMapOvr>
    <a:masterClrMapping/>
  </p:clrMapOvr>
  <p:transition/>
  <p:timing/>
</p:sldLayout>
</file>

<file path=ppt/slideLayouts/slideLayout10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4471CCF0-7369-4784-81DC-052D2C26A92D}"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4F7342B-0972-40AE-85A8-F351E81E17E8}" type="slidenum">
              <a:rPr lang="zh-CN" altLang="en-US"/>
              <a:t/>
            </a:fld>
            <a:endParaRPr lang="en-US" altLang="zh-CN"/>
          </a:p>
        </p:txBody>
      </p:sp>
    </p:spTree>
  </p:cSld>
  <p:clrMapOvr>
    <a:masterClrMapping/>
  </p:clrMapOvr>
  <p:transition/>
  <p:timing/>
</p:sldLayout>
</file>

<file path=ppt/slideLayouts/slideLayout1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0ADFB08A-411A-466B-8D57-66D9FBC64DD1}"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78FFF27-F5EB-42A7-B6F3-34D41EE6BD01}" type="slidenum">
              <a:rPr lang="zh-CN" altLang="en-US"/>
              <a:t/>
            </a:fld>
            <a:endParaRPr lang="en-US" altLang="zh-CN"/>
          </a:p>
        </p:txBody>
      </p:sp>
    </p:spTree>
  </p:cSld>
  <p:clrMapOvr>
    <a:masterClrMapping/>
  </p:clrMapOvr>
  <p:transition/>
  <p:timing/>
</p:sldLayout>
</file>

<file path=ppt/slideLayouts/slideLayout1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707189" y="457201"/>
            <a:ext cx="2135187" cy="411718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6" y="457201"/>
            <a:ext cx="6253163" cy="411718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5FCCD0F7-D1AE-4C8D-934C-614955955E53}"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7833899-2DB8-4EBC-BCCE-918ED8F278A6}" type="slidenum">
              <a:rPr lang="zh-CN" altLang="en-US"/>
              <a:t/>
            </a:fld>
            <a:endParaRPr lang="en-US" altLang="zh-CN"/>
          </a:p>
        </p:txBody>
      </p:sp>
    </p:spTree>
  </p:cSld>
  <p:clrMapOvr>
    <a:masterClrMapping/>
  </p:clrMapOvr>
  <p:transition/>
  <p:timing/>
</p:sldLayout>
</file>

<file path=ppt/slideLayouts/slideLayout1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39938" name="Rectangle 2"/>
          <p:cNvSpPr>
            <a:spLocks noGrp="1" noChangeArrowheads="1"/>
          </p:cNvSpPr>
          <p:nvPr>
            <p:ph type="ctrTitle"/>
          </p:nvPr>
        </p:nvSpPr>
        <p:spPr>
          <a:xfrm>
            <a:off x="685800" y="742950"/>
            <a:ext cx="7772400" cy="1028700"/>
          </a:xfrm>
        </p:spPr>
        <p:txBody>
          <a:bodyPr/>
          <a:lstStyle>
            <a:lvl1pPr>
              <a:defRPr sz="4000"/>
            </a:lvl1pPr>
          </a:lstStyle>
          <a:p>
            <a:r>
              <a:rPr lang="zh-CN" altLang="en-US"/>
              <a:t>单击此处编辑母版标题样式</a:t>
            </a:r>
            <a:endParaRPr lang="zh-CN" altLang="en-US"/>
          </a:p>
        </p:txBody>
      </p:sp>
      <p:sp>
        <p:nvSpPr>
          <p:cNvPr id="39939" name="Rectangle 3"/>
          <p:cNvSpPr>
            <a:spLocks noGrp="1" noChangeArrowheads="1"/>
          </p:cNvSpPr>
          <p:nvPr>
            <p:ph type="subTitle" idx="1"/>
          </p:nvPr>
        </p:nvSpPr>
        <p:spPr>
          <a:xfrm>
            <a:off x="1447800" y="2571750"/>
            <a:ext cx="7010400" cy="1200150"/>
          </a:xfrm>
        </p:spPr>
        <p:txBody>
          <a:bodyPr/>
          <a:lstStyle>
            <a:lvl1pPr marL="0" indent="0">
              <a:buFont typeface="Wingdings" panose="05000000000000000000" pitchFamily="2" charset="2"/>
              <a:buNone/>
              <a:defRPr sz="2800"/>
            </a:lvl1pPr>
          </a:lstStyle>
          <a:p>
            <a:r>
              <a:rPr lang="zh-CN" altLang="en-US"/>
              <a:t>单击此处编辑母版副标题样式</a:t>
            </a:r>
            <a:endParaRPr lang="zh-CN" altLang="en-US"/>
          </a:p>
        </p:txBody>
      </p:sp>
      <p:sp>
        <p:nvSpPr>
          <p:cNvPr id="39940" name="Rectangle 4"/>
          <p:cNvSpPr>
            <a:spLocks noGrp="1" noChangeArrowheads="1"/>
          </p:cNvSpPr>
          <p:nvPr>
            <p:ph type="dt" sz="half" idx="2"/>
          </p:nvPr>
        </p:nvSpPr>
        <p:spPr>
          <a:xfrm>
            <a:off x="685800" y="4686300"/>
            <a:ext cx="1905000" cy="342900"/>
          </a:xfrm>
        </p:spPr>
        <p:txBody>
          <a:bodyPr/>
          <a:lstStyle>
            <a:lvl1pPr>
              <a:defRPr/>
            </a:lvl1pPr>
          </a:lstStyle>
          <a:p>
            <a:fld id="{E6A2AB5D-562E-4ACA-8FEA-D89340505CEF}" type="datetimeFigureOut">
              <a:rPr lang="zh-CN" altLang="en-US"/>
              <a:t/>
            </a:fld>
            <a:endParaRPr lang="en-US" altLang="zh-CN"/>
          </a:p>
        </p:txBody>
      </p:sp>
      <p:sp>
        <p:nvSpPr>
          <p:cNvPr id="39941" name="Rectangle 5"/>
          <p:cNvSpPr>
            <a:spLocks noGrp="1" noChangeArrowheads="1"/>
          </p:cNvSpPr>
          <p:nvPr>
            <p:ph type="ftr" sz="quarter" idx="3"/>
          </p:nvPr>
        </p:nvSpPr>
        <p:spPr>
          <a:xfrm>
            <a:off x="3124200" y="4686300"/>
            <a:ext cx="2895600" cy="342900"/>
          </a:xfrm>
        </p:spPr>
        <p:txBody>
          <a:bodyPr/>
          <a:lstStyle>
            <a:lvl1pPr>
              <a:defRPr/>
            </a:lvl1pPr>
          </a:lstStyle>
          <a:p>
            <a:endParaRPr lang="en-US" altLang="zh-CN"/>
          </a:p>
        </p:txBody>
      </p:sp>
      <p:sp>
        <p:nvSpPr>
          <p:cNvPr id="39942" name="Rectangle 6"/>
          <p:cNvSpPr>
            <a:spLocks noGrp="1" noChangeArrowheads="1"/>
          </p:cNvSpPr>
          <p:nvPr>
            <p:ph type="sldNum" sz="quarter" idx="4"/>
          </p:nvPr>
        </p:nvSpPr>
        <p:spPr>
          <a:xfrm>
            <a:off x="6553200" y="4686300"/>
            <a:ext cx="1905000" cy="342900"/>
          </a:xfrm>
        </p:spPr>
        <p:txBody>
          <a:bodyPr/>
          <a:lstStyle>
            <a:lvl1pPr>
              <a:defRPr/>
            </a:lvl1pPr>
          </a:lstStyle>
          <a:p>
            <a:fld id="{AAE118A8-BFB7-45C2-AE23-5DB966EC1509}" type="slidenum">
              <a:rPr lang="zh-CN" altLang="en-US"/>
              <a:t/>
            </a:fld>
            <a:endParaRPr lang="en-US" altLang="zh-CN"/>
          </a:p>
        </p:txBody>
      </p:sp>
      <p:sp>
        <p:nvSpPr>
          <p:cNvPr id="39943" name="AutoShape 7"/>
          <p:cNvSpPr>
            <a:spLocks noChangeArrowheads="1"/>
          </p:cNvSpPr>
          <p:nvPr/>
        </p:nvSpPr>
        <p:spPr bwMode="auto">
          <a:xfrm>
            <a:off x="685800" y="1795462"/>
            <a:ext cx="7772400" cy="82154"/>
          </a:xfrm>
          <a:custGeom>
            <a:gdLst>
              <a:gd name="G0" fmla="+- 618 0 0"/>
            </a:gd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ln>
        </p:spPr>
        <p:txBody>
          <a:bodyPr/>
          <a:lstStyle/>
          <a:p>
            <a:endParaRPr lang="zh-CN" altLang="en-US" sz="2400">
              <a:latin typeface="Times New Roman" panose="02020603050405020304" pitchFamily="18" charset="0"/>
            </a:endParaRPr>
          </a:p>
        </p:txBody>
      </p:sp>
    </p:spTree>
  </p:cSld>
  <p:clrMapOvr>
    <a:masterClrMapping/>
  </p:clrMapOvr>
  <p:transition/>
  <p:timing/>
</p:sldLayout>
</file>

<file path=ppt/slideLayouts/slideLayout1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E251CF75-8979-4C94-B9A4-54A60B8A9014}"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6B5B24D-539B-4B45-B5B6-73179C111BBE}" type="slidenum">
              <a:rPr lang="zh-CN" altLang="en-US"/>
              <a:t/>
            </a:fld>
            <a:endParaRPr lang="en-US" altLang="zh-CN"/>
          </a:p>
        </p:txBody>
      </p:sp>
    </p:spTree>
  </p:cSld>
  <p:clrMapOvr>
    <a:masterClrMapping/>
  </p:clrMapOvr>
  <p:transition/>
  <p:timing/>
</p:sldLayout>
</file>

<file path=ppt/slideLayouts/slideLayout1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6F41289C-039A-47B4-A495-8D1EE7AF7A24}"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F410993-35CE-4679-BF5E-8DBB9F6C3384}" type="slidenum">
              <a:rPr lang="zh-CN" altLang="en-US"/>
              <a:t/>
            </a:fld>
            <a:endParaRPr lang="en-US" altLang="zh-CN"/>
          </a:p>
        </p:txBody>
      </p:sp>
    </p:spTree>
  </p:cSld>
  <p:clrMapOvr>
    <a:masterClrMapping/>
  </p:clrMapOvr>
  <p:transition/>
  <p:timing/>
</p:sldLayout>
</file>

<file path=ppt/slideLayouts/slideLayout1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66738" y="1314450"/>
            <a:ext cx="3924300" cy="320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3438" y="1314450"/>
            <a:ext cx="3924300" cy="320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E6613143-CCA9-44BF-B882-9E11028A858A}"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44059C18-7A7A-47C0-BE64-FAA1A1A1E7E5}" type="slidenum">
              <a:rPr lang="zh-CN" altLang="en-US"/>
              <a:t/>
            </a:fld>
            <a:endParaRPr lang="en-US" altLang="zh-CN"/>
          </a:p>
        </p:txBody>
      </p:sp>
    </p:spTree>
  </p:cSld>
  <p:clrMapOvr>
    <a:masterClrMapping/>
  </p:clrMapOvr>
  <p:transition/>
  <p:timing/>
</p:sldLayout>
</file>

<file path=ppt/slideLayouts/slideLayout1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6F2670FC-EEB1-4258-BA23-10DD2D5F4979}" type="datetimeFigureOut">
              <a:rPr lang="zh-CN" altLang="en-US"/>
              <a:t/>
            </a:fld>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ED918B32-D320-4318-8B7B-127BB41993BE}" type="slidenum">
              <a:rPr lang="zh-CN" altLang="en-US"/>
              <a:t/>
            </a:fld>
            <a:endParaRPr lang="en-US" altLang="zh-CN"/>
          </a:p>
        </p:txBody>
      </p:sp>
    </p:spTree>
  </p:cSld>
  <p:clrMapOvr>
    <a:masterClrMapping/>
  </p:clrMapOvr>
  <p:transition/>
  <p:timing/>
</p:sldLayout>
</file>

<file path=ppt/slideLayouts/slideLayout1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8A0EC085-62AE-4CE4-B6B9-65806BDD6306}" type="datetimeFigureOut">
              <a:rPr lang="zh-CN" altLang="en-US"/>
              <a:t/>
            </a:fld>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24E298A5-8183-43B6-AADA-EE04F7CDE132}" type="slidenum">
              <a:rPr lang="zh-CN" altLang="en-US"/>
              <a:t/>
            </a:fld>
            <a:endParaRPr lang="en-US" altLang="zh-CN"/>
          </a:p>
        </p:txBody>
      </p:sp>
    </p:spTree>
  </p:cSld>
  <p:clrMapOvr>
    <a:masterClrMapping/>
  </p:clrMapOvr>
  <p:transition/>
  <p:timing/>
</p:sldLayout>
</file>

<file path=ppt/slideLayouts/slideLayout1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fld id="{7CF56B50-347E-474D-84DD-1D879636A32E}" type="datetimeFigureOut">
              <a:rPr lang="zh-CN" altLang="en-US"/>
              <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55A6115F-9B7C-487B-888E-B7DF6EC7A565}" type="slidenum">
              <a:rPr lang="zh-CN" altLang="en-US"/>
              <a:t/>
            </a:fld>
            <a:endParaRPr lang="en-US" altLang="zh-CN"/>
          </a:p>
        </p:txBody>
      </p:sp>
    </p:spTree>
  </p:cSld>
  <p:clrMapOvr>
    <a:masterClrMapping/>
  </p:clrMapOvr>
  <p:transition/>
  <p:timing/>
</p:sldLayout>
</file>

<file path=ppt/slideLayouts/slideLayout1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58EACDC7-7A13-4E23-A142-AF0C955C3EB2}"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1476AB7-F314-4C3C-B92F-9952A7ACD2BA}" type="slidenum">
              <a:rPr lang="zh-CN" altLang="en-US"/>
              <a:t/>
            </a:fld>
            <a:endParaRPr lang="en-US" altLang="zh-CN"/>
          </a:p>
        </p:txBody>
      </p:sp>
    </p:spTree>
  </p:cSld>
  <p:clrMapOvr>
    <a:masterClrMapping/>
  </p:clrMapOvr>
  <p:transition/>
  <p:timing/>
</p:sldLayout>
</file>

<file path=ppt/slideLayouts/slideLayout1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23F96B56-114F-47D3-86CC-2A1C44A24498}"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E730CB6-C7CD-4C51-829D-E4FD74CE2F95}" type="slidenum">
              <a:rPr lang="zh-CN" altLang="en-US"/>
              <a:t/>
            </a:fld>
            <a:endParaRPr lang="en-US" altLang="zh-CN"/>
          </a:p>
        </p:txBody>
      </p:sp>
    </p:spTree>
  </p:cSld>
  <p:clrMapOvr>
    <a:masterClrMapping/>
  </p:clrMapOvr>
  <p:transition/>
  <p:timing/>
</p:sldLayout>
</file>

<file path=ppt/slideLayouts/slideLayout1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8665DD19-2893-4119-9257-1320275B5184}"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CB96F0D-C967-45F4-8657-BFF127158E8E}" type="slidenum">
              <a:rPr lang="zh-CN" altLang="en-US"/>
              <a:t/>
            </a:fld>
            <a:endParaRPr lang="en-US" altLang="zh-CN"/>
          </a:p>
        </p:txBody>
      </p:sp>
    </p:spTree>
  </p:cSld>
  <p:clrMapOvr>
    <a:masterClrMapping/>
  </p:clrMapOvr>
  <p:transition/>
  <p:timing/>
</p:sldLayout>
</file>

<file path=ppt/slideLayouts/slideLayout1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573839" y="228600"/>
            <a:ext cx="2001837" cy="42862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66738" y="228600"/>
            <a:ext cx="5854700" cy="42862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A8106ACC-5C21-457B-B2BF-621362FFCF65}"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D0F894E-F4D7-4CB6-9200-1CD312A4BE7D}" type="slidenum">
              <a:rPr lang="zh-CN" altLang="en-US"/>
              <a:t/>
            </a:fld>
            <a:endParaRPr lang="en-US" altLang="zh-CN"/>
          </a:p>
        </p:txBody>
      </p:sp>
    </p:spTree>
  </p:cSld>
  <p:clrMapOvr>
    <a:masterClrMapping/>
  </p:clrMapOvr>
  <p:transition/>
  <p:timing/>
</p:sldLayout>
</file>

<file path=ppt/slideLayouts/slideLayout1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blipFill dpi="0" rotWithShape="0">
          <a:blip r:embed="rId1"/>
          <a:stretch>
            <a:fillRect/>
          </a:stretch>
        </a:blipFill>
        <a:effectLst/>
      </p:bgPr>
    </p:bg>
    <p:spTree>
      <p:nvGrpSpPr>
        <p:cNvPr id="1" name=""/>
        <p:cNvGrpSpPr/>
        <p:nvPr/>
      </p:nvGrpSpPr>
      <p:grpSpPr>
        <a:xfrm>
          <a:off x="0" y="0"/>
          <a:ext cx="0" cy="0"/>
        </a:xfrm>
      </p:grpSpPr>
      <p:sp>
        <p:nvSpPr>
          <p:cNvPr id="47106" name="Rectangle 2"/>
          <p:cNvSpPr>
            <a:spLocks noGrp="1" noRot="1" noChangeArrowheads="1"/>
          </p:cNvSpPr>
          <p:nvPr>
            <p:ph type="ctrTitle"/>
          </p:nvPr>
        </p:nvSpPr>
        <p:spPr>
          <a:xfrm>
            <a:off x="3962400" y="800100"/>
            <a:ext cx="4648200" cy="1485900"/>
          </a:xfrm>
        </p:spPr>
        <p:txBody>
          <a:bodyPr/>
          <a:lstStyle>
            <a:lvl1pPr>
              <a:defRPr/>
            </a:lvl1pPr>
          </a:lstStyle>
          <a:p>
            <a:r>
              <a:rPr lang="zh-CN" altLang="en-US"/>
              <a:t>单击此处编辑母版标题样式</a:t>
            </a:r>
            <a:endParaRPr lang="zh-CN" altLang="en-US"/>
          </a:p>
        </p:txBody>
      </p:sp>
      <p:sp>
        <p:nvSpPr>
          <p:cNvPr id="47107" name="Rectangle 3"/>
          <p:cNvSpPr>
            <a:spLocks noGrp="1" noRot="1" noChangeArrowheads="1"/>
          </p:cNvSpPr>
          <p:nvPr>
            <p:ph type="subTitle" idx="1"/>
          </p:nvPr>
        </p:nvSpPr>
        <p:spPr>
          <a:xfrm>
            <a:off x="3962400" y="2743200"/>
            <a:ext cx="4572000" cy="1257300"/>
          </a:xfrm>
        </p:spPr>
        <p:txBody>
          <a:bodyPr/>
          <a:lstStyle>
            <a:lvl1pPr marL="0" indent="0" algn="ctr">
              <a:buFont typeface="Wingdings" panose="05000000000000000000" pitchFamily="2" charset="2"/>
              <a:buNone/>
              <a:defRPr/>
            </a:lvl1pPr>
          </a:lstStyle>
          <a:p>
            <a:r>
              <a:rPr lang="zh-CN" altLang="en-US"/>
              <a:t>单击此处编辑母版副标题样式</a:t>
            </a:r>
            <a:endParaRPr lang="zh-CN" altLang="en-US"/>
          </a:p>
        </p:txBody>
      </p:sp>
      <p:sp>
        <p:nvSpPr>
          <p:cNvPr id="47108" name="Rectangle 4"/>
          <p:cNvSpPr>
            <a:spLocks noGrp="1" noChangeArrowheads="1"/>
          </p:cNvSpPr>
          <p:nvPr>
            <p:ph type="dt" sz="half" idx="2"/>
          </p:nvPr>
        </p:nvSpPr>
        <p:spPr>
          <a:xfrm>
            <a:off x="301626" y="4557712"/>
            <a:ext cx="2289175" cy="357188"/>
          </a:xfrm>
        </p:spPr>
        <p:txBody>
          <a:bodyPr/>
          <a:lstStyle>
            <a:lvl1pPr>
              <a:defRPr/>
            </a:lvl1pPr>
          </a:lstStyle>
          <a:p>
            <a:fld id="{015E63ED-7979-4C59-9A17-88611D7361B0}" type="datetimeFigureOut">
              <a:rPr lang="zh-CN" altLang="en-US"/>
              <a:t/>
            </a:fld>
            <a:endParaRPr lang="en-US" altLang="zh-CN"/>
          </a:p>
        </p:txBody>
      </p:sp>
      <p:sp>
        <p:nvSpPr>
          <p:cNvPr id="47109" name="Rectangle 5"/>
          <p:cNvSpPr>
            <a:spLocks noGrp="1" noChangeArrowheads="1"/>
          </p:cNvSpPr>
          <p:nvPr>
            <p:ph type="ftr" sz="quarter" idx="3"/>
          </p:nvPr>
        </p:nvSpPr>
        <p:spPr>
          <a:xfrm>
            <a:off x="3124200" y="4557712"/>
            <a:ext cx="2895600" cy="357188"/>
          </a:xfrm>
        </p:spPr>
        <p:txBody>
          <a:bodyPr/>
          <a:lstStyle>
            <a:lvl1pPr>
              <a:defRPr/>
            </a:lvl1pPr>
          </a:lstStyle>
          <a:p>
            <a:endParaRPr lang="en-US" altLang="zh-CN"/>
          </a:p>
        </p:txBody>
      </p:sp>
      <p:sp>
        <p:nvSpPr>
          <p:cNvPr id="47110" name="Rectangle 6"/>
          <p:cNvSpPr>
            <a:spLocks noGrp="1" noChangeArrowheads="1"/>
          </p:cNvSpPr>
          <p:nvPr>
            <p:ph type="sldNum" sz="quarter" idx="4"/>
          </p:nvPr>
        </p:nvSpPr>
        <p:spPr>
          <a:xfrm>
            <a:off x="6553201" y="4557712"/>
            <a:ext cx="2289175" cy="357188"/>
          </a:xfrm>
        </p:spPr>
        <p:txBody>
          <a:bodyPr/>
          <a:lstStyle>
            <a:lvl1pPr>
              <a:defRPr/>
            </a:lvl1pPr>
          </a:lstStyle>
          <a:p>
            <a:fld id="{0FB9093D-F7E2-4CC5-9FE2-3E58A48429A8}" type="slidenum">
              <a:rPr lang="zh-CN" altLang="en-US"/>
              <a:t/>
            </a:fld>
            <a:endParaRPr lang="en-US" altLang="zh-CN"/>
          </a:p>
        </p:txBody>
      </p:sp>
    </p:spTree>
  </p:cSld>
  <p:clrMapOvr>
    <a:masterClrMapping/>
  </p:clrMapOvr>
  <p:transition/>
  <p:timing/>
</p:sldLayout>
</file>

<file path=ppt/slideLayouts/slideLayout1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CD121B1E-2AED-4185-91AC-80FA7AEF3640}"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668BE59-CF70-42A9-9D85-5D1C9B1FEED1}" type="slidenum">
              <a:rPr lang="zh-CN" altLang="en-US"/>
              <a:t/>
            </a:fld>
            <a:endParaRPr lang="en-US" altLang="zh-CN"/>
          </a:p>
        </p:txBody>
      </p:sp>
    </p:spTree>
  </p:cSld>
  <p:clrMapOvr>
    <a:masterClrMapping/>
  </p:clrMapOvr>
  <p:transition/>
  <p:timing/>
</p:sldLayout>
</file>

<file path=ppt/slideLayouts/slideLayout1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38B63515-632C-4D89-BB4C-D5E9D2C58298}"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EC014B1-4DD6-48E4-BB67-D1467A01371D}" type="slidenum">
              <a:rPr lang="zh-CN" altLang="en-US"/>
              <a:t/>
            </a:fld>
            <a:endParaRPr lang="en-US" altLang="zh-CN"/>
          </a:p>
        </p:txBody>
      </p:sp>
    </p:spTree>
  </p:cSld>
  <p:clrMapOvr>
    <a:masterClrMapping/>
  </p:clrMapOvr>
  <p:transition/>
  <p:timing/>
</p:sldLayout>
</file>

<file path=ppt/slideLayouts/slideLayout1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1" y="1485900"/>
            <a:ext cx="4194175" cy="2914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1376" y="1485900"/>
            <a:ext cx="4194175" cy="2914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01223D54-F168-4060-AD26-BC140522A9B9}"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B245887-979B-48C6-B37A-9A7404410749}" type="slidenum">
              <a:rPr lang="zh-CN" altLang="en-US"/>
              <a:t/>
            </a:fld>
            <a:endParaRPr lang="en-US" altLang="zh-CN"/>
          </a:p>
        </p:txBody>
      </p:sp>
    </p:spTree>
  </p:cSld>
  <p:clrMapOvr>
    <a:masterClrMapping/>
  </p:clrMapOvr>
  <p:transition/>
  <p:timing/>
</p:sldLayout>
</file>

<file path=ppt/slideLayouts/slideLayout1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DA9451AA-D2AC-4A00-B677-0454DD030EB3}" type="datetimeFigureOut">
              <a:rPr lang="zh-CN" altLang="en-US"/>
              <a:t/>
            </a:fld>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08734759-4732-4388-9B4A-C48A980502C9}" type="slidenum">
              <a:rPr lang="zh-CN" altLang="en-US"/>
              <a:t/>
            </a:fld>
            <a:endParaRPr lang="en-US" altLang="zh-CN"/>
          </a:p>
        </p:txBody>
      </p:sp>
    </p:spTree>
  </p:cSld>
  <p:clrMapOvr>
    <a:masterClrMapping/>
  </p:clrMapOvr>
  <p:transition/>
  <p:timing/>
</p:sldLayout>
</file>

<file path=ppt/slideLayouts/slideLayout1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12C5570A-B8DC-4043-9AD3-772D22FB3D0F}" type="datetimeFigureOut">
              <a:rPr lang="zh-CN" altLang="en-US"/>
              <a:t/>
            </a:fld>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1380C02E-93C8-4CD7-B77E-92418766A4C1}" type="slidenum">
              <a:rPr lang="zh-CN" altLang="en-US"/>
              <a:t/>
            </a:fld>
            <a:endParaRPr lang="en-US" altLang="zh-CN"/>
          </a:p>
        </p:txBody>
      </p:sp>
    </p:spTree>
  </p:cSld>
  <p:clrMapOvr>
    <a:masterClrMapping/>
  </p:clrMapOvr>
  <p:transition/>
  <p:timing/>
</p:sldLayout>
</file>

<file path=ppt/slideLayouts/slideLayout1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fld id="{7B201684-2227-4941-A5C2-092D1B499A56}" type="datetimeFigureOut">
              <a:rPr lang="zh-CN" altLang="en-US"/>
              <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90260CC5-2254-494B-893F-2BCF4E78DAFB}" type="slidenum">
              <a:rPr lang="zh-CN" altLang="en-US"/>
              <a:t/>
            </a:fld>
            <a:endParaRPr lang="en-US" altLang="zh-CN"/>
          </a:p>
        </p:txBody>
      </p:sp>
    </p:spTree>
  </p:cSld>
  <p:clrMapOvr>
    <a:masterClrMapping/>
  </p:clrMapOvr>
  <p:transition/>
  <p:timing/>
</p:sldLayout>
</file>

<file path=ppt/slideLayouts/slideLayout1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20499B6C-DB53-4702-BEB4-DBF523F54E9A}"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E92A36A-B6D0-4997-8D16-070264CEA382}" type="slidenum">
              <a:rPr lang="zh-CN" altLang="en-US"/>
              <a:t/>
            </a:fld>
            <a:endParaRPr lang="en-US" altLang="zh-CN"/>
          </a:p>
        </p:txBody>
      </p:sp>
    </p:spTree>
  </p:cSld>
  <p:clrMapOvr>
    <a:masterClrMapping/>
  </p:clrMapOvr>
  <p:transition/>
  <p:timing/>
</p:sldLayout>
</file>

<file path=ppt/slideLayouts/slideLayout1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A7886926-61E7-4E0E-A8DD-1FB15A512E06}"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7BD41DD-D54C-4A37-BE48-B8E5F8B4A3DA}" type="slidenum">
              <a:rPr lang="zh-CN" altLang="en-US"/>
              <a:t/>
            </a:fld>
            <a:endParaRPr lang="en-US" altLang="zh-CN"/>
          </a:p>
        </p:txBody>
      </p:sp>
    </p:spTree>
  </p:cSld>
  <p:clrMapOvr>
    <a:masterClrMapping/>
  </p:clrMapOvr>
  <p:transition/>
  <p:timing/>
</p:sldLayout>
</file>

<file path=ppt/slideLayouts/slideLayout1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5F507026-B583-4B83-A6FB-19C7FC673321}"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FC5A3B5-5480-4D64-AB58-E87A86480F88}" type="slidenum">
              <a:rPr lang="zh-CN" altLang="en-US"/>
              <a:t/>
            </a:fld>
            <a:endParaRPr lang="en-US" altLang="zh-CN"/>
          </a:p>
        </p:txBody>
      </p:sp>
    </p:spTree>
  </p:cSld>
  <p:clrMapOvr>
    <a:masterClrMapping/>
  </p:clrMapOvr>
  <p:transition/>
  <p:timing/>
</p:sldLayout>
</file>

<file path=ppt/slideLayouts/slideLayout1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710364" y="514350"/>
            <a:ext cx="2135187" cy="3886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514350"/>
            <a:ext cx="6256338" cy="38862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5C712A88-F01F-411E-96DA-9796E637A76C}"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E4164B5-4412-4935-BE4F-D0A1C5F9C637}" type="slidenum">
              <a:rPr lang="zh-CN" altLang="en-US"/>
              <a:t/>
            </a:fld>
            <a:endParaRPr lang="en-US" altLang="zh-CN"/>
          </a:p>
        </p:txBody>
      </p:sp>
    </p:spTree>
  </p:cSld>
  <p:clrMapOvr>
    <a:masterClrMapping/>
  </p:clrMapOvr>
  <p:transition/>
  <p:timing/>
</p:sldLayout>
</file>

<file path=ppt/slideLayouts/slideLayout1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2" name="Group 2"/>
          <p:cNvGrpSpPr/>
          <p:nvPr/>
        </p:nvGrpSpPr>
        <p:grpSpPr>
          <a:xfrm>
            <a:off x="0" y="0"/>
            <a:ext cx="5867400" cy="5143500"/>
            <a:chExt cx="3696" cy="4320"/>
          </a:xfrm>
        </p:grpSpPr>
        <p:sp>
          <p:nvSpPr>
            <p:cNvPr id="54275" name="Rectangle 3"/>
            <p:cNvSpPr>
              <a:spLocks noChangeArrowheads="1"/>
            </p:cNvSpPr>
            <p:nvPr/>
          </p:nvSpPr>
          <p:spPr bwMode="auto">
            <a:xfrm>
              <a:off x="0" y="0"/>
              <a:ext cx="2880" cy="4320"/>
            </a:xfrm>
            <a:prstGeom prst="rect">
              <a:avLst/>
            </a:prstGeom>
            <a:solidFill>
              <a:schemeClr val="accent2"/>
            </a:solidFill>
            <a:ln w="9525">
              <a:noFill/>
              <a:miter lim="800000"/>
            </a:ln>
            <a:effectLst/>
          </p:spPr>
          <p:txBody>
            <a:bodyPr wrap="none" anchor="ctr"/>
            <a:lstStyle/>
            <a:p>
              <a:pPr algn="ctr"/>
              <a:endParaRPr kumimoji="1" lang="zh-CN" altLang="en-US" sz="2400">
                <a:latin typeface="Times New Roman" pitchFamily="18" charset="0"/>
              </a:endParaRPr>
            </a:p>
          </p:txBody>
        </p:sp>
        <p:sp>
          <p:nvSpPr>
            <p:cNvPr id="5427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ln>
            <a:effectLst/>
          </p:spPr>
          <p:txBody>
            <a:bodyPr wrap="none" anchor="ctr"/>
            <a:lstStyle/>
            <a:p>
              <a:pPr algn="ctr"/>
              <a:endParaRPr kumimoji="1" lang="zh-CN" altLang="en-US" sz="2400">
                <a:latin typeface="Times New Roman" panose="02020603050405020304" pitchFamily="18" charset="0"/>
              </a:endParaRPr>
            </a:p>
          </p:txBody>
        </p:sp>
      </p:grpSp>
      <p:grpSp>
        <p:nvGrpSpPr>
          <p:cNvPr id="3" name="Group 5"/>
          <p:cNvGrpSpPr/>
          <p:nvPr/>
        </p:nvGrpSpPr>
        <p:grpSpPr>
          <a:xfrm>
            <a:off x="3632200" y="3667125"/>
            <a:ext cx="4876800" cy="239316"/>
            <a:chOff x="2288" y="3080"/>
            <a:chExt cx="3072" cy="201"/>
          </a:xfrm>
        </p:grpSpPr>
        <p:sp>
          <p:nvSpPr>
            <p:cNvPr id="5427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ln>
            <a:effectLst/>
          </p:spPr>
          <p:txBody>
            <a:bodyPr wrap="none" anchor="ctr"/>
            <a:lstStyle/>
            <a:p>
              <a:endParaRPr lang="zh-CN" altLang="en-US"/>
            </a:p>
          </p:txBody>
        </p:sp>
        <p:sp>
          <p:nvSpPr>
            <p:cNvPr id="54279" name="AutoShape 7"/>
            <p:cNvSpPr>
              <a:spLocks noChangeArrowheads="1"/>
            </p:cNvSpPr>
            <p:nvPr/>
          </p:nvSpPr>
          <p:spPr bwMode="auto">
            <a:xfrm>
              <a:off x="5196" y="3080"/>
              <a:ext cx="164" cy="201"/>
            </a:xfrm>
            <a:prstGeom prst="flowChartDelay">
              <a:avLst/>
            </a:prstGeom>
            <a:solidFill>
              <a:schemeClr val="hlink"/>
            </a:solidFill>
            <a:ln w="9525">
              <a:noFill/>
              <a:miter lim="800000"/>
            </a:ln>
            <a:effectLst/>
          </p:spPr>
          <p:txBody>
            <a:bodyPr wrap="none" anchor="ctr"/>
            <a:lstStyle/>
            <a:p>
              <a:endParaRPr lang="zh-CN" altLang="en-US"/>
            </a:p>
          </p:txBody>
        </p:sp>
      </p:grpSp>
      <p:sp>
        <p:nvSpPr>
          <p:cNvPr id="54280" name="Rectangle 8"/>
          <p:cNvSpPr>
            <a:spLocks noGrp="1" noChangeArrowheads="1"/>
          </p:cNvSpPr>
          <p:nvPr>
            <p:ph type="subTitle" idx="1"/>
          </p:nvPr>
        </p:nvSpPr>
        <p:spPr>
          <a:xfrm>
            <a:off x="4673600" y="2195512"/>
            <a:ext cx="4013200" cy="1366838"/>
          </a:xfrm>
        </p:spPr>
        <p:txBody>
          <a:bodyPr anchor="b"/>
          <a:lstStyle>
            <a:lvl1pPr marL="0" indent="0">
              <a:buFont typeface="Wingdings" panose="05000000000000000000" pitchFamily="2" charset="2"/>
              <a:buNone/>
              <a:defRPr>
                <a:solidFill>
                  <a:schemeClr val="tx2"/>
                </a:solidFill>
              </a:defRPr>
            </a:lvl1pPr>
          </a:lstStyle>
          <a:p>
            <a:r>
              <a:rPr lang="zh-CN" altLang="en-US"/>
              <a:t>单击此处编辑母版副标题样式</a:t>
            </a:r>
            <a:endParaRPr lang="zh-CN" altLang="en-US"/>
          </a:p>
        </p:txBody>
      </p:sp>
      <p:sp>
        <p:nvSpPr>
          <p:cNvPr id="54281" name="Rectangle 9"/>
          <p:cNvSpPr>
            <a:spLocks noGrp="1" noChangeArrowheads="1"/>
          </p:cNvSpPr>
          <p:nvPr>
            <p:ph type="dt" sz="quarter" idx="2"/>
          </p:nvPr>
        </p:nvSpPr>
        <p:spPr/>
        <p:txBody>
          <a:bodyPr/>
          <a:lstStyle>
            <a:lvl1pPr>
              <a:defRPr>
                <a:solidFill>
                  <a:schemeClr val="bg1"/>
                </a:solidFill>
              </a:defRPr>
            </a:lvl1pPr>
          </a:lstStyle>
          <a:p>
            <a:fld id="{D56CF1DF-55F8-4807-9A6A-B00E223981FD}" type="datetimeFigureOut">
              <a:rPr lang="zh-CN" altLang="en-US"/>
              <a:t/>
            </a:fld>
            <a:endParaRPr lang="en-US" altLang="zh-CN"/>
          </a:p>
        </p:txBody>
      </p:sp>
      <p:sp>
        <p:nvSpPr>
          <p:cNvPr id="54282" name="Rectangle 10"/>
          <p:cNvSpPr>
            <a:spLocks noGrp="1" noChangeArrowheads="1"/>
          </p:cNvSpPr>
          <p:nvPr>
            <p:ph type="ftr" sz="quarter" idx="3"/>
          </p:nvPr>
        </p:nvSpPr>
        <p:spPr/>
        <p:txBody>
          <a:bodyPr/>
          <a:lstStyle>
            <a:lvl1pPr algn="r">
              <a:defRPr/>
            </a:lvl1pPr>
          </a:lstStyle>
          <a:p>
            <a:endParaRPr lang="en-US" altLang="zh-CN"/>
          </a:p>
        </p:txBody>
      </p:sp>
      <p:sp>
        <p:nvSpPr>
          <p:cNvPr id="54283" name="Rectangle 11"/>
          <p:cNvSpPr>
            <a:spLocks noGrp="1" noChangeArrowheads="1"/>
          </p:cNvSpPr>
          <p:nvPr>
            <p:ph type="sldNum" sz="quarter" idx="4"/>
          </p:nvPr>
        </p:nvSpPr>
        <p:spPr>
          <a:xfrm>
            <a:off x="76201" y="4686300"/>
            <a:ext cx="587375" cy="366713"/>
          </a:xfrm>
        </p:spPr>
        <p:txBody>
          <a:bodyPr anchorCtr="0"/>
          <a:lstStyle>
            <a:lvl1pPr>
              <a:defRPr/>
            </a:lvl1pPr>
          </a:lstStyle>
          <a:p>
            <a:fld id="{98758744-CF6B-490B-B389-6718D8746942}" type="slidenum">
              <a:rPr lang="zh-CN" altLang="en-US"/>
              <a:t/>
            </a:fld>
            <a:endParaRPr lang="en-US" altLang="zh-CN"/>
          </a:p>
        </p:txBody>
      </p:sp>
      <p:sp>
        <p:nvSpPr>
          <p:cNvPr id="54284" name="AutoShape 12"/>
          <p:cNvSpPr>
            <a:spLocks noGrp="1" noChangeArrowheads="1"/>
          </p:cNvSpPr>
          <p:nvPr>
            <p:ph type="ctrTitle" sz="quarter"/>
          </p:nvPr>
        </p:nvSpPr>
        <p:spPr>
          <a:xfrm>
            <a:off x="685800" y="742950"/>
            <a:ext cx="8229600" cy="1428750"/>
          </a:xfrm>
          <a:prstGeom prst="roundRect">
            <a:avLst>
              <a:gd name="adj" fmla="val 50000"/>
            </a:avLst>
          </a:prstGeom>
        </p:spPr>
        <p:txBody>
          <a:bodyPr anchor="ctr"/>
          <a:lstStyle>
            <a:lvl1pPr algn="ctr">
              <a:defRPr>
                <a:solidFill>
                  <a:schemeClr val="tx1"/>
                </a:solidFill>
              </a:defRPr>
            </a:lvl1pPr>
          </a:lstStyle>
          <a:p>
            <a:r>
              <a:rPr lang="zh-CN" altLang="en-US"/>
              <a:t>单击此处编辑母版标题样式</a:t>
            </a:r>
            <a:endParaRPr lang="zh-CN" altLang="en-US"/>
          </a:p>
        </p:txBody>
      </p:sp>
    </p:spTree>
  </p:cSld>
  <p:clrMapOvr>
    <a:masterClrMapping/>
  </p:clrMapOvr>
  <p:transition/>
  <p:timing/>
</p:sldLayout>
</file>

<file path=ppt/slideLayouts/slideLayout1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5E48546C-9DC1-41B7-9230-AFE6A91E5102}"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AE78250-BA93-41A0-AAF9-A5A7B0A6BC3A}" type="slidenum">
              <a:rPr lang="zh-CN" altLang="en-US"/>
              <a:t/>
            </a:fld>
            <a:endParaRPr lang="en-US" altLang="zh-CN"/>
          </a:p>
        </p:txBody>
      </p:sp>
    </p:spTree>
  </p:cSld>
  <p:clrMapOvr>
    <a:masterClrMapping/>
  </p:clrMapOvr>
  <p:transition/>
  <p:timing/>
</p:sldLayout>
</file>

<file path=ppt/slideLayouts/slideLayout1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B7F7AB5A-4521-4077-B9F5-419BDC929BDB}"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06C8D72-5B7F-4319-8DF7-383D2DD1C58B}" type="slidenum">
              <a:rPr lang="zh-CN" altLang="en-US"/>
              <a:t/>
            </a:fld>
            <a:endParaRPr lang="en-US" altLang="zh-CN"/>
          </a:p>
        </p:txBody>
      </p:sp>
    </p:spTree>
  </p:cSld>
  <p:clrMapOvr>
    <a:masterClrMapping/>
  </p:clrMapOvr>
  <p:transition/>
  <p:timing/>
</p:sldLayout>
</file>

<file path=ppt/slideLayouts/slideLayout1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1" y="1771651"/>
            <a:ext cx="3770313" cy="27932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760913" y="1771651"/>
            <a:ext cx="3770312" cy="27932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B32F6B75-4518-46F2-9FE0-6247629755B6}"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17F9946-FBE8-4120-84B1-2738EA8AFB22}" type="slidenum">
              <a:rPr lang="zh-CN" altLang="en-US"/>
              <a:t/>
            </a:fld>
            <a:endParaRPr lang="en-US" altLang="zh-CN"/>
          </a:p>
        </p:txBody>
      </p:sp>
    </p:spTree>
  </p:cSld>
  <p:clrMapOvr>
    <a:masterClrMapping/>
  </p:clrMapOvr>
  <p:transition/>
  <p:timing/>
</p:sldLayout>
</file>

<file path=ppt/slideLayouts/slideLayout1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3531AAB2-8287-4F33-BC29-D01D78BC9B03}" type="datetimeFigureOut">
              <a:rPr lang="zh-CN" altLang="en-US"/>
              <a:t/>
            </a:fld>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1546E7F4-3519-4E07-91A6-7F9B813EDFDB}" type="slidenum">
              <a:rPr lang="zh-CN" altLang="en-US"/>
              <a:t/>
            </a:fld>
            <a:endParaRPr lang="en-US" altLang="zh-CN"/>
          </a:p>
        </p:txBody>
      </p:sp>
    </p:spTree>
  </p:cSld>
  <p:clrMapOvr>
    <a:masterClrMapping/>
  </p:clrMapOvr>
  <p:transition/>
  <p:timing/>
</p:sldLayout>
</file>

<file path=ppt/slideLayouts/slideLayout1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50135F72-1CB4-4D09-BF6C-5B6CCCCE303E}" type="datetimeFigureOut">
              <a:rPr lang="zh-CN" altLang="en-US"/>
              <a:t/>
            </a:fld>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0C9B1CB-D336-471E-A3C4-9BB5CC12994A}" type="slidenum">
              <a:rPr lang="zh-CN" altLang="en-US"/>
              <a:t/>
            </a:fld>
            <a:endParaRPr lang="en-US" altLang="zh-CN"/>
          </a:p>
        </p:txBody>
      </p:sp>
    </p:spTree>
  </p:cSld>
  <p:clrMapOvr>
    <a:masterClrMapping/>
  </p:clrMapOvr>
  <p:transition/>
  <p:timing/>
</p:sldLayout>
</file>

<file path=ppt/slideLayouts/slideLayout1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fld id="{76F06423-9F15-4A51-B867-0F261584850F}" type="datetimeFigureOut">
              <a:rPr lang="zh-CN" altLang="en-US"/>
              <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CED54AE1-CF83-44A7-83F0-DCD1EE30C3F0}" type="slidenum">
              <a:rPr lang="zh-CN" altLang="en-US"/>
              <a:t/>
            </a:fld>
            <a:endParaRPr lang="en-US" altLang="zh-CN"/>
          </a:p>
        </p:txBody>
      </p:sp>
    </p:spTree>
  </p:cSld>
  <p:clrMapOvr>
    <a:masterClrMapping/>
  </p:clrMapOvr>
  <p:transition/>
  <p:timing/>
</p:sldLayout>
</file>

<file path=ppt/slideLayouts/slideLayout1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90069784-6EC2-4CC3-B155-32FBF945FD04}"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ADBE07F-1A43-4A8C-BD7C-91FCBB4433EB}" type="slidenum">
              <a:rPr lang="zh-CN" altLang="en-US"/>
              <a:t/>
            </a:fld>
            <a:endParaRPr lang="en-US" altLang="zh-CN"/>
          </a:p>
        </p:txBody>
      </p:sp>
    </p:spTree>
  </p:cSld>
  <p:clrMapOvr>
    <a:masterClrMapping/>
  </p:clrMapOvr>
  <p:transition/>
  <p:timing/>
</p:sldLayout>
</file>

<file path=ppt/slideLayouts/slideLayout1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98E6C214-FAC6-4685-8B5F-5122C9414EAD}"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BA154A6-289E-407A-B1B8-802905AB10B3}" type="slidenum">
              <a:rPr lang="zh-CN" altLang="en-US"/>
              <a:t/>
            </a:fld>
            <a:endParaRPr lang="en-US" altLang="zh-CN"/>
          </a:p>
        </p:txBody>
      </p:sp>
    </p:spTree>
  </p:cSld>
  <p:clrMapOvr>
    <a:masterClrMapping/>
  </p:clrMapOvr>
  <p:transition/>
  <p:timing/>
</p:sldLayout>
</file>

<file path=ppt/slideLayouts/slideLayout1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F95BAB9C-D78A-4896-A607-5B9B3277DCD2}"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8FCD7C3-BBF6-4D90-83F8-BF0FD6B918B1}" type="slidenum">
              <a:rPr lang="zh-CN" altLang="en-US"/>
              <a:t/>
            </a:fld>
            <a:endParaRPr lang="en-US" altLang="zh-CN"/>
          </a:p>
        </p:txBody>
      </p:sp>
    </p:spTree>
  </p:cSld>
  <p:clrMapOvr>
    <a:masterClrMapping/>
  </p:clrMapOvr>
  <p:transition/>
  <p:timing/>
</p:sldLayout>
</file>

<file path=ppt/slideLayouts/slideLayout1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705600" y="571501"/>
            <a:ext cx="1981200" cy="399335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762000" y="571501"/>
            <a:ext cx="5791200" cy="3993356"/>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E56759E9-AA7D-4F1C-931A-46A542556444}"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4BAA679-80BA-4EFA-A336-23229E24D167}" type="slidenum">
              <a:rPr lang="zh-CN" altLang="en-US"/>
              <a:t/>
            </a:fld>
            <a:endParaRPr lang="en-US" altLang="zh-CN"/>
          </a:p>
        </p:txBody>
      </p:sp>
    </p:spTree>
  </p:cSld>
  <p:clrMapOvr>
    <a:masterClrMapping/>
  </p:clrMapOvr>
  <p:transition/>
  <p:timing/>
</p:sldLayout>
</file>

<file path=ppt/slideLayouts/slideLayout1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2" name="Group 2"/>
          <p:cNvGrpSpPr/>
          <p:nvPr/>
        </p:nvGrpSpPr>
        <p:grpSpPr>
          <a:xfrm>
            <a:off x="2084389" y="222647"/>
            <a:ext cx="6823075" cy="4014788"/>
            <a:chOff x="1313" y="187"/>
            <a:chExt cx="4298" cy="3372"/>
          </a:xfrm>
        </p:grpSpPr>
        <p:grpSp>
          <p:nvGrpSpPr>
            <p:cNvPr id="3" name="Group 3"/>
            <p:cNvGrpSpPr/>
            <p:nvPr/>
          </p:nvGrpSpPr>
          <p:grpSpPr>
            <a:xfrm>
              <a:off x="2194" y="601"/>
              <a:ext cx="596" cy="447"/>
              <a:chExt cx="768" cy="576"/>
            </a:xfrm>
          </p:grpSpPr>
          <p:sp>
            <p:nvSpPr>
              <p:cNvPr id="57348"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ln>
              <a:effectLst/>
            </p:spPr>
            <p:txBody>
              <a:bodyPr wrap="none" anchor="ctr"/>
              <a:lstStyle/>
              <a:p>
                <a:endParaRPr lang="zh-CN" altLang="en-US"/>
              </a:p>
            </p:txBody>
          </p:sp>
          <p:sp>
            <p:nvSpPr>
              <p:cNvPr id="57349" name="Oval 5"/>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w="9525">
                <a:noFill/>
                <a:round/>
              </a:ln>
              <a:effectLst/>
            </p:spPr>
            <p:txBody>
              <a:bodyPr wrap="none" anchor="ctr"/>
              <a:lstStyle/>
              <a:p>
                <a:endParaRPr lang="zh-CN" altLang="en-US"/>
              </a:p>
            </p:txBody>
          </p:sp>
        </p:grpSp>
        <p:grpSp>
          <p:nvGrpSpPr>
            <p:cNvPr id="4" name="Group 6"/>
            <p:cNvGrpSpPr/>
            <p:nvPr/>
          </p:nvGrpSpPr>
          <p:grpSpPr>
            <a:xfrm>
              <a:off x="1313" y="187"/>
              <a:ext cx="4298" cy="3372"/>
              <a:chExt cx="5533" cy="4341"/>
            </a:xfrm>
          </p:grpSpPr>
          <p:grpSp>
            <p:nvGrpSpPr>
              <p:cNvPr id="5" name="Group 7"/>
              <p:cNvGrpSpPr/>
              <p:nvPr/>
            </p:nvGrpSpPr>
            <p:grpSpPr>
              <a:xfrm>
                <a:off x="0" y="0"/>
                <a:ext cx="5470" cy="4341"/>
                <a:chExt cx="5470" cy="4341"/>
              </a:xfrm>
            </p:grpSpPr>
            <p:grpSp>
              <p:nvGrpSpPr>
                <p:cNvPr id="6" name="Group 8"/>
                <p:cNvGrpSpPr/>
                <p:nvPr/>
              </p:nvGrpSpPr>
              <p:grpSpPr>
                <a:xfrm>
                  <a:off x="1339" y="786"/>
                  <a:ext cx="2919" cy="2151"/>
                  <a:chOff x="1265" y="814"/>
                  <a:chExt cx="2919" cy="2151"/>
                </a:xfrm>
              </p:grpSpPr>
              <p:sp>
                <p:nvSpPr>
                  <p:cNvPr id="57353" name="Oval 9"/>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w="9525">
                    <a:noFill/>
                    <a:round/>
                  </a:ln>
                  <a:effectLst/>
                </p:spPr>
                <p:txBody>
                  <a:bodyPr wrap="none" anchor="ctr"/>
                  <a:lstStyle/>
                  <a:p>
                    <a:endParaRPr lang="zh-CN" altLang="en-US"/>
                  </a:p>
                </p:txBody>
              </p:sp>
              <p:sp>
                <p:nvSpPr>
                  <p:cNvPr id="57354" name="Oval 10"/>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w="9525">
                    <a:noFill/>
                    <a:round/>
                  </a:ln>
                  <a:effectLst/>
                </p:spPr>
                <p:txBody>
                  <a:bodyPr wrap="none" anchor="ctr"/>
                  <a:lstStyle/>
                  <a:p>
                    <a:endParaRPr lang="zh-CN" altLang="en-US"/>
                  </a:p>
                </p:txBody>
              </p:sp>
            </p:grpSp>
            <p:grpSp>
              <p:nvGrpSpPr>
                <p:cNvPr id="7" name="Group 11"/>
                <p:cNvGrpSpPr/>
                <p:nvPr/>
              </p:nvGrpSpPr>
              <p:grpSpPr>
                <a:xfrm>
                  <a:off x="0" y="0"/>
                  <a:ext cx="5470" cy="4341"/>
                  <a:chExt cx="5470" cy="4341"/>
                </a:xfrm>
              </p:grpSpPr>
              <p:grpSp>
                <p:nvGrpSpPr>
                  <p:cNvPr id="8" name="Group 12"/>
                  <p:cNvGrpSpPr/>
                  <p:nvPr/>
                </p:nvGrpSpPr>
                <p:grpSpPr>
                  <a:xfrm>
                    <a:off x="3545" y="1502"/>
                    <a:ext cx="1258" cy="2327"/>
                    <a:chOff x="3471" y="1530"/>
                    <a:chExt cx="1258" cy="2327"/>
                  </a:xfrm>
                </p:grpSpPr>
                <p:sp>
                  <p:nvSpPr>
                    <p:cNvPr id="57357" name="Freeform 13"/>
                    <p:cNvSpPr/>
                    <p:nvPr/>
                  </p:nvSpPr>
                  <p:spPr bwMode="hidden">
                    <a:xfrm rot="2711884">
                      <a:off x="2765" y="2236"/>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7358" name="Freeform 14"/>
                    <p:cNvSpPr/>
                    <p:nvPr/>
                  </p:nvSpPr>
                  <p:spPr bwMode="hidden">
                    <a:xfrm rot="2711884">
                      <a:off x="4021" y="3150"/>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9" name="Group 15"/>
                  <p:cNvGrpSpPr/>
                  <p:nvPr/>
                </p:nvGrpSpPr>
                <p:grpSpPr>
                  <a:xfrm>
                    <a:off x="2938" y="1991"/>
                    <a:ext cx="2463" cy="1332"/>
                    <a:chOff x="2864" y="2019"/>
                    <a:chExt cx="2463" cy="1332"/>
                  </a:xfrm>
                </p:grpSpPr>
                <p:sp>
                  <p:nvSpPr>
                    <p:cNvPr id="57360" name="Freeform 16"/>
                    <p:cNvSpPr/>
                    <p:nvPr/>
                  </p:nvSpPr>
                  <p:spPr bwMode="hidden">
                    <a:xfrm rot="2104081">
                      <a:off x="2864" y="2019"/>
                      <a:ext cx="1814" cy="347"/>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61" name="Freeform 17"/>
                    <p:cNvSpPr/>
                    <p:nvPr/>
                  </p:nvSpPr>
                  <p:spPr bwMode="hidden">
                    <a:xfrm rot="2104081">
                      <a:off x="4353" y="2806"/>
                      <a:ext cx="974" cy="54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0" name="Group 18"/>
                  <p:cNvGrpSpPr/>
                  <p:nvPr/>
                </p:nvGrpSpPr>
                <p:grpSpPr>
                  <a:xfrm>
                    <a:off x="2971" y="1804"/>
                    <a:ext cx="2477" cy="1064"/>
                    <a:chOff x="2897" y="1832"/>
                    <a:chExt cx="2477" cy="1064"/>
                  </a:xfrm>
                </p:grpSpPr>
                <p:sp>
                  <p:nvSpPr>
                    <p:cNvPr id="57363" name="Freeform 19"/>
                    <p:cNvSpPr/>
                    <p:nvPr/>
                  </p:nvSpPr>
                  <p:spPr bwMode="hidden">
                    <a:xfrm rot="1582915">
                      <a:off x="2897" y="1832"/>
                      <a:ext cx="1736" cy="30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64" name="Freeform 20"/>
                    <p:cNvSpPr/>
                    <p:nvPr/>
                  </p:nvSpPr>
                  <p:spPr bwMode="hidden">
                    <a:xfrm rot="1582915">
                      <a:off x="4442" y="2420"/>
                      <a:ext cx="932" cy="47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1" name="Group 21"/>
                  <p:cNvGrpSpPr/>
                  <p:nvPr/>
                </p:nvGrpSpPr>
                <p:grpSpPr>
                  <a:xfrm>
                    <a:off x="2998" y="1608"/>
                    <a:ext cx="2472" cy="927"/>
                    <a:chOff x="2924" y="1636"/>
                    <a:chExt cx="2472" cy="927"/>
                  </a:xfrm>
                </p:grpSpPr>
                <p:sp>
                  <p:nvSpPr>
                    <p:cNvPr id="57366" name="Freeform 22"/>
                    <p:cNvSpPr/>
                    <p:nvPr/>
                  </p:nvSpPr>
                  <p:spPr bwMode="hidden">
                    <a:xfrm rot="1080363">
                      <a:off x="2924" y="1636"/>
                      <a:ext cx="1677" cy="33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67" name="Freeform 23"/>
                    <p:cNvSpPr/>
                    <p:nvPr/>
                  </p:nvSpPr>
                  <p:spPr bwMode="hidden">
                    <a:xfrm rot="1080363">
                      <a:off x="4495" y="2037"/>
                      <a:ext cx="901" cy="52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2" name="Group 24"/>
                  <p:cNvGrpSpPr/>
                  <p:nvPr/>
                </p:nvGrpSpPr>
                <p:grpSpPr>
                  <a:xfrm>
                    <a:off x="3032" y="1386"/>
                    <a:ext cx="2342" cy="657"/>
                    <a:chOff x="2958" y="1414"/>
                    <a:chExt cx="2342" cy="657"/>
                  </a:xfrm>
                </p:grpSpPr>
                <p:sp>
                  <p:nvSpPr>
                    <p:cNvPr id="57369" name="Freeform 25"/>
                    <p:cNvSpPr/>
                    <p:nvPr/>
                  </p:nvSpPr>
                  <p:spPr bwMode="hidden">
                    <a:xfrm rot="463793">
                      <a:off x="2958" y="1414"/>
                      <a:ext cx="1545"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70" name="Freeform 26"/>
                    <p:cNvSpPr/>
                    <p:nvPr/>
                  </p:nvSpPr>
                  <p:spPr bwMode="hidden">
                    <a:xfrm rot="463793">
                      <a:off x="4470" y="1582"/>
                      <a:ext cx="830" cy="48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3" name="Group 27"/>
                  <p:cNvGrpSpPr/>
                  <p:nvPr/>
                </p:nvGrpSpPr>
                <p:grpSpPr>
                  <a:xfrm>
                    <a:off x="3057" y="1241"/>
                    <a:ext cx="2150" cy="343"/>
                    <a:chOff x="2983" y="1269"/>
                    <a:chExt cx="2150" cy="343"/>
                  </a:xfrm>
                </p:grpSpPr>
                <p:sp>
                  <p:nvSpPr>
                    <p:cNvPr id="57372" name="Freeform 28"/>
                    <p:cNvSpPr/>
                    <p:nvPr/>
                  </p:nvSpPr>
                  <p:spPr bwMode="hidden">
                    <a:xfrm rot="-84182">
                      <a:off x="2983" y="1289"/>
                      <a:ext cx="1404" cy="219"/>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73" name="Freeform 29"/>
                    <p:cNvSpPr/>
                    <p:nvPr/>
                  </p:nvSpPr>
                  <p:spPr bwMode="hidden">
                    <a:xfrm rot="-84182">
                      <a:off x="4379" y="1269"/>
                      <a:ext cx="754" cy="34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4" name="Group 30"/>
                  <p:cNvGrpSpPr/>
                  <p:nvPr/>
                </p:nvGrpSpPr>
                <p:grpSpPr>
                  <a:xfrm>
                    <a:off x="3012" y="889"/>
                    <a:ext cx="1879" cy="427"/>
                    <a:chOff x="2938" y="917"/>
                    <a:chExt cx="1879" cy="427"/>
                  </a:xfrm>
                </p:grpSpPr>
                <p:sp>
                  <p:nvSpPr>
                    <p:cNvPr id="57375" name="Freeform 31"/>
                    <p:cNvSpPr/>
                    <p:nvPr/>
                  </p:nvSpPr>
                  <p:spPr bwMode="hidden">
                    <a:xfrm rot="-802576">
                      <a:off x="2938" y="1129"/>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76" name="Freeform 32"/>
                    <p:cNvSpPr/>
                    <p:nvPr/>
                  </p:nvSpPr>
                  <p:spPr bwMode="hidden">
                    <a:xfrm rot="-802576">
                      <a:off x="4155" y="917"/>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5" name="Group 33"/>
                  <p:cNvGrpSpPr/>
                  <p:nvPr/>
                </p:nvGrpSpPr>
                <p:grpSpPr>
                  <a:xfrm>
                    <a:off x="711" y="1625"/>
                    <a:ext cx="1257" cy="2326"/>
                    <a:chOff x="637" y="1653"/>
                    <a:chExt cx="1257" cy="2326"/>
                  </a:xfrm>
                </p:grpSpPr>
                <p:sp>
                  <p:nvSpPr>
                    <p:cNvPr id="57378" name="Freeform 34"/>
                    <p:cNvSpPr/>
                    <p:nvPr/>
                  </p:nvSpPr>
                  <p:spPr bwMode="hidden">
                    <a:xfrm rot="18888116" flipH="1">
                      <a:off x="876" y="2359"/>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79" name="Freeform 35"/>
                    <p:cNvSpPr/>
                    <p:nvPr/>
                  </p:nvSpPr>
                  <p:spPr bwMode="hidden">
                    <a:xfrm rot="18888116" flipH="1">
                      <a:off x="419" y="3272"/>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6" name="Group 36"/>
                  <p:cNvGrpSpPr/>
                  <p:nvPr/>
                </p:nvGrpSpPr>
                <p:grpSpPr>
                  <a:xfrm>
                    <a:off x="69" y="2168"/>
                    <a:ext cx="2463" cy="1332"/>
                    <a:chOff x="-5" y="2196"/>
                    <a:chExt cx="2463" cy="1332"/>
                  </a:xfrm>
                </p:grpSpPr>
                <p:sp>
                  <p:nvSpPr>
                    <p:cNvPr id="57381" name="Freeform 37"/>
                    <p:cNvSpPr/>
                    <p:nvPr/>
                  </p:nvSpPr>
                  <p:spPr bwMode="hidden">
                    <a:xfrm rot="19495920" flipH="1">
                      <a:off x="644" y="2196"/>
                      <a:ext cx="1814" cy="347"/>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82" name="Freeform 38"/>
                    <p:cNvSpPr/>
                    <p:nvPr/>
                  </p:nvSpPr>
                  <p:spPr bwMode="hidden">
                    <a:xfrm rot="19495920" flipH="1">
                      <a:off x="-5" y="2983"/>
                      <a:ext cx="974" cy="54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7" name="Group 39"/>
                  <p:cNvGrpSpPr/>
                  <p:nvPr/>
                </p:nvGrpSpPr>
                <p:grpSpPr>
                  <a:xfrm>
                    <a:off x="22" y="1981"/>
                    <a:ext cx="2477" cy="1064"/>
                    <a:chOff x="-52" y="2009"/>
                    <a:chExt cx="2477" cy="1064"/>
                  </a:xfrm>
                </p:grpSpPr>
                <p:sp>
                  <p:nvSpPr>
                    <p:cNvPr id="57384" name="Freeform 40"/>
                    <p:cNvSpPr/>
                    <p:nvPr/>
                  </p:nvSpPr>
                  <p:spPr bwMode="hidden">
                    <a:xfrm rot="20017084" flipH="1">
                      <a:off x="689" y="2009"/>
                      <a:ext cx="1736" cy="30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85" name="Freeform 41"/>
                    <p:cNvSpPr/>
                    <p:nvPr/>
                  </p:nvSpPr>
                  <p:spPr bwMode="hidden">
                    <a:xfrm rot="20017084" flipH="1">
                      <a:off x="-52" y="2597"/>
                      <a:ext cx="932" cy="47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8" name="Group 42"/>
                  <p:cNvGrpSpPr/>
                  <p:nvPr/>
                </p:nvGrpSpPr>
                <p:grpSpPr>
                  <a:xfrm>
                    <a:off x="0" y="1785"/>
                    <a:ext cx="2472" cy="927"/>
                    <a:chOff x="-74" y="1813"/>
                    <a:chExt cx="2472" cy="927"/>
                  </a:xfrm>
                </p:grpSpPr>
                <p:sp>
                  <p:nvSpPr>
                    <p:cNvPr id="57387" name="Freeform 43"/>
                    <p:cNvSpPr/>
                    <p:nvPr/>
                  </p:nvSpPr>
                  <p:spPr bwMode="hidden">
                    <a:xfrm rot="20519636" flipH="1">
                      <a:off x="721" y="1813"/>
                      <a:ext cx="1677" cy="33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88" name="Freeform 44"/>
                    <p:cNvSpPr/>
                    <p:nvPr/>
                  </p:nvSpPr>
                  <p:spPr bwMode="hidden">
                    <a:xfrm rot="20519636" flipH="1">
                      <a:off x="-74" y="2214"/>
                      <a:ext cx="901" cy="52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9" name="Group 45"/>
                  <p:cNvGrpSpPr/>
                  <p:nvPr/>
                </p:nvGrpSpPr>
                <p:grpSpPr>
                  <a:xfrm>
                    <a:off x="96" y="1563"/>
                    <a:ext cx="2342" cy="657"/>
                    <a:chOff x="22" y="1591"/>
                    <a:chExt cx="2342" cy="657"/>
                  </a:xfrm>
                </p:grpSpPr>
                <p:sp>
                  <p:nvSpPr>
                    <p:cNvPr id="57390" name="Freeform 46"/>
                    <p:cNvSpPr/>
                    <p:nvPr/>
                  </p:nvSpPr>
                  <p:spPr bwMode="hidden">
                    <a:xfrm rot="21136208" flipH="1">
                      <a:off x="819" y="1591"/>
                      <a:ext cx="1545"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91" name="Freeform 47"/>
                    <p:cNvSpPr/>
                    <p:nvPr/>
                  </p:nvSpPr>
                  <p:spPr bwMode="hidden">
                    <a:xfrm rot="21136208" flipH="1">
                      <a:off x="22" y="1759"/>
                      <a:ext cx="830" cy="48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20" name="Group 48"/>
                  <p:cNvGrpSpPr/>
                  <p:nvPr/>
                </p:nvGrpSpPr>
                <p:grpSpPr>
                  <a:xfrm>
                    <a:off x="263" y="1418"/>
                    <a:ext cx="2150" cy="343"/>
                    <a:chOff x="189" y="1446"/>
                    <a:chExt cx="2150" cy="343"/>
                  </a:xfrm>
                </p:grpSpPr>
                <p:sp>
                  <p:nvSpPr>
                    <p:cNvPr id="57393" name="Freeform 49"/>
                    <p:cNvSpPr/>
                    <p:nvPr/>
                  </p:nvSpPr>
                  <p:spPr bwMode="hidden">
                    <a:xfrm rot="84182" flipH="1">
                      <a:off x="935" y="1466"/>
                      <a:ext cx="1404" cy="219"/>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94" name="Freeform 50"/>
                    <p:cNvSpPr/>
                    <p:nvPr/>
                  </p:nvSpPr>
                  <p:spPr bwMode="hidden">
                    <a:xfrm rot="84182" flipH="1">
                      <a:off x="189" y="1446"/>
                      <a:ext cx="754" cy="34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21" name="Group 51"/>
                  <p:cNvGrpSpPr/>
                  <p:nvPr/>
                </p:nvGrpSpPr>
                <p:grpSpPr>
                  <a:xfrm>
                    <a:off x="579" y="1066"/>
                    <a:ext cx="1879" cy="427"/>
                    <a:chOff x="505" y="1094"/>
                    <a:chExt cx="1879" cy="427"/>
                  </a:xfrm>
                </p:grpSpPr>
                <p:sp>
                  <p:nvSpPr>
                    <p:cNvPr id="57396" name="Freeform 52"/>
                    <p:cNvSpPr/>
                    <p:nvPr/>
                  </p:nvSpPr>
                  <p:spPr bwMode="hidden">
                    <a:xfrm rot="802576" flipH="1">
                      <a:off x="1151" y="1306"/>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397" name="Freeform 53"/>
                    <p:cNvSpPr/>
                    <p:nvPr/>
                  </p:nvSpPr>
                  <p:spPr bwMode="hidden">
                    <a:xfrm rot="802576" flipH="1">
                      <a:off x="505" y="1094"/>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2" name="Group 54"/>
                  <p:cNvGrpSpPr/>
                  <p:nvPr/>
                </p:nvGrpSpPr>
                <p:grpSpPr>
                  <a:xfrm>
                    <a:off x="690" y="871"/>
                    <a:ext cx="1850" cy="554"/>
                    <a:chOff x="616" y="899"/>
                    <a:chExt cx="1850" cy="554"/>
                  </a:xfrm>
                </p:grpSpPr>
                <p:sp>
                  <p:nvSpPr>
                    <p:cNvPr id="57399" name="Freeform 55"/>
                    <p:cNvSpPr/>
                    <p:nvPr/>
                  </p:nvSpPr>
                  <p:spPr bwMode="hidden">
                    <a:xfrm rot="1277471" flipH="1">
                      <a:off x="1233" y="1238"/>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00" name="Freeform 56"/>
                    <p:cNvSpPr/>
                    <p:nvPr/>
                  </p:nvSpPr>
                  <p:spPr bwMode="hidden">
                    <a:xfrm rot="1277471" flipH="1">
                      <a:off x="616" y="899"/>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3" name="Group 57"/>
                  <p:cNvGrpSpPr/>
                  <p:nvPr/>
                </p:nvGrpSpPr>
                <p:grpSpPr>
                  <a:xfrm>
                    <a:off x="911" y="589"/>
                    <a:ext cx="1767" cy="743"/>
                    <a:chOff x="911" y="589"/>
                    <a:chExt cx="1767" cy="743"/>
                  </a:xfrm>
                </p:grpSpPr>
                <p:sp>
                  <p:nvSpPr>
                    <p:cNvPr id="57402" name="Freeform 58"/>
                    <p:cNvSpPr/>
                    <p:nvPr/>
                  </p:nvSpPr>
                  <p:spPr bwMode="hidden">
                    <a:xfrm rot="2028410" flipH="1">
                      <a:off x="1445" y="1117"/>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03" name="Freeform 59"/>
                    <p:cNvSpPr/>
                    <p:nvPr/>
                  </p:nvSpPr>
                  <p:spPr bwMode="hidden">
                    <a:xfrm rot="2028410" flipH="1">
                      <a:off x="911" y="589"/>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4" name="Group 60"/>
                  <p:cNvGrpSpPr/>
                  <p:nvPr/>
                </p:nvGrpSpPr>
                <p:grpSpPr>
                  <a:xfrm>
                    <a:off x="1120" y="300"/>
                    <a:ext cx="1693" cy="892"/>
                    <a:chOff x="1120" y="300"/>
                    <a:chExt cx="1693" cy="892"/>
                  </a:xfrm>
                </p:grpSpPr>
                <p:sp>
                  <p:nvSpPr>
                    <p:cNvPr id="57405" name="Freeform 61"/>
                    <p:cNvSpPr/>
                    <p:nvPr/>
                  </p:nvSpPr>
                  <p:spPr bwMode="hidden">
                    <a:xfrm rot="2664424" flipH="1">
                      <a:off x="1562" y="977"/>
                      <a:ext cx="1251"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06" name="Freeform 62"/>
                    <p:cNvSpPr/>
                    <p:nvPr/>
                  </p:nvSpPr>
                  <p:spPr bwMode="hidden">
                    <a:xfrm rot="2664424" flipH="1">
                      <a:off x="1120" y="300"/>
                      <a:ext cx="67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5" name="Group 63"/>
                  <p:cNvGrpSpPr/>
                  <p:nvPr/>
                </p:nvGrpSpPr>
                <p:grpSpPr>
                  <a:xfrm>
                    <a:off x="1707" y="76"/>
                    <a:ext cx="778" cy="1512"/>
                    <a:chOff x="1633" y="104"/>
                    <a:chExt cx="778" cy="1512"/>
                  </a:xfrm>
                </p:grpSpPr>
                <p:sp>
                  <p:nvSpPr>
                    <p:cNvPr id="57408" name="Freeform 64"/>
                    <p:cNvSpPr/>
                    <p:nvPr/>
                  </p:nvSpPr>
                  <p:spPr bwMode="hidden">
                    <a:xfrm rot="3473776" flipH="1">
                      <a:off x="1754" y="958"/>
                      <a:ext cx="1100"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09" name="Freeform 65"/>
                    <p:cNvSpPr/>
                    <p:nvPr/>
                  </p:nvSpPr>
                  <p:spPr bwMode="hidden">
                    <a:xfrm rot="3473776" flipH="1">
                      <a:off x="1506" y="231"/>
                      <a:ext cx="591"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6" name="Group 66"/>
                  <p:cNvGrpSpPr/>
                  <p:nvPr/>
                </p:nvGrpSpPr>
                <p:grpSpPr>
                  <a:xfrm>
                    <a:off x="2009" y="0"/>
                    <a:ext cx="634" cy="1534"/>
                    <a:chOff x="1935" y="28"/>
                    <a:chExt cx="634" cy="1534"/>
                  </a:xfrm>
                </p:grpSpPr>
                <p:sp>
                  <p:nvSpPr>
                    <p:cNvPr id="57411" name="Freeform 67"/>
                    <p:cNvSpPr/>
                    <p:nvPr/>
                  </p:nvSpPr>
                  <p:spPr bwMode="hidden">
                    <a:xfrm rot="4126480" flipH="1">
                      <a:off x="1931" y="924"/>
                      <a:ext cx="1061"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12" name="Freeform 68"/>
                    <p:cNvSpPr/>
                    <p:nvPr/>
                  </p:nvSpPr>
                  <p:spPr bwMode="hidden">
                    <a:xfrm rot="4126480" flipH="1">
                      <a:off x="1819" y="144"/>
                      <a:ext cx="570"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7" name="Group 69"/>
                  <p:cNvGrpSpPr/>
                  <p:nvPr/>
                </p:nvGrpSpPr>
                <p:grpSpPr>
                  <a:xfrm>
                    <a:off x="2896" y="644"/>
                    <a:ext cx="1845" cy="566"/>
                    <a:chOff x="2822" y="672"/>
                    <a:chExt cx="1845" cy="566"/>
                  </a:xfrm>
                </p:grpSpPr>
                <p:sp>
                  <p:nvSpPr>
                    <p:cNvPr id="57414" name="Freeform 70"/>
                    <p:cNvSpPr/>
                    <p:nvPr/>
                  </p:nvSpPr>
                  <p:spPr bwMode="hidden">
                    <a:xfrm rot="-1325434">
                      <a:off x="2822" y="1023"/>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15" name="Freeform 71"/>
                    <p:cNvSpPr/>
                    <p:nvPr/>
                  </p:nvSpPr>
                  <p:spPr bwMode="hidden">
                    <a:xfrm rot="-1325434">
                      <a:off x="4005" y="672"/>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28" name="Group 72"/>
                  <p:cNvGrpSpPr/>
                  <p:nvPr/>
                </p:nvGrpSpPr>
                <p:grpSpPr>
                  <a:xfrm>
                    <a:off x="2757" y="417"/>
                    <a:ext cx="1781" cy="717"/>
                    <a:chOff x="2683" y="445"/>
                    <a:chExt cx="1781" cy="717"/>
                  </a:xfrm>
                </p:grpSpPr>
                <p:sp>
                  <p:nvSpPr>
                    <p:cNvPr id="57417" name="Freeform 73"/>
                    <p:cNvSpPr/>
                    <p:nvPr/>
                  </p:nvSpPr>
                  <p:spPr bwMode="hidden">
                    <a:xfrm rot="-1921064">
                      <a:off x="2683" y="947"/>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18" name="Freeform 74"/>
                    <p:cNvSpPr/>
                    <p:nvPr/>
                  </p:nvSpPr>
                  <p:spPr bwMode="hidden">
                    <a:xfrm rot="-1921064">
                      <a:off x="3802" y="445"/>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sp>
                <p:nvSpPr>
                  <p:cNvPr id="57419" name="Freeform 75"/>
                  <p:cNvSpPr/>
                  <p:nvPr/>
                </p:nvSpPr>
                <p:spPr bwMode="hidden">
                  <a:xfrm rot="4578755" flipH="1">
                    <a:off x="2175" y="949"/>
                    <a:ext cx="1027" cy="14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a:noFill/>
                    <a:round/>
                  </a:ln>
                  <a:effectLst/>
                </p:spPr>
                <p:txBody>
                  <a:bodyPr wrap="none" anchor="ctr"/>
                  <a:lstStyle/>
                  <a:p>
                    <a:endParaRPr lang="zh-CN" altLang="en-US"/>
                  </a:p>
                </p:txBody>
              </p:sp>
              <p:sp>
                <p:nvSpPr>
                  <p:cNvPr id="57420" name="Freeform 76"/>
                  <p:cNvSpPr/>
                  <p:nvPr/>
                </p:nvSpPr>
                <p:spPr bwMode="hidden">
                  <a:xfrm rot="4578755" flipH="1">
                    <a:off x="2199" y="196"/>
                    <a:ext cx="552" cy="22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nvGrpSpPr>
                  <p:cNvPr id="29" name="Group 77"/>
                  <p:cNvGrpSpPr/>
                  <p:nvPr/>
                </p:nvGrpSpPr>
                <p:grpSpPr>
                  <a:xfrm>
                    <a:off x="2874" y="13"/>
                    <a:ext cx="640" cy="1520"/>
                    <a:chOff x="2800" y="41"/>
                    <a:chExt cx="640" cy="1520"/>
                  </a:xfrm>
                </p:grpSpPr>
                <p:sp>
                  <p:nvSpPr>
                    <p:cNvPr id="57422" name="Freeform 78"/>
                    <p:cNvSpPr/>
                    <p:nvPr/>
                  </p:nvSpPr>
                  <p:spPr bwMode="hidden">
                    <a:xfrm rot="-3857755">
                      <a:off x="2361" y="938"/>
                      <a:ext cx="1062" cy="18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23" name="Freeform 79"/>
                    <p:cNvSpPr/>
                    <p:nvPr/>
                  </p:nvSpPr>
                  <p:spPr bwMode="hidden">
                    <a:xfrm rot="-3857755">
                      <a:off x="3011" y="181"/>
                      <a:ext cx="570" cy="28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30" name="Group 80"/>
                  <p:cNvGrpSpPr/>
                  <p:nvPr/>
                </p:nvGrpSpPr>
                <p:grpSpPr>
                  <a:xfrm>
                    <a:off x="3008" y="135"/>
                    <a:ext cx="1017" cy="1464"/>
                    <a:chOff x="2934" y="163"/>
                    <a:chExt cx="1017" cy="1464"/>
                  </a:xfrm>
                </p:grpSpPr>
                <p:sp>
                  <p:nvSpPr>
                    <p:cNvPr id="57425" name="Freeform 81"/>
                    <p:cNvSpPr/>
                    <p:nvPr/>
                  </p:nvSpPr>
                  <p:spPr bwMode="hidden">
                    <a:xfrm rot="-2777260">
                      <a:off x="2491" y="915"/>
                      <a:ext cx="1155" cy="270"/>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26" name="Freeform 82"/>
                    <p:cNvSpPr/>
                    <p:nvPr/>
                  </p:nvSpPr>
                  <p:spPr bwMode="hidden">
                    <a:xfrm rot="-2777260">
                      <a:off x="3430" y="261"/>
                      <a:ext cx="620" cy="42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31" name="Group 83"/>
                  <p:cNvGrpSpPr/>
                  <p:nvPr/>
                </p:nvGrpSpPr>
                <p:grpSpPr>
                  <a:xfrm>
                    <a:off x="2804" y="4"/>
                    <a:ext cx="243" cy="1448"/>
                    <a:chOff x="2730" y="32"/>
                    <a:chExt cx="243" cy="1448"/>
                  </a:xfrm>
                </p:grpSpPr>
                <p:sp>
                  <p:nvSpPr>
                    <p:cNvPr id="57428" name="Freeform 84"/>
                    <p:cNvSpPr/>
                    <p:nvPr/>
                  </p:nvSpPr>
                  <p:spPr bwMode="hidden">
                    <a:xfrm rot="-4903748">
                      <a:off x="2296" y="960"/>
                      <a:ext cx="954" cy="86"/>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29" name="Freeform 85"/>
                    <p:cNvSpPr/>
                    <p:nvPr/>
                  </p:nvSpPr>
                  <p:spPr bwMode="hidden">
                    <a:xfrm rot="-4903748">
                      <a:off x="2650" y="220"/>
                      <a:ext cx="512" cy="13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57344" name="Group 86"/>
                  <p:cNvGrpSpPr/>
                  <p:nvPr/>
                </p:nvGrpSpPr>
                <p:grpSpPr>
                  <a:xfrm>
                    <a:off x="1017" y="1741"/>
                    <a:ext cx="1085" cy="2450"/>
                    <a:chOff x="943" y="1769"/>
                    <a:chExt cx="1085" cy="2450"/>
                  </a:xfrm>
                </p:grpSpPr>
                <p:sp>
                  <p:nvSpPr>
                    <p:cNvPr id="57431" name="Freeform 87"/>
                    <p:cNvSpPr/>
                    <p:nvPr/>
                  </p:nvSpPr>
                  <p:spPr bwMode="hidden">
                    <a:xfrm rot="18335692" flipH="1">
                      <a:off x="1010" y="2475"/>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32" name="Freeform 88"/>
                    <p:cNvSpPr/>
                    <p:nvPr/>
                  </p:nvSpPr>
                  <p:spPr bwMode="hidden">
                    <a:xfrm rot="18335692" flipH="1">
                      <a:off x="725" y="3512"/>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7345" name="Group 89"/>
                  <p:cNvGrpSpPr/>
                  <p:nvPr/>
                </p:nvGrpSpPr>
                <p:grpSpPr>
                  <a:xfrm>
                    <a:off x="1529" y="1908"/>
                    <a:ext cx="766" cy="2373"/>
                    <a:chOff x="1455" y="1936"/>
                    <a:chExt cx="766" cy="2373"/>
                  </a:xfrm>
                </p:grpSpPr>
                <p:sp>
                  <p:nvSpPr>
                    <p:cNvPr id="57434" name="Freeform 90"/>
                    <p:cNvSpPr/>
                    <p:nvPr/>
                  </p:nvSpPr>
                  <p:spPr bwMode="hidden">
                    <a:xfrm rot="17542884" flipH="1">
                      <a:off x="1267" y="2578"/>
                      <a:ext cx="1595"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35" name="Freeform 91"/>
                    <p:cNvSpPr/>
                    <p:nvPr/>
                  </p:nvSpPr>
                  <p:spPr bwMode="hidden">
                    <a:xfrm rot="17542884" flipH="1">
                      <a:off x="1272" y="3636"/>
                      <a:ext cx="856"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7346" name="Group 92"/>
                  <p:cNvGrpSpPr/>
                  <p:nvPr/>
                </p:nvGrpSpPr>
                <p:grpSpPr>
                  <a:xfrm rot="88588">
                    <a:off x="2061" y="1962"/>
                    <a:ext cx="459" cy="2329"/>
                    <a:chOff x="1956" y="1990"/>
                    <a:chExt cx="492" cy="2604"/>
                  </a:xfrm>
                </p:grpSpPr>
                <p:sp>
                  <p:nvSpPr>
                    <p:cNvPr id="57437" name="Freeform 93"/>
                    <p:cNvSpPr/>
                    <p:nvPr/>
                  </p:nvSpPr>
                  <p:spPr bwMode="hidden">
                    <a:xfrm rot="16782062" flipH="1">
                      <a:off x="1442" y="2695"/>
                      <a:ext cx="1711" cy="301"/>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7438" name="Freeform 94"/>
                    <p:cNvSpPr/>
                    <p:nvPr/>
                  </p:nvSpPr>
                  <p:spPr bwMode="hidden">
                    <a:xfrm rot="16782062" flipH="1">
                      <a:off x="1734" y="3898"/>
                      <a:ext cx="918" cy="47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7347" name="Group 95"/>
                  <p:cNvGrpSpPr/>
                  <p:nvPr/>
                </p:nvGrpSpPr>
                <p:grpSpPr>
                  <a:xfrm>
                    <a:off x="3408" y="1689"/>
                    <a:ext cx="1125" cy="2426"/>
                    <a:chOff x="3334" y="1717"/>
                    <a:chExt cx="1125" cy="2426"/>
                  </a:xfrm>
                </p:grpSpPr>
                <p:sp>
                  <p:nvSpPr>
                    <p:cNvPr id="57440" name="Freeform 96"/>
                    <p:cNvSpPr/>
                    <p:nvPr/>
                  </p:nvSpPr>
                  <p:spPr bwMode="hidden">
                    <a:xfrm rot="3144576">
                      <a:off x="2628" y="2423"/>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7441" name="Freeform 97"/>
                    <p:cNvSpPr/>
                    <p:nvPr/>
                  </p:nvSpPr>
                  <p:spPr bwMode="hidden">
                    <a:xfrm rot="3144576">
                      <a:off x="3751" y="3436"/>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7350" name="Group 98"/>
                  <p:cNvGrpSpPr/>
                  <p:nvPr/>
                </p:nvGrpSpPr>
                <p:grpSpPr>
                  <a:xfrm>
                    <a:off x="3255" y="1838"/>
                    <a:ext cx="883" cy="2426"/>
                    <a:chOff x="3181" y="1866"/>
                    <a:chExt cx="883" cy="2426"/>
                  </a:xfrm>
                </p:grpSpPr>
                <p:sp>
                  <p:nvSpPr>
                    <p:cNvPr id="57443" name="Freeform 99"/>
                    <p:cNvSpPr/>
                    <p:nvPr/>
                  </p:nvSpPr>
                  <p:spPr bwMode="hidden">
                    <a:xfrm rot="3745735">
                      <a:off x="2506" y="2541"/>
                      <a:ext cx="1650" cy="299"/>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7444" name="Freeform 100"/>
                    <p:cNvSpPr/>
                    <p:nvPr/>
                  </p:nvSpPr>
                  <p:spPr bwMode="hidden">
                    <a:xfrm rot="3745735">
                      <a:off x="3387" y="3615"/>
                      <a:ext cx="885" cy="46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7351" name="Group 101"/>
                  <p:cNvGrpSpPr/>
                  <p:nvPr/>
                </p:nvGrpSpPr>
                <p:grpSpPr>
                  <a:xfrm>
                    <a:off x="3080" y="1955"/>
                    <a:ext cx="619" cy="2386"/>
                    <a:chOff x="3006" y="1983"/>
                    <a:chExt cx="619" cy="2386"/>
                  </a:xfrm>
                </p:grpSpPr>
                <p:sp>
                  <p:nvSpPr>
                    <p:cNvPr id="57446" name="Freeform 102"/>
                    <p:cNvSpPr/>
                    <p:nvPr/>
                  </p:nvSpPr>
                  <p:spPr bwMode="hidden">
                    <a:xfrm rot="4286818">
                      <a:off x="2328" y="2661"/>
                      <a:ext cx="1601" cy="246"/>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7447" name="Freeform 103"/>
                    <p:cNvSpPr/>
                    <p:nvPr/>
                  </p:nvSpPr>
                  <p:spPr bwMode="hidden">
                    <a:xfrm rot="4286818">
                      <a:off x="3002" y="3747"/>
                      <a:ext cx="859" cy="38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ln>
                    <a:effectLst/>
                  </p:spPr>
                  <p:txBody>
                    <a:bodyPr wrap="none" anchor="ctr"/>
                    <a:lstStyle/>
                    <a:p>
                      <a:endParaRPr lang="zh-CN" altLang="en-US"/>
                    </a:p>
                  </p:txBody>
                </p:sp>
              </p:grpSp>
              <p:grpSp>
                <p:nvGrpSpPr>
                  <p:cNvPr id="57352" name="Group 104"/>
                  <p:cNvGrpSpPr/>
                  <p:nvPr/>
                </p:nvGrpSpPr>
                <p:grpSpPr>
                  <a:xfrm>
                    <a:off x="2893" y="2073"/>
                    <a:ext cx="405" cy="2219"/>
                    <a:chOff x="2819" y="2101"/>
                    <a:chExt cx="405" cy="2219"/>
                  </a:xfrm>
                </p:grpSpPr>
                <p:sp>
                  <p:nvSpPr>
                    <p:cNvPr id="57449" name="Freeform 105"/>
                    <p:cNvSpPr/>
                    <p:nvPr/>
                  </p:nvSpPr>
                  <p:spPr bwMode="hidden">
                    <a:xfrm rot="4898956">
                      <a:off x="2206" y="2714"/>
                      <a:ext cx="1471" cy="246"/>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7450" name="Freeform 106"/>
                    <p:cNvSpPr/>
                    <p:nvPr/>
                  </p:nvSpPr>
                  <p:spPr bwMode="hidden">
                    <a:xfrm rot="4898956">
                      <a:off x="2636" y="3732"/>
                      <a:ext cx="790" cy="38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ln>
                    <a:effectLst/>
                  </p:spPr>
                  <p:txBody>
                    <a:bodyPr wrap="none" anchor="ctr"/>
                    <a:lstStyle/>
                    <a:p>
                      <a:endParaRPr lang="zh-CN" altLang="en-US"/>
                    </a:p>
                  </p:txBody>
                </p:sp>
              </p:grpSp>
              <p:grpSp>
                <p:nvGrpSpPr>
                  <p:cNvPr id="57355" name="Group 107"/>
                  <p:cNvGrpSpPr/>
                  <p:nvPr/>
                </p:nvGrpSpPr>
                <p:grpSpPr>
                  <a:xfrm>
                    <a:off x="2372" y="2107"/>
                    <a:ext cx="426" cy="2185"/>
                    <a:chOff x="2287" y="2135"/>
                    <a:chExt cx="426" cy="2185"/>
                  </a:xfrm>
                </p:grpSpPr>
                <p:sp>
                  <p:nvSpPr>
                    <p:cNvPr id="57452" name="Freeform 108"/>
                    <p:cNvSpPr/>
                    <p:nvPr/>
                  </p:nvSpPr>
                  <p:spPr bwMode="hidden">
                    <a:xfrm rot="5755659">
                      <a:off x="1900" y="2760"/>
                      <a:ext cx="1437" cy="188"/>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w="9525">
                      <a:noFill/>
                      <a:round/>
                    </a:ln>
                    <a:effectLst/>
                  </p:spPr>
                  <p:txBody>
                    <a:bodyPr wrap="none" anchor="ctr"/>
                    <a:lstStyle/>
                    <a:p>
                      <a:endParaRPr lang="zh-CN" altLang="en-US"/>
                    </a:p>
                  </p:txBody>
                </p:sp>
                <p:sp>
                  <p:nvSpPr>
                    <p:cNvPr id="57453" name="Freeform 109"/>
                    <p:cNvSpPr/>
                    <p:nvPr/>
                  </p:nvSpPr>
                  <p:spPr bwMode="hidden">
                    <a:xfrm rot="5755659">
                      <a:off x="2049" y="3787"/>
                      <a:ext cx="771" cy="29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ln>
                    <a:effectLst/>
                  </p:spPr>
                  <p:txBody>
                    <a:bodyPr wrap="none" anchor="ctr"/>
                    <a:lstStyle/>
                    <a:p>
                      <a:endParaRPr lang="zh-CN" altLang="en-US"/>
                    </a:p>
                  </p:txBody>
                </p:sp>
              </p:grpSp>
            </p:grpSp>
          </p:grpSp>
          <p:grpSp>
            <p:nvGrpSpPr>
              <p:cNvPr id="57356" name="Group 110"/>
              <p:cNvGrpSpPr/>
              <p:nvPr/>
            </p:nvGrpSpPr>
            <p:grpSpPr>
              <a:xfrm>
                <a:off x="74" y="313"/>
                <a:ext cx="5459" cy="3667"/>
                <a:chOff x="74" y="313"/>
                <a:chExt cx="5459" cy="3667"/>
              </a:xfrm>
            </p:grpSpPr>
            <p:grpSp>
              <p:nvGrpSpPr>
                <p:cNvPr id="57359" name="Group 111"/>
                <p:cNvGrpSpPr/>
                <p:nvPr/>
              </p:nvGrpSpPr>
              <p:grpSpPr>
                <a:xfrm>
                  <a:off x="74" y="313"/>
                  <a:ext cx="5459" cy="3667"/>
                  <a:chOff x="74" y="313"/>
                  <a:chExt cx="5459" cy="3667"/>
                </a:xfrm>
              </p:grpSpPr>
              <p:sp>
                <p:nvSpPr>
                  <p:cNvPr id="57456" name="Arc 112"/>
                  <p:cNvSpPr/>
                  <p:nvPr/>
                </p:nvSpPr>
                <p:spPr bwMode="hidden">
                  <a:xfrm flipV="1">
                    <a:off x="2966" y="456"/>
                    <a:ext cx="2567" cy="2046"/>
                  </a:xfrm>
                  <a:custGeom>
                    <a:gdLst>
                      <a:gd name="G0" fmla="+- 17826 0 0"/>
                      <a:gd name="G1" fmla="+- 0 0 0"/>
                      <a:gd name="G2" fmla="+- 21600 0 0"/>
                      <a:gd name="T0" fmla="*/ 36729 w 36729"/>
                      <a:gd name="T1" fmla="*/ 10451 h 21600"/>
                      <a:gd name="T2" fmla="*/ 0 w 36729"/>
                      <a:gd name="T3" fmla="*/ 12197 h 21600"/>
                      <a:gd name="T4" fmla="*/ 17826 w 36729"/>
                      <a:gd name="T5" fmla="*/ 0 h 21600"/>
                    </a:gd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ln>
                  <a:effectLst/>
                </p:spPr>
                <p:txBody>
                  <a:bodyPr wrap="none" anchor="ctr"/>
                  <a:lstStyle/>
                  <a:p>
                    <a:endParaRPr lang="zh-CN" altLang="en-US"/>
                  </a:p>
                </p:txBody>
              </p:sp>
              <p:sp>
                <p:nvSpPr>
                  <p:cNvPr id="57457" name="Arc 113"/>
                  <p:cNvSpPr/>
                  <p:nvPr/>
                </p:nvSpPr>
                <p:spPr bwMode="hidden">
                  <a:xfrm flipH="1">
                    <a:off x="388" y="1601"/>
                    <a:ext cx="2016" cy="2379"/>
                  </a:xfrm>
                  <a:custGeom>
                    <a:gdLst>
                      <a:gd name="G0" fmla="+- 8873 0 0"/>
                      <a:gd name="G1" fmla="+- 21600 0 0"/>
                      <a:gd name="G2" fmla="+- 21600 0 0"/>
                      <a:gd name="T0" fmla="*/ 0 w 30473"/>
                      <a:gd name="T1" fmla="*/ 1907 h 22305"/>
                      <a:gd name="T2" fmla="*/ 30462 w 30473"/>
                      <a:gd name="T3" fmla="*/ 22305 h 22305"/>
                      <a:gd name="T4" fmla="*/ 8873 w 30473"/>
                      <a:gd name="T5" fmla="*/ 21600 h 22305"/>
                    </a:gd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ln>
                  <a:effectLst/>
                </p:spPr>
                <p:txBody>
                  <a:bodyPr wrap="none" anchor="ctr"/>
                  <a:lstStyle/>
                  <a:p>
                    <a:endParaRPr lang="zh-CN" altLang="en-US"/>
                  </a:p>
                </p:txBody>
              </p:sp>
              <p:sp>
                <p:nvSpPr>
                  <p:cNvPr id="57458" name="Arc 114"/>
                  <p:cNvSpPr/>
                  <p:nvPr/>
                </p:nvSpPr>
                <p:spPr bwMode="hidden">
                  <a:xfrm>
                    <a:off x="3029" y="1181"/>
                    <a:ext cx="1426" cy="2379"/>
                  </a:xfrm>
                  <a:custGeom>
                    <a:gdLst>
                      <a:gd name="G0" fmla="+- 13212 0 0"/>
                      <a:gd name="G1" fmla="+- 21600 0 0"/>
                      <a:gd name="G2" fmla="+- 21600 0 0"/>
                      <a:gd name="T0" fmla="*/ 0 w 34812"/>
                      <a:gd name="T1" fmla="*/ 4512 h 22305"/>
                      <a:gd name="T2" fmla="*/ 34801 w 34812"/>
                      <a:gd name="T3" fmla="*/ 22305 h 22305"/>
                      <a:gd name="T4" fmla="*/ 13212 w 34812"/>
                      <a:gd name="T5" fmla="*/ 21600 h 22305"/>
                    </a:gd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ln>
                  <a:effectLst/>
                </p:spPr>
                <p:txBody>
                  <a:bodyPr wrap="none" anchor="ctr"/>
                  <a:lstStyle/>
                  <a:p>
                    <a:endParaRPr lang="zh-CN" altLang="en-US"/>
                  </a:p>
                </p:txBody>
              </p:sp>
              <p:sp>
                <p:nvSpPr>
                  <p:cNvPr id="57459" name="Arc 115"/>
                  <p:cNvSpPr/>
                  <p:nvPr/>
                </p:nvSpPr>
                <p:spPr bwMode="hidden">
                  <a:xfrm flipH="1">
                    <a:off x="74" y="813"/>
                    <a:ext cx="2540" cy="2379"/>
                  </a:xfrm>
                  <a:custGeom>
                    <a:gdLst>
                      <a:gd name="G0" fmla="+- 15230 0 0"/>
                      <a:gd name="G1" fmla="+- 21600 0 0"/>
                      <a:gd name="G2" fmla="+- 21600 0 0"/>
                      <a:gd name="T0" fmla="*/ 0 w 36830"/>
                      <a:gd name="T1" fmla="*/ 6283 h 22305"/>
                      <a:gd name="T2" fmla="*/ 36819 w 36830"/>
                      <a:gd name="T3" fmla="*/ 22305 h 22305"/>
                      <a:gd name="T4" fmla="*/ 15230 w 36830"/>
                      <a:gd name="T5" fmla="*/ 21600 h 22305"/>
                    </a:gd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ln>
                  <a:effectLst/>
                </p:spPr>
                <p:txBody>
                  <a:bodyPr wrap="none" anchor="ctr"/>
                  <a:lstStyle/>
                  <a:p>
                    <a:endParaRPr lang="zh-CN" altLang="en-US"/>
                  </a:p>
                </p:txBody>
              </p:sp>
              <p:sp>
                <p:nvSpPr>
                  <p:cNvPr id="57460" name="Arc 116"/>
                  <p:cNvSpPr/>
                  <p:nvPr/>
                </p:nvSpPr>
                <p:spPr bwMode="hidden">
                  <a:xfrm flipH="1">
                    <a:off x="790" y="313"/>
                    <a:ext cx="1850" cy="2304"/>
                  </a:xfrm>
                  <a:custGeom>
                    <a:gdLst>
                      <a:gd name="G0" fmla="+- 18231 0 0"/>
                      <a:gd name="G1" fmla="+- 21600 0 0"/>
                      <a:gd name="G2" fmla="+- 21600 0 0"/>
                      <a:gd name="T0" fmla="*/ 0 w 31881"/>
                      <a:gd name="T1" fmla="*/ 10016 h 21600"/>
                      <a:gd name="T2" fmla="*/ 31881 w 31881"/>
                      <a:gd name="T3" fmla="*/ 4860 h 21600"/>
                      <a:gd name="T4" fmla="*/ 18231 w 31881"/>
                      <a:gd name="T5" fmla="*/ 21600 h 21600"/>
                    </a:gdLst>
                    <a:cxnLst>
                      <a:cxn ang="0">
                        <a:pos x="T0" y="T1"/>
                      </a:cxn>
                      <a:cxn ang="0">
                        <a:pos x="T2" y="T3"/>
                      </a:cxn>
                      <a:cxn ang="0">
                        <a:pos x="T4" y="T5"/>
                      </a:cxn>
                    </a:cxnLst>
                    <a:rect l="0" t="0" r="r" b="b"/>
                    <a:pathLst>
                      <a:path w="31880" h="21600" fill="none" extrusionOk="0">
                        <a:moveTo>
                          <a:pt x="-1" y="10015"/>
                        </a:moveTo>
                        <a:cubicBezTo>
                          <a:pt x="3963" y="3778"/>
                          <a:pt x="10840" y="-1"/>
                          <a:pt x="18231" y="0"/>
                        </a:cubicBezTo>
                        <a:cubicBezTo>
                          <a:pt x="23204" y="0"/>
                          <a:pt x="28026" y="1716"/>
                          <a:pt x="31881" y="4859"/>
                        </a:cubicBezTo>
                      </a:path>
                      <a:path w="31880"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ln>
                  <a:effectLst/>
                </p:spPr>
                <p:txBody>
                  <a:bodyPr wrap="none" anchor="ctr"/>
                  <a:lstStyle/>
                  <a:p>
                    <a:endParaRPr lang="zh-CN" altLang="en-US"/>
                  </a:p>
                </p:txBody>
              </p:sp>
              <p:sp>
                <p:nvSpPr>
                  <p:cNvPr id="57461" name="Arc 117"/>
                  <p:cNvSpPr/>
                  <p:nvPr/>
                </p:nvSpPr>
                <p:spPr bwMode="hidden">
                  <a:xfrm>
                    <a:off x="2763" y="1281"/>
                    <a:ext cx="764" cy="2304"/>
                  </a:xfrm>
                  <a:custGeom>
                    <a:gdLst>
                      <a:gd name="G0" fmla="+- 13212 0 0"/>
                      <a:gd name="G1" fmla="+- 21600 0 0"/>
                      <a:gd name="G2" fmla="+- 21600 0 0"/>
                      <a:gd name="T0" fmla="*/ 0 w 31146"/>
                      <a:gd name="T1" fmla="*/ 4512 h 21600"/>
                      <a:gd name="T2" fmla="*/ 31146 w 31146"/>
                      <a:gd name="T3" fmla="*/ 9561 h 21600"/>
                      <a:gd name="T4" fmla="*/ 13212 w 31146"/>
                      <a:gd name="T5" fmla="*/ 21600 h 21600"/>
                    </a:gd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ln>
                  <a:effectLst/>
                </p:spPr>
                <p:txBody>
                  <a:bodyPr wrap="none" anchor="ctr"/>
                  <a:lstStyle/>
                  <a:p>
                    <a:endParaRPr lang="zh-CN" altLang="en-US"/>
                  </a:p>
                </p:txBody>
              </p:sp>
              <p:sp>
                <p:nvSpPr>
                  <p:cNvPr id="57462" name="Freeform 118"/>
                  <p:cNvSpPr/>
                  <p:nvPr/>
                </p:nvSpPr>
                <p:spPr bwMode="hidden">
                  <a:xfrm flipH="1">
                    <a:off x="1800" y="438"/>
                    <a:ext cx="418" cy="1524"/>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grpSp>
            <p:sp>
              <p:nvSpPr>
                <p:cNvPr id="57463" name="Freeform 119"/>
                <p:cNvSpPr/>
                <p:nvPr/>
              </p:nvSpPr>
              <p:spPr bwMode="hidden">
                <a:xfrm rot="20253368">
                  <a:off x="3280" y="1529"/>
                  <a:ext cx="442" cy="837"/>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ln>
                <a:effectLst/>
              </p:spPr>
              <p:txBody>
                <a:bodyPr wrap="none" anchor="ctr"/>
                <a:lstStyle/>
                <a:p>
                  <a:endParaRPr lang="zh-CN" altLang="en-US"/>
                </a:p>
              </p:txBody>
            </p:sp>
          </p:grpSp>
        </p:grpSp>
        <p:grpSp>
          <p:nvGrpSpPr>
            <p:cNvPr id="57362" name="Group 120"/>
            <p:cNvGrpSpPr/>
            <p:nvPr/>
          </p:nvGrpSpPr>
          <p:grpSpPr>
            <a:xfrm>
              <a:off x="1476" y="449"/>
              <a:ext cx="4038" cy="2966"/>
              <a:chOff x="210" y="337"/>
              <a:chExt cx="5198" cy="3818"/>
            </a:xfrm>
          </p:grpSpPr>
          <p:sp>
            <p:nvSpPr>
              <p:cNvPr id="57465" name="Freeform 121"/>
              <p:cNvSpPr/>
              <p:nvPr/>
            </p:nvSpPr>
            <p:spPr bwMode="hidden">
              <a:xfrm flipH="1">
                <a:off x="1934" y="2382"/>
                <a:ext cx="485" cy="1479"/>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ln>
              <a:effectLst/>
            </p:spPr>
            <p:txBody>
              <a:bodyPr wrap="none" anchor="ctr"/>
              <a:lstStyle/>
              <a:p>
                <a:endParaRPr lang="zh-CN" altLang="en-US"/>
              </a:p>
            </p:txBody>
          </p:sp>
          <p:sp>
            <p:nvSpPr>
              <p:cNvPr id="57466" name="Arc 122"/>
              <p:cNvSpPr/>
              <p:nvPr/>
            </p:nvSpPr>
            <p:spPr bwMode="hidden">
              <a:xfrm flipH="1">
                <a:off x="1054" y="1851"/>
                <a:ext cx="2122" cy="2304"/>
              </a:xfrm>
              <a:custGeom>
                <a:gdLst>
                  <a:gd name="G0" fmla="+- 0 0 0"/>
                  <a:gd name="G1" fmla="+- 20897 0 0"/>
                  <a:gd name="G2" fmla="+- 21600 0 0"/>
                  <a:gd name="T0" fmla="*/ 5467 w 21600"/>
                  <a:gd name="T1" fmla="*/ 0 h 21602"/>
                  <a:gd name="T2" fmla="*/ 21589 w 21600"/>
                  <a:gd name="T3" fmla="*/ 21602 h 21602"/>
                  <a:gd name="T4" fmla="*/ 0 w 21600"/>
                  <a:gd name="T5" fmla="*/ 20897 h 21602"/>
                </a:gd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ln>
              <a:effectLst/>
            </p:spPr>
            <p:txBody>
              <a:bodyPr wrap="none" anchor="ctr"/>
              <a:lstStyle/>
              <a:p>
                <a:endParaRPr lang="zh-CN" altLang="en-US"/>
              </a:p>
            </p:txBody>
          </p:sp>
          <p:sp>
            <p:nvSpPr>
              <p:cNvPr id="57467" name="Arc 123"/>
              <p:cNvSpPr/>
              <p:nvPr/>
            </p:nvSpPr>
            <p:spPr bwMode="hidden">
              <a:xfrm flipH="1">
                <a:off x="1266" y="1480"/>
                <a:ext cx="1244" cy="2379"/>
              </a:xfrm>
              <a:custGeom>
                <a:gdLst>
                  <a:gd name="G0" fmla="+- 7340 0 0"/>
                  <a:gd name="G1" fmla="+- 21600 0 0"/>
                  <a:gd name="G2" fmla="+- 21600 0 0"/>
                  <a:gd name="T0" fmla="*/ 0 w 28940"/>
                  <a:gd name="T1" fmla="*/ 1285 h 22305"/>
                  <a:gd name="T2" fmla="*/ 28929 w 28940"/>
                  <a:gd name="T3" fmla="*/ 22305 h 22305"/>
                  <a:gd name="T4" fmla="*/ 7340 w 28940"/>
                  <a:gd name="T5" fmla="*/ 21600 h 22305"/>
                </a:gd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ln>
              <a:effectLst/>
            </p:spPr>
            <p:txBody>
              <a:bodyPr wrap="none" anchor="ctr"/>
              <a:lstStyle/>
              <a:p>
                <a:endParaRPr lang="zh-CN" altLang="en-US"/>
              </a:p>
            </p:txBody>
          </p:sp>
          <p:sp>
            <p:nvSpPr>
              <p:cNvPr id="57468" name="Arc 124"/>
              <p:cNvSpPr/>
              <p:nvPr/>
            </p:nvSpPr>
            <p:spPr bwMode="hidden">
              <a:xfrm flipH="1">
                <a:off x="210" y="1168"/>
                <a:ext cx="2376" cy="2379"/>
              </a:xfrm>
              <a:custGeom>
                <a:gdLst>
                  <a:gd name="G0" fmla="+- 12855 0 0"/>
                  <a:gd name="G1" fmla="+- 21600 0 0"/>
                  <a:gd name="G2" fmla="+- 21600 0 0"/>
                  <a:gd name="T0" fmla="*/ 0 w 34455"/>
                  <a:gd name="T1" fmla="*/ 4241 h 22305"/>
                  <a:gd name="T2" fmla="*/ 34444 w 34455"/>
                  <a:gd name="T3" fmla="*/ 22305 h 22305"/>
                  <a:gd name="T4" fmla="*/ 12855 w 34455"/>
                  <a:gd name="T5" fmla="*/ 21600 h 22305"/>
                </a:gd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ln>
              <a:effectLst/>
            </p:spPr>
            <p:txBody>
              <a:bodyPr wrap="none" anchor="ctr"/>
              <a:lstStyle/>
              <a:p>
                <a:endParaRPr lang="zh-CN" altLang="en-US"/>
              </a:p>
            </p:txBody>
          </p:sp>
          <p:sp>
            <p:nvSpPr>
              <p:cNvPr id="57469" name="Arc 125"/>
              <p:cNvSpPr/>
              <p:nvPr/>
            </p:nvSpPr>
            <p:spPr bwMode="hidden">
              <a:xfrm>
                <a:off x="2840" y="1503"/>
                <a:ext cx="381" cy="2379"/>
              </a:xfrm>
              <a:custGeom>
                <a:gdLst>
                  <a:gd name="G0" fmla="+- 13212 0 0"/>
                  <a:gd name="G1" fmla="+- 21600 0 0"/>
                  <a:gd name="G2" fmla="+- 21600 0 0"/>
                  <a:gd name="T0" fmla="*/ 0 w 34812"/>
                  <a:gd name="T1" fmla="*/ 4512 h 22305"/>
                  <a:gd name="T2" fmla="*/ 34801 w 34812"/>
                  <a:gd name="T3" fmla="*/ 22305 h 22305"/>
                  <a:gd name="T4" fmla="*/ 13212 w 34812"/>
                  <a:gd name="T5" fmla="*/ 21600 h 22305"/>
                </a:gd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ln>
              <a:effectLst/>
            </p:spPr>
            <p:txBody>
              <a:bodyPr wrap="none" anchor="ctr"/>
              <a:lstStyle/>
              <a:p>
                <a:endParaRPr lang="zh-CN" altLang="en-US"/>
              </a:p>
            </p:txBody>
          </p:sp>
          <p:sp>
            <p:nvSpPr>
              <p:cNvPr id="57470" name="Arc 126"/>
              <p:cNvSpPr/>
              <p:nvPr/>
            </p:nvSpPr>
            <p:spPr bwMode="hidden">
              <a:xfrm>
                <a:off x="2940" y="1492"/>
                <a:ext cx="1004" cy="2379"/>
              </a:xfrm>
              <a:custGeom>
                <a:gdLst>
                  <a:gd name="G0" fmla="+- 13212 0 0"/>
                  <a:gd name="G1" fmla="+- 21600 0 0"/>
                  <a:gd name="G2" fmla="+- 21600 0 0"/>
                  <a:gd name="T0" fmla="*/ 0 w 34812"/>
                  <a:gd name="T1" fmla="*/ 4512 h 22305"/>
                  <a:gd name="T2" fmla="*/ 34801 w 34812"/>
                  <a:gd name="T3" fmla="*/ 22305 h 22305"/>
                  <a:gd name="T4" fmla="*/ 13212 w 34812"/>
                  <a:gd name="T5" fmla="*/ 21600 h 22305"/>
                </a:gd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ln>
              <a:effectLst/>
            </p:spPr>
            <p:txBody>
              <a:bodyPr wrap="none" anchor="ctr"/>
              <a:lstStyle/>
              <a:p>
                <a:endParaRPr lang="zh-CN" altLang="en-US"/>
              </a:p>
            </p:txBody>
          </p:sp>
          <p:sp>
            <p:nvSpPr>
              <p:cNvPr id="57471" name="Freeform 127"/>
              <p:cNvSpPr/>
              <p:nvPr/>
            </p:nvSpPr>
            <p:spPr bwMode="hidden">
              <a:xfrm>
                <a:off x="3301" y="2635"/>
                <a:ext cx="485" cy="1479"/>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ln>
              <a:effectLst/>
            </p:spPr>
            <p:txBody>
              <a:bodyPr wrap="none" anchor="ctr"/>
              <a:lstStyle/>
              <a:p>
                <a:endParaRPr lang="zh-CN" altLang="en-US"/>
              </a:p>
            </p:txBody>
          </p:sp>
          <p:sp>
            <p:nvSpPr>
              <p:cNvPr id="57472" name="Freeform 128"/>
              <p:cNvSpPr/>
              <p:nvPr/>
            </p:nvSpPr>
            <p:spPr bwMode="hidden">
              <a:xfrm rot="19660756" flipV="1">
                <a:off x="2546" y="2150"/>
                <a:ext cx="442" cy="837"/>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ln>
              <a:effectLst/>
            </p:spPr>
            <p:txBody>
              <a:bodyPr wrap="none" anchor="ctr"/>
              <a:lstStyle/>
              <a:p>
                <a:endParaRPr lang="zh-CN" altLang="en-US"/>
              </a:p>
            </p:txBody>
          </p:sp>
          <p:sp>
            <p:nvSpPr>
              <p:cNvPr id="57473" name="Freeform 129"/>
              <p:cNvSpPr/>
              <p:nvPr/>
            </p:nvSpPr>
            <p:spPr bwMode="hidden">
              <a:xfrm flipH="1">
                <a:off x="489" y="2504"/>
                <a:ext cx="1085" cy="1524"/>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7474" name="Freeform 130"/>
              <p:cNvSpPr/>
              <p:nvPr/>
            </p:nvSpPr>
            <p:spPr bwMode="hidden">
              <a:xfrm flipH="1">
                <a:off x="1000" y="893"/>
                <a:ext cx="696" cy="1524"/>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7475" name="Freeform 131"/>
              <p:cNvSpPr/>
              <p:nvPr/>
            </p:nvSpPr>
            <p:spPr bwMode="hidden">
              <a:xfrm>
                <a:off x="4401" y="2280"/>
                <a:ext cx="1007" cy="1601"/>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ln>
              <a:effectLst/>
            </p:spPr>
            <p:txBody>
              <a:bodyPr wrap="none" anchor="ctr"/>
              <a:lstStyle/>
              <a:p>
                <a:endParaRPr lang="zh-CN" altLang="en-US"/>
              </a:p>
            </p:txBody>
          </p:sp>
          <p:sp>
            <p:nvSpPr>
              <p:cNvPr id="57476" name="Freeform 132"/>
              <p:cNvSpPr/>
              <p:nvPr/>
            </p:nvSpPr>
            <p:spPr bwMode="hidden">
              <a:xfrm>
                <a:off x="3878" y="1470"/>
                <a:ext cx="1518" cy="1067"/>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7477" name="Freeform 133"/>
              <p:cNvSpPr/>
              <p:nvPr/>
            </p:nvSpPr>
            <p:spPr bwMode="hidden">
              <a:xfrm>
                <a:off x="3934" y="337"/>
                <a:ext cx="663" cy="1434"/>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7478" name="Freeform 134"/>
              <p:cNvSpPr/>
              <p:nvPr/>
            </p:nvSpPr>
            <p:spPr bwMode="hidden">
              <a:xfrm rot="1346631" flipH="1">
                <a:off x="1702" y="1506"/>
                <a:ext cx="442" cy="837"/>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ln>
              <a:effectLst/>
            </p:spPr>
            <p:txBody>
              <a:bodyPr wrap="none" anchor="ctr"/>
              <a:lstStyle/>
              <a:p>
                <a:endParaRPr lang="zh-CN" altLang="en-US"/>
              </a:p>
            </p:txBody>
          </p:sp>
        </p:grpSp>
      </p:grpSp>
      <p:sp>
        <p:nvSpPr>
          <p:cNvPr id="57479" name="Rectangle 135"/>
          <p:cNvSpPr>
            <a:spLocks noGrp="1" noChangeArrowheads="1"/>
          </p:cNvSpPr>
          <p:nvPr>
            <p:ph type="ctrTitle" sz="quarter"/>
          </p:nvPr>
        </p:nvSpPr>
        <p:spPr>
          <a:xfrm>
            <a:off x="685800" y="1370410"/>
            <a:ext cx="7772400" cy="1220390"/>
          </a:xfrm>
        </p:spPr>
        <p:txBody>
          <a:bodyPr/>
          <a:lstStyle>
            <a:lvl1pPr>
              <a:defRPr/>
            </a:lvl1pPr>
          </a:lstStyle>
          <a:p>
            <a:r>
              <a:rPr lang="zh-CN" altLang="en-US"/>
              <a:t>单击此处编辑母版标题样式</a:t>
            </a:r>
            <a:endParaRPr lang="zh-CN" altLang="en-US"/>
          </a:p>
        </p:txBody>
      </p:sp>
      <p:sp>
        <p:nvSpPr>
          <p:cNvPr id="57480" name="Rectangle 136"/>
          <p:cNvSpPr>
            <a:spLocks noGrp="1" noChangeArrowheads="1"/>
          </p:cNvSpPr>
          <p:nvPr>
            <p:ph type="subTitle" sz="quarter" idx="1"/>
          </p:nvPr>
        </p:nvSpPr>
        <p:spPr>
          <a:xfrm>
            <a:off x="1371600" y="2914650"/>
            <a:ext cx="6400800" cy="1314450"/>
          </a:xfrm>
        </p:spPr>
        <p:txBody>
          <a:bodyPr/>
          <a:lstStyle>
            <a:lvl1pPr marL="0" indent="0" algn="ctr">
              <a:buFontTx/>
              <a:buNone/>
              <a:defRPr/>
            </a:lvl1pPr>
          </a:lstStyle>
          <a:p>
            <a:r>
              <a:rPr lang="zh-CN" altLang="en-US"/>
              <a:t>单击此处编辑母版副标题样式</a:t>
            </a:r>
            <a:endParaRPr lang="zh-CN" altLang="en-US"/>
          </a:p>
        </p:txBody>
      </p:sp>
      <p:sp>
        <p:nvSpPr>
          <p:cNvPr id="57481" name="Rectangle 137"/>
          <p:cNvSpPr>
            <a:spLocks noGrp="1" noChangeArrowheads="1"/>
          </p:cNvSpPr>
          <p:nvPr>
            <p:ph type="dt" sz="quarter" idx="2"/>
          </p:nvPr>
        </p:nvSpPr>
        <p:spPr/>
        <p:txBody>
          <a:bodyPr/>
          <a:lstStyle>
            <a:lvl1pPr>
              <a:defRPr/>
            </a:lvl1pPr>
          </a:lstStyle>
          <a:p>
            <a:fld id="{2321C12A-E66B-4632-978F-56A2C20FC10A}" type="datetimeFigureOut">
              <a:rPr lang="zh-CN" altLang="en-US"/>
              <a:t/>
            </a:fld>
            <a:endParaRPr lang="en-US" altLang="zh-CN"/>
          </a:p>
        </p:txBody>
      </p:sp>
      <p:sp>
        <p:nvSpPr>
          <p:cNvPr id="57482" name="Rectangle 138"/>
          <p:cNvSpPr>
            <a:spLocks noGrp="1" noChangeArrowheads="1"/>
          </p:cNvSpPr>
          <p:nvPr>
            <p:ph type="ftr" sz="quarter" idx="3"/>
          </p:nvPr>
        </p:nvSpPr>
        <p:spPr/>
        <p:txBody>
          <a:bodyPr/>
          <a:lstStyle>
            <a:lvl1pPr>
              <a:defRPr/>
            </a:lvl1pPr>
          </a:lstStyle>
          <a:p>
            <a:endParaRPr lang="en-US" altLang="zh-CN"/>
          </a:p>
        </p:txBody>
      </p:sp>
      <p:sp>
        <p:nvSpPr>
          <p:cNvPr id="57483" name="Rectangle 139"/>
          <p:cNvSpPr>
            <a:spLocks noGrp="1" noChangeArrowheads="1"/>
          </p:cNvSpPr>
          <p:nvPr>
            <p:ph type="sldNum" sz="quarter" idx="4"/>
          </p:nvPr>
        </p:nvSpPr>
        <p:spPr/>
        <p:txBody>
          <a:bodyPr/>
          <a:lstStyle>
            <a:lvl1pPr>
              <a:defRPr/>
            </a:lvl1pPr>
          </a:lstStyle>
          <a:p>
            <a:fld id="{4675FCEF-7DE4-4A38-BF99-B4E03056C617}" type="slidenum">
              <a:rPr lang="zh-CN" altLang="en-US"/>
              <a:t/>
            </a:fld>
            <a:endParaRPr lang="en-US" altLang="zh-CN"/>
          </a:p>
        </p:txBody>
      </p:sp>
    </p:spTree>
  </p:cSld>
  <p:clrMapOvr>
    <a:masterClrMapping/>
  </p:clrMapOvr>
  <p:transition/>
  <p:timing/>
</p:sldLayout>
</file>

<file path=ppt/slideLayouts/slideLayout1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A0AD77CD-6651-4BA3-85E5-DB1026C46189}"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FAFC118-212A-4D45-B67C-BF63B19D1627}" type="slidenum">
              <a:rPr lang="zh-CN" altLang="en-US"/>
              <a:t/>
            </a:fld>
            <a:endParaRPr lang="en-US" altLang="zh-CN"/>
          </a:p>
        </p:txBody>
      </p:sp>
    </p:spTree>
  </p:cSld>
  <p:clrMapOvr>
    <a:masterClrMapping/>
  </p:clrMapOvr>
  <p:transition/>
  <p:timing/>
</p:sldLayout>
</file>

<file path=ppt/slideLayouts/slideLayout1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DF6C8B65-6228-4CC8-8047-D17FF92EF578}"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053EB76-4920-45E6-BBA2-C4D77E155C29}" type="slidenum">
              <a:rPr lang="zh-CN" altLang="en-US"/>
              <a:t/>
            </a:fld>
            <a:endParaRPr lang="en-US" altLang="zh-CN"/>
          </a:p>
        </p:txBody>
      </p:sp>
    </p:spTree>
  </p:cSld>
  <p:clrMapOvr>
    <a:masterClrMapping/>
  </p:clrMapOvr>
  <p:transition/>
  <p:timing/>
</p:sldLayout>
</file>

<file path=ppt/slideLayouts/slideLayout1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C8A3B54F-C58A-4995-AAE8-EFCC7AC3BBF5}"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1F66F19-E777-4428-AF09-D519221DD8D4}" type="slidenum">
              <a:rPr lang="zh-CN" altLang="en-US"/>
              <a:t/>
            </a:fld>
            <a:endParaRPr lang="en-US" altLang="zh-CN"/>
          </a:p>
        </p:txBody>
      </p:sp>
    </p:spTree>
  </p:cSld>
  <p:clrMapOvr>
    <a:masterClrMapping/>
  </p:clrMapOvr>
  <p:transition/>
  <p:timing/>
</p:sldLayout>
</file>

<file path=ppt/slideLayouts/slideLayout1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6E3C2E73-6717-41ED-A5F6-EB9C035AB31B}" type="datetimeFigureOut">
              <a:rPr lang="zh-CN" altLang="en-US"/>
              <a:t/>
            </a:fld>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7C63B13F-DEA0-4896-91AB-F8CCE6A85446}" type="slidenum">
              <a:rPr lang="zh-CN" altLang="en-US"/>
              <a:t/>
            </a:fld>
            <a:endParaRPr lang="en-US" altLang="zh-CN"/>
          </a:p>
        </p:txBody>
      </p:sp>
    </p:spTree>
  </p:cSld>
  <p:clrMapOvr>
    <a:masterClrMapping/>
  </p:clrMapOvr>
  <p:transition/>
  <p:timing/>
</p:sldLayout>
</file>

<file path=ppt/slideLayouts/slideLayout1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2758DF2D-B421-4BBE-B33C-CD5F7C7E184F}" type="datetimeFigureOut">
              <a:rPr lang="zh-CN" altLang="en-US"/>
              <a:t/>
            </a:fld>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5004904-0D01-4715-9DC2-4B5082EE0CD0}" type="slidenum">
              <a:rPr lang="zh-CN" altLang="en-US"/>
              <a:t/>
            </a:fld>
            <a:endParaRPr lang="en-US" altLang="zh-CN"/>
          </a:p>
        </p:txBody>
      </p:sp>
    </p:spTree>
  </p:cSld>
  <p:clrMapOvr>
    <a:masterClrMapping/>
  </p:clrMapOvr>
  <p:transition/>
  <p:timing/>
</p:sldLayout>
</file>

<file path=ppt/slideLayouts/slideLayout1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fld id="{EC596B9D-2380-4918-8CD7-A05FC352A0ED}" type="datetimeFigureOut">
              <a:rPr lang="zh-CN" altLang="en-US"/>
              <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0436F5AB-B810-4AD9-B67B-03865A36B66B}" type="slidenum">
              <a:rPr lang="zh-CN" altLang="en-US"/>
              <a:t/>
            </a:fld>
            <a:endParaRPr lang="en-US" altLang="zh-CN"/>
          </a:p>
        </p:txBody>
      </p:sp>
    </p:spTree>
  </p:cSld>
  <p:clrMapOvr>
    <a:masterClrMapping/>
  </p:clrMapOvr>
  <p:transition/>
  <p:timing/>
</p:sldLayout>
</file>

<file path=ppt/slideLayouts/slideLayout1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10389C7F-21A8-42CC-9FBA-2B89E10D0957}"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0F5D9F9-CE45-47BD-AFA3-8D0C5C26BEB2}" type="slidenum">
              <a:rPr lang="zh-CN" altLang="en-US"/>
              <a:t/>
            </a:fld>
            <a:endParaRPr lang="en-US" altLang="zh-CN"/>
          </a:p>
        </p:txBody>
      </p:sp>
    </p:spTree>
  </p:cSld>
  <p:clrMapOvr>
    <a:masterClrMapping/>
  </p:clrMapOvr>
  <p:transition/>
  <p:timing/>
</p:sldLayout>
</file>

<file path=ppt/slideLayouts/slideLayout1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CA026324-C06F-4339-8252-D5D5C7C4A69F}" type="datetimeFigureOut">
              <a:rPr lang="zh-CN" altLang="en-US"/>
              <a:t/>
            </a:fld>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3749743-32DA-4C1D-B7C2-BFE4BD3A7754}" type="slidenum">
              <a:rPr lang="zh-CN" altLang="en-US"/>
              <a:t/>
            </a:fld>
            <a:endParaRPr lang="en-US" altLang="zh-CN"/>
          </a:p>
        </p:txBody>
      </p:sp>
    </p:spTree>
  </p:cSld>
  <p:clrMapOvr>
    <a:masterClrMapping/>
  </p:clrMapOvr>
  <p:transition/>
  <p:timing/>
</p:sldLayout>
</file>

<file path=ppt/slideLayouts/slideLayout1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15384D9F-7B98-4F81-B2D6-F0EE19E5C086}"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6CD8268-5BDD-4006-ABB6-B456B85679B9}" type="slidenum">
              <a:rPr lang="zh-CN" altLang="en-US"/>
              <a:t/>
            </a:fld>
            <a:endParaRPr lang="en-US" altLang="zh-CN"/>
          </a:p>
        </p:txBody>
      </p:sp>
    </p:spTree>
  </p:cSld>
  <p:clrMapOvr>
    <a:masterClrMapping/>
  </p:clrMapOvr>
  <p:transition/>
  <p:timing/>
</p:sldLayout>
</file>

<file path=ppt/slideLayouts/slideLayout1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515100" y="226219"/>
            <a:ext cx="1943100" cy="434578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226219"/>
            <a:ext cx="5676900" cy="434578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B4A80771-BA77-43FF-A14C-155AF6EAF4A1}" type="datetimeFigureOut">
              <a:rPr lang="zh-CN" altLang="en-US"/>
              <a:t/>
            </a:fld>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8350309-E622-44C1-9ED1-5C41A8278FD2}" type="slidenum">
              <a:rPr lang="zh-CN" altLang="en-US"/>
              <a:t/>
            </a:fld>
            <a:endParaRPr lang="en-US" altLang="zh-CN"/>
          </a:p>
        </p:txBody>
      </p:sp>
    </p:spTree>
  </p:cSld>
  <p:clrMapOvr>
    <a:masterClrMapping/>
  </p:clrMapOvr>
  <p:transition/>
  <p:timing/>
</p:sldLayout>
</file>

<file path=ppt/slideLayouts/slideLayout1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grpSp>
        <p:nvGrpSpPr>
          <p:cNvPr id="2" name="Group 2"/>
          <p:cNvGrpSpPr/>
          <p:nvPr/>
        </p:nvGrpSpPr>
        <p:grpSpPr>
          <a:xfrm>
            <a:off x="0" y="0"/>
            <a:ext cx="9144000" cy="5143500"/>
            <a:chExt cx="5760" cy="4320"/>
          </a:xfrm>
        </p:grpSpPr>
        <p:sp>
          <p:nvSpPr>
            <p:cNvPr id="60419"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ln>
            <a:effectLst/>
          </p:spPr>
          <p:txBody>
            <a:bodyPr wrap="none" anchor="ctr"/>
            <a:lstStyle/>
            <a:p>
              <a:pPr algn="ctr"/>
              <a:endParaRPr lang="zh-CN" altLang="en-US" sz="2400">
                <a:latin typeface="Times New Roman" panose="02020603050405020304" pitchFamily="18" charset="0"/>
              </a:endParaRPr>
            </a:p>
          </p:txBody>
        </p:sp>
        <p:sp>
          <p:nvSpPr>
            <p:cNvPr id="60420" name="Rectangle 4"/>
            <p:cNvSpPr>
              <a:spLocks noChangeArrowheads="1"/>
            </p:cNvSpPr>
            <p:nvPr/>
          </p:nvSpPr>
          <p:spPr bwMode="hidden">
            <a:xfrm>
              <a:off x="1081" y="1065"/>
              <a:ext cx="4679" cy="1596"/>
            </a:xfrm>
            <a:prstGeom prst="rect">
              <a:avLst/>
            </a:prstGeom>
            <a:solidFill>
              <a:schemeClr val="bg2"/>
            </a:solidFill>
            <a:ln w="9525">
              <a:noFill/>
              <a:miter lim="800000"/>
            </a:ln>
          </p:spPr>
          <p:txBody>
            <a:bodyPr/>
            <a:lstStyle/>
            <a:p>
              <a:endParaRPr lang="zh-CN" altLang="en-US" sz="2400">
                <a:latin typeface="Times New Roman" panose="02020603050405020304" pitchFamily="18" charset="0"/>
              </a:endParaRPr>
            </a:p>
          </p:txBody>
        </p:sp>
        <p:grpSp>
          <p:nvGrpSpPr>
            <p:cNvPr id="3" name="Group 5"/>
            <p:cNvGrpSpPr/>
            <p:nvPr/>
          </p:nvGrpSpPr>
          <p:grpSpPr>
            <a:xfrm>
              <a:off x="0" y="672"/>
              <a:ext cx="1806" cy="1989"/>
              <a:chOff x="0" y="672"/>
              <a:chExt cx="1806" cy="1989"/>
            </a:xfrm>
          </p:grpSpPr>
          <p:sp>
            <p:nvSpPr>
              <p:cNvPr id="60422" name="Rectangle 6"/>
              <p:cNvSpPr>
                <a:spLocks noChangeArrowheads="1"/>
              </p:cNvSpPr>
              <p:nvPr userDrawn="1"/>
            </p:nvSpPr>
            <p:spPr bwMode="auto">
              <a:xfrm>
                <a:off x="361" y="2257"/>
                <a:ext cx="363" cy="404"/>
              </a:xfrm>
              <a:prstGeom prst="rect">
                <a:avLst/>
              </a:prstGeom>
              <a:solidFill>
                <a:schemeClr val="accent2"/>
              </a:solidFill>
              <a:ln w="9525">
                <a:noFill/>
                <a:miter lim="800000"/>
              </a:ln>
            </p:spPr>
            <p:txBody>
              <a:bodyPr/>
              <a:lstStyle/>
              <a:p>
                <a:endParaRPr lang="zh-CN" altLang="en-US" sz="2400">
                  <a:latin typeface="Times New Roman" panose="02020603050405020304" pitchFamily="18" charset="0"/>
                </a:endParaRPr>
              </a:p>
            </p:txBody>
          </p:sp>
          <p:sp>
            <p:nvSpPr>
              <p:cNvPr id="60423" name="Rectangle 7"/>
              <p:cNvSpPr>
                <a:spLocks noChangeArrowheads="1"/>
              </p:cNvSpPr>
              <p:nvPr userDrawn="1"/>
            </p:nvSpPr>
            <p:spPr bwMode="auto">
              <a:xfrm>
                <a:off x="1081" y="1065"/>
                <a:ext cx="362" cy="405"/>
              </a:xfrm>
              <a:prstGeom prst="rect">
                <a:avLst/>
              </a:prstGeom>
              <a:solidFill>
                <a:schemeClr val="folHlink"/>
              </a:solidFill>
              <a:ln w="9525">
                <a:noFill/>
                <a:miter lim="800000"/>
              </a:ln>
            </p:spPr>
            <p:txBody>
              <a:bodyPr/>
              <a:lstStyle/>
              <a:p>
                <a:endParaRPr lang="zh-CN" altLang="en-US" sz="2400">
                  <a:latin typeface="Times New Roman" panose="02020603050405020304" pitchFamily="18" charset="0"/>
                </a:endParaRPr>
              </a:p>
            </p:txBody>
          </p:sp>
          <p:sp>
            <p:nvSpPr>
              <p:cNvPr id="60424" name="Rectangle 8"/>
              <p:cNvSpPr>
                <a:spLocks noChangeArrowheads="1"/>
              </p:cNvSpPr>
              <p:nvPr userDrawn="1"/>
            </p:nvSpPr>
            <p:spPr bwMode="auto">
              <a:xfrm>
                <a:off x="1437" y="672"/>
                <a:ext cx="369" cy="400"/>
              </a:xfrm>
              <a:prstGeom prst="rect">
                <a:avLst/>
              </a:prstGeom>
              <a:solidFill>
                <a:schemeClr val="folHlink"/>
              </a:solidFill>
              <a:ln w="9525">
                <a:noFill/>
                <a:miter lim="800000"/>
              </a:ln>
            </p:spPr>
            <p:txBody>
              <a:bodyPr/>
              <a:lstStyle/>
              <a:p>
                <a:endParaRPr lang="zh-CN" altLang="en-US" sz="2400">
                  <a:latin typeface="Times New Roman" panose="02020603050405020304" pitchFamily="18" charset="0"/>
                </a:endParaRPr>
              </a:p>
            </p:txBody>
          </p:sp>
          <p:sp>
            <p:nvSpPr>
              <p:cNvPr id="60425" name="Rectangle 9"/>
              <p:cNvSpPr>
                <a:spLocks noChangeArrowheads="1"/>
              </p:cNvSpPr>
              <p:nvPr userDrawn="1"/>
            </p:nvSpPr>
            <p:spPr bwMode="auto">
              <a:xfrm>
                <a:off x="719" y="2257"/>
                <a:ext cx="368" cy="404"/>
              </a:xfrm>
              <a:prstGeom prst="rect">
                <a:avLst/>
              </a:prstGeom>
              <a:solidFill>
                <a:schemeClr val="bg2"/>
              </a:solidFill>
              <a:ln w="9525">
                <a:noFill/>
                <a:miter lim="800000"/>
              </a:ln>
            </p:spPr>
            <p:txBody>
              <a:bodyPr/>
              <a:lstStyle/>
              <a:p>
                <a:endParaRPr lang="zh-CN" altLang="en-US" sz="2400">
                  <a:latin typeface="Times New Roman" panose="02020603050405020304" pitchFamily="18" charset="0"/>
                </a:endParaRPr>
              </a:p>
            </p:txBody>
          </p:sp>
          <p:sp>
            <p:nvSpPr>
              <p:cNvPr id="60426" name="Rectangle 10"/>
              <p:cNvSpPr>
                <a:spLocks noChangeArrowheads="1"/>
              </p:cNvSpPr>
              <p:nvPr userDrawn="1"/>
            </p:nvSpPr>
            <p:spPr bwMode="auto">
              <a:xfrm>
                <a:off x="1437" y="1065"/>
                <a:ext cx="369" cy="405"/>
              </a:xfrm>
              <a:prstGeom prst="rect">
                <a:avLst/>
              </a:prstGeom>
              <a:solidFill>
                <a:schemeClr val="accent2"/>
              </a:solidFill>
              <a:ln w="9525">
                <a:noFill/>
                <a:miter lim="800000"/>
              </a:ln>
            </p:spPr>
            <p:txBody>
              <a:bodyPr/>
              <a:lstStyle/>
              <a:p>
                <a:endParaRPr lang="zh-CN" altLang="en-US" sz="2400">
                  <a:latin typeface="Times New Roman" panose="02020603050405020304" pitchFamily="18" charset="0"/>
                </a:endParaRPr>
              </a:p>
            </p:txBody>
          </p:sp>
          <p:sp>
            <p:nvSpPr>
              <p:cNvPr id="60427" name="Rectangle 11"/>
              <p:cNvSpPr>
                <a:spLocks noChangeArrowheads="1"/>
              </p:cNvSpPr>
              <p:nvPr userDrawn="1"/>
            </p:nvSpPr>
            <p:spPr bwMode="auto">
              <a:xfrm>
                <a:off x="719" y="1464"/>
                <a:ext cx="368" cy="399"/>
              </a:xfrm>
              <a:prstGeom prst="rect">
                <a:avLst/>
              </a:prstGeom>
              <a:solidFill>
                <a:schemeClr val="folHlink"/>
              </a:solidFill>
              <a:ln w="9525">
                <a:noFill/>
                <a:miter lim="800000"/>
              </a:ln>
            </p:spPr>
            <p:txBody>
              <a:bodyPr/>
              <a:lstStyle/>
              <a:p>
                <a:endParaRPr lang="zh-CN" altLang="en-US" sz="2400">
                  <a:latin typeface="Times New Roman" panose="02020603050405020304" pitchFamily="18" charset="0"/>
                </a:endParaRPr>
              </a:p>
            </p:txBody>
          </p:sp>
          <p:sp>
            <p:nvSpPr>
              <p:cNvPr id="60428" name="Rectangle 12"/>
              <p:cNvSpPr>
                <a:spLocks noChangeArrowheads="1"/>
              </p:cNvSpPr>
              <p:nvPr userDrawn="1"/>
            </p:nvSpPr>
            <p:spPr bwMode="auto">
              <a:xfrm>
                <a:off x="0" y="1464"/>
                <a:ext cx="367" cy="399"/>
              </a:xfrm>
              <a:prstGeom prst="rect">
                <a:avLst/>
              </a:prstGeom>
              <a:solidFill>
                <a:schemeClr val="bg2"/>
              </a:solidFill>
              <a:ln w="9525">
                <a:noFill/>
                <a:miter lim="800000"/>
              </a:ln>
            </p:spPr>
            <p:txBody>
              <a:bodyPr/>
              <a:lstStyle/>
              <a:p>
                <a:endParaRPr lang="zh-CN" altLang="en-US" sz="2400">
                  <a:latin typeface="Times New Roman" panose="02020603050405020304" pitchFamily="18" charset="0"/>
                </a:endParaRPr>
              </a:p>
            </p:txBody>
          </p:sp>
          <p:sp>
            <p:nvSpPr>
              <p:cNvPr id="60429" name="Rectangle 13"/>
              <p:cNvSpPr>
                <a:spLocks noChangeArrowheads="1"/>
              </p:cNvSpPr>
              <p:nvPr userDrawn="1"/>
            </p:nvSpPr>
            <p:spPr bwMode="auto">
              <a:xfrm>
                <a:off x="1081" y="1464"/>
                <a:ext cx="362" cy="399"/>
              </a:xfrm>
              <a:prstGeom prst="rect">
                <a:avLst/>
              </a:prstGeom>
              <a:solidFill>
                <a:schemeClr val="accent2"/>
              </a:solidFill>
              <a:ln w="9525">
                <a:noFill/>
                <a:miter lim="800000"/>
              </a:ln>
            </p:spPr>
            <p:txBody>
              <a:bodyPr/>
              <a:lstStyle/>
              <a:p>
                <a:endParaRPr lang="zh-CN" altLang="en-US" sz="2400">
                  <a:latin typeface="Times New Roman" panose="02020603050405020304" pitchFamily="18" charset="0"/>
                </a:endParaRPr>
              </a:p>
            </p:txBody>
          </p:sp>
          <p:sp>
            <p:nvSpPr>
              <p:cNvPr id="60430" name="Rectangle 14"/>
              <p:cNvSpPr>
                <a:spLocks noChangeArrowheads="1"/>
              </p:cNvSpPr>
              <p:nvPr userDrawn="1"/>
            </p:nvSpPr>
            <p:spPr bwMode="auto">
              <a:xfrm>
                <a:off x="361" y="1857"/>
                <a:ext cx="363" cy="406"/>
              </a:xfrm>
              <a:prstGeom prst="rect">
                <a:avLst/>
              </a:prstGeom>
              <a:solidFill>
                <a:schemeClr val="folHlink"/>
              </a:solidFill>
              <a:ln w="9525">
                <a:noFill/>
                <a:miter lim="800000"/>
              </a:ln>
            </p:spPr>
            <p:txBody>
              <a:bodyPr/>
              <a:lstStyle/>
              <a:p>
                <a:endParaRPr lang="zh-CN" altLang="en-US" sz="2400">
                  <a:latin typeface="Times New Roman" panose="02020603050405020304" pitchFamily="18" charset="0"/>
                </a:endParaRPr>
              </a:p>
            </p:txBody>
          </p:sp>
          <p:sp>
            <p:nvSpPr>
              <p:cNvPr id="60431" name="Rectangle 15"/>
              <p:cNvSpPr>
                <a:spLocks noChangeArrowheads="1"/>
              </p:cNvSpPr>
              <p:nvPr userDrawn="1"/>
            </p:nvSpPr>
            <p:spPr bwMode="auto">
              <a:xfrm>
                <a:off x="719" y="1857"/>
                <a:ext cx="368" cy="406"/>
              </a:xfrm>
              <a:prstGeom prst="rect">
                <a:avLst/>
              </a:prstGeom>
              <a:solidFill>
                <a:schemeClr val="accent2"/>
              </a:solidFill>
              <a:ln w="9525">
                <a:noFill/>
                <a:miter lim="800000"/>
              </a:ln>
            </p:spPr>
            <p:txBody>
              <a:bodyPr/>
              <a:lstStyle/>
              <a:p>
                <a:endParaRPr lang="zh-CN" altLang="en-US" sz="2400">
                  <a:latin typeface="Times New Roman" panose="02020603050405020304" pitchFamily="18" charset="0"/>
                </a:endParaRPr>
              </a:p>
            </p:txBody>
          </p:sp>
        </p:grpSp>
      </p:grpSp>
      <p:sp>
        <p:nvSpPr>
          <p:cNvPr id="60432" name="Rectangle 16"/>
          <p:cNvSpPr>
            <a:spLocks noGrp="1" noChangeArrowheads="1"/>
          </p:cNvSpPr>
          <p:nvPr>
            <p:ph type="dt" sz="half" idx="2"/>
          </p:nvPr>
        </p:nvSpPr>
        <p:spPr>
          <a:xfrm>
            <a:off x="457200" y="4686300"/>
            <a:ext cx="2133600" cy="342900"/>
          </a:xfrm>
        </p:spPr>
        <p:txBody>
          <a:bodyPr/>
          <a:lstStyle>
            <a:lvl1pPr>
              <a:defRPr/>
            </a:lvl1pPr>
          </a:lstStyle>
          <a:p>
            <a:fld id="{342FF030-E40C-40DD-9DF2-5970A7E1062F}" type="datetimeFigureOut">
              <a:rPr lang="zh-CN" altLang="en-US"/>
              <a:t/>
            </a:fld>
            <a:endParaRPr lang="en-US" altLang="zh-CN"/>
          </a:p>
        </p:txBody>
      </p:sp>
      <p:sp>
        <p:nvSpPr>
          <p:cNvPr id="60433" name="Rectangle 17"/>
          <p:cNvSpPr>
            <a:spLocks noGrp="1" noChangeArrowheads="1"/>
          </p:cNvSpPr>
          <p:nvPr>
            <p:ph type="ftr" sz="quarter" idx="3"/>
          </p:nvPr>
        </p:nvSpPr>
        <p:spPr/>
        <p:txBody>
          <a:bodyPr/>
          <a:lstStyle>
            <a:lvl1pPr>
              <a:defRPr/>
            </a:lvl1pPr>
          </a:lstStyle>
          <a:p>
            <a:endParaRPr lang="en-US" altLang="zh-CN"/>
          </a:p>
        </p:txBody>
      </p:sp>
      <p:sp>
        <p:nvSpPr>
          <p:cNvPr id="60434" name="Rectangle 18"/>
          <p:cNvSpPr>
            <a:spLocks noGrp="1" noChangeArrowheads="1"/>
          </p:cNvSpPr>
          <p:nvPr>
            <p:ph type="sldNum" sz="quarter" idx="4"/>
          </p:nvPr>
        </p:nvSpPr>
        <p:spPr/>
        <p:txBody>
          <a:bodyPr/>
          <a:lstStyle>
            <a:lvl1pPr>
              <a:defRPr/>
            </a:lvl1pPr>
          </a:lstStyle>
          <a:p>
            <a:fld id="{82712ACB-E6C8-4F0C-B528-9FD5DBABEF80}" type="slidenum">
              <a:rPr lang="zh-CN" altLang="en-US"/>
              <a:t/>
            </a:fld>
            <a:endParaRPr lang="en-US" altLang="zh-CN"/>
          </a:p>
        </p:txBody>
      </p:sp>
      <p:sp>
        <p:nvSpPr>
          <p:cNvPr id="60435" name="Rectangle 19"/>
          <p:cNvSpPr>
            <a:spLocks noGrp="1" noChangeArrowheads="1"/>
          </p:cNvSpPr>
          <p:nvPr>
            <p:ph type="ctrTitle"/>
          </p:nvPr>
        </p:nvSpPr>
        <p:spPr>
          <a:xfrm>
            <a:off x="2971800" y="1371600"/>
            <a:ext cx="6019800" cy="1657350"/>
          </a:xfrm>
        </p:spPr>
        <p:txBody>
          <a:bodyPr/>
          <a:lstStyle>
            <a:lvl1pPr>
              <a:defRPr sz="5000">
                <a:solidFill>
                  <a:srgbClr val="FFFFFF"/>
                </a:solidFill>
              </a:defRPr>
            </a:lvl1pPr>
          </a:lstStyle>
          <a:p>
            <a:r>
              <a:rPr lang="zh-CN" altLang="en-US"/>
              <a:t>单击此处编辑母版标题样式</a:t>
            </a:r>
            <a:endParaRPr lang="zh-CN" altLang="en-US"/>
          </a:p>
        </p:txBody>
      </p:sp>
      <p:sp>
        <p:nvSpPr>
          <p:cNvPr id="60436" name="Rectangle 20"/>
          <p:cNvSpPr>
            <a:spLocks noGrp="1" noChangeArrowheads="1"/>
          </p:cNvSpPr>
          <p:nvPr>
            <p:ph type="subTitle" idx="1"/>
          </p:nvPr>
        </p:nvSpPr>
        <p:spPr>
          <a:xfrm>
            <a:off x="2971800" y="3200400"/>
            <a:ext cx="6019800" cy="1314450"/>
          </a:xfrm>
        </p:spPr>
        <p:txBody>
          <a:bodyPr/>
          <a:lstStyle>
            <a:lvl1pPr marL="0" indent="0">
              <a:buFont typeface="Wingdings" panose="05000000000000000000" pitchFamily="2" charset="2"/>
              <a:buNone/>
              <a:defRPr sz="3400"/>
            </a:lvl1pPr>
          </a:lstStyle>
          <a:p>
            <a:r>
              <a:rPr lang="zh-CN" altLang="en-US"/>
              <a:t>单击此处编辑母版副标题样式</a:t>
            </a:r>
            <a:endParaRPr lang="zh-CN" altLang="en-US"/>
          </a:p>
        </p:txBody>
      </p:sp>
    </p:spTree>
  </p:cSld>
  <p:clrMapOvr>
    <a:masterClrMapping/>
  </p:clrMapOvr>
  <p:transition/>
  <p:timing/>
</p:sldLayout>
</file>

<file path=ppt/slideLayouts/slideLayout1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14BA2C1C-B08E-45ED-9251-AE78BB78ACA4}" type="slidenum">
              <a:rPr lang="zh-CN" altLang="en-US"/>
              <a:t/>
            </a:fld>
            <a:endParaRPr lang="en-US" altLang="zh-CN"/>
          </a:p>
        </p:txBody>
      </p:sp>
      <p:sp>
        <p:nvSpPr>
          <p:cNvPr id="6" name="日期占位符 5"/>
          <p:cNvSpPr>
            <a:spLocks noGrp="1"/>
          </p:cNvSpPr>
          <p:nvPr>
            <p:ph type="dt" sz="half" idx="12"/>
          </p:nvPr>
        </p:nvSpPr>
        <p:spPr/>
        <p:txBody>
          <a:bodyPr/>
          <a:lstStyle>
            <a:lvl1pPr>
              <a:defRPr/>
            </a:lvl1pPr>
          </a:lstStyle>
          <a:p>
            <a:fld id="{5A0DC4DC-6AB5-40CF-91ED-CD1C49090CFD}" type="datetimeFigureOut">
              <a:rPr lang="zh-CN" altLang="en-US"/>
              <a:t/>
            </a:fld>
            <a:endParaRPr lang="en-US" altLang="zh-CN"/>
          </a:p>
        </p:txBody>
      </p:sp>
    </p:spTree>
  </p:cSld>
  <p:clrMapOvr>
    <a:masterClrMapping/>
  </p:clrMapOvr>
  <p:transition/>
  <p:timing/>
</p:sldLayout>
</file>

<file path=ppt/slideLayouts/slideLayout1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E95E2DE9-03EC-4B88-97D6-A78D1B73D4F1}" type="slidenum">
              <a:rPr lang="zh-CN" altLang="en-US"/>
              <a:t/>
            </a:fld>
            <a:endParaRPr lang="en-US" altLang="zh-CN"/>
          </a:p>
        </p:txBody>
      </p:sp>
      <p:sp>
        <p:nvSpPr>
          <p:cNvPr id="6" name="日期占位符 5"/>
          <p:cNvSpPr>
            <a:spLocks noGrp="1"/>
          </p:cNvSpPr>
          <p:nvPr>
            <p:ph type="dt" sz="half" idx="12"/>
          </p:nvPr>
        </p:nvSpPr>
        <p:spPr/>
        <p:txBody>
          <a:bodyPr/>
          <a:lstStyle>
            <a:lvl1pPr>
              <a:defRPr/>
            </a:lvl1pPr>
          </a:lstStyle>
          <a:p>
            <a:fld id="{9F26431B-A45C-48D1-A540-A62ED5A14048}" type="datetimeFigureOut">
              <a:rPr lang="zh-CN" altLang="en-US"/>
              <a:t/>
            </a:fld>
            <a:endParaRPr lang="en-US" altLang="zh-CN"/>
          </a:p>
        </p:txBody>
      </p:sp>
    </p:spTree>
  </p:cSld>
  <p:clrMapOvr>
    <a:masterClrMapping/>
  </p:clrMapOvr>
  <p:transition/>
  <p:timing/>
</p:sldLayout>
</file>

<file path=ppt/slideLayouts/slideLayout1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485900"/>
            <a:ext cx="4038600" cy="2914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485900"/>
            <a:ext cx="4038600" cy="2914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页脚占位符 4"/>
          <p:cNvSpPr>
            <a:spLocks noGrp="1"/>
          </p:cNvSpPr>
          <p:nvPr>
            <p:ph type="ftr" sz="quarter" idx="10"/>
          </p:nvPr>
        </p:nvSpPr>
        <p:spPr/>
        <p:txBody>
          <a:bodyPr/>
          <a:lstStyle>
            <a:lvl1pPr>
              <a:defRPr/>
            </a:lvl1pPr>
          </a:lstStyle>
          <a:p>
            <a:endParaRPr lang="en-US" altLang="zh-CN"/>
          </a:p>
        </p:txBody>
      </p:sp>
      <p:sp>
        <p:nvSpPr>
          <p:cNvPr id="6" name="灯片编号占位符 5"/>
          <p:cNvSpPr>
            <a:spLocks noGrp="1"/>
          </p:cNvSpPr>
          <p:nvPr>
            <p:ph type="sldNum" sz="quarter" idx="11"/>
          </p:nvPr>
        </p:nvSpPr>
        <p:spPr/>
        <p:txBody>
          <a:bodyPr/>
          <a:lstStyle>
            <a:lvl1pPr>
              <a:defRPr/>
            </a:lvl1pPr>
          </a:lstStyle>
          <a:p>
            <a:fld id="{D45AC8C9-F171-4F7D-B15F-3DAC3E8D221A}" type="slidenum">
              <a:rPr lang="zh-CN" altLang="en-US"/>
              <a:t/>
            </a:fld>
            <a:endParaRPr lang="en-US" altLang="zh-CN"/>
          </a:p>
        </p:txBody>
      </p:sp>
      <p:sp>
        <p:nvSpPr>
          <p:cNvPr id="7" name="日期占位符 6"/>
          <p:cNvSpPr>
            <a:spLocks noGrp="1"/>
          </p:cNvSpPr>
          <p:nvPr>
            <p:ph type="dt" sz="half" idx="12"/>
          </p:nvPr>
        </p:nvSpPr>
        <p:spPr/>
        <p:txBody>
          <a:bodyPr/>
          <a:lstStyle>
            <a:lvl1pPr>
              <a:defRPr/>
            </a:lvl1pPr>
          </a:lstStyle>
          <a:p>
            <a:fld id="{D6A6A881-EB71-4873-B5A2-6EF9E81CCB1D}" type="datetimeFigureOut">
              <a:rPr lang="zh-CN" altLang="en-US"/>
              <a:t/>
            </a:fld>
            <a:endParaRPr lang="en-US" altLang="zh-CN"/>
          </a:p>
        </p:txBody>
      </p:sp>
    </p:spTree>
  </p:cSld>
  <p:clrMapOvr>
    <a:masterClrMapping/>
  </p:clrMapOvr>
  <p:transition/>
  <p:timing/>
</p:sldLayout>
</file>

<file path=ppt/slideLayouts/slideLayout1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页脚占位符 6"/>
          <p:cNvSpPr>
            <a:spLocks noGrp="1"/>
          </p:cNvSpPr>
          <p:nvPr>
            <p:ph type="ftr" sz="quarter" idx="10"/>
          </p:nvPr>
        </p:nvSpPr>
        <p:spPr/>
        <p:txBody>
          <a:bodyPr/>
          <a:lstStyle>
            <a:lvl1pPr>
              <a:defRPr/>
            </a:lvl1pPr>
          </a:lstStyle>
          <a:p>
            <a:endParaRPr lang="en-US" altLang="zh-CN"/>
          </a:p>
        </p:txBody>
      </p:sp>
      <p:sp>
        <p:nvSpPr>
          <p:cNvPr id="8" name="灯片编号占位符 7"/>
          <p:cNvSpPr>
            <a:spLocks noGrp="1"/>
          </p:cNvSpPr>
          <p:nvPr>
            <p:ph type="sldNum" sz="quarter" idx="11"/>
          </p:nvPr>
        </p:nvSpPr>
        <p:spPr/>
        <p:txBody>
          <a:bodyPr/>
          <a:lstStyle>
            <a:lvl1pPr>
              <a:defRPr/>
            </a:lvl1pPr>
          </a:lstStyle>
          <a:p>
            <a:fld id="{A3A54F3F-FD7A-49D4-9A60-4A86D9E6356D}" type="slidenum">
              <a:rPr lang="zh-CN" altLang="en-US"/>
              <a:t/>
            </a:fld>
            <a:endParaRPr lang="en-US" altLang="zh-CN"/>
          </a:p>
        </p:txBody>
      </p:sp>
      <p:sp>
        <p:nvSpPr>
          <p:cNvPr id="9" name="日期占位符 8"/>
          <p:cNvSpPr>
            <a:spLocks noGrp="1"/>
          </p:cNvSpPr>
          <p:nvPr>
            <p:ph type="dt" sz="half" idx="12"/>
          </p:nvPr>
        </p:nvSpPr>
        <p:spPr/>
        <p:txBody>
          <a:bodyPr/>
          <a:lstStyle>
            <a:lvl1pPr>
              <a:defRPr/>
            </a:lvl1pPr>
          </a:lstStyle>
          <a:p>
            <a:fld id="{01A475F7-71AE-443F-A804-DE7E886A29EE}" type="datetimeFigureOut">
              <a:rPr lang="zh-CN" altLang="en-US"/>
              <a:t/>
            </a:fld>
            <a:endParaRPr lang="en-US" altLang="zh-CN"/>
          </a:p>
        </p:txBody>
      </p:sp>
    </p:spTree>
  </p:cSld>
  <p:clrMapOvr>
    <a:masterClrMapping/>
  </p:clrMapOvr>
  <p:transition/>
  <p:timing/>
</p:sldLayout>
</file>

<file path=ppt/slideLayouts/slideLayout1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页脚占位符 2"/>
          <p:cNvSpPr>
            <a:spLocks noGrp="1"/>
          </p:cNvSpPr>
          <p:nvPr>
            <p:ph type="ftr" sz="quarter" idx="10"/>
          </p:nvPr>
        </p:nvSpPr>
        <p:spPr/>
        <p:txBody>
          <a:bodyPr/>
          <a:lstStyle>
            <a:lvl1pPr>
              <a:defRPr/>
            </a:lvl1pPr>
          </a:lstStyle>
          <a:p>
            <a:endParaRPr lang="en-US" altLang="zh-CN"/>
          </a:p>
        </p:txBody>
      </p:sp>
      <p:sp>
        <p:nvSpPr>
          <p:cNvPr id="4" name="灯片编号占位符 3"/>
          <p:cNvSpPr>
            <a:spLocks noGrp="1"/>
          </p:cNvSpPr>
          <p:nvPr>
            <p:ph type="sldNum" sz="quarter" idx="11"/>
          </p:nvPr>
        </p:nvSpPr>
        <p:spPr/>
        <p:txBody>
          <a:bodyPr/>
          <a:lstStyle>
            <a:lvl1pPr>
              <a:defRPr/>
            </a:lvl1pPr>
          </a:lstStyle>
          <a:p>
            <a:fld id="{EBD0747E-BD0D-48C2-B7A8-BA487AE35592}" type="slidenum">
              <a:rPr lang="zh-CN" altLang="en-US"/>
              <a:t/>
            </a:fld>
            <a:endParaRPr lang="en-US" altLang="zh-CN"/>
          </a:p>
        </p:txBody>
      </p:sp>
      <p:sp>
        <p:nvSpPr>
          <p:cNvPr id="5" name="日期占位符 4"/>
          <p:cNvSpPr>
            <a:spLocks noGrp="1"/>
          </p:cNvSpPr>
          <p:nvPr>
            <p:ph type="dt" sz="half" idx="12"/>
          </p:nvPr>
        </p:nvSpPr>
        <p:spPr/>
        <p:txBody>
          <a:bodyPr/>
          <a:lstStyle>
            <a:lvl1pPr>
              <a:defRPr/>
            </a:lvl1pPr>
          </a:lstStyle>
          <a:p>
            <a:fld id="{F377A83F-81E7-4E48-82CE-0865C95F53AF}" type="datetimeFigureOut">
              <a:rPr lang="zh-CN" altLang="en-US"/>
              <a:t/>
            </a:fld>
            <a:endParaRPr lang="en-US" altLang="zh-CN"/>
          </a:p>
        </p:txBody>
      </p:sp>
    </p:spTree>
  </p:cSld>
  <p:clrMapOvr>
    <a:masterClrMapping/>
  </p:clrMapOvr>
  <p:transition/>
  <p:timing/>
</p:sldLayout>
</file>

<file path=ppt/slideLayouts/slideLayout1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页脚占位符 1"/>
          <p:cNvSpPr>
            <a:spLocks noGrp="1"/>
          </p:cNvSpPr>
          <p:nvPr>
            <p:ph type="ftr" sz="quarter" idx="10"/>
          </p:nvPr>
        </p:nvSpPr>
        <p:spPr/>
        <p:txBody>
          <a:bodyPr/>
          <a:lstStyle>
            <a:lvl1pPr>
              <a:defRPr/>
            </a:lvl1pPr>
          </a:lstStyle>
          <a:p>
            <a:endParaRPr lang="en-US" altLang="zh-CN"/>
          </a:p>
        </p:txBody>
      </p:sp>
      <p:sp>
        <p:nvSpPr>
          <p:cNvPr id="3" name="灯片编号占位符 2"/>
          <p:cNvSpPr>
            <a:spLocks noGrp="1"/>
          </p:cNvSpPr>
          <p:nvPr>
            <p:ph type="sldNum" sz="quarter" idx="11"/>
          </p:nvPr>
        </p:nvSpPr>
        <p:spPr/>
        <p:txBody>
          <a:bodyPr/>
          <a:lstStyle>
            <a:lvl1pPr>
              <a:defRPr/>
            </a:lvl1pPr>
          </a:lstStyle>
          <a:p>
            <a:fld id="{2C15D590-BA21-49CE-8009-5F7070B44366}" type="slidenum">
              <a:rPr lang="zh-CN" altLang="en-US"/>
              <a:t/>
            </a:fld>
            <a:endParaRPr lang="en-US" altLang="zh-CN"/>
          </a:p>
        </p:txBody>
      </p:sp>
      <p:sp>
        <p:nvSpPr>
          <p:cNvPr id="4" name="日期占位符 3"/>
          <p:cNvSpPr>
            <a:spLocks noGrp="1"/>
          </p:cNvSpPr>
          <p:nvPr>
            <p:ph type="dt" sz="half" idx="12"/>
          </p:nvPr>
        </p:nvSpPr>
        <p:spPr/>
        <p:txBody>
          <a:bodyPr/>
          <a:lstStyle>
            <a:lvl1pPr>
              <a:defRPr/>
            </a:lvl1pPr>
          </a:lstStyle>
          <a:p>
            <a:fld id="{6194729D-298D-41A5-942F-D31259CE4523}" type="datetimeFigureOut">
              <a:rPr lang="zh-CN" altLang="en-US"/>
              <a:t/>
            </a:fld>
            <a:endParaRPr lang="en-US" altLang="zh-CN"/>
          </a:p>
        </p:txBody>
      </p:sp>
    </p:spTree>
  </p:cSld>
  <p:clrMapOvr>
    <a:masterClrMapping/>
  </p:clrMapOvr>
  <p:transition/>
  <p:timing/>
</p:sldLayout>
</file>

<file path=ppt/slideLayouts/slideLayout1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页脚占位符 4"/>
          <p:cNvSpPr>
            <a:spLocks noGrp="1"/>
          </p:cNvSpPr>
          <p:nvPr>
            <p:ph type="ftr" sz="quarter" idx="10"/>
          </p:nvPr>
        </p:nvSpPr>
        <p:spPr/>
        <p:txBody>
          <a:bodyPr/>
          <a:lstStyle>
            <a:lvl1pPr>
              <a:defRPr/>
            </a:lvl1pPr>
          </a:lstStyle>
          <a:p>
            <a:endParaRPr lang="en-US" altLang="zh-CN"/>
          </a:p>
        </p:txBody>
      </p:sp>
      <p:sp>
        <p:nvSpPr>
          <p:cNvPr id="6" name="灯片编号占位符 5"/>
          <p:cNvSpPr>
            <a:spLocks noGrp="1"/>
          </p:cNvSpPr>
          <p:nvPr>
            <p:ph type="sldNum" sz="quarter" idx="11"/>
          </p:nvPr>
        </p:nvSpPr>
        <p:spPr/>
        <p:txBody>
          <a:bodyPr/>
          <a:lstStyle>
            <a:lvl1pPr>
              <a:defRPr/>
            </a:lvl1pPr>
          </a:lstStyle>
          <a:p>
            <a:fld id="{253C0C71-7F74-4CE5-A1C3-E5C11199A648}" type="slidenum">
              <a:rPr lang="zh-CN" altLang="en-US"/>
              <a:t/>
            </a:fld>
            <a:endParaRPr lang="en-US" altLang="zh-CN"/>
          </a:p>
        </p:txBody>
      </p:sp>
      <p:sp>
        <p:nvSpPr>
          <p:cNvPr id="7" name="日期占位符 6"/>
          <p:cNvSpPr>
            <a:spLocks noGrp="1"/>
          </p:cNvSpPr>
          <p:nvPr>
            <p:ph type="dt" sz="half" idx="12"/>
          </p:nvPr>
        </p:nvSpPr>
        <p:spPr/>
        <p:txBody>
          <a:bodyPr/>
          <a:lstStyle>
            <a:lvl1pPr>
              <a:defRPr/>
            </a:lvl1pPr>
          </a:lstStyle>
          <a:p>
            <a:fld id="{D8AEDBC2-7398-486F-B592-94D1011B41A8}" type="datetimeFigureOut">
              <a:rPr lang="zh-CN" altLang="en-US"/>
              <a:t/>
            </a:fld>
            <a:endParaRPr lang="en-US" altLang="zh-CN"/>
          </a:p>
        </p:txBody>
      </p:sp>
    </p:spTree>
  </p:cSld>
  <p:clrMapOvr>
    <a:masterClrMapping/>
  </p:clrMapOvr>
  <p:transition/>
  <p:timing/>
</p:sldLayout>
</file>

<file path=ppt/slideLayouts/slideLayout1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页脚占位符 4"/>
          <p:cNvSpPr>
            <a:spLocks noGrp="1"/>
          </p:cNvSpPr>
          <p:nvPr>
            <p:ph type="ftr" sz="quarter" idx="10"/>
          </p:nvPr>
        </p:nvSpPr>
        <p:spPr/>
        <p:txBody>
          <a:bodyPr/>
          <a:lstStyle>
            <a:lvl1pPr>
              <a:defRPr/>
            </a:lvl1pPr>
          </a:lstStyle>
          <a:p>
            <a:endParaRPr lang="en-US" altLang="zh-CN"/>
          </a:p>
        </p:txBody>
      </p:sp>
      <p:sp>
        <p:nvSpPr>
          <p:cNvPr id="6" name="灯片编号占位符 5"/>
          <p:cNvSpPr>
            <a:spLocks noGrp="1"/>
          </p:cNvSpPr>
          <p:nvPr>
            <p:ph type="sldNum" sz="quarter" idx="11"/>
          </p:nvPr>
        </p:nvSpPr>
        <p:spPr/>
        <p:txBody>
          <a:bodyPr/>
          <a:lstStyle>
            <a:lvl1pPr>
              <a:defRPr/>
            </a:lvl1pPr>
          </a:lstStyle>
          <a:p>
            <a:fld id="{EF36EDB8-A113-4DF1-99E0-5DB50ED6C33D}" type="slidenum">
              <a:rPr lang="zh-CN" altLang="en-US"/>
              <a:t/>
            </a:fld>
            <a:endParaRPr lang="en-US" altLang="zh-CN"/>
          </a:p>
        </p:txBody>
      </p:sp>
      <p:sp>
        <p:nvSpPr>
          <p:cNvPr id="7" name="日期占位符 6"/>
          <p:cNvSpPr>
            <a:spLocks noGrp="1"/>
          </p:cNvSpPr>
          <p:nvPr>
            <p:ph type="dt" sz="half" idx="12"/>
          </p:nvPr>
        </p:nvSpPr>
        <p:spPr/>
        <p:txBody>
          <a:bodyPr/>
          <a:lstStyle>
            <a:lvl1pPr>
              <a:defRPr/>
            </a:lvl1pPr>
          </a:lstStyle>
          <a:p>
            <a:fld id="{D0D9E6F6-0BFF-47D8-91B8-F54713B6552B}" type="datetimeFigureOut">
              <a:rPr lang="zh-CN" altLang="en-US"/>
              <a:t/>
            </a:fld>
            <a:endParaRPr lang="en-US" altLang="zh-CN"/>
          </a:p>
        </p:txBody>
      </p:sp>
    </p:spTree>
  </p:cSld>
  <p:clrMapOvr>
    <a:masterClrMapping/>
  </p:clrMapOvr>
  <p:transition/>
  <p:timing/>
</p:sldLayout>
</file>

<file path=ppt/slideLayouts/slideLayout1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21697F66-4941-4F84-AEDC-5F8197157ED4}" type="slidenum">
              <a:rPr lang="zh-CN" altLang="en-US"/>
              <a:t/>
            </a:fld>
            <a:endParaRPr lang="en-US" altLang="zh-CN"/>
          </a:p>
        </p:txBody>
      </p:sp>
      <p:sp>
        <p:nvSpPr>
          <p:cNvPr id="6" name="日期占位符 5"/>
          <p:cNvSpPr>
            <a:spLocks noGrp="1"/>
          </p:cNvSpPr>
          <p:nvPr>
            <p:ph type="dt" sz="half" idx="12"/>
          </p:nvPr>
        </p:nvSpPr>
        <p:spPr/>
        <p:txBody>
          <a:bodyPr/>
          <a:lstStyle>
            <a:lvl1pPr>
              <a:defRPr/>
            </a:lvl1pPr>
          </a:lstStyle>
          <a:p>
            <a:fld id="{8767BF88-8D3B-42B7-AFCF-BB59FE52B948}" type="datetimeFigureOut">
              <a:rPr lang="zh-CN" altLang="en-US"/>
              <a:t/>
            </a:fld>
            <a:endParaRPr lang="en-US" altLang="zh-CN"/>
          </a:p>
        </p:txBody>
      </p:sp>
    </p:spTree>
  </p:cSld>
  <p:clrMapOvr>
    <a:masterClrMapping/>
  </p:clrMapOvr>
  <p:transition/>
  <p:timing/>
</p:sldLayout>
</file>

<file path=ppt/slideLayouts/slideLayout1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342900"/>
            <a:ext cx="2057400" cy="40576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342900"/>
            <a:ext cx="6019800" cy="40576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72B7DAA1-DE7A-4976-AC41-EC7102E1CF65}" type="slidenum">
              <a:rPr lang="zh-CN" altLang="en-US"/>
              <a:t/>
            </a:fld>
            <a:endParaRPr lang="en-US" altLang="zh-CN"/>
          </a:p>
        </p:txBody>
      </p:sp>
      <p:sp>
        <p:nvSpPr>
          <p:cNvPr id="6" name="日期占位符 5"/>
          <p:cNvSpPr>
            <a:spLocks noGrp="1"/>
          </p:cNvSpPr>
          <p:nvPr>
            <p:ph type="dt" sz="half" idx="12"/>
          </p:nvPr>
        </p:nvSpPr>
        <p:spPr/>
        <p:txBody>
          <a:bodyPr/>
          <a:lstStyle>
            <a:lvl1pPr>
              <a:defRPr/>
            </a:lvl1pPr>
          </a:lstStyle>
          <a:p>
            <a:fld id="{AADAC6FA-6C9C-4D47-B96F-6B81E76139D1}" type="datetimeFigureOut">
              <a:rPr lang="zh-CN" altLang="en-US"/>
              <a:t/>
            </a:fld>
            <a:endParaRPr lang="en-US" altLang="zh-CN"/>
          </a:p>
        </p:txBody>
      </p:sp>
    </p:spTree>
  </p:cSld>
  <p:clrMapOvr>
    <a:masterClrMapping/>
  </p:clrMapOvr>
  <p:transition/>
  <p:timing/>
</p:sldLayout>
</file>

<file path=ppt/slideLayouts/slideLayout1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8" name="标题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zh-CN" altLang="en-US" smtClean="0"/>
              <a:t>单击此处编辑母版标题样式</a:t>
            </a:r>
            <a:endParaRPr kumimoji="0" lang="en-US"/>
          </a:p>
        </p:txBody>
      </p:sp>
      <p:sp>
        <p:nvSpPr>
          <p:cNvPr id="28" name="日期占位符 27"/>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17" name="页脚占位符 16"/>
          <p:cNvSpPr>
            <a:spLocks noGrp="1"/>
          </p:cNvSpPr>
          <p:nvPr>
            <p:ph type="ftr" sz="quarter" idx="11"/>
          </p:nvPr>
        </p:nvSpPr>
        <p:spPr/>
        <p:txBody>
          <a:bodyPr/>
          <a:lstStyle/>
          <a:p>
            <a:endParaRPr lang="zh-CN" altLang="en-US"/>
          </a:p>
        </p:txBody>
      </p:sp>
      <p:sp>
        <p:nvSpPr>
          <p:cNvPr id="29" name="灯片编号占位符 28"/>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9" name="副标题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Tree>
  </p:cSld>
  <p:clrMapOvr>
    <a:masterClrMapping/>
  </p:clrMapOvr>
  <p:transition/>
  <p:timing/>
</p:sldLayout>
</file>

<file path=ppt/slideLayouts/slideLayout1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Ref idx="1003">
        <a:schemeClr val="bg2"/>
      </p:bgRef>
    </p:bg>
    <p:spTree>
      <p:nvGrpSpPr>
        <p:cNvPr id="1" name=""/>
        <p:cNvGrpSpPr/>
        <p:nvPr/>
      </p:nvGrpSpPr>
      <p:grpSpPr>
        <a:xfrm>
          <a:off x="0" y="0"/>
          <a:ext cx="0" cy="0"/>
        </a:xfrm>
      </p:grpSpPr>
      <p:sp>
        <p:nvSpPr>
          <p:cNvPr id="2" name="标题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600200" y="1880840"/>
            <a:ext cx="7086600" cy="1132284"/>
          </a:xfrm>
        </p:spPr>
        <p:txBody>
          <a:bodyPr anchor="t"/>
          <a:lstStyle>
            <a:lvl1pPr marL="73025"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7924800" y="4812507"/>
            <a:ext cx="762000" cy="273844"/>
          </a:xfrm>
        </p:spPr>
        <p:txBody>
          <a:bodyPr/>
          <a:lstStyle/>
          <a:p>
            <a:fld id="{0C913308-F349-4B6D-A68A-DD1791B4A57B}" type="slidenum">
              <a:rPr lang="zh-CN" altLang="en-US" smtClean="0"/>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1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04788"/>
            <a:ext cx="8229600" cy="85725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4" name="文本占位符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5" name="内容占位符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a:solidFill>
                <a:schemeClr val="lt1"/>
              </a:solidFill>
              <a:latin typeface="+mn-lt"/>
              <a:ea typeface="+mn-ea"/>
              <a:cs typeface="+mn-cs"/>
            </a:endParaRPr>
          </a:p>
        </p:txBody>
      </p:sp>
      <p:sp>
        <p:nvSpPr>
          <p:cNvPr id="4" name="文本占位符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slideLayout" Target="../slideLayouts/slideLayout56.xml" /><Relationship Id="rId13"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7.xml" /><Relationship Id="rId10" Type="http://schemas.openxmlformats.org/officeDocument/2006/relationships/slideLayout" Target="../slideLayouts/slideLayout66.xml" /><Relationship Id="rId11" Type="http://schemas.openxmlformats.org/officeDocument/2006/relationships/slideLayout" Target="../slideLayouts/slideLayout67.xml" /><Relationship Id="rId12" Type="http://schemas.openxmlformats.org/officeDocument/2006/relationships/theme" Target="../theme/theme6.xml" /><Relationship Id="rId2" Type="http://schemas.openxmlformats.org/officeDocument/2006/relationships/slideLayout" Target="../slideLayouts/slideLayout58.xml" /><Relationship Id="rId3" Type="http://schemas.openxmlformats.org/officeDocument/2006/relationships/slideLayout" Target="../slideLayouts/slideLayout59.xml" /><Relationship Id="rId4" Type="http://schemas.openxmlformats.org/officeDocument/2006/relationships/slideLayout" Target="../slideLayouts/slideLayout60.xml" /><Relationship Id="rId5" Type="http://schemas.openxmlformats.org/officeDocument/2006/relationships/slideLayout" Target="../slideLayouts/slideLayout61.xml" /><Relationship Id="rId6" Type="http://schemas.openxmlformats.org/officeDocument/2006/relationships/slideLayout" Target="../slideLayouts/slideLayout62.xml" /><Relationship Id="rId7" Type="http://schemas.openxmlformats.org/officeDocument/2006/relationships/slideLayout" Target="../slideLayouts/slideLayout63.xml" /><Relationship Id="rId8" Type="http://schemas.openxmlformats.org/officeDocument/2006/relationships/slideLayout" Target="../slideLayouts/slideLayout64.xml" /><Relationship Id="rId9" Type="http://schemas.openxmlformats.org/officeDocument/2006/relationships/slideLayout" Target="../slideLayouts/slideLayout65.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68.xml" /><Relationship Id="rId10" Type="http://schemas.openxmlformats.org/officeDocument/2006/relationships/slideLayout" Target="../slideLayouts/slideLayout77.xml" /><Relationship Id="rId11" Type="http://schemas.openxmlformats.org/officeDocument/2006/relationships/slideLayout" Target="../slideLayouts/slideLayout78.xml" /><Relationship Id="rId12" Type="http://schemas.openxmlformats.org/officeDocument/2006/relationships/theme" Target="../theme/theme7.xml" /><Relationship Id="rId2" Type="http://schemas.openxmlformats.org/officeDocument/2006/relationships/slideLayout" Target="../slideLayouts/slideLayout69.xml" /><Relationship Id="rId3" Type="http://schemas.openxmlformats.org/officeDocument/2006/relationships/slideLayout" Target="../slideLayouts/slideLayout70.xml" /><Relationship Id="rId4" Type="http://schemas.openxmlformats.org/officeDocument/2006/relationships/slideLayout" Target="../slideLayouts/slideLayout71.xml" /><Relationship Id="rId5" Type="http://schemas.openxmlformats.org/officeDocument/2006/relationships/slideLayout" Target="../slideLayouts/slideLayout72.xml" /><Relationship Id="rId6" Type="http://schemas.openxmlformats.org/officeDocument/2006/relationships/slideLayout" Target="../slideLayouts/slideLayout73.xml" /><Relationship Id="rId7" Type="http://schemas.openxmlformats.org/officeDocument/2006/relationships/slideLayout" Target="../slideLayouts/slideLayout74.xml" /><Relationship Id="rId8" Type="http://schemas.openxmlformats.org/officeDocument/2006/relationships/slideLayout" Target="../slideLayouts/slideLayout75.xml" /><Relationship Id="rId9" Type="http://schemas.openxmlformats.org/officeDocument/2006/relationships/slideLayout" Target="../slideLayouts/slideLayout76.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79.xml" /><Relationship Id="rId10" Type="http://schemas.openxmlformats.org/officeDocument/2006/relationships/slideLayout" Target="../slideLayouts/slideLayout88.xml" /><Relationship Id="rId11" Type="http://schemas.openxmlformats.org/officeDocument/2006/relationships/slideLayout" Target="../slideLayouts/slideLayout89.xml" /><Relationship Id="rId12" Type="http://schemas.openxmlformats.org/officeDocument/2006/relationships/image" Target="../media/image8.png" /><Relationship Id="rId13" Type="http://schemas.openxmlformats.org/officeDocument/2006/relationships/image" Target="../media/image9.png" /><Relationship Id="rId14" Type="http://schemas.openxmlformats.org/officeDocument/2006/relationships/theme" Target="../theme/theme8.xml" /><Relationship Id="rId2" Type="http://schemas.openxmlformats.org/officeDocument/2006/relationships/slideLayout" Target="../slideLayouts/slideLayout80.xml" /><Relationship Id="rId3" Type="http://schemas.openxmlformats.org/officeDocument/2006/relationships/slideLayout" Target="../slideLayouts/slideLayout81.xml" /><Relationship Id="rId4" Type="http://schemas.openxmlformats.org/officeDocument/2006/relationships/slideLayout" Target="../slideLayouts/slideLayout82.xml" /><Relationship Id="rId5" Type="http://schemas.openxmlformats.org/officeDocument/2006/relationships/slideLayout" Target="../slideLayouts/slideLayout83.xml" /><Relationship Id="rId6" Type="http://schemas.openxmlformats.org/officeDocument/2006/relationships/slideLayout" Target="../slideLayouts/slideLayout84.xml" /><Relationship Id="rId7" Type="http://schemas.openxmlformats.org/officeDocument/2006/relationships/slideLayout" Target="../slideLayouts/slideLayout85.xml" /><Relationship Id="rId8" Type="http://schemas.openxmlformats.org/officeDocument/2006/relationships/slideLayout" Target="../slideLayouts/slideLayout86.xml" /><Relationship Id="rId9" Type="http://schemas.openxmlformats.org/officeDocument/2006/relationships/slideLayout" Target="../slideLayouts/slideLayout87.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90.xml" /><Relationship Id="rId10" Type="http://schemas.openxmlformats.org/officeDocument/2006/relationships/slideLayout" Target="../slideLayouts/slideLayout99.xml" /><Relationship Id="rId11" Type="http://schemas.openxmlformats.org/officeDocument/2006/relationships/slideLayout" Target="../slideLayouts/slideLayout100.xml" /><Relationship Id="rId12" Type="http://schemas.openxmlformats.org/officeDocument/2006/relationships/theme" Target="../theme/theme9.xml" /><Relationship Id="rId2" Type="http://schemas.openxmlformats.org/officeDocument/2006/relationships/slideLayout" Target="../slideLayouts/slideLayout91.xml" /><Relationship Id="rId3" Type="http://schemas.openxmlformats.org/officeDocument/2006/relationships/slideLayout" Target="../slideLayouts/slideLayout92.xml" /><Relationship Id="rId4" Type="http://schemas.openxmlformats.org/officeDocument/2006/relationships/slideLayout" Target="../slideLayouts/slideLayout93.xml" /><Relationship Id="rId5" Type="http://schemas.openxmlformats.org/officeDocument/2006/relationships/slideLayout" Target="../slideLayouts/slideLayout94.xml" /><Relationship Id="rId6" Type="http://schemas.openxmlformats.org/officeDocument/2006/relationships/slideLayout" Target="../slideLayouts/slideLayout95.xml" /><Relationship Id="rId7" Type="http://schemas.openxmlformats.org/officeDocument/2006/relationships/slideLayout" Target="../slideLayouts/slideLayout96.xml" /><Relationship Id="rId8" Type="http://schemas.openxmlformats.org/officeDocument/2006/relationships/slideLayout" Target="../slideLayouts/slideLayout97.xml" /><Relationship Id="rId9" Type="http://schemas.openxmlformats.org/officeDocument/2006/relationships/slideLayout" Target="../slideLayouts/slideLayout98.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101.xml" /><Relationship Id="rId10" Type="http://schemas.openxmlformats.org/officeDocument/2006/relationships/slideLayout" Target="../slideLayouts/slideLayout110.xml" /><Relationship Id="rId11" Type="http://schemas.openxmlformats.org/officeDocument/2006/relationships/slideLayout" Target="../slideLayouts/slideLayout111.xml" /><Relationship Id="rId12" Type="http://schemas.openxmlformats.org/officeDocument/2006/relationships/image" Target="../media/image13.jpeg" /><Relationship Id="rId13" Type="http://schemas.openxmlformats.org/officeDocument/2006/relationships/theme" Target="../theme/theme10.xml" /><Relationship Id="rId2" Type="http://schemas.openxmlformats.org/officeDocument/2006/relationships/slideLayout" Target="../slideLayouts/slideLayout102.xml" /><Relationship Id="rId3" Type="http://schemas.openxmlformats.org/officeDocument/2006/relationships/slideLayout" Target="../slideLayouts/slideLayout103.xml" /><Relationship Id="rId4" Type="http://schemas.openxmlformats.org/officeDocument/2006/relationships/slideLayout" Target="../slideLayouts/slideLayout104.xml" /><Relationship Id="rId5" Type="http://schemas.openxmlformats.org/officeDocument/2006/relationships/slideLayout" Target="../slideLayouts/slideLayout105.xml" /><Relationship Id="rId6" Type="http://schemas.openxmlformats.org/officeDocument/2006/relationships/slideLayout" Target="../slideLayouts/slideLayout106.xml" /><Relationship Id="rId7" Type="http://schemas.openxmlformats.org/officeDocument/2006/relationships/slideLayout" Target="../slideLayouts/slideLayout107.xml" /><Relationship Id="rId8" Type="http://schemas.openxmlformats.org/officeDocument/2006/relationships/slideLayout" Target="../slideLayouts/slideLayout108.xml" /><Relationship Id="rId9" Type="http://schemas.openxmlformats.org/officeDocument/2006/relationships/slideLayout" Target="../slideLayouts/slideLayout109.xml" /></Relationships>
</file>

<file path=ppt/slideMasters/_rels/slideMaster11.xml.rels>&#65279;<?xml version="1.0" encoding="utf-8" standalone="yes"?><Relationships xmlns="http://schemas.openxmlformats.org/package/2006/relationships"><Relationship Id="rId1" Type="http://schemas.openxmlformats.org/officeDocument/2006/relationships/slideLayout" Target="../slideLayouts/slideLayout112.xml" /><Relationship Id="rId10" Type="http://schemas.openxmlformats.org/officeDocument/2006/relationships/slideLayout" Target="../slideLayouts/slideLayout121.xml" /><Relationship Id="rId11" Type="http://schemas.openxmlformats.org/officeDocument/2006/relationships/slideLayout" Target="../slideLayouts/slideLayout122.xml" /><Relationship Id="rId12" Type="http://schemas.openxmlformats.org/officeDocument/2006/relationships/theme" Target="../theme/theme11.xml" /><Relationship Id="rId2" Type="http://schemas.openxmlformats.org/officeDocument/2006/relationships/slideLayout" Target="../slideLayouts/slideLayout113.xml" /><Relationship Id="rId3" Type="http://schemas.openxmlformats.org/officeDocument/2006/relationships/slideLayout" Target="../slideLayouts/slideLayout114.xml" /><Relationship Id="rId4" Type="http://schemas.openxmlformats.org/officeDocument/2006/relationships/slideLayout" Target="../slideLayouts/slideLayout115.xml" /><Relationship Id="rId5" Type="http://schemas.openxmlformats.org/officeDocument/2006/relationships/slideLayout" Target="../slideLayouts/slideLayout116.xml" /><Relationship Id="rId6" Type="http://schemas.openxmlformats.org/officeDocument/2006/relationships/slideLayout" Target="../slideLayouts/slideLayout117.xml" /><Relationship Id="rId7" Type="http://schemas.openxmlformats.org/officeDocument/2006/relationships/slideLayout" Target="../slideLayouts/slideLayout118.xml" /><Relationship Id="rId8" Type="http://schemas.openxmlformats.org/officeDocument/2006/relationships/slideLayout" Target="../slideLayouts/slideLayout119.xml" /><Relationship Id="rId9" Type="http://schemas.openxmlformats.org/officeDocument/2006/relationships/slideLayout" Target="../slideLayouts/slideLayout120.xml" /></Relationships>
</file>

<file path=ppt/slideMasters/_rels/slideMaster12.xml.rels>&#65279;<?xml version="1.0" encoding="utf-8" standalone="yes"?><Relationships xmlns="http://schemas.openxmlformats.org/package/2006/relationships"><Relationship Id="rId1" Type="http://schemas.openxmlformats.org/officeDocument/2006/relationships/slideLayout" Target="../slideLayouts/slideLayout123.xml" /><Relationship Id="rId10" Type="http://schemas.openxmlformats.org/officeDocument/2006/relationships/slideLayout" Target="../slideLayouts/slideLayout132.xml" /><Relationship Id="rId11" Type="http://schemas.openxmlformats.org/officeDocument/2006/relationships/slideLayout" Target="../slideLayouts/slideLayout133.xml" /><Relationship Id="rId12" Type="http://schemas.openxmlformats.org/officeDocument/2006/relationships/image" Target="../media/image15.jpeg" /><Relationship Id="rId13" Type="http://schemas.openxmlformats.org/officeDocument/2006/relationships/theme" Target="../theme/theme12.xml" /><Relationship Id="rId2" Type="http://schemas.openxmlformats.org/officeDocument/2006/relationships/slideLayout" Target="../slideLayouts/slideLayout124.xml" /><Relationship Id="rId3" Type="http://schemas.openxmlformats.org/officeDocument/2006/relationships/slideLayout" Target="../slideLayouts/slideLayout125.xml" /><Relationship Id="rId4" Type="http://schemas.openxmlformats.org/officeDocument/2006/relationships/slideLayout" Target="../slideLayouts/slideLayout126.xml" /><Relationship Id="rId5" Type="http://schemas.openxmlformats.org/officeDocument/2006/relationships/slideLayout" Target="../slideLayouts/slideLayout127.xml" /><Relationship Id="rId6" Type="http://schemas.openxmlformats.org/officeDocument/2006/relationships/slideLayout" Target="../slideLayouts/slideLayout128.xml" /><Relationship Id="rId7" Type="http://schemas.openxmlformats.org/officeDocument/2006/relationships/slideLayout" Target="../slideLayouts/slideLayout129.xml" /><Relationship Id="rId8" Type="http://schemas.openxmlformats.org/officeDocument/2006/relationships/slideLayout" Target="../slideLayouts/slideLayout130.xml" /><Relationship Id="rId9" Type="http://schemas.openxmlformats.org/officeDocument/2006/relationships/slideLayout" Target="../slideLayouts/slideLayout131.xml" /></Relationships>
</file>

<file path=ppt/slideMasters/_rels/slideMaster13.xml.rels>&#65279;<?xml version="1.0" encoding="utf-8" standalone="yes"?><Relationships xmlns="http://schemas.openxmlformats.org/package/2006/relationships"><Relationship Id="rId1" Type="http://schemas.openxmlformats.org/officeDocument/2006/relationships/slideLayout" Target="../slideLayouts/slideLayout134.xml" /><Relationship Id="rId10" Type="http://schemas.openxmlformats.org/officeDocument/2006/relationships/slideLayout" Target="../slideLayouts/slideLayout143.xml" /><Relationship Id="rId11" Type="http://schemas.openxmlformats.org/officeDocument/2006/relationships/slideLayout" Target="../slideLayouts/slideLayout144.xml" /><Relationship Id="rId12" Type="http://schemas.openxmlformats.org/officeDocument/2006/relationships/theme" Target="../theme/theme13.xml" /><Relationship Id="rId2" Type="http://schemas.openxmlformats.org/officeDocument/2006/relationships/slideLayout" Target="../slideLayouts/slideLayout135.xml" /><Relationship Id="rId3" Type="http://schemas.openxmlformats.org/officeDocument/2006/relationships/slideLayout" Target="../slideLayouts/slideLayout136.xml" /><Relationship Id="rId4" Type="http://schemas.openxmlformats.org/officeDocument/2006/relationships/slideLayout" Target="../slideLayouts/slideLayout137.xml" /><Relationship Id="rId5" Type="http://schemas.openxmlformats.org/officeDocument/2006/relationships/slideLayout" Target="../slideLayouts/slideLayout138.xml" /><Relationship Id="rId6" Type="http://schemas.openxmlformats.org/officeDocument/2006/relationships/slideLayout" Target="../slideLayouts/slideLayout139.xml" /><Relationship Id="rId7" Type="http://schemas.openxmlformats.org/officeDocument/2006/relationships/slideLayout" Target="../slideLayouts/slideLayout140.xml" /><Relationship Id="rId8" Type="http://schemas.openxmlformats.org/officeDocument/2006/relationships/slideLayout" Target="../slideLayouts/slideLayout141.xml" /><Relationship Id="rId9" Type="http://schemas.openxmlformats.org/officeDocument/2006/relationships/slideLayout" Target="../slideLayouts/slideLayout142.xml" /></Relationships>
</file>

<file path=ppt/slideMasters/_rels/slideMaster14.xml.rels>&#65279;<?xml version="1.0" encoding="utf-8" standalone="yes"?><Relationships xmlns="http://schemas.openxmlformats.org/package/2006/relationships"><Relationship Id="rId1" Type="http://schemas.openxmlformats.org/officeDocument/2006/relationships/slideLayout" Target="../slideLayouts/slideLayout145.xml" /><Relationship Id="rId10" Type="http://schemas.openxmlformats.org/officeDocument/2006/relationships/slideLayout" Target="../slideLayouts/slideLayout154.xml" /><Relationship Id="rId11" Type="http://schemas.openxmlformats.org/officeDocument/2006/relationships/slideLayout" Target="../slideLayouts/slideLayout155.xml" /><Relationship Id="rId12" Type="http://schemas.openxmlformats.org/officeDocument/2006/relationships/theme" Target="../theme/theme14.xml" /><Relationship Id="rId2" Type="http://schemas.openxmlformats.org/officeDocument/2006/relationships/slideLayout" Target="../slideLayouts/slideLayout146.xml" /><Relationship Id="rId3" Type="http://schemas.openxmlformats.org/officeDocument/2006/relationships/slideLayout" Target="../slideLayouts/slideLayout147.xml" /><Relationship Id="rId4" Type="http://schemas.openxmlformats.org/officeDocument/2006/relationships/slideLayout" Target="../slideLayouts/slideLayout148.xml" /><Relationship Id="rId5" Type="http://schemas.openxmlformats.org/officeDocument/2006/relationships/slideLayout" Target="../slideLayouts/slideLayout149.xml" /><Relationship Id="rId6" Type="http://schemas.openxmlformats.org/officeDocument/2006/relationships/slideLayout" Target="../slideLayouts/slideLayout150.xml" /><Relationship Id="rId7" Type="http://schemas.openxmlformats.org/officeDocument/2006/relationships/slideLayout" Target="../slideLayouts/slideLayout151.xml" /><Relationship Id="rId8" Type="http://schemas.openxmlformats.org/officeDocument/2006/relationships/slideLayout" Target="../slideLayouts/slideLayout152.xml" /><Relationship Id="rId9" Type="http://schemas.openxmlformats.org/officeDocument/2006/relationships/slideLayout" Target="../slideLayouts/slideLayout153.xml" /></Relationships>
</file>

<file path=ppt/slideMasters/_rels/slideMaster15.xml.rels>&#65279;<?xml version="1.0" encoding="utf-8" standalone="yes"?><Relationships xmlns="http://schemas.openxmlformats.org/package/2006/relationships"><Relationship Id="rId1" Type="http://schemas.openxmlformats.org/officeDocument/2006/relationships/slideLayout" Target="../slideLayouts/slideLayout156.xml" /><Relationship Id="rId10" Type="http://schemas.openxmlformats.org/officeDocument/2006/relationships/slideLayout" Target="../slideLayouts/slideLayout165.xml" /><Relationship Id="rId11" Type="http://schemas.openxmlformats.org/officeDocument/2006/relationships/slideLayout" Target="../slideLayouts/slideLayout166.xml" /><Relationship Id="rId12" Type="http://schemas.openxmlformats.org/officeDocument/2006/relationships/theme" Target="../theme/theme15.xml" /><Relationship Id="rId2" Type="http://schemas.openxmlformats.org/officeDocument/2006/relationships/slideLayout" Target="../slideLayouts/slideLayout157.xml" /><Relationship Id="rId3" Type="http://schemas.openxmlformats.org/officeDocument/2006/relationships/slideLayout" Target="../slideLayouts/slideLayout158.xml" /><Relationship Id="rId4" Type="http://schemas.openxmlformats.org/officeDocument/2006/relationships/slideLayout" Target="../slideLayouts/slideLayout159.xml" /><Relationship Id="rId5" Type="http://schemas.openxmlformats.org/officeDocument/2006/relationships/slideLayout" Target="../slideLayouts/slideLayout160.xml" /><Relationship Id="rId6" Type="http://schemas.openxmlformats.org/officeDocument/2006/relationships/slideLayout" Target="../slideLayouts/slideLayout161.xml" /><Relationship Id="rId7" Type="http://schemas.openxmlformats.org/officeDocument/2006/relationships/slideLayout" Target="../slideLayouts/slideLayout162.xml" /><Relationship Id="rId8" Type="http://schemas.openxmlformats.org/officeDocument/2006/relationships/slideLayout" Target="../slideLayouts/slideLayout163.xml" /><Relationship Id="rId9" Type="http://schemas.openxmlformats.org/officeDocument/2006/relationships/slideLayout" Target="../slideLayouts/slideLayout164.xml" /></Relationships>
</file>

<file path=ppt/slideMasters/_rels/slideMaster16.xml.rels>&#65279;<?xml version="1.0" encoding="utf-8" standalone="yes"?><Relationships xmlns="http://schemas.openxmlformats.org/package/2006/relationships"><Relationship Id="rId1" Type="http://schemas.openxmlformats.org/officeDocument/2006/relationships/slideLayout" Target="../slideLayouts/slideLayout167.xml" /><Relationship Id="rId10" Type="http://schemas.openxmlformats.org/officeDocument/2006/relationships/slideLayout" Target="../slideLayouts/slideLayout176.xml" /><Relationship Id="rId11" Type="http://schemas.openxmlformats.org/officeDocument/2006/relationships/slideLayout" Target="../slideLayouts/slideLayout177.xml" /><Relationship Id="rId12" Type="http://schemas.openxmlformats.org/officeDocument/2006/relationships/theme" Target="../theme/theme16.xml" /><Relationship Id="rId2" Type="http://schemas.openxmlformats.org/officeDocument/2006/relationships/slideLayout" Target="../slideLayouts/slideLayout168.xml" /><Relationship Id="rId3" Type="http://schemas.openxmlformats.org/officeDocument/2006/relationships/slideLayout" Target="../slideLayouts/slideLayout169.xml" /><Relationship Id="rId4" Type="http://schemas.openxmlformats.org/officeDocument/2006/relationships/slideLayout" Target="../slideLayouts/slideLayout170.xml" /><Relationship Id="rId5" Type="http://schemas.openxmlformats.org/officeDocument/2006/relationships/slideLayout" Target="../slideLayouts/slideLayout171.xml" /><Relationship Id="rId6" Type="http://schemas.openxmlformats.org/officeDocument/2006/relationships/slideLayout" Target="../slideLayouts/slideLayout172.xml" /><Relationship Id="rId7" Type="http://schemas.openxmlformats.org/officeDocument/2006/relationships/slideLayout" Target="../slideLayouts/slideLayout173.xml" /><Relationship Id="rId8" Type="http://schemas.openxmlformats.org/officeDocument/2006/relationships/slideLayout" Target="../slideLayouts/slideLayout174.xml" /><Relationship Id="rId9" Type="http://schemas.openxmlformats.org/officeDocument/2006/relationships/slideLayout" Target="../slideLayouts/slideLayout175.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1"/>
      </p:bgRef>
    </p:bg>
    <p:spTree>
      <p:nvGrpSpPr>
        <p:cNvPr id="1" name=""/>
        <p:cNvGrpSpPr/>
        <p:nvPr/>
      </p:nvGrpSpPr>
      <p:grpSpPr>
        <a:xfrm>
          <a:off x="0" y="0"/>
          <a:ext cx="0" cy="0"/>
        </a:xfrm>
      </p:grpSpPr>
      <p:sp>
        <p:nvSpPr>
          <p:cNvPr id="7" name="任意多边形 6"/>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标题占位符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zh-CN" altLang="en-US" smtClean="0"/>
              <a:t>单击此处编辑母版标题样式</a:t>
            </a:r>
            <a:endParaRPr kumimoji="0" lang="en-US"/>
          </a:p>
        </p:txBody>
      </p:sp>
      <p:sp>
        <p:nvSpPr>
          <p:cNvPr id="30" name="文本占位符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0" name="日期占位符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30820CF-B880-4189-942D-D702A7CBA730}" type="datetimeFigureOut">
              <a:rPr lang="zh-CN" altLang="en-US" smtClean="0"/>
              <a:t/>
            </a:fld>
            <a:endParaRPr lang="zh-CN" altLang="en-US"/>
          </a:p>
        </p:txBody>
      </p:sp>
      <p:sp>
        <p:nvSpPr>
          <p:cNvPr id="22" name="页脚占位符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zh-CN" altLang="en-US"/>
          </a:p>
        </p:txBody>
      </p:sp>
      <p:sp>
        <p:nvSpPr>
          <p:cNvPr id="18" name="灯片编号占位符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C913308-F349-4B6D-A68A-DD1791B4A57B}" type="slidenum">
              <a:rPr lang="zh-CN" altLang="en-US" smtClean="0"/>
              <a:t/>
            </a:fld>
            <a:endParaRPr lang="zh-CN" altLang="en-US"/>
          </a:p>
        </p:txBody>
      </p:sp>
      <p:grpSp>
        <p:nvGrpSpPr>
          <p:cNvPr id="2" name="组合 1"/>
          <p:cNvGrpSpPr/>
          <p:nvPr/>
        </p:nvGrpSpPr>
        <p:grpSpPr>
          <a:xfrm>
            <a:off x="-19017" y="151806"/>
            <a:ext cx="9180548" cy="486918"/>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9" name="文本占位符 8"/>
          <p:cNvSpPr>
            <a:spLocks noGrp="1"/>
          </p:cNvSpPr>
          <p:nvPr>
            <p:ph type="body" idx="1"/>
          </p:nvPr>
        </p:nvSpPr>
        <p:spPr>
          <a:xfrm>
            <a:off x="457200" y="1085850"/>
            <a:ext cx="8229600" cy="3508772"/>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24" name="日期占位符 23"/>
          <p:cNvSpPr>
            <a:spLocks noGrp="1"/>
          </p:cNvSpPr>
          <p:nvPr>
            <p:ph type="dt" sz="half" idx="2"/>
          </p:nvPr>
        </p:nvSpPr>
        <p:spPr>
          <a:xfrm>
            <a:off x="5791200" y="4652750"/>
            <a:ext cx="2590800" cy="288036"/>
          </a:xfrm>
          <a:prstGeom prst="rect">
            <a:avLst/>
          </a:prstGeom>
        </p:spPr>
        <p:txBody>
          <a:bodyPr vert="horz" anchor="ctr" anchorCtr="0"/>
          <a:lstStyle>
            <a:lvl1pPr algn="l" eaLnBrk="1" latinLnBrk="0" hangingPunct="1">
              <a:defRPr kumimoji="0" sz="1200">
                <a:solidFill>
                  <a:schemeClr val="tx2"/>
                </a:solidFill>
              </a:defRPr>
            </a:lvl1pPr>
          </a:lstStyle>
          <a:p>
            <a:fld id="{530820CF-B880-4189-942D-D702A7CBA730}" type="datetimeFigureOut">
              <a:rPr lang="zh-CN" altLang="en-US" smtClean="0"/>
              <a:t/>
            </a:fld>
            <a:endParaRPr lang="zh-CN" altLang="en-US"/>
          </a:p>
        </p:txBody>
      </p:sp>
      <p:sp>
        <p:nvSpPr>
          <p:cNvPr id="10" name="页脚占位符 9"/>
          <p:cNvSpPr>
            <a:spLocks noGrp="1"/>
          </p:cNvSpPr>
          <p:nvPr>
            <p:ph type="ftr" sz="quarter" idx="3"/>
          </p:nvPr>
        </p:nvSpPr>
        <p:spPr>
          <a:xfrm>
            <a:off x="2133600" y="4652750"/>
            <a:ext cx="3581400" cy="288036"/>
          </a:xfrm>
          <a:prstGeom prst="rect">
            <a:avLst/>
          </a:prstGeom>
        </p:spPr>
        <p:txBody>
          <a:bodyPr vert="horz" anchor="ctr" anchorCtr="0"/>
          <a:lstStyle>
            <a:lvl1pPr algn="r" eaLnBrk="1" latinLnBrk="0" hangingPunct="1">
              <a:defRPr kumimoji="0" sz="1200">
                <a:solidFill>
                  <a:schemeClr val="tx2"/>
                </a:solidFill>
              </a:defRPr>
            </a:lvl1pPr>
          </a:lstStyle>
          <a:p>
            <a:endParaRPr lang="zh-CN" altLang="en-US"/>
          </a:p>
        </p:txBody>
      </p:sp>
      <p:sp>
        <p:nvSpPr>
          <p:cNvPr id="22" name="灯片编号占位符 21"/>
          <p:cNvSpPr>
            <a:spLocks noGrp="1"/>
          </p:cNvSpPr>
          <p:nvPr>
            <p:ph type="sldNum" sz="quarter" idx="4"/>
          </p:nvPr>
        </p:nvSpPr>
        <p:spPr>
          <a:xfrm>
            <a:off x="8410575" y="4636148"/>
            <a:ext cx="609600" cy="3429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0C913308-F349-4B6D-A68A-DD1791B4A57B}" type="slidenum">
              <a:rPr lang="zh-CN" altLang="en-US" smtClean="0"/>
              <a:t/>
            </a:fld>
            <a:endParaRPr lang="zh-CN" altLang="en-US"/>
          </a:p>
        </p:txBody>
      </p:sp>
      <p:sp>
        <p:nvSpPr>
          <p:cNvPr id="5" name="标题占位符 4"/>
          <p:cNvSpPr>
            <a:spLocks noGrp="1"/>
          </p:cNvSpPr>
          <p:nvPr>
            <p:ph type="title"/>
          </p:nvPr>
        </p:nvSpPr>
        <p:spPr>
          <a:xfrm>
            <a:off x="457200" y="114300"/>
            <a:ext cx="8229600" cy="914400"/>
          </a:xfrm>
          <a:prstGeom prst="rect">
            <a:avLst/>
          </a:prstGeom>
          <a:ln w="6350" cap="rnd">
            <a:noFill/>
          </a:ln>
        </p:spPr>
        <p:txBody>
          <a:bodyPr vert="horz" anchor="b" anchorCtr="0">
            <a:normAutofit/>
          </a:bodyPr>
          <a:lstStyle/>
          <a:p>
            <a:r>
              <a:rPr kumimoji="0" lang="zh-CN" altLang="en-US" smtClean="0"/>
              <a:t>单击此处编辑母版标题样式</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l" rtl="0" eaLnBrk="1" latinLnBrk="0" hangingPunct="1">
        <a:spcBef>
          <a:spcPct val="0"/>
        </a:spcBef>
        <a:buNone/>
        <a:defRPr kumimoji="0" lang="en-US" sz="4200" b="0" kern="1200" spc="-100" baseline="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对角圆角矩形 6"/>
          <p:cNvSpPr/>
          <p:nvPr/>
        </p:nvSpPr>
        <p:spPr>
          <a:xfrm>
            <a:off x="164592" y="110314"/>
            <a:ext cx="8810846" cy="4924044"/>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页脚占位符 2"/>
          <p:cNvSpPr>
            <a:spLocks noGrp="1"/>
          </p:cNvSpPr>
          <p:nvPr>
            <p:ph type="ftr" sz="quarter" idx="3"/>
          </p:nvPr>
        </p:nvSpPr>
        <p:spPr>
          <a:xfrm>
            <a:off x="1295400" y="4800600"/>
            <a:ext cx="4212264" cy="205740"/>
          </a:xfrm>
          <a:prstGeom prst="rect">
            <a:avLst/>
          </a:prstGeom>
        </p:spPr>
        <p:txBody>
          <a:bodyPr/>
          <a:lstStyle>
            <a:lvl1pPr algn="r" eaLnBrk="1" latinLnBrk="0" hangingPunct="1">
              <a:defRPr kumimoji="0" sz="1300">
                <a:solidFill>
                  <a:schemeClr val="bg2">
                    <a:tint val="60000"/>
                    <a:satMod val="155000"/>
                  </a:schemeClr>
                </a:solidFill>
              </a:defRPr>
            </a:lvl1pPr>
          </a:lstStyle>
          <a:p>
            <a:endParaRPr lang="zh-CN" altLang="en-US"/>
          </a:p>
        </p:txBody>
      </p:sp>
      <p:sp>
        <p:nvSpPr>
          <p:cNvPr id="14" name="日期占位符 13"/>
          <p:cNvSpPr>
            <a:spLocks noGrp="1"/>
          </p:cNvSpPr>
          <p:nvPr>
            <p:ph type="dt" sz="half" idx="2"/>
          </p:nvPr>
        </p:nvSpPr>
        <p:spPr>
          <a:xfrm>
            <a:off x="5562600" y="4800600"/>
            <a:ext cx="3002280" cy="205740"/>
          </a:xfrm>
          <a:prstGeom prst="rect">
            <a:avLst/>
          </a:prstGeom>
        </p:spPr>
        <p:txBody>
          <a:bodyPr/>
          <a:lstStyle>
            <a:lvl1pPr algn="l" eaLnBrk="1" latinLnBrk="0" hangingPunct="1">
              <a:defRPr kumimoji="0" sz="1300">
                <a:solidFill>
                  <a:schemeClr val="bg2">
                    <a:tint val="60000"/>
                    <a:satMod val="155000"/>
                  </a:schemeClr>
                </a:solidFill>
              </a:defRPr>
            </a:lvl1pPr>
          </a:lstStyle>
          <a:p>
            <a:fld id="{530820CF-B880-4189-942D-D702A7CBA730}" type="datetimeFigureOut">
              <a:rPr lang="zh-CN" altLang="en-US" smtClean="0"/>
              <a:t/>
            </a:fld>
            <a:endParaRPr lang="zh-CN" altLang="en-US"/>
          </a:p>
        </p:txBody>
      </p:sp>
      <p:sp>
        <p:nvSpPr>
          <p:cNvPr id="23" name="灯片编号占位符 22"/>
          <p:cNvSpPr>
            <a:spLocks noGrp="1"/>
          </p:cNvSpPr>
          <p:nvPr>
            <p:ph type="sldNum" sz="quarter" idx="4"/>
          </p:nvPr>
        </p:nvSpPr>
        <p:spPr>
          <a:xfrm>
            <a:off x="8638952" y="4885926"/>
            <a:ext cx="464288" cy="205740"/>
          </a:xfrm>
          <a:prstGeom prst="rect">
            <a:avLst/>
          </a:prstGeom>
        </p:spPr>
        <p:txBody>
          <a:bodyPr anchor="ctr"/>
          <a:lstStyle>
            <a:lvl1pPr algn="r" eaLnBrk="1" latinLnBrk="0" hangingPunct="1">
              <a:defRPr kumimoji="0" sz="1600">
                <a:solidFill>
                  <a:schemeClr val="tx2">
                    <a:shade val="90000"/>
                  </a:schemeClr>
                </a:solidFill>
                <a:effectLst/>
              </a:defRPr>
            </a:lvl1pPr>
          </a:lstStyle>
          <a:p>
            <a:fld id="{0C913308-F349-4B6D-A68A-DD1791B4A57B}" type="slidenum">
              <a:rPr lang="zh-CN" altLang="en-US" smtClean="0"/>
              <a:t/>
            </a:fld>
            <a:endParaRPr lang="zh-CN" altLang="en-US"/>
          </a:p>
        </p:txBody>
      </p:sp>
      <p:sp>
        <p:nvSpPr>
          <p:cNvPr id="22" name="标题占位符 21"/>
          <p:cNvSpPr>
            <a:spLocks noGrp="1"/>
          </p:cNvSpPr>
          <p:nvPr>
            <p:ph type="title"/>
          </p:nvPr>
        </p:nvSpPr>
        <p:spPr>
          <a:xfrm>
            <a:off x="457200" y="190152"/>
            <a:ext cx="8229600" cy="857250"/>
          </a:xfrm>
          <a:prstGeom prst="rect">
            <a:avLst/>
          </a:prstGeom>
        </p:spPr>
        <p:txBody>
          <a:bodyPr rIns="91440" anchor="b">
            <a:normAutofit/>
            <a:scene3d>
              <a:camera prst="orthographicFront"/>
              <a:lightRig rig="soft" dir="t">
                <a:rot lat="0" lon="0" rev="2400000"/>
              </a:lightRig>
            </a:scene3d>
            <a:sp3d>
              <a:bevelT w="19050" h="127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34678"/>
            <a:ext cx="8229600" cy="3394710"/>
          </a:xfrm>
          <a:prstGeom prst="rect">
            <a:avLst/>
          </a:prstGeom>
        </p:spPr>
        <p:txBody>
          <a:bodyPr>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iming/>
  <p:txStyles>
    <p:titleStyle>
      <a:lvl1pPr marL="54610"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p:titleStyle>
    <p:bodyStyle>
      <a:lvl1pPr marL="292100" indent="-292100" algn="l" rtl="0" eaLnBrk="1" latinLnBrk="0" hangingPunct="1">
        <a:spcBef>
          <a:spcPct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1770" algn="l" rtl="0" eaLnBrk="1" latinLnBrk="0" hangingPunct="1">
        <a:spcBef>
          <a:spcPts val="400"/>
        </a:spcBef>
        <a:buClr>
          <a:schemeClr val="accent3"/>
        </a:buClr>
        <a:buSzTx/>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Tx/>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Tx/>
        <a:buFont typeface="Wingdings 2"/>
        <a:buChar char=""/>
        <a:defRPr kumimoji="0" sz="1900" kern="1200">
          <a:solidFill>
            <a:schemeClr val="tx1"/>
          </a:solidFill>
          <a:latin typeface="+mn-lt"/>
          <a:ea typeface="+mn-ea"/>
          <a:cs typeface="+mn-cs"/>
        </a:defRPr>
      </a:lvl5pPr>
      <a:lvl6pPr marL="1371600" indent="-173990"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990"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990"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990"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矩形 6"/>
          <p:cNvSpPr/>
          <p:nvPr/>
        </p:nvSpPr>
        <p:spPr>
          <a:xfrm>
            <a:off x="0" y="5008500"/>
            <a:ext cx="9144000" cy="135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05979"/>
            <a:ext cx="8229600" cy="85725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200150"/>
            <a:ext cx="8229600" cy="3514740"/>
          </a:xfrm>
          <a:prstGeom prst="rect">
            <a:avLst/>
          </a:prstGeom>
        </p:spPr>
        <p:txBody>
          <a:bodyPr vert="horz" rtlCol="0">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4800600"/>
            <a:ext cx="3200400" cy="21285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5334000" y="4800600"/>
            <a:ext cx="3733800" cy="21285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4800600"/>
            <a:ext cx="914400" cy="212598"/>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0C913308-F349-4B6D-A68A-DD1791B4A57B}" type="slidenum">
              <a:rPr lang="zh-CN" altLang="en-US" smtClean="0"/>
              <a:t/>
            </a:fld>
            <a:endParaRPr lang="zh-CN" altLang="en-US"/>
          </a:p>
        </p:txBody>
      </p:sp>
      <p:sp>
        <p:nvSpPr>
          <p:cNvPr id="8" name="矩形 7"/>
          <p:cNvSpPr/>
          <p:nvPr/>
        </p:nvSpPr>
        <p:spPr>
          <a:xfrm>
            <a:off x="0" y="0"/>
            <a:ext cx="9144000" cy="81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8" name="矩形 27"/>
          <p:cNvSpPr/>
          <p:nvPr/>
        </p:nvSpPr>
        <p:spPr>
          <a:xfrm>
            <a:off x="1" y="275114"/>
            <a:ext cx="9144000" cy="6330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矩形 28"/>
          <p:cNvSpPr/>
          <p:nvPr/>
        </p:nvSpPr>
        <p:spPr>
          <a:xfrm>
            <a:off x="0" y="0"/>
            <a:ext cx="9144000" cy="232997"/>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矩形 29"/>
          <p:cNvSpPr/>
          <p:nvPr/>
        </p:nvSpPr>
        <p:spPr>
          <a:xfrm>
            <a:off x="1" y="231207"/>
            <a:ext cx="9144001" cy="6858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矩形 30"/>
          <p:cNvSpPr/>
          <p:nvPr/>
        </p:nvSpPr>
        <p:spPr>
          <a:xfrm flipV="1">
            <a:off x="5410183" y="270185"/>
            <a:ext cx="3733819" cy="6831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矩形 31"/>
          <p:cNvSpPr/>
          <p:nvPr/>
        </p:nvSpPr>
        <p:spPr>
          <a:xfrm flipV="1">
            <a:off x="5410201" y="330085"/>
            <a:ext cx="3733801" cy="135026"/>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圆角矩形 32"/>
          <p:cNvSpPr/>
          <p:nvPr/>
        </p:nvSpPr>
        <p:spPr bwMode="white">
          <a:xfrm>
            <a:off x="5407339" y="373128"/>
            <a:ext cx="3063240" cy="20574"/>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圆角矩形 33"/>
          <p:cNvSpPr/>
          <p:nvPr/>
        </p:nvSpPr>
        <p:spPr bwMode="white">
          <a:xfrm>
            <a:off x="7373646" y="441707"/>
            <a:ext cx="160020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矩形 34"/>
          <p:cNvSpPr/>
          <p:nvPr/>
        </p:nvSpPr>
        <p:spPr bwMode="invGray">
          <a:xfrm>
            <a:off x="9084966" y="-1501"/>
            <a:ext cx="57626" cy="466344"/>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6" name="矩形 35"/>
          <p:cNvSpPr/>
          <p:nvPr/>
        </p:nvSpPr>
        <p:spPr bwMode="invGray">
          <a:xfrm>
            <a:off x="9044481" y="-1501"/>
            <a:ext cx="27432" cy="466344"/>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7" name="矩形 36"/>
          <p:cNvSpPr/>
          <p:nvPr/>
        </p:nvSpPr>
        <p:spPr bwMode="invGray">
          <a:xfrm>
            <a:off x="9025428" y="-1501"/>
            <a:ext cx="9144" cy="466344"/>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矩形 37"/>
          <p:cNvSpPr/>
          <p:nvPr/>
        </p:nvSpPr>
        <p:spPr bwMode="invGray">
          <a:xfrm>
            <a:off x="8975423" y="-1501"/>
            <a:ext cx="27432" cy="466344"/>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矩形 38"/>
          <p:cNvSpPr/>
          <p:nvPr/>
        </p:nvSpPr>
        <p:spPr bwMode="invGray">
          <a:xfrm>
            <a:off x="8915677" y="285"/>
            <a:ext cx="54864" cy="438912"/>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矩形 39"/>
          <p:cNvSpPr/>
          <p:nvPr/>
        </p:nvSpPr>
        <p:spPr bwMode="invGray">
          <a:xfrm>
            <a:off x="8873475" y="285"/>
            <a:ext cx="9144" cy="438912"/>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标题占位符 21"/>
          <p:cNvSpPr>
            <a:spLocks noGrp="1"/>
          </p:cNvSpPr>
          <p:nvPr>
            <p:ph type="title"/>
          </p:nvPr>
        </p:nvSpPr>
        <p:spPr>
          <a:xfrm>
            <a:off x="457200" y="857250"/>
            <a:ext cx="8229600" cy="8001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687068"/>
            <a:ext cx="8229600" cy="3243834"/>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586536" y="459486"/>
            <a:ext cx="957264" cy="342900"/>
          </a:xfrm>
          <a:prstGeom prst="rect">
            <a:avLst/>
          </a:prstGeom>
        </p:spPr>
        <p:txBody>
          <a:bodyPr vert="horz"/>
          <a:lstStyle>
            <a:lvl1pPr algn="l" eaLnBrk="1" latinLnBrk="0" hangingPunct="1">
              <a:defRPr kumimoji="0" sz="800">
                <a:solidFill>
                  <a:schemeClr val="accent2"/>
                </a:solidFill>
              </a:defRPr>
            </a:lvl1p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3"/>
          </p:nvPr>
        </p:nvSpPr>
        <p:spPr>
          <a:xfrm>
            <a:off x="5257800" y="459486"/>
            <a:ext cx="1325880" cy="342900"/>
          </a:xfrm>
          <a:prstGeom prst="rect">
            <a:avLst/>
          </a:prstGeom>
        </p:spPr>
        <p:txBody>
          <a:bodyPr vert="horz"/>
          <a:lstStyle>
            <a:lvl1pPr algn="r" eaLnBrk="1" latinLnBrk="0" hangingPunct="1">
              <a:defRPr kumimoji="0" sz="800">
                <a:solidFill>
                  <a:schemeClr val="accent2"/>
                </a:solidFill>
              </a:defRPr>
            </a:lvl1pPr>
          </a:lstStyle>
          <a:p>
            <a:endParaRPr lang="zh-CN" altLang="en-US"/>
          </a:p>
        </p:txBody>
      </p:sp>
      <p:sp>
        <p:nvSpPr>
          <p:cNvPr id="23" name="灯片编号占位符 22"/>
          <p:cNvSpPr>
            <a:spLocks noGrp="1"/>
          </p:cNvSpPr>
          <p:nvPr>
            <p:ph type="sldNum" sz="quarter" idx="4"/>
          </p:nvPr>
        </p:nvSpPr>
        <p:spPr>
          <a:xfrm>
            <a:off x="8174736" y="1704"/>
            <a:ext cx="762000" cy="274320"/>
          </a:xfrm>
          <a:prstGeom prst="rect">
            <a:avLst/>
          </a:prstGeom>
        </p:spPr>
        <p:txBody>
          <a:bodyPr vert="horz" anchor="b"/>
          <a:lstStyle>
            <a:lvl1pPr algn="r" eaLnBrk="1" latinLnBrk="0" hangingPunct="1">
              <a:defRPr kumimoji="0" sz="1800">
                <a:solidFill>
                  <a:srgbClr val="FFFFFF"/>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ransition/>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5905" algn="l" rtl="0" eaLnBrk="1" latinLnBrk="0" hangingPunct="1">
        <a:spcBef>
          <a:spcPts val="300"/>
        </a:spcBef>
        <a:buClr>
          <a:schemeClr val="accent3"/>
        </a:buClr>
        <a:buFont typeface="Georgia" panose="02040502050405020303"/>
        <a:buChar char="•"/>
        <a:defRPr kumimoji="0" sz="2800" kern="1200">
          <a:solidFill>
            <a:schemeClr val="tx1"/>
          </a:solidFill>
          <a:latin typeface="+mn-lt"/>
          <a:ea typeface="+mn-ea"/>
          <a:cs typeface="+mn-cs"/>
        </a:defRPr>
      </a:lvl1pPr>
      <a:lvl2pPr marL="658495" indent="-247015" algn="l" rtl="0" eaLnBrk="1" latinLnBrk="0" hangingPunct="1">
        <a:spcBef>
          <a:spcPts val="300"/>
        </a:spcBef>
        <a:buClr>
          <a:schemeClr val="accent2"/>
        </a:buClr>
        <a:buFont typeface="Georgia" panose="02040502050405020303"/>
        <a:buChar char="▫"/>
        <a:defRPr kumimoji="0" sz="2600" kern="1200">
          <a:solidFill>
            <a:schemeClr val="accent2"/>
          </a:solidFill>
          <a:latin typeface="+mn-lt"/>
          <a:ea typeface="+mn-ea"/>
          <a:cs typeface="+mn-cs"/>
        </a:defRPr>
      </a:lvl2pPr>
      <a:lvl3pPr marL="923290" indent="-219710"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830" indent="-201295"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90015" indent="-182880" algn="l" rtl="0" eaLnBrk="1" latinLnBrk="0" hangingPunct="1">
        <a:spcBef>
          <a:spcPts val="300"/>
        </a:spcBef>
        <a:buClr>
          <a:schemeClr val="accent3"/>
        </a:buClr>
        <a:buFont typeface="Georgia" panose="02040502050405020303"/>
        <a:buChar char="▫"/>
        <a:defRPr kumimoji="0" sz="2000" kern="1200">
          <a:solidFill>
            <a:schemeClr val="accent3"/>
          </a:solidFill>
          <a:latin typeface="+mn-lt"/>
          <a:ea typeface="+mn-ea"/>
          <a:cs typeface="+mn-cs"/>
        </a:defRPr>
      </a:lvl5pPr>
      <a:lvl6pPr marL="1609090" indent="-182880" algn="l" rtl="0" eaLnBrk="1" latinLnBrk="0" hangingPunct="1">
        <a:spcBef>
          <a:spcPts val="300"/>
        </a:spcBef>
        <a:buClr>
          <a:schemeClr val="accent3"/>
        </a:buClr>
        <a:buFont typeface="Georgia" panose="02040502050405020303"/>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panose="02040502050405020303"/>
        <a:buChar char="▫"/>
        <a:defRPr kumimoji="0" sz="1600" kern="1200">
          <a:solidFill>
            <a:schemeClr val="accent3"/>
          </a:solidFill>
          <a:latin typeface="+mn-lt"/>
          <a:ea typeface="+mn-ea"/>
          <a:cs typeface="+mn-cs"/>
        </a:defRPr>
      </a:lvl7pPr>
      <a:lvl8pPr marL="2030095" indent="-182880" algn="l" rtl="0" eaLnBrk="1" latinLnBrk="0" hangingPunct="1">
        <a:spcBef>
          <a:spcPts val="300"/>
        </a:spcBef>
        <a:buClr>
          <a:schemeClr val="accent3"/>
        </a:buClr>
        <a:buFont typeface="Georgia" panose="02040502050405020303"/>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panose="02040502050405020303"/>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ln>
          <a:effectLst/>
        </p:spPr>
        <p:txBody>
          <a:bodyPr vert="horz" wrap="square" lIns="91440" tIns="45720" rIns="91440" bIns="45720" numCol="1" anchor="t" anchorCtr="0" compatLnSpc="1"/>
          <a:lstStyle>
            <a:lvl1pPr>
              <a:defRPr sz="1400" smtClean="0">
                <a:latin typeface="Arial" panose="020b0604020202020204" pitchFamily="34" charset="0"/>
              </a:defRPr>
            </a:lvl1pPr>
          </a:lstStyle>
          <a:p>
            <a:pPr>
              <a:defRPr/>
            </a:pPr>
            <a:endParaRPr lang="en-US" altLang="zh-CN"/>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ln>
          <a:effectLst/>
        </p:spPr>
        <p:txBody>
          <a:bodyPr vert="horz" wrap="square" lIns="91440" tIns="45720" rIns="91440" bIns="45720" numCol="1" anchor="t" anchorCtr="0" compatLnSpc="1"/>
          <a:lstStyle>
            <a:lvl1pPr algn="ctr">
              <a:defRPr sz="1400" smtClean="0">
                <a:latin typeface="Arial" panose="020b0604020202020204" pitchFamily="34" charset="0"/>
              </a:defRPr>
            </a:lvl1pPr>
          </a:lstStyle>
          <a:p>
            <a:pPr>
              <a:defRPr/>
            </a:pPr>
            <a:endParaRPr lang="en-US" altLang="zh-CN"/>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ln>
          <a:effectLst/>
        </p:spPr>
        <p:txBody>
          <a:bodyPr vert="horz" wrap="square" lIns="91440" tIns="45720" rIns="91440" bIns="45720" numCol="1" anchor="t" anchorCtr="0" compatLnSpc="1"/>
          <a:lstStyle>
            <a:lvl1pPr algn="r">
              <a:defRPr sz="1400" smtClean="0">
                <a:latin typeface="Arial" panose="020b0604020202020204" pitchFamily="34" charset="0"/>
              </a:defRPr>
            </a:lvl1pPr>
          </a:lstStyle>
          <a:p>
            <a:pPr>
              <a:defRPr/>
            </a:pPr>
            <a:fld id="{185FBB92-EE5D-450D-8CCA-703F3954B067}" type="slidenum">
              <a:rPr lang="en-US" altLang="zh-CN"/>
              <a:t/>
            </a:fld>
            <a:endParaRPr lang="en-US" altLang="zh-CN"/>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对角圆角矩形 6"/>
          <p:cNvSpPr/>
          <p:nvPr/>
        </p:nvSpPr>
        <p:spPr>
          <a:xfrm>
            <a:off x="164592" y="110314"/>
            <a:ext cx="8810846" cy="4924044"/>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页脚占位符 2"/>
          <p:cNvSpPr>
            <a:spLocks noGrp="1"/>
          </p:cNvSpPr>
          <p:nvPr>
            <p:ph type="ftr" sz="quarter" idx="3"/>
          </p:nvPr>
        </p:nvSpPr>
        <p:spPr>
          <a:xfrm>
            <a:off x="1295400" y="4800600"/>
            <a:ext cx="4212264" cy="205740"/>
          </a:xfrm>
          <a:prstGeom prst="rect">
            <a:avLst/>
          </a:prstGeom>
        </p:spPr>
        <p:txBody>
          <a:bodyPr/>
          <a:lstStyle>
            <a:lvl1pPr algn="r" eaLnBrk="1" latinLnBrk="0" hangingPunct="1">
              <a:defRPr kumimoji="0" sz="1300">
                <a:solidFill>
                  <a:schemeClr val="bg2">
                    <a:tint val="60000"/>
                    <a:satMod val="155000"/>
                  </a:schemeClr>
                </a:solidFill>
              </a:defRPr>
            </a:lvl1pPr>
          </a:lstStyle>
          <a:p>
            <a:endParaRPr lang="zh-CN" altLang="en-US"/>
          </a:p>
        </p:txBody>
      </p:sp>
      <p:sp>
        <p:nvSpPr>
          <p:cNvPr id="14" name="日期占位符 13"/>
          <p:cNvSpPr>
            <a:spLocks noGrp="1"/>
          </p:cNvSpPr>
          <p:nvPr>
            <p:ph type="dt" sz="half" idx="2"/>
          </p:nvPr>
        </p:nvSpPr>
        <p:spPr>
          <a:xfrm>
            <a:off x="5562600" y="4800600"/>
            <a:ext cx="3002280" cy="205740"/>
          </a:xfrm>
          <a:prstGeom prst="rect">
            <a:avLst/>
          </a:prstGeom>
        </p:spPr>
        <p:txBody>
          <a:bodyPr/>
          <a:lstStyle>
            <a:lvl1pPr algn="l" eaLnBrk="1" latinLnBrk="0" hangingPunct="1">
              <a:defRPr kumimoji="0" sz="1300">
                <a:solidFill>
                  <a:schemeClr val="bg2">
                    <a:tint val="60000"/>
                    <a:satMod val="155000"/>
                  </a:schemeClr>
                </a:solidFill>
              </a:defRPr>
            </a:lvl1pPr>
          </a:lstStyle>
          <a:p>
            <a:fld id="{530820CF-B880-4189-942D-D702A7CBA730}" type="datetimeFigureOut">
              <a:rPr lang="zh-CN" altLang="en-US" smtClean="0"/>
              <a:t/>
            </a:fld>
            <a:endParaRPr lang="zh-CN" altLang="en-US"/>
          </a:p>
        </p:txBody>
      </p:sp>
      <p:sp>
        <p:nvSpPr>
          <p:cNvPr id="23" name="灯片编号占位符 22"/>
          <p:cNvSpPr>
            <a:spLocks noGrp="1"/>
          </p:cNvSpPr>
          <p:nvPr>
            <p:ph type="sldNum" sz="quarter" idx="4"/>
          </p:nvPr>
        </p:nvSpPr>
        <p:spPr>
          <a:xfrm>
            <a:off x="8638952" y="4885926"/>
            <a:ext cx="464288" cy="205740"/>
          </a:xfrm>
          <a:prstGeom prst="rect">
            <a:avLst/>
          </a:prstGeom>
        </p:spPr>
        <p:txBody>
          <a:bodyPr anchor="ctr"/>
          <a:lstStyle>
            <a:lvl1pPr algn="r" eaLnBrk="1" latinLnBrk="0" hangingPunct="1">
              <a:defRPr kumimoji="0" sz="1600">
                <a:solidFill>
                  <a:schemeClr val="tx2">
                    <a:shade val="90000"/>
                  </a:schemeClr>
                </a:solidFill>
                <a:effectLst/>
              </a:defRPr>
            </a:lvl1pPr>
          </a:lstStyle>
          <a:p>
            <a:fld id="{0C913308-F349-4B6D-A68A-DD1791B4A57B}" type="slidenum">
              <a:rPr lang="zh-CN" altLang="en-US" smtClean="0"/>
              <a:t/>
            </a:fld>
            <a:endParaRPr lang="zh-CN" altLang="en-US"/>
          </a:p>
        </p:txBody>
      </p:sp>
      <p:sp>
        <p:nvSpPr>
          <p:cNvPr id="22" name="标题占位符 21"/>
          <p:cNvSpPr>
            <a:spLocks noGrp="1"/>
          </p:cNvSpPr>
          <p:nvPr>
            <p:ph type="title"/>
          </p:nvPr>
        </p:nvSpPr>
        <p:spPr>
          <a:xfrm>
            <a:off x="457200" y="190152"/>
            <a:ext cx="8229600" cy="857250"/>
          </a:xfrm>
          <a:prstGeom prst="rect">
            <a:avLst/>
          </a:prstGeom>
        </p:spPr>
        <p:txBody>
          <a:bodyPr rIns="91440" anchor="b">
            <a:normAutofit/>
            <a:scene3d>
              <a:camera prst="orthographicFront"/>
              <a:lightRig rig="soft" dir="t">
                <a:rot lat="0" lon="0" rev="2400000"/>
              </a:lightRig>
            </a:scene3d>
            <a:sp3d>
              <a:bevelT w="19050" h="127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34678"/>
            <a:ext cx="8229600" cy="3394710"/>
          </a:xfrm>
          <a:prstGeom prst="rect">
            <a:avLst/>
          </a:prstGeom>
        </p:spPr>
        <p:txBody>
          <a:bodyPr>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Tree>
  </p:cSld>
  <p:clrMap bg1="dk1" tx1="lt1" bg2="dk2" tx2="lt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ransition/>
  <p:timing/>
  <p:txStyles>
    <p:titleStyle>
      <a:lvl1pPr marL="54610"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p:titleStyle>
    <p:bodyStyle>
      <a:lvl1pPr marL="292100" indent="-292100" algn="l" rtl="0" eaLnBrk="1" latinLnBrk="0" hangingPunct="1">
        <a:spcBef>
          <a:spcPct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1770" algn="l" rtl="0" eaLnBrk="1" latinLnBrk="0" hangingPunct="1">
        <a:spcBef>
          <a:spcPts val="400"/>
        </a:spcBef>
        <a:buClr>
          <a:schemeClr val="accent3"/>
        </a:buClr>
        <a:buSzTx/>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Tx/>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Tx/>
        <a:buFont typeface="Wingdings 2"/>
        <a:buChar char=""/>
        <a:defRPr kumimoji="0" sz="1900" kern="1200">
          <a:solidFill>
            <a:schemeClr val="tx1"/>
          </a:solidFill>
          <a:latin typeface="+mn-lt"/>
          <a:ea typeface="+mn-ea"/>
          <a:cs typeface="+mn-cs"/>
        </a:defRPr>
      </a:lvl5pPr>
      <a:lvl6pPr marL="1371600" indent="-173990"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990"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990"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990"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2">
        <a:schemeClr val="bg2"/>
      </p:bgRef>
    </p:bg>
    <p:spTree>
      <p:nvGrpSpPr>
        <p:cNvPr id="1" name=""/>
        <p:cNvGrpSpPr/>
        <p:nvPr/>
      </p:nvGrpSpPr>
      <p:grpSpPr>
        <a:xfrm>
          <a:off x="0" y="0"/>
          <a:ext cx="0" cy="0"/>
        </a:xfrm>
      </p:grpSpPr>
      <p:pic>
        <p:nvPicPr>
          <p:cNvPr id="8" name="图片 7"/>
          <p:cNvPicPr>
            <a:picLocks noChangeAspect="1"/>
          </p:cNvPicPr>
          <p:nvPr/>
        </p:nvPicPr>
        <p:blipFill>
          <a:blip r:embed="rId12">
            <a:duotone>
              <a:schemeClr val="accent1"/>
              <a:srgbClr val="FFFFFF"/>
            </a:duotone>
            <a:lum bright="12000" contrast="40000"/>
          </a:blip>
          <a:stretch>
            <a:fillRect/>
          </a:stretch>
        </p:blipFill>
        <p:spPr>
          <a:xfrm>
            <a:off x="6667810" y="3686358"/>
            <a:ext cx="2476191" cy="1457143"/>
          </a:xfrm>
          <a:prstGeom prst="rect">
            <a:avLst/>
          </a:prstGeom>
          <a:noFill/>
          <a:ln>
            <a:noFill/>
          </a:ln>
        </p:spPr>
      </p:pic>
      <p:sp>
        <p:nvSpPr>
          <p:cNvPr id="10" name="矩形 9"/>
          <p:cNvSpPr/>
          <p:nvPr/>
        </p:nvSpPr>
        <p:spPr>
          <a:xfrm>
            <a:off x="0" y="0"/>
            <a:ext cx="9144000" cy="5357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30713"/>
            <a:ext cx="4572000" cy="5357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3">
            <a:duotone>
              <a:schemeClr val="accent1"/>
              <a:srgbClr val="FFFFFF"/>
            </a:duotone>
            <a:lum bright="35000" contrast="40000"/>
          </a:blip>
          <a:stretch>
            <a:fillRect/>
          </a:stretch>
        </p:blipFill>
        <p:spPr>
          <a:xfrm>
            <a:off x="0" y="4815334"/>
            <a:ext cx="9144000" cy="328166"/>
          </a:xfrm>
          <a:prstGeom prst="rect">
            <a:avLst/>
          </a:prstGeom>
          <a:noFill/>
          <a:ln>
            <a:noFill/>
          </a:ln>
          <a:effectLst/>
        </p:spPr>
      </p:pic>
      <p:sp>
        <p:nvSpPr>
          <p:cNvPr id="2" name="标题占位符 1"/>
          <p:cNvSpPr>
            <a:spLocks noGrp="1"/>
          </p:cNvSpPr>
          <p:nvPr>
            <p:ph type="title"/>
          </p:nvPr>
        </p:nvSpPr>
        <p:spPr>
          <a:xfrm>
            <a:off x="457200" y="205979"/>
            <a:ext cx="8229600" cy="85725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200151"/>
            <a:ext cx="8229600" cy="3394472"/>
          </a:xfrm>
          <a:prstGeom prst="rect">
            <a:avLst/>
          </a:prstGeom>
        </p:spPr>
        <p:txBody>
          <a:bodyPr vert="horz" rtlCol="0">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4767263"/>
            <a:ext cx="2133600" cy="273844"/>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ln>
          <a:effectLst/>
        </p:spPr>
        <p:txBody>
          <a:bodyPr vert="horz" wrap="square" lIns="91440" tIns="45720" rIns="91440" bIns="45720" numCol="1" anchor="t" anchorCtr="0" compatLnSpc="1"/>
          <a:lstStyle>
            <a:lvl1pPr>
              <a:defRPr sz="1400">
                <a:ea typeface="宋体" panose="02010600030101010101" pitchFamily="2" charset="-122"/>
              </a:defRPr>
            </a:lvl1pPr>
          </a:lstStyle>
          <a:p>
            <a:pPr>
              <a:defRPr/>
            </a:pPr>
            <a:endParaRPr lang="en-US" altLang="zh-CN"/>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ln>
          <a:effectLst/>
        </p:spPr>
        <p:txBody>
          <a:bodyPr vert="horz" wrap="square" lIns="91440" tIns="45720" rIns="91440" bIns="45720" numCol="1" anchor="t" anchorCtr="0" compatLnSpc="1"/>
          <a:lstStyle>
            <a:lvl1pPr algn="ctr">
              <a:defRPr sz="1400">
                <a:ea typeface="宋体" panose="02010600030101010101" pitchFamily="2" charset="-122"/>
              </a:defRPr>
            </a:lvl1pPr>
          </a:lstStyle>
          <a:p>
            <a:pPr>
              <a:defRPr/>
            </a:pPr>
            <a:endParaRPr lang="en-US" altLang="zh-CN"/>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ln>
          <a:effectLst/>
        </p:spPr>
        <p:txBody>
          <a:bodyPr vert="horz" wrap="square" lIns="91440" tIns="45720" rIns="91440" bIns="45720" numCol="1" anchor="t" anchorCtr="0" compatLnSpc="1"/>
          <a:lstStyle>
            <a:lvl1pPr algn="r">
              <a:defRPr sz="1400">
                <a:ea typeface="宋体" panose="02010600030101010101" pitchFamily="2" charset="-122"/>
              </a:defRPr>
            </a:lvl1pPr>
          </a:lstStyle>
          <a:p>
            <a:pPr>
              <a:defRPr/>
            </a:pPr>
            <a:fld id="{72400C8D-60D4-42B0-8C0B-9D32D03DBC17}" type="slidenum">
              <a:rPr lang="en-US" altLang="zh-CN"/>
              <a:t/>
            </a:fld>
            <a:endParaRPr lang="en-US" altLang="zh-CN"/>
          </a:p>
        </p:txBody>
      </p:sp>
    </p:spTree>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32770" name="Rectangle 2"/>
          <p:cNvSpPr>
            <a:spLocks noGrp="1" noRot="1" noChangeArrowheads="1"/>
          </p:cNvSpPr>
          <p:nvPr>
            <p:ph type="title"/>
          </p:nvPr>
        </p:nvSpPr>
        <p:spPr bwMode="auto">
          <a:xfrm>
            <a:off x="301625" y="457200"/>
            <a:ext cx="8540750" cy="85725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32771" name="Rectangle 3"/>
          <p:cNvSpPr>
            <a:spLocks noGrp="1" noRot="1" noChangeArrowheads="1"/>
          </p:cNvSpPr>
          <p:nvPr>
            <p:ph type="body" idx="1"/>
          </p:nvPr>
        </p:nvSpPr>
        <p:spPr bwMode="auto">
          <a:xfrm>
            <a:off x="301625" y="1428751"/>
            <a:ext cx="8540750" cy="3145631"/>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32772" name="Rectangle 4"/>
          <p:cNvSpPr>
            <a:spLocks noGrp="1" noChangeArrowheads="1"/>
          </p:cNvSpPr>
          <p:nvPr>
            <p:ph type="dt" sz="half" idx="2"/>
          </p:nvPr>
        </p:nvSpPr>
        <p:spPr bwMode="auto">
          <a:xfrm>
            <a:off x="301626" y="4683919"/>
            <a:ext cx="2289175" cy="357188"/>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fld id="{648410D6-606C-4CDC-B4D8-6388526C56AF}" type="datetimeFigureOut">
              <a:rPr lang="zh-CN" altLang="en-US"/>
              <a:t/>
            </a:fld>
            <a:endParaRPr lang="en-US" altLang="zh-CN"/>
          </a:p>
        </p:txBody>
      </p:sp>
      <p:sp>
        <p:nvSpPr>
          <p:cNvPr id="32773" name="Rectangle 5"/>
          <p:cNvSpPr>
            <a:spLocks noGrp="1" noChangeArrowheads="1"/>
          </p:cNvSpPr>
          <p:nvPr>
            <p:ph type="ftr" sz="quarter" idx="3"/>
          </p:nvPr>
        </p:nvSpPr>
        <p:spPr bwMode="auto">
          <a:xfrm>
            <a:off x="3124200" y="4683919"/>
            <a:ext cx="2895600" cy="357188"/>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endParaRPr lang="en-US" altLang="zh-CN"/>
          </a:p>
        </p:txBody>
      </p:sp>
      <p:sp>
        <p:nvSpPr>
          <p:cNvPr id="32774" name="Rectangle 6"/>
          <p:cNvSpPr>
            <a:spLocks noGrp="1" noChangeArrowheads="1"/>
          </p:cNvSpPr>
          <p:nvPr>
            <p:ph type="sldNum" sz="quarter" idx="4"/>
          </p:nvPr>
        </p:nvSpPr>
        <p:spPr bwMode="auto">
          <a:xfrm>
            <a:off x="6553201" y="4683919"/>
            <a:ext cx="2289175" cy="357188"/>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fld id="{664530B6-697E-4ABB-A2D9-3F0E1193AA4E}" type="slidenum">
              <a:rPr lang="zh-CN" altLang="en-US"/>
              <a:t/>
            </a:fld>
            <a:endParaRPr lang="en-US" altLang="zh-CN"/>
          </a:p>
        </p:txBody>
      </p:sp>
    </p:spTree>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hlink"/>
        </a:buClr>
        <a:buSzPct val="75000"/>
        <a:buFont typeface="Wingdings" panose="05000000000000000000"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anose="05000000000000000000"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hlink"/>
        </a:buClr>
        <a:buSzPct val="85000"/>
        <a:buFont typeface="Wingdings" panose="05000000000000000000" pitchFamily="2" charset="2"/>
        <a:buChar char="v"/>
        <a:defRPr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anose="05000000000000000000"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xfrm>
      </p:grpSpPr>
      <p:sp>
        <p:nvSpPr>
          <p:cNvPr id="38914" name="Rectangle 2"/>
          <p:cNvSpPr>
            <a:spLocks noGrp="1" noChangeArrowheads="1"/>
          </p:cNvSpPr>
          <p:nvPr>
            <p:ph type="title"/>
          </p:nvPr>
        </p:nvSpPr>
        <p:spPr bwMode="auto">
          <a:xfrm>
            <a:off x="574675" y="228600"/>
            <a:ext cx="8001000" cy="912019"/>
          </a:xfrm>
          <a:prstGeom prst="rect">
            <a:avLst/>
          </a:prstGeom>
          <a:noFill/>
          <a:ln w="9525">
            <a:noFill/>
            <a:miter lim="800000"/>
          </a:ln>
          <a:effectLst/>
        </p:spPr>
        <p:txBody>
          <a:bodyPr vert="horz" wrap="square" lIns="91440" tIns="45720" rIns="91440" bIns="45720" numCol="1" anchor="b" anchorCtr="0" compatLnSpc="1"/>
          <a:lstStyle/>
          <a:p>
            <a:pPr lvl="0"/>
            <a:r>
              <a:rPr lang="zh-CN" altLang="en-US" smtClean="0"/>
              <a:t>单击此处编辑母版标题样式</a:t>
            </a:r>
            <a:endParaRPr lang="zh-CN" altLang="en-US" smtClean="0"/>
          </a:p>
        </p:txBody>
      </p:sp>
      <p:sp>
        <p:nvSpPr>
          <p:cNvPr id="38915" name="Rectangle 3"/>
          <p:cNvSpPr>
            <a:spLocks noGrp="1" noChangeArrowheads="1"/>
          </p:cNvSpPr>
          <p:nvPr>
            <p:ph type="body" idx="1"/>
          </p:nvPr>
        </p:nvSpPr>
        <p:spPr bwMode="auto">
          <a:xfrm>
            <a:off x="566738" y="1314450"/>
            <a:ext cx="8001000" cy="3200400"/>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38916" name="AutoShape 4"/>
          <p:cNvSpPr>
            <a:spLocks noChangeArrowheads="1"/>
          </p:cNvSpPr>
          <p:nvPr/>
        </p:nvSpPr>
        <p:spPr bwMode="auto">
          <a:xfrm>
            <a:off x="609600" y="1175148"/>
            <a:ext cx="7958138" cy="82153"/>
          </a:xfrm>
          <a:custGeom>
            <a:gdLst>
              <a:gd name="G0" fmla="+- 585 0 0"/>
            </a:gd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ln>
        </p:spPr>
        <p:txBody>
          <a:bodyPr/>
          <a:lstStyle/>
          <a:p>
            <a:endParaRPr lang="zh-CN" altLang="en-US" sz="2400">
              <a:latin typeface="Times New Roman" pitchFamily="18" charset="0"/>
            </a:endParaRPr>
          </a:p>
        </p:txBody>
      </p:sp>
      <p:sp>
        <p:nvSpPr>
          <p:cNvPr id="38917" name="Line 5"/>
          <p:cNvSpPr>
            <a:spLocks noChangeShapeType="1"/>
          </p:cNvSpPr>
          <p:nvPr/>
        </p:nvSpPr>
        <p:spPr bwMode="auto">
          <a:xfrm flipV="1">
            <a:off x="609600" y="4629150"/>
            <a:ext cx="7924800" cy="0"/>
          </a:xfrm>
          <a:prstGeom prst="line">
            <a:avLst/>
          </a:prstGeom>
          <a:noFill/>
          <a:ln w="3175">
            <a:solidFill>
              <a:schemeClr val="accent2"/>
            </a:solidFill>
            <a:round/>
          </a:ln>
          <a:effectLst/>
        </p:spPr>
        <p:txBody>
          <a:bodyPr/>
          <a:lstStyle/>
          <a:p>
            <a:endParaRPr lang="zh-CN" altLang="en-US"/>
          </a:p>
        </p:txBody>
      </p:sp>
      <p:sp>
        <p:nvSpPr>
          <p:cNvPr id="38918" name="Rectangle 6"/>
          <p:cNvSpPr>
            <a:spLocks noGrp="1" noChangeArrowheads="1"/>
          </p:cNvSpPr>
          <p:nvPr>
            <p:ph type="dt" sz="half" idx="2"/>
          </p:nvPr>
        </p:nvSpPr>
        <p:spPr bwMode="auto">
          <a:xfrm>
            <a:off x="609600" y="4683919"/>
            <a:ext cx="1981200" cy="357188"/>
          </a:xfrm>
          <a:prstGeom prst="rect">
            <a:avLst/>
          </a:prstGeom>
          <a:noFill/>
          <a:ln w="9525">
            <a:noFill/>
            <a:miter lim="800000"/>
          </a:ln>
          <a:effectLst/>
        </p:spPr>
        <p:txBody>
          <a:bodyPr vert="horz" wrap="square" lIns="91440" tIns="45720" rIns="91440" bIns="45720" numCol="1" anchor="t" anchorCtr="0" compatLnSpc="1"/>
          <a:lstStyle>
            <a:lvl1pPr>
              <a:defRPr sz="1200">
                <a:latin typeface="+mn-lt"/>
              </a:defRPr>
            </a:lvl1pPr>
          </a:lstStyle>
          <a:p>
            <a:fld id="{D3D27E4F-3523-4074-8C38-7676C08B11CC}" type="datetimeFigureOut">
              <a:rPr lang="zh-CN" altLang="en-US"/>
              <a:t/>
            </a:fld>
            <a:endParaRPr lang="en-US" altLang="zh-CN"/>
          </a:p>
        </p:txBody>
      </p:sp>
      <p:sp>
        <p:nvSpPr>
          <p:cNvPr id="38919" name="Rectangle 7"/>
          <p:cNvSpPr>
            <a:spLocks noGrp="1" noChangeArrowheads="1"/>
          </p:cNvSpPr>
          <p:nvPr>
            <p:ph type="ftr" sz="quarter" idx="3"/>
          </p:nvPr>
        </p:nvSpPr>
        <p:spPr bwMode="auto">
          <a:xfrm>
            <a:off x="3124200" y="4683919"/>
            <a:ext cx="2895600" cy="357188"/>
          </a:xfrm>
          <a:prstGeom prst="rect">
            <a:avLst/>
          </a:prstGeom>
          <a:noFill/>
          <a:ln w="9525">
            <a:noFill/>
            <a:miter lim="800000"/>
          </a:ln>
          <a:effectLst/>
        </p:spPr>
        <p:txBody>
          <a:bodyPr vert="horz" wrap="square" lIns="91440" tIns="45720" rIns="91440" bIns="45720" numCol="1" anchor="t" anchorCtr="0" compatLnSpc="1"/>
          <a:lstStyle>
            <a:lvl1pPr algn="ctr">
              <a:defRPr sz="1200">
                <a:latin typeface="+mn-lt"/>
              </a:defRPr>
            </a:lvl1pPr>
          </a:lstStyle>
          <a:p>
            <a:endParaRPr lang="en-US" altLang="zh-CN"/>
          </a:p>
        </p:txBody>
      </p:sp>
      <p:sp>
        <p:nvSpPr>
          <p:cNvPr id="38920" name="Rectangle 8"/>
          <p:cNvSpPr>
            <a:spLocks noGrp="1" noChangeArrowheads="1"/>
          </p:cNvSpPr>
          <p:nvPr>
            <p:ph type="sldNum" sz="quarter" idx="4"/>
          </p:nvPr>
        </p:nvSpPr>
        <p:spPr bwMode="auto">
          <a:xfrm>
            <a:off x="6553200" y="4683919"/>
            <a:ext cx="1981200" cy="357188"/>
          </a:xfrm>
          <a:prstGeom prst="rect">
            <a:avLst/>
          </a:prstGeom>
          <a:noFill/>
          <a:ln w="9525">
            <a:noFill/>
            <a:miter lim="800000"/>
          </a:ln>
          <a:effectLst/>
        </p:spPr>
        <p:txBody>
          <a:bodyPr vert="horz" wrap="square" lIns="91440" tIns="45720" rIns="91440" bIns="45720" numCol="1" anchor="t" anchorCtr="0" compatLnSpc="1"/>
          <a:lstStyle>
            <a:lvl1pPr algn="r">
              <a:defRPr sz="1200">
                <a:latin typeface="+mn-lt"/>
              </a:defRPr>
            </a:lvl1pPr>
          </a:lstStyle>
          <a:p>
            <a:fld id="{07C50C67-CABE-420D-A7E1-37A39FE8695A}" type="slidenum">
              <a:rPr lang="zh-CN" altLang="en-US"/>
              <a:t/>
            </a:fld>
            <a:endParaRPr lang="en-US" altLang="zh-CN"/>
          </a:p>
        </p:txBody>
      </p:sp>
    </p:spTree>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Lst>
  <p:transition/>
  <p:timing/>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fontAlgn="base">
        <a:spcBef>
          <a:spcPct val="0"/>
        </a:spcBef>
        <a:spcAft>
          <a:spcPct val="0"/>
        </a:spcAft>
        <a:defRPr sz="3800">
          <a:solidFill>
            <a:schemeClr val="tx2"/>
          </a:solidFill>
          <a:latin typeface="Verdana" panose="020b0604030504040204" pitchFamily="34" charset="0"/>
          <a:ea typeface="宋体" panose="02010600030101010101" pitchFamily="2" charset="-122"/>
        </a:defRPr>
      </a:lvl9pPr>
    </p:titleStyle>
    <p:bodyStyle>
      <a:lvl1pPr marL="469900" indent="-469900" algn="l" rtl="0" fontAlgn="base">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880" algn="l" rtl="0" fontAlgn="base">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605" algn="l" rtl="0" fontAlgn="base">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4180" indent="-387350" algn="l" rtl="0" fontAlgn="base">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4230" indent="-398780" algn="l" rtl="0" fontAlgn="base">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430" indent="-398780" algn="l" rtl="0" fontAlgn="base">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6pPr>
      <a:lvl7pPr marL="3008630" indent="-398780" algn="l" rtl="0" fontAlgn="base">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7pPr>
      <a:lvl8pPr marL="3465830" indent="-398780" algn="l" rtl="0" fontAlgn="base">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8pPr>
      <a:lvl9pPr marL="3923030" indent="-398780" algn="l" rtl="0" fontAlgn="base">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46082" name="Rectangle 2"/>
          <p:cNvSpPr>
            <a:spLocks noGrp="1" noRot="1" noChangeArrowheads="1"/>
          </p:cNvSpPr>
          <p:nvPr>
            <p:ph type="title"/>
          </p:nvPr>
        </p:nvSpPr>
        <p:spPr bwMode="auto">
          <a:xfrm>
            <a:off x="301625" y="514350"/>
            <a:ext cx="8540750" cy="85725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46083" name="Rectangle 3"/>
          <p:cNvSpPr>
            <a:spLocks noGrp="1" noRot="1" noChangeArrowheads="1"/>
          </p:cNvSpPr>
          <p:nvPr>
            <p:ph type="body" idx="1"/>
          </p:nvPr>
        </p:nvSpPr>
        <p:spPr bwMode="auto">
          <a:xfrm>
            <a:off x="304800" y="1485900"/>
            <a:ext cx="8540750" cy="2914650"/>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6084" name="Rectangle 4"/>
          <p:cNvSpPr>
            <a:spLocks noGrp="1" noChangeArrowheads="1"/>
          </p:cNvSpPr>
          <p:nvPr>
            <p:ph type="dt" sz="half" idx="2"/>
          </p:nvPr>
        </p:nvSpPr>
        <p:spPr bwMode="auto">
          <a:xfrm>
            <a:off x="301626" y="4514850"/>
            <a:ext cx="2289175" cy="357188"/>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fld id="{453B3D35-143F-4463-BFA0-39C91C60EEC4}" type="datetimeFigureOut">
              <a:rPr lang="zh-CN" altLang="en-US"/>
              <a:t/>
            </a:fld>
            <a:endParaRPr lang="en-US" altLang="zh-CN"/>
          </a:p>
        </p:txBody>
      </p:sp>
      <p:sp>
        <p:nvSpPr>
          <p:cNvPr id="46085" name="Rectangle 5"/>
          <p:cNvSpPr>
            <a:spLocks noGrp="1" noChangeArrowheads="1"/>
          </p:cNvSpPr>
          <p:nvPr>
            <p:ph type="ftr" sz="quarter" idx="3"/>
          </p:nvPr>
        </p:nvSpPr>
        <p:spPr bwMode="auto">
          <a:xfrm>
            <a:off x="3124200" y="4514850"/>
            <a:ext cx="2895600" cy="357188"/>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endParaRPr lang="en-US" altLang="zh-CN"/>
          </a:p>
        </p:txBody>
      </p:sp>
      <p:sp>
        <p:nvSpPr>
          <p:cNvPr id="46086" name="Rectangle 6"/>
          <p:cNvSpPr>
            <a:spLocks noGrp="1" noChangeArrowheads="1"/>
          </p:cNvSpPr>
          <p:nvPr>
            <p:ph type="sldNum" sz="quarter" idx="4"/>
          </p:nvPr>
        </p:nvSpPr>
        <p:spPr bwMode="auto">
          <a:xfrm>
            <a:off x="6553201" y="4514850"/>
            <a:ext cx="2289175" cy="357188"/>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fld id="{7C84F4EB-8E23-456B-9A9E-22E85961F185}" type="slidenum">
              <a:rPr lang="zh-CN" altLang="en-US"/>
              <a:t/>
            </a:fld>
            <a:endParaRPr lang="en-US" altLang="zh-CN"/>
          </a:p>
        </p:txBody>
      </p:sp>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hlink"/>
        </a:buClr>
        <a:buSzPct val="70000"/>
        <a:buFont typeface="Wingdings" panose="05000000000000000000"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anose="05000000000000000000"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anose="05000000000000000000" pitchFamily="2" charset="2"/>
        <a:buChar char="v"/>
        <a:defRPr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anose="05000000000000000000"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grpSp>
        <p:nvGrpSpPr>
          <p:cNvPr id="2" name="Group 2"/>
          <p:cNvGrpSpPr/>
          <p:nvPr/>
        </p:nvGrpSpPr>
        <p:grpSpPr>
          <a:xfrm>
            <a:off x="0" y="0"/>
            <a:ext cx="7620000" cy="5143500"/>
            <a:chExt cx="4800" cy="4320"/>
          </a:xfrm>
        </p:grpSpPr>
        <p:grpSp>
          <p:nvGrpSpPr>
            <p:cNvPr id="3" name="Group 3"/>
            <p:cNvGrpSpPr/>
            <p:nvPr userDrawn="1"/>
          </p:nvGrpSpPr>
          <p:grpSpPr>
            <a:xfrm>
              <a:off x="0" y="0"/>
              <a:ext cx="2016" cy="4320"/>
              <a:chExt cx="2016" cy="4320"/>
            </a:xfrm>
          </p:grpSpPr>
          <p:sp>
            <p:nvSpPr>
              <p:cNvPr id="53252" name="Rectangle 4"/>
              <p:cNvSpPr>
                <a:spLocks noChangeArrowheads="1"/>
              </p:cNvSpPr>
              <p:nvPr userDrawn="1"/>
            </p:nvSpPr>
            <p:spPr bwMode="auto">
              <a:xfrm>
                <a:off x="0" y="0"/>
                <a:ext cx="480" cy="4320"/>
              </a:xfrm>
              <a:prstGeom prst="rect">
                <a:avLst/>
              </a:prstGeom>
              <a:solidFill>
                <a:schemeClr val="accent2"/>
              </a:solidFill>
              <a:ln w="9525">
                <a:noFill/>
                <a:miter lim="800000"/>
              </a:ln>
              <a:effectLst/>
            </p:spPr>
            <p:txBody>
              <a:bodyPr wrap="none" anchor="ctr"/>
              <a:lstStyle/>
              <a:p>
                <a:endParaRPr lang="zh-CN" altLang="en-US"/>
              </a:p>
            </p:txBody>
          </p:sp>
          <p:sp>
            <p:nvSpPr>
              <p:cNvPr id="53253" name="Freeform 5"/>
              <p:cNvSpPr/>
              <p:nvPr userDrawn="1"/>
            </p:nvSpPr>
            <p:spPr bwMode="auto">
              <a:xfrm>
                <a:off x="288" y="0"/>
                <a:ext cx="1728" cy="735"/>
              </a:xfrm>
              <a:custGeom>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endParaRPr lang="zh-CN" altLang="en-US"/>
              </a:p>
            </p:txBody>
          </p:sp>
        </p:grpSp>
        <p:grpSp>
          <p:nvGrpSpPr>
            <p:cNvPr id="4" name="Group 6"/>
            <p:cNvGrpSpPr/>
            <p:nvPr/>
          </p:nvGrpSpPr>
          <p:grpSpPr>
            <a:xfrm>
              <a:off x="144" y="1248"/>
              <a:ext cx="4656" cy="201"/>
              <a:chOff x="144" y="1248"/>
              <a:chExt cx="4656" cy="201"/>
            </a:xfrm>
          </p:grpSpPr>
          <p:sp>
            <p:nvSpPr>
              <p:cNvPr id="53255" name="AutoShape 7"/>
              <p:cNvSpPr>
                <a:spLocks noChangeArrowheads="1"/>
              </p:cNvSpPr>
              <p:nvPr/>
            </p:nvSpPr>
            <p:spPr bwMode="auto">
              <a:xfrm>
                <a:off x="384" y="1248"/>
                <a:ext cx="4416" cy="200"/>
              </a:xfrm>
              <a:prstGeom prst="roundRect">
                <a:avLst>
                  <a:gd name="adj" fmla="val 0"/>
                </a:avLst>
              </a:prstGeom>
              <a:solidFill>
                <a:schemeClr val="hlink"/>
              </a:solidFill>
              <a:ln w="9525">
                <a:noFill/>
                <a:round/>
              </a:ln>
              <a:effectLst/>
            </p:spPr>
            <p:txBody>
              <a:bodyPr wrap="none" anchor="ctr"/>
              <a:lstStyle/>
              <a:p>
                <a:endParaRPr lang="zh-CN" altLang="en-US"/>
              </a:p>
            </p:txBody>
          </p:sp>
          <p:sp>
            <p:nvSpPr>
              <p:cNvPr id="53256" name="AutoShape 8"/>
              <p:cNvSpPr>
                <a:spLocks noChangeArrowheads="1"/>
              </p:cNvSpPr>
              <p:nvPr/>
            </p:nvSpPr>
            <p:spPr bwMode="auto">
              <a:xfrm flipH="1">
                <a:off x="144" y="1248"/>
                <a:ext cx="248" cy="201"/>
              </a:xfrm>
              <a:prstGeom prst="flowChartDelay">
                <a:avLst/>
              </a:prstGeom>
              <a:solidFill>
                <a:schemeClr val="hlink"/>
              </a:solidFill>
              <a:ln w="9525">
                <a:noFill/>
                <a:miter lim="800000"/>
              </a:ln>
              <a:effectLst/>
            </p:spPr>
            <p:txBody>
              <a:bodyPr wrap="none" anchor="ctr"/>
              <a:lstStyle/>
              <a:p>
                <a:endParaRPr lang="zh-CN" altLang="en-US"/>
              </a:p>
            </p:txBody>
          </p:sp>
        </p:grpSp>
      </p:grpSp>
      <p:sp>
        <p:nvSpPr>
          <p:cNvPr id="53257" name="AutoShape 9"/>
          <p:cNvSpPr>
            <a:spLocks noGrp="1" noChangeArrowheads="1"/>
          </p:cNvSpPr>
          <p:nvPr>
            <p:ph type="title"/>
          </p:nvPr>
        </p:nvSpPr>
        <p:spPr bwMode="auto">
          <a:xfrm>
            <a:off x="762000" y="571500"/>
            <a:ext cx="7924800" cy="857250"/>
          </a:xfrm>
          <a:prstGeom prst="roundRect">
            <a:avLst>
              <a:gd name="adj" fmla="val 21667"/>
            </a:avLst>
          </a:prstGeom>
          <a:noFill/>
          <a:ln w="9525">
            <a:noFill/>
            <a:round/>
          </a:ln>
          <a:effectLst/>
        </p:spPr>
        <p:txBody>
          <a:bodyPr vert="horz" wrap="square" lIns="91440" tIns="45720" rIns="91440" bIns="45720" numCol="1" anchor="b" anchorCtr="0" compatLnSpc="1"/>
          <a:lstStyle/>
          <a:p>
            <a:pPr lvl="0"/>
            <a:r>
              <a:rPr lang="zh-CN" altLang="en-US" smtClean="0"/>
              <a:t>单击此处编辑母版标题样式</a:t>
            </a:r>
            <a:endParaRPr lang="zh-CN" altLang="en-US" smtClean="0"/>
          </a:p>
        </p:txBody>
      </p:sp>
      <p:sp>
        <p:nvSpPr>
          <p:cNvPr id="53258" name="Rectangle 10"/>
          <p:cNvSpPr>
            <a:spLocks noGrp="1" noChangeArrowheads="1"/>
          </p:cNvSpPr>
          <p:nvPr>
            <p:ph type="body" idx="1"/>
          </p:nvPr>
        </p:nvSpPr>
        <p:spPr bwMode="auto">
          <a:xfrm>
            <a:off x="838201" y="1771651"/>
            <a:ext cx="7693025" cy="2793206"/>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53259" name="Rectangle 11"/>
          <p:cNvSpPr>
            <a:spLocks noGrp="1" noChangeArrowheads="1"/>
          </p:cNvSpPr>
          <p:nvPr>
            <p:ph type="dt" sz="half" idx="2"/>
          </p:nvPr>
        </p:nvSpPr>
        <p:spPr bwMode="auto">
          <a:xfrm>
            <a:off x="2438401" y="4686301"/>
            <a:ext cx="2130425" cy="355997"/>
          </a:xfrm>
          <a:prstGeom prst="rect">
            <a:avLst/>
          </a:prstGeom>
          <a:noFill/>
          <a:ln w="9525">
            <a:noFill/>
            <a:miter lim="800000"/>
          </a:ln>
          <a:effectLst/>
        </p:spPr>
        <p:txBody>
          <a:bodyPr vert="horz" wrap="square" lIns="91440" tIns="45720" rIns="91440" bIns="45720" numCol="1" anchor="b" anchorCtr="0" compatLnSpc="1"/>
          <a:lstStyle>
            <a:lvl1pPr algn="r">
              <a:defRPr sz="1400"/>
            </a:lvl1pPr>
          </a:lstStyle>
          <a:p>
            <a:fld id="{432EBF3D-EE1F-46D3-9377-027D0F54D3B5}" type="datetimeFigureOut">
              <a:rPr lang="zh-CN" altLang="en-US"/>
              <a:t/>
            </a:fld>
            <a:endParaRPr lang="en-US" altLang="zh-CN"/>
          </a:p>
        </p:txBody>
      </p:sp>
      <p:sp>
        <p:nvSpPr>
          <p:cNvPr id="53260" name="Rectangle 12"/>
          <p:cNvSpPr>
            <a:spLocks noGrp="1" noChangeArrowheads="1"/>
          </p:cNvSpPr>
          <p:nvPr>
            <p:ph type="ftr" sz="quarter" idx="3"/>
          </p:nvPr>
        </p:nvSpPr>
        <p:spPr bwMode="auto">
          <a:xfrm>
            <a:off x="5791200" y="4686301"/>
            <a:ext cx="2897188" cy="355997"/>
          </a:xfrm>
          <a:prstGeom prst="rect">
            <a:avLst/>
          </a:prstGeom>
          <a:noFill/>
          <a:ln w="9525">
            <a:noFill/>
            <a:miter lim="800000"/>
          </a:ln>
          <a:effectLst/>
        </p:spPr>
        <p:txBody>
          <a:bodyPr vert="horz" wrap="square" lIns="91440" tIns="45720" rIns="91440" bIns="45720" numCol="1" anchor="b" anchorCtr="0" compatLnSpc="1"/>
          <a:lstStyle>
            <a:lvl1pPr algn="ctr">
              <a:defRPr sz="1400"/>
            </a:lvl1pPr>
          </a:lstStyle>
          <a:p>
            <a:endParaRPr lang="en-US" altLang="zh-CN"/>
          </a:p>
        </p:txBody>
      </p:sp>
      <p:sp>
        <p:nvSpPr>
          <p:cNvPr id="53261" name="Rectangle 13"/>
          <p:cNvSpPr>
            <a:spLocks noGrp="1" noChangeArrowheads="1"/>
          </p:cNvSpPr>
          <p:nvPr>
            <p:ph type="sldNum" sz="quarter" idx="4"/>
          </p:nvPr>
        </p:nvSpPr>
        <p:spPr bwMode="auto">
          <a:xfrm>
            <a:off x="84139" y="4681537"/>
            <a:ext cx="587375" cy="366713"/>
          </a:xfrm>
          <a:prstGeom prst="rect">
            <a:avLst/>
          </a:prstGeom>
          <a:noFill/>
          <a:ln w="9525">
            <a:noFill/>
            <a:miter lim="800000"/>
          </a:ln>
          <a:effectLst/>
        </p:spPr>
        <p:txBody>
          <a:bodyPr vert="horz" wrap="square" lIns="91440" tIns="45720" rIns="91440" bIns="45720" numCol="1" anchor="b" anchorCtr="1" compatLnSpc="1"/>
          <a:lstStyle>
            <a:lvl1pPr>
              <a:defRPr sz="2600" b="1">
                <a:solidFill>
                  <a:schemeClr val="bg1"/>
                </a:solidFill>
              </a:defRPr>
            </a:lvl1pPr>
          </a:lstStyle>
          <a:p>
            <a:fld id="{DB05F167-5875-4230-9B61-74A338F94A1C}" type="slidenum">
              <a:rPr lang="zh-CN" altLang="en-US"/>
              <a:t/>
            </a:fld>
            <a:endParaRPr lang="en-US" altLang="zh-CN"/>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ransition/>
  <p:timing/>
  <p:txStyles>
    <p:titleStyle>
      <a:lvl1pPr algn="l" rtl="0" fontAlgn="base">
        <a:lnSpc>
          <a:spcPct val="90000"/>
        </a:lnSpc>
        <a:spcBef>
          <a:spcPct val="0"/>
        </a:spcBef>
        <a:spcAft>
          <a:spcPct val="0"/>
        </a:spcAft>
        <a:defRPr sz="3600" b="1">
          <a:solidFill>
            <a:schemeClr val="tx2"/>
          </a:solidFill>
          <a:latin typeface="+mj-lt"/>
          <a:ea typeface="+mj-ea"/>
          <a:cs typeface="+mj-cs"/>
        </a:defRPr>
      </a:lvl1pPr>
      <a:lvl2pPr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2pPr>
      <a:lvl3pPr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3pPr>
      <a:lvl4pPr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4pPr>
      <a:lvl5pPr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5pPr>
      <a:lvl6pPr marL="457200"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6pPr>
      <a:lvl7pPr marL="914400"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7pPr>
      <a:lvl8pPr marL="1371600"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8pPr>
      <a:lvl9pPr marL="1828800" algn="l" rtl="0" fontAlgn="base">
        <a:lnSpc>
          <a:spcPct val="90000"/>
        </a:lnSpc>
        <a:spcBef>
          <a:spcPct val="0"/>
        </a:spcBef>
        <a:spcAft>
          <a:spcPct val="0"/>
        </a:spcAft>
        <a:defRPr sz="3600" b="1">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tx1"/>
        </a:buClr>
        <a:buSzPct val="75000"/>
        <a:buFont typeface="Wingdings" panose="05000000000000000000" pitchFamily="2" charset="2"/>
        <a:buChar char="l"/>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75000"/>
        <a:buChar char="–"/>
        <a:defRPr sz="2400">
          <a:solidFill>
            <a:schemeClr val="tx1"/>
          </a:solidFill>
          <a:latin typeface="+mn-lt"/>
          <a:ea typeface="+mn-ea"/>
        </a:defRPr>
      </a:lvl2pPr>
      <a:lvl3pPr marL="1143000" indent="-228600" algn="l" rtl="0" fontAlgn="base">
        <a:spcBef>
          <a:spcPct val="20000"/>
        </a:spcBef>
        <a:spcAft>
          <a:spcPct val="0"/>
        </a:spcAft>
        <a:buClr>
          <a:schemeClr val="tx1"/>
        </a:buClr>
        <a:buSzPct val="75000"/>
        <a:buFont typeface="Wingdings" panose="05000000000000000000" pitchFamily="2" charset="2"/>
        <a:buChar char="l"/>
        <a:defRPr sz="2000">
          <a:solidFill>
            <a:schemeClr val="tx1"/>
          </a:solidFill>
          <a:latin typeface="+mn-lt"/>
          <a:ea typeface="+mn-ea"/>
        </a:defRPr>
      </a:lvl3pPr>
      <a:lvl4pPr marL="1600200" indent="-228600" algn="l" rtl="0" fontAlgn="base">
        <a:spcBef>
          <a:spcPct val="20000"/>
        </a:spcBef>
        <a:spcAft>
          <a:spcPct val="0"/>
        </a:spcAft>
        <a:buClr>
          <a:schemeClr val="tx1"/>
        </a:buClr>
        <a:buSzPct val="80000"/>
        <a:buChar char="–"/>
        <a:defRPr>
          <a:solidFill>
            <a:schemeClr val="tx1"/>
          </a:solidFill>
          <a:latin typeface="+mn-lt"/>
          <a:ea typeface="+mn-ea"/>
        </a:defRPr>
      </a:lvl4pPr>
      <a:lvl5pPr marL="2057400" indent="-228600" algn="l" rtl="0" fontAlgn="base">
        <a:spcBef>
          <a:spcPct val="20000"/>
        </a:spcBef>
        <a:spcAft>
          <a:spcPct val="0"/>
        </a:spcAft>
        <a:buClr>
          <a:schemeClr val="tx1"/>
        </a:buClr>
        <a:buSzPct val="65000"/>
        <a:buFont typeface="Wingdings" panose="05000000000000000000" pitchFamily="2" charset="2"/>
        <a:buChar char="l"/>
        <a:defRPr>
          <a:solidFill>
            <a:schemeClr val="tx1"/>
          </a:solidFill>
          <a:latin typeface="+mn-lt"/>
          <a:ea typeface="+mn-ea"/>
        </a:defRPr>
      </a:lvl5pPr>
      <a:lvl6pPr marL="2514600" indent="-228600" algn="l" rtl="0" fontAlgn="base">
        <a:spcBef>
          <a:spcPct val="20000"/>
        </a:spcBef>
        <a:spcAft>
          <a:spcPct val="0"/>
        </a:spcAft>
        <a:buClr>
          <a:schemeClr val="tx1"/>
        </a:buClr>
        <a:buSzPct val="65000"/>
        <a:buFont typeface="Wingdings" panose="05000000000000000000" pitchFamily="2" charset="2"/>
        <a:buChar char="l"/>
        <a:defRPr>
          <a:solidFill>
            <a:schemeClr val="tx1"/>
          </a:solidFill>
          <a:latin typeface="+mn-lt"/>
          <a:ea typeface="+mn-ea"/>
        </a:defRPr>
      </a:lvl6pPr>
      <a:lvl7pPr marL="2971800" indent="-228600" algn="l" rtl="0" fontAlgn="base">
        <a:spcBef>
          <a:spcPct val="20000"/>
        </a:spcBef>
        <a:spcAft>
          <a:spcPct val="0"/>
        </a:spcAft>
        <a:buClr>
          <a:schemeClr val="tx1"/>
        </a:buClr>
        <a:buSzPct val="65000"/>
        <a:buFont typeface="Wingdings" panose="05000000000000000000" pitchFamily="2" charset="2"/>
        <a:buChar char="l"/>
        <a:defRPr>
          <a:solidFill>
            <a:schemeClr val="tx1"/>
          </a:solidFill>
          <a:latin typeface="+mn-lt"/>
          <a:ea typeface="+mn-ea"/>
        </a:defRPr>
      </a:lvl7pPr>
      <a:lvl8pPr marL="3429000" indent="-228600" algn="l" rtl="0" fontAlgn="base">
        <a:spcBef>
          <a:spcPct val="20000"/>
        </a:spcBef>
        <a:spcAft>
          <a:spcPct val="0"/>
        </a:spcAft>
        <a:buClr>
          <a:schemeClr val="tx1"/>
        </a:buClr>
        <a:buSzPct val="65000"/>
        <a:buFont typeface="Wingdings" panose="05000000000000000000" pitchFamily="2" charset="2"/>
        <a:buChar char="l"/>
        <a:defRPr>
          <a:solidFill>
            <a:schemeClr val="tx1"/>
          </a:solidFill>
          <a:latin typeface="+mn-lt"/>
          <a:ea typeface="+mn-ea"/>
        </a:defRPr>
      </a:lvl8pPr>
      <a:lvl9pPr marL="3886200" indent="-228600" algn="l" rtl="0" fontAlgn="base">
        <a:spcBef>
          <a:spcPct val="20000"/>
        </a:spcBef>
        <a:spcAft>
          <a:spcPct val="0"/>
        </a:spcAft>
        <a:buClr>
          <a:schemeClr val="tx1"/>
        </a:buClr>
        <a:buSzPct val="65000"/>
        <a:buFont typeface="Wingdings" panose="05000000000000000000" pitchFamily="2" charset="2"/>
        <a:buChar char="l"/>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grpSp>
        <p:nvGrpSpPr>
          <p:cNvPr id="2" name="Group 2"/>
          <p:cNvGrpSpPr/>
          <p:nvPr/>
        </p:nvGrpSpPr>
        <p:grpSpPr>
          <a:xfrm>
            <a:off x="6303964" y="1"/>
            <a:ext cx="2840037" cy="2440781"/>
            <a:chOff x="3115" y="0"/>
            <a:chExt cx="2170" cy="2486"/>
          </a:xfrm>
        </p:grpSpPr>
        <p:grpSp>
          <p:nvGrpSpPr>
            <p:cNvPr id="3" name="Group 3"/>
            <p:cNvGrpSpPr/>
            <p:nvPr/>
          </p:nvGrpSpPr>
          <p:grpSpPr>
            <a:xfrm>
              <a:off x="4080" y="1910"/>
              <a:ext cx="768" cy="576"/>
              <a:chExt cx="768" cy="576"/>
            </a:xfrm>
          </p:grpSpPr>
          <p:sp>
            <p:nvSpPr>
              <p:cNvPr id="56324"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ln>
              <a:effectLst/>
            </p:spPr>
            <p:txBody>
              <a:bodyPr wrap="none" anchor="ctr"/>
              <a:lstStyle/>
              <a:p>
                <a:endParaRPr lang="zh-CN" altLang="en-US"/>
              </a:p>
            </p:txBody>
          </p:sp>
          <p:sp>
            <p:nvSpPr>
              <p:cNvPr id="56325" name="Oval 5"/>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w="9525">
                <a:noFill/>
                <a:round/>
              </a:ln>
              <a:effectLst/>
            </p:spPr>
            <p:txBody>
              <a:bodyPr wrap="none" anchor="ctr"/>
              <a:lstStyle/>
              <a:p>
                <a:endParaRPr lang="zh-CN" altLang="en-US"/>
              </a:p>
            </p:txBody>
          </p:sp>
        </p:grpSp>
        <p:grpSp>
          <p:nvGrpSpPr>
            <p:cNvPr id="4" name="Group 6"/>
            <p:cNvGrpSpPr/>
            <p:nvPr/>
          </p:nvGrpSpPr>
          <p:grpSpPr>
            <a:xfrm>
              <a:off x="4257" y="1103"/>
              <a:ext cx="768" cy="576"/>
              <a:chExt cx="768" cy="576"/>
            </a:xfrm>
          </p:grpSpPr>
          <p:sp>
            <p:nvSpPr>
              <p:cNvPr id="56327" name="Oval 7"/>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ln>
              <a:effectLst/>
            </p:spPr>
            <p:txBody>
              <a:bodyPr wrap="none" anchor="ctr"/>
              <a:lstStyle/>
              <a:p>
                <a:endParaRPr lang="zh-CN" altLang="en-US"/>
              </a:p>
            </p:txBody>
          </p:sp>
          <p:sp>
            <p:nvSpPr>
              <p:cNvPr id="56328" name="Oval 8"/>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w="9525">
                <a:noFill/>
                <a:round/>
              </a:ln>
              <a:effectLst/>
            </p:spPr>
            <p:txBody>
              <a:bodyPr wrap="none" anchor="ctr"/>
              <a:lstStyle/>
              <a:p>
                <a:endParaRPr lang="zh-CN" altLang="en-US"/>
              </a:p>
            </p:txBody>
          </p:sp>
        </p:grpSp>
        <p:grpSp>
          <p:nvGrpSpPr>
            <p:cNvPr id="5" name="Group 9"/>
            <p:cNvGrpSpPr/>
            <p:nvPr/>
          </p:nvGrpSpPr>
          <p:grpSpPr>
            <a:xfrm>
              <a:off x="3134" y="0"/>
              <a:ext cx="768" cy="576"/>
              <a:chExt cx="768" cy="576"/>
            </a:xfrm>
          </p:grpSpPr>
          <p:sp>
            <p:nvSpPr>
              <p:cNvPr id="56330" name="Oval 10"/>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w="9525">
                <a:noFill/>
                <a:round/>
              </a:ln>
              <a:effectLst/>
            </p:spPr>
            <p:txBody>
              <a:bodyPr wrap="none" anchor="ctr"/>
              <a:lstStyle/>
              <a:p>
                <a:endParaRPr lang="zh-CN" altLang="en-US"/>
              </a:p>
            </p:txBody>
          </p:sp>
          <p:sp>
            <p:nvSpPr>
              <p:cNvPr id="56331" name="Oval 11"/>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w="9525">
                <a:noFill/>
                <a:round/>
              </a:ln>
              <a:effectLst/>
            </p:spPr>
            <p:txBody>
              <a:bodyPr wrap="none" anchor="ctr"/>
              <a:lstStyle/>
              <a:p>
                <a:endParaRPr lang="zh-CN" altLang="en-US"/>
              </a:p>
            </p:txBody>
          </p:sp>
        </p:grpSp>
        <p:grpSp>
          <p:nvGrpSpPr>
            <p:cNvPr id="6" name="Group 12"/>
            <p:cNvGrpSpPr/>
            <p:nvPr/>
          </p:nvGrpSpPr>
          <p:grpSpPr>
            <a:xfrm>
              <a:off x="3115" y="0"/>
              <a:ext cx="2170" cy="1702"/>
              <a:chOff x="3115" y="0"/>
              <a:chExt cx="2170" cy="1702"/>
            </a:xfrm>
          </p:grpSpPr>
          <p:grpSp>
            <p:nvGrpSpPr>
              <p:cNvPr id="7" name="Group 13"/>
              <p:cNvGrpSpPr/>
              <p:nvPr/>
            </p:nvGrpSpPr>
            <p:grpSpPr>
              <a:xfrm>
                <a:off x="3640" y="308"/>
                <a:ext cx="1145" cy="844"/>
                <a:chOff x="1265" y="814"/>
                <a:chExt cx="2919" cy="2151"/>
              </a:xfrm>
            </p:grpSpPr>
            <p:sp>
              <p:nvSpPr>
                <p:cNvPr id="56334" name="Oval 14"/>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w="9525">
                  <a:noFill/>
                  <a:round/>
                </a:ln>
                <a:effectLst/>
              </p:spPr>
              <p:txBody>
                <a:bodyPr wrap="none" anchor="ctr"/>
                <a:lstStyle/>
                <a:p>
                  <a:endParaRPr lang="zh-CN" altLang="en-US"/>
                </a:p>
              </p:txBody>
            </p:sp>
            <p:sp>
              <p:nvSpPr>
                <p:cNvPr id="56335" name="Oval 15"/>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w="9525">
                  <a:noFill/>
                  <a:round/>
                </a:ln>
                <a:effectLst/>
              </p:spPr>
              <p:txBody>
                <a:bodyPr wrap="none" anchor="ctr"/>
                <a:lstStyle/>
                <a:p>
                  <a:endParaRPr lang="zh-CN" altLang="en-US"/>
                </a:p>
              </p:txBody>
            </p:sp>
          </p:grpSp>
          <p:grpSp>
            <p:nvGrpSpPr>
              <p:cNvPr id="8" name="Group 16"/>
              <p:cNvGrpSpPr/>
              <p:nvPr/>
            </p:nvGrpSpPr>
            <p:grpSpPr>
              <a:xfrm>
                <a:off x="3115" y="0"/>
                <a:ext cx="2145" cy="1702"/>
                <a:chOff x="3115" y="0"/>
                <a:chExt cx="2145" cy="1702"/>
              </a:xfrm>
            </p:grpSpPr>
            <p:grpSp>
              <p:nvGrpSpPr>
                <p:cNvPr id="9" name="Group 17"/>
                <p:cNvGrpSpPr/>
                <p:nvPr/>
              </p:nvGrpSpPr>
              <p:grpSpPr>
                <a:xfrm>
                  <a:off x="4505" y="589"/>
                  <a:ext cx="493" cy="912"/>
                  <a:chOff x="3471" y="1530"/>
                  <a:chExt cx="1258" cy="2327"/>
                </a:xfrm>
              </p:grpSpPr>
              <p:sp>
                <p:nvSpPr>
                  <p:cNvPr id="56338" name="Freeform 18"/>
                  <p:cNvSpPr/>
                  <p:nvPr/>
                </p:nvSpPr>
                <p:spPr bwMode="hidden">
                  <a:xfrm rot="2711884">
                    <a:off x="2765" y="2236"/>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6339" name="Freeform 19"/>
                  <p:cNvSpPr/>
                  <p:nvPr/>
                </p:nvSpPr>
                <p:spPr bwMode="hidden">
                  <a:xfrm rot="2711884">
                    <a:off x="4021" y="3150"/>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0" name="Group 20"/>
                <p:cNvGrpSpPr/>
                <p:nvPr/>
              </p:nvGrpSpPr>
              <p:grpSpPr>
                <a:xfrm>
                  <a:off x="4267" y="781"/>
                  <a:ext cx="966" cy="522"/>
                  <a:chOff x="2864" y="2019"/>
                  <a:chExt cx="2463" cy="1332"/>
                </a:xfrm>
              </p:grpSpPr>
              <p:sp>
                <p:nvSpPr>
                  <p:cNvPr id="56341" name="Freeform 21"/>
                  <p:cNvSpPr/>
                  <p:nvPr/>
                </p:nvSpPr>
                <p:spPr bwMode="hidden">
                  <a:xfrm rot="2104081">
                    <a:off x="2864" y="2019"/>
                    <a:ext cx="1814" cy="347"/>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42" name="Freeform 22"/>
                  <p:cNvSpPr/>
                  <p:nvPr/>
                </p:nvSpPr>
                <p:spPr bwMode="hidden">
                  <a:xfrm rot="2104081">
                    <a:off x="4353" y="2806"/>
                    <a:ext cx="974" cy="54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1" name="Group 23"/>
                <p:cNvGrpSpPr/>
                <p:nvPr/>
              </p:nvGrpSpPr>
              <p:grpSpPr>
                <a:xfrm>
                  <a:off x="4280" y="707"/>
                  <a:ext cx="971" cy="417"/>
                  <a:chOff x="2897" y="1832"/>
                  <a:chExt cx="2477" cy="1064"/>
                </a:xfrm>
              </p:grpSpPr>
              <p:sp>
                <p:nvSpPr>
                  <p:cNvPr id="56344" name="Freeform 24"/>
                  <p:cNvSpPr/>
                  <p:nvPr/>
                </p:nvSpPr>
                <p:spPr bwMode="hidden">
                  <a:xfrm rot="1582915">
                    <a:off x="2897" y="1832"/>
                    <a:ext cx="1736" cy="30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45" name="Freeform 25"/>
                  <p:cNvSpPr/>
                  <p:nvPr/>
                </p:nvSpPr>
                <p:spPr bwMode="hidden">
                  <a:xfrm rot="1582915">
                    <a:off x="4442" y="2420"/>
                    <a:ext cx="932" cy="47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2" name="Group 26"/>
                <p:cNvGrpSpPr/>
                <p:nvPr/>
              </p:nvGrpSpPr>
              <p:grpSpPr>
                <a:xfrm>
                  <a:off x="4291" y="630"/>
                  <a:ext cx="969" cy="364"/>
                  <a:chOff x="2924" y="1636"/>
                  <a:chExt cx="2472" cy="927"/>
                </a:xfrm>
              </p:grpSpPr>
              <p:sp>
                <p:nvSpPr>
                  <p:cNvPr id="56347" name="Freeform 27"/>
                  <p:cNvSpPr/>
                  <p:nvPr/>
                </p:nvSpPr>
                <p:spPr bwMode="hidden">
                  <a:xfrm rot="1080363">
                    <a:off x="2924" y="1636"/>
                    <a:ext cx="1677" cy="33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48" name="Freeform 28"/>
                  <p:cNvSpPr/>
                  <p:nvPr/>
                </p:nvSpPr>
                <p:spPr bwMode="hidden">
                  <a:xfrm rot="1080363">
                    <a:off x="4495" y="2037"/>
                    <a:ext cx="901" cy="52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3" name="Group 29"/>
                <p:cNvGrpSpPr/>
                <p:nvPr/>
              </p:nvGrpSpPr>
              <p:grpSpPr>
                <a:xfrm>
                  <a:off x="4304" y="543"/>
                  <a:ext cx="918" cy="258"/>
                  <a:chOff x="2958" y="1414"/>
                  <a:chExt cx="2342" cy="657"/>
                </a:xfrm>
              </p:grpSpPr>
              <p:sp>
                <p:nvSpPr>
                  <p:cNvPr id="56350" name="Freeform 30"/>
                  <p:cNvSpPr/>
                  <p:nvPr/>
                </p:nvSpPr>
                <p:spPr bwMode="hidden">
                  <a:xfrm rot="463793">
                    <a:off x="2958" y="1414"/>
                    <a:ext cx="1545"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51" name="Freeform 31"/>
                  <p:cNvSpPr/>
                  <p:nvPr/>
                </p:nvSpPr>
                <p:spPr bwMode="hidden">
                  <a:xfrm rot="463793">
                    <a:off x="4470" y="1582"/>
                    <a:ext cx="830" cy="48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4" name="Group 32"/>
                <p:cNvGrpSpPr/>
                <p:nvPr/>
              </p:nvGrpSpPr>
              <p:grpSpPr>
                <a:xfrm>
                  <a:off x="4314" y="487"/>
                  <a:ext cx="843" cy="134"/>
                  <a:chOff x="2983" y="1269"/>
                  <a:chExt cx="2150" cy="343"/>
                </a:xfrm>
              </p:grpSpPr>
              <p:sp>
                <p:nvSpPr>
                  <p:cNvPr id="56353" name="Freeform 33"/>
                  <p:cNvSpPr/>
                  <p:nvPr/>
                </p:nvSpPr>
                <p:spPr bwMode="hidden">
                  <a:xfrm rot="-84182">
                    <a:off x="2983" y="1289"/>
                    <a:ext cx="1404" cy="219"/>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54" name="Freeform 34"/>
                  <p:cNvSpPr/>
                  <p:nvPr/>
                </p:nvSpPr>
                <p:spPr bwMode="hidden">
                  <a:xfrm rot="-84182">
                    <a:off x="4379" y="1269"/>
                    <a:ext cx="754" cy="34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5" name="Group 35"/>
                <p:cNvGrpSpPr/>
                <p:nvPr/>
              </p:nvGrpSpPr>
              <p:grpSpPr>
                <a:xfrm>
                  <a:off x="4296" y="349"/>
                  <a:ext cx="737" cy="167"/>
                  <a:chOff x="2938" y="917"/>
                  <a:chExt cx="1879" cy="427"/>
                </a:xfrm>
              </p:grpSpPr>
              <p:sp>
                <p:nvSpPr>
                  <p:cNvPr id="56356" name="Freeform 36"/>
                  <p:cNvSpPr/>
                  <p:nvPr/>
                </p:nvSpPr>
                <p:spPr bwMode="hidden">
                  <a:xfrm rot="-802576">
                    <a:off x="2938" y="1129"/>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57" name="Freeform 37"/>
                  <p:cNvSpPr/>
                  <p:nvPr/>
                </p:nvSpPr>
                <p:spPr bwMode="hidden">
                  <a:xfrm rot="-802576">
                    <a:off x="4155" y="917"/>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16" name="Group 38"/>
                <p:cNvGrpSpPr/>
                <p:nvPr/>
              </p:nvGrpSpPr>
              <p:grpSpPr>
                <a:xfrm>
                  <a:off x="3394" y="637"/>
                  <a:ext cx="493" cy="912"/>
                  <a:chOff x="637" y="1653"/>
                  <a:chExt cx="1257" cy="2326"/>
                </a:xfrm>
              </p:grpSpPr>
              <p:sp>
                <p:nvSpPr>
                  <p:cNvPr id="56359" name="Freeform 39"/>
                  <p:cNvSpPr/>
                  <p:nvPr/>
                </p:nvSpPr>
                <p:spPr bwMode="hidden">
                  <a:xfrm rot="18888116" flipH="1">
                    <a:off x="876" y="2359"/>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60" name="Freeform 40"/>
                  <p:cNvSpPr/>
                  <p:nvPr/>
                </p:nvSpPr>
                <p:spPr bwMode="hidden">
                  <a:xfrm rot="18888116" flipH="1">
                    <a:off x="419" y="3272"/>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7" name="Group 41"/>
                <p:cNvGrpSpPr/>
                <p:nvPr/>
              </p:nvGrpSpPr>
              <p:grpSpPr>
                <a:xfrm>
                  <a:off x="3142" y="850"/>
                  <a:ext cx="966" cy="522"/>
                  <a:chOff x="-5" y="2196"/>
                  <a:chExt cx="2463" cy="1332"/>
                </a:xfrm>
              </p:grpSpPr>
              <p:sp>
                <p:nvSpPr>
                  <p:cNvPr id="56362" name="Freeform 42"/>
                  <p:cNvSpPr/>
                  <p:nvPr/>
                </p:nvSpPr>
                <p:spPr bwMode="hidden">
                  <a:xfrm rot="19495920" flipH="1">
                    <a:off x="644" y="2196"/>
                    <a:ext cx="1814" cy="347"/>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63" name="Freeform 43"/>
                  <p:cNvSpPr/>
                  <p:nvPr/>
                </p:nvSpPr>
                <p:spPr bwMode="hidden">
                  <a:xfrm rot="19495920" flipH="1">
                    <a:off x="-5" y="2983"/>
                    <a:ext cx="974" cy="54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8" name="Group 44"/>
                <p:cNvGrpSpPr/>
                <p:nvPr/>
              </p:nvGrpSpPr>
              <p:grpSpPr>
                <a:xfrm>
                  <a:off x="3124" y="777"/>
                  <a:ext cx="971" cy="417"/>
                  <a:chOff x="-52" y="2009"/>
                  <a:chExt cx="2477" cy="1064"/>
                </a:xfrm>
              </p:grpSpPr>
              <p:sp>
                <p:nvSpPr>
                  <p:cNvPr id="56365" name="Freeform 45"/>
                  <p:cNvSpPr/>
                  <p:nvPr/>
                </p:nvSpPr>
                <p:spPr bwMode="hidden">
                  <a:xfrm rot="20017084" flipH="1">
                    <a:off x="689" y="2009"/>
                    <a:ext cx="1736" cy="30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66" name="Freeform 46"/>
                  <p:cNvSpPr/>
                  <p:nvPr/>
                </p:nvSpPr>
                <p:spPr bwMode="hidden">
                  <a:xfrm rot="20017084" flipH="1">
                    <a:off x="-52" y="2597"/>
                    <a:ext cx="932" cy="47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19" name="Group 47"/>
                <p:cNvGrpSpPr/>
                <p:nvPr/>
              </p:nvGrpSpPr>
              <p:grpSpPr>
                <a:xfrm>
                  <a:off x="3115" y="700"/>
                  <a:ext cx="969" cy="363"/>
                  <a:chOff x="-74" y="1813"/>
                  <a:chExt cx="2472" cy="927"/>
                </a:xfrm>
              </p:grpSpPr>
              <p:sp>
                <p:nvSpPr>
                  <p:cNvPr id="56368" name="Freeform 48"/>
                  <p:cNvSpPr/>
                  <p:nvPr/>
                </p:nvSpPr>
                <p:spPr bwMode="hidden">
                  <a:xfrm rot="20519636" flipH="1">
                    <a:off x="721" y="1813"/>
                    <a:ext cx="1677" cy="33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69" name="Freeform 49"/>
                  <p:cNvSpPr/>
                  <p:nvPr/>
                </p:nvSpPr>
                <p:spPr bwMode="hidden">
                  <a:xfrm rot="20519636" flipH="1">
                    <a:off x="-74" y="2214"/>
                    <a:ext cx="901" cy="52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20" name="Group 50"/>
                <p:cNvGrpSpPr/>
                <p:nvPr/>
              </p:nvGrpSpPr>
              <p:grpSpPr>
                <a:xfrm>
                  <a:off x="3153" y="613"/>
                  <a:ext cx="918" cy="257"/>
                  <a:chOff x="22" y="1591"/>
                  <a:chExt cx="2342" cy="657"/>
                </a:xfrm>
              </p:grpSpPr>
              <p:sp>
                <p:nvSpPr>
                  <p:cNvPr id="56371" name="Freeform 51"/>
                  <p:cNvSpPr/>
                  <p:nvPr/>
                </p:nvSpPr>
                <p:spPr bwMode="hidden">
                  <a:xfrm rot="21136208" flipH="1">
                    <a:off x="819" y="1591"/>
                    <a:ext cx="1545"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72" name="Freeform 52"/>
                  <p:cNvSpPr/>
                  <p:nvPr/>
                </p:nvSpPr>
                <p:spPr bwMode="hidden">
                  <a:xfrm rot="21136208" flipH="1">
                    <a:off x="22" y="1759"/>
                    <a:ext cx="830" cy="48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21" name="Group 53"/>
                <p:cNvGrpSpPr/>
                <p:nvPr/>
              </p:nvGrpSpPr>
              <p:grpSpPr>
                <a:xfrm>
                  <a:off x="3218" y="556"/>
                  <a:ext cx="843" cy="134"/>
                  <a:chOff x="189" y="1446"/>
                  <a:chExt cx="2150" cy="343"/>
                </a:xfrm>
              </p:grpSpPr>
              <p:sp>
                <p:nvSpPr>
                  <p:cNvPr id="56374" name="Freeform 54"/>
                  <p:cNvSpPr/>
                  <p:nvPr/>
                </p:nvSpPr>
                <p:spPr bwMode="hidden">
                  <a:xfrm rot="84182" flipH="1">
                    <a:off x="935" y="1466"/>
                    <a:ext cx="1404" cy="219"/>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75" name="Freeform 55"/>
                  <p:cNvSpPr/>
                  <p:nvPr/>
                </p:nvSpPr>
                <p:spPr bwMode="hidden">
                  <a:xfrm rot="84182" flipH="1">
                    <a:off x="189" y="1446"/>
                    <a:ext cx="754" cy="34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22" name="Group 56"/>
                <p:cNvGrpSpPr/>
                <p:nvPr/>
              </p:nvGrpSpPr>
              <p:grpSpPr>
                <a:xfrm>
                  <a:off x="3342" y="418"/>
                  <a:ext cx="737" cy="167"/>
                  <a:chOff x="505" y="1094"/>
                  <a:chExt cx="1879" cy="427"/>
                </a:xfrm>
              </p:grpSpPr>
              <p:sp>
                <p:nvSpPr>
                  <p:cNvPr id="56377" name="Freeform 57"/>
                  <p:cNvSpPr/>
                  <p:nvPr/>
                </p:nvSpPr>
                <p:spPr bwMode="hidden">
                  <a:xfrm rot="802576" flipH="1">
                    <a:off x="1151" y="1306"/>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78" name="Freeform 58"/>
                  <p:cNvSpPr/>
                  <p:nvPr/>
                </p:nvSpPr>
                <p:spPr bwMode="hidden">
                  <a:xfrm rot="802576" flipH="1">
                    <a:off x="505" y="1094"/>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3" name="Group 59"/>
                <p:cNvGrpSpPr/>
                <p:nvPr/>
              </p:nvGrpSpPr>
              <p:grpSpPr>
                <a:xfrm>
                  <a:off x="3386" y="341"/>
                  <a:ext cx="725" cy="218"/>
                  <a:chOff x="616" y="899"/>
                  <a:chExt cx="1850" cy="554"/>
                </a:xfrm>
              </p:grpSpPr>
              <p:sp>
                <p:nvSpPr>
                  <p:cNvPr id="56380" name="Freeform 60"/>
                  <p:cNvSpPr/>
                  <p:nvPr/>
                </p:nvSpPr>
                <p:spPr bwMode="hidden">
                  <a:xfrm rot="1277471" flipH="1">
                    <a:off x="1233" y="1238"/>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81" name="Freeform 61"/>
                  <p:cNvSpPr/>
                  <p:nvPr/>
                </p:nvSpPr>
                <p:spPr bwMode="hidden">
                  <a:xfrm rot="1277471" flipH="1">
                    <a:off x="616" y="899"/>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4" name="Group 62"/>
                <p:cNvGrpSpPr/>
                <p:nvPr/>
              </p:nvGrpSpPr>
              <p:grpSpPr>
                <a:xfrm>
                  <a:off x="3472" y="231"/>
                  <a:ext cx="693" cy="291"/>
                  <a:chOff x="3472" y="231"/>
                  <a:chExt cx="693" cy="291"/>
                </a:xfrm>
              </p:grpSpPr>
              <p:sp>
                <p:nvSpPr>
                  <p:cNvPr id="56383" name="Freeform 63"/>
                  <p:cNvSpPr/>
                  <p:nvPr/>
                </p:nvSpPr>
                <p:spPr bwMode="hidden">
                  <a:xfrm rot="2028410" flipH="1">
                    <a:off x="3681" y="438"/>
                    <a:ext cx="484" cy="8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84" name="Freeform 64"/>
                  <p:cNvSpPr/>
                  <p:nvPr/>
                </p:nvSpPr>
                <p:spPr bwMode="hidden">
                  <a:xfrm rot="2028410" flipH="1">
                    <a:off x="3472" y="231"/>
                    <a:ext cx="260" cy="132"/>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5" name="Group 65"/>
                <p:cNvGrpSpPr/>
                <p:nvPr/>
              </p:nvGrpSpPr>
              <p:grpSpPr>
                <a:xfrm>
                  <a:off x="3554" y="118"/>
                  <a:ext cx="664" cy="349"/>
                  <a:chOff x="3554" y="118"/>
                  <a:chExt cx="664" cy="349"/>
                </a:xfrm>
              </p:grpSpPr>
              <p:sp>
                <p:nvSpPr>
                  <p:cNvPr id="56386" name="Freeform 66"/>
                  <p:cNvSpPr/>
                  <p:nvPr/>
                </p:nvSpPr>
                <p:spPr bwMode="hidden">
                  <a:xfrm rot="2664424" flipH="1">
                    <a:off x="3727" y="383"/>
                    <a:ext cx="491" cy="8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87" name="Freeform 67"/>
                  <p:cNvSpPr/>
                  <p:nvPr/>
                </p:nvSpPr>
                <p:spPr bwMode="hidden">
                  <a:xfrm rot="2664424" flipH="1">
                    <a:off x="3554" y="118"/>
                    <a:ext cx="264" cy="132"/>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6" name="Group 68"/>
                <p:cNvGrpSpPr/>
                <p:nvPr/>
              </p:nvGrpSpPr>
              <p:grpSpPr>
                <a:xfrm>
                  <a:off x="3784" y="30"/>
                  <a:ext cx="305" cy="593"/>
                  <a:chOff x="1633" y="104"/>
                  <a:chExt cx="778" cy="1512"/>
                </a:xfrm>
              </p:grpSpPr>
              <p:sp>
                <p:nvSpPr>
                  <p:cNvPr id="56389" name="Freeform 69"/>
                  <p:cNvSpPr/>
                  <p:nvPr/>
                </p:nvSpPr>
                <p:spPr bwMode="hidden">
                  <a:xfrm rot="3473776" flipH="1">
                    <a:off x="1754" y="958"/>
                    <a:ext cx="1100"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90" name="Freeform 70"/>
                  <p:cNvSpPr/>
                  <p:nvPr/>
                </p:nvSpPr>
                <p:spPr bwMode="hidden">
                  <a:xfrm rot="3473776" flipH="1">
                    <a:off x="1506" y="231"/>
                    <a:ext cx="591"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7" name="Group 71"/>
                <p:cNvGrpSpPr/>
                <p:nvPr/>
              </p:nvGrpSpPr>
              <p:grpSpPr>
                <a:xfrm>
                  <a:off x="3903" y="0"/>
                  <a:ext cx="248" cy="601"/>
                  <a:chOff x="1935" y="28"/>
                  <a:chExt cx="634" cy="1534"/>
                </a:xfrm>
              </p:grpSpPr>
              <p:sp>
                <p:nvSpPr>
                  <p:cNvPr id="56392" name="Freeform 72"/>
                  <p:cNvSpPr/>
                  <p:nvPr/>
                </p:nvSpPr>
                <p:spPr bwMode="hidden">
                  <a:xfrm rot="4126480" flipH="1">
                    <a:off x="1931" y="924"/>
                    <a:ext cx="1061"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93" name="Freeform 73"/>
                  <p:cNvSpPr/>
                  <p:nvPr/>
                </p:nvSpPr>
                <p:spPr bwMode="hidden">
                  <a:xfrm rot="4126480" flipH="1">
                    <a:off x="1819" y="144"/>
                    <a:ext cx="570"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grpSp>
              <p:nvGrpSpPr>
                <p:cNvPr id="28" name="Group 74"/>
                <p:cNvGrpSpPr/>
                <p:nvPr/>
              </p:nvGrpSpPr>
              <p:grpSpPr>
                <a:xfrm>
                  <a:off x="4251" y="252"/>
                  <a:ext cx="723" cy="222"/>
                  <a:chOff x="2822" y="672"/>
                  <a:chExt cx="1845" cy="566"/>
                </a:xfrm>
              </p:grpSpPr>
              <p:sp>
                <p:nvSpPr>
                  <p:cNvPr id="56395" name="Freeform 75"/>
                  <p:cNvSpPr/>
                  <p:nvPr/>
                </p:nvSpPr>
                <p:spPr bwMode="hidden">
                  <a:xfrm rot="-1325434">
                    <a:off x="2822" y="1023"/>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96" name="Freeform 76"/>
                  <p:cNvSpPr/>
                  <p:nvPr/>
                </p:nvSpPr>
                <p:spPr bwMode="hidden">
                  <a:xfrm rot="-1325434">
                    <a:off x="4005" y="672"/>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29" name="Group 77"/>
                <p:cNvGrpSpPr/>
                <p:nvPr/>
              </p:nvGrpSpPr>
              <p:grpSpPr>
                <a:xfrm>
                  <a:off x="4196" y="163"/>
                  <a:ext cx="699" cy="282"/>
                  <a:chOff x="2683" y="445"/>
                  <a:chExt cx="1781" cy="717"/>
                </a:xfrm>
              </p:grpSpPr>
              <p:sp>
                <p:nvSpPr>
                  <p:cNvPr id="56398" name="Freeform 78"/>
                  <p:cNvSpPr/>
                  <p:nvPr/>
                </p:nvSpPr>
                <p:spPr bwMode="hidden">
                  <a:xfrm rot="-1921064">
                    <a:off x="2683" y="947"/>
                    <a:ext cx="1233" cy="215"/>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399" name="Freeform 79"/>
                  <p:cNvSpPr/>
                  <p:nvPr/>
                </p:nvSpPr>
                <p:spPr bwMode="hidden">
                  <a:xfrm rot="-1921064">
                    <a:off x="3802" y="445"/>
                    <a:ext cx="662" cy="338"/>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sp>
              <p:nvSpPr>
                <p:cNvPr id="56400" name="Freeform 80"/>
                <p:cNvSpPr/>
                <p:nvPr/>
              </p:nvSpPr>
              <p:spPr bwMode="hidden">
                <a:xfrm rot="4578755" flipH="1">
                  <a:off x="3968" y="372"/>
                  <a:ext cx="403" cy="57"/>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a:noFill/>
                  <a:round/>
                </a:ln>
                <a:effectLst/>
              </p:spPr>
              <p:txBody>
                <a:bodyPr wrap="none" anchor="ctr"/>
                <a:lstStyle/>
                <a:p>
                  <a:endParaRPr lang="zh-CN" altLang="en-US"/>
                </a:p>
              </p:txBody>
            </p:sp>
            <p:sp>
              <p:nvSpPr>
                <p:cNvPr id="56401" name="Freeform 81"/>
                <p:cNvSpPr/>
                <p:nvPr/>
              </p:nvSpPr>
              <p:spPr bwMode="hidden">
                <a:xfrm rot="4578755" flipH="1">
                  <a:off x="3977" y="77"/>
                  <a:ext cx="216" cy="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w="9525">
                  <a:noFill/>
                  <a:round/>
                </a:ln>
                <a:effectLst/>
              </p:spPr>
              <p:txBody>
                <a:bodyPr wrap="none" anchor="ctr"/>
                <a:lstStyle/>
                <a:p>
                  <a:endParaRPr lang="zh-CN" altLang="en-US"/>
                </a:p>
              </p:txBody>
            </p:sp>
            <p:grpSp>
              <p:nvGrpSpPr>
                <p:cNvPr id="30" name="Group 82"/>
                <p:cNvGrpSpPr/>
                <p:nvPr/>
              </p:nvGrpSpPr>
              <p:grpSpPr>
                <a:xfrm>
                  <a:off x="4242" y="5"/>
                  <a:ext cx="251" cy="596"/>
                  <a:chOff x="2800" y="41"/>
                  <a:chExt cx="640" cy="1520"/>
                </a:xfrm>
              </p:grpSpPr>
              <p:sp>
                <p:nvSpPr>
                  <p:cNvPr id="56403" name="Freeform 83"/>
                  <p:cNvSpPr/>
                  <p:nvPr/>
                </p:nvSpPr>
                <p:spPr bwMode="hidden">
                  <a:xfrm rot="-3857755">
                    <a:off x="2361" y="938"/>
                    <a:ext cx="1062" cy="184"/>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404" name="Freeform 84"/>
                  <p:cNvSpPr/>
                  <p:nvPr/>
                </p:nvSpPr>
                <p:spPr bwMode="hidden">
                  <a:xfrm rot="-3857755">
                    <a:off x="3011" y="181"/>
                    <a:ext cx="570" cy="28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31" name="Group 85"/>
                <p:cNvGrpSpPr/>
                <p:nvPr/>
              </p:nvGrpSpPr>
              <p:grpSpPr>
                <a:xfrm>
                  <a:off x="4295" y="53"/>
                  <a:ext cx="398" cy="574"/>
                  <a:chOff x="2934" y="163"/>
                  <a:chExt cx="1017" cy="1464"/>
                </a:xfrm>
              </p:grpSpPr>
              <p:sp>
                <p:nvSpPr>
                  <p:cNvPr id="56406" name="Freeform 86"/>
                  <p:cNvSpPr/>
                  <p:nvPr/>
                </p:nvSpPr>
                <p:spPr bwMode="hidden">
                  <a:xfrm rot="-2777260">
                    <a:off x="2491" y="915"/>
                    <a:ext cx="1155" cy="270"/>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407" name="Freeform 87"/>
                  <p:cNvSpPr/>
                  <p:nvPr/>
                </p:nvSpPr>
                <p:spPr bwMode="hidden">
                  <a:xfrm rot="-2777260">
                    <a:off x="3430" y="261"/>
                    <a:ext cx="620" cy="42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56462" name="Group 88"/>
                <p:cNvGrpSpPr/>
                <p:nvPr/>
              </p:nvGrpSpPr>
              <p:grpSpPr>
                <a:xfrm>
                  <a:off x="4215" y="2"/>
                  <a:ext cx="95" cy="567"/>
                  <a:chOff x="2730" y="32"/>
                  <a:chExt cx="243" cy="1448"/>
                </a:xfrm>
              </p:grpSpPr>
              <p:sp>
                <p:nvSpPr>
                  <p:cNvPr id="56409" name="Freeform 89"/>
                  <p:cNvSpPr/>
                  <p:nvPr/>
                </p:nvSpPr>
                <p:spPr bwMode="hidden">
                  <a:xfrm rot="-4903748">
                    <a:off x="2296" y="960"/>
                    <a:ext cx="954" cy="86"/>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410" name="Freeform 90"/>
                  <p:cNvSpPr/>
                  <p:nvPr/>
                </p:nvSpPr>
                <p:spPr bwMode="hidden">
                  <a:xfrm rot="-4903748">
                    <a:off x="2650" y="220"/>
                    <a:ext cx="512" cy="13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w="9525">
                    <a:noFill/>
                    <a:round/>
                  </a:ln>
                  <a:effectLst/>
                </p:spPr>
                <p:txBody>
                  <a:bodyPr wrap="none" anchor="ctr"/>
                  <a:lstStyle/>
                  <a:p>
                    <a:endParaRPr lang="zh-CN" altLang="en-US"/>
                  </a:p>
                </p:txBody>
              </p:sp>
            </p:grpSp>
            <p:grpSp>
              <p:nvGrpSpPr>
                <p:cNvPr id="56463" name="Group 91"/>
                <p:cNvGrpSpPr/>
                <p:nvPr/>
              </p:nvGrpSpPr>
              <p:grpSpPr>
                <a:xfrm>
                  <a:off x="3514" y="683"/>
                  <a:ext cx="425" cy="960"/>
                  <a:chOff x="943" y="1769"/>
                  <a:chExt cx="1085" cy="2450"/>
                </a:xfrm>
              </p:grpSpPr>
              <p:sp>
                <p:nvSpPr>
                  <p:cNvPr id="56412" name="Freeform 92"/>
                  <p:cNvSpPr/>
                  <p:nvPr/>
                </p:nvSpPr>
                <p:spPr bwMode="hidden">
                  <a:xfrm rot="18335692" flipH="1">
                    <a:off x="1010" y="2475"/>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413" name="Freeform 93"/>
                  <p:cNvSpPr/>
                  <p:nvPr/>
                </p:nvSpPr>
                <p:spPr bwMode="hidden">
                  <a:xfrm rot="18335692" flipH="1">
                    <a:off x="725" y="3512"/>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6464" name="Group 94"/>
                <p:cNvGrpSpPr/>
                <p:nvPr/>
              </p:nvGrpSpPr>
              <p:grpSpPr>
                <a:xfrm>
                  <a:off x="3715" y="748"/>
                  <a:ext cx="300" cy="930"/>
                  <a:chOff x="1455" y="1936"/>
                  <a:chExt cx="766" cy="2373"/>
                </a:xfrm>
              </p:grpSpPr>
              <p:sp>
                <p:nvSpPr>
                  <p:cNvPr id="56415" name="Freeform 95"/>
                  <p:cNvSpPr/>
                  <p:nvPr/>
                </p:nvSpPr>
                <p:spPr bwMode="hidden">
                  <a:xfrm rot="17542884" flipH="1">
                    <a:off x="1267" y="2578"/>
                    <a:ext cx="1595"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416" name="Freeform 96"/>
                  <p:cNvSpPr/>
                  <p:nvPr/>
                </p:nvSpPr>
                <p:spPr bwMode="hidden">
                  <a:xfrm rot="17542884" flipH="1">
                    <a:off x="1272" y="3636"/>
                    <a:ext cx="856"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6465" name="Group 97"/>
                <p:cNvGrpSpPr/>
                <p:nvPr/>
              </p:nvGrpSpPr>
              <p:grpSpPr>
                <a:xfrm rot="88588">
                  <a:off x="3923" y="769"/>
                  <a:ext cx="180" cy="913"/>
                  <a:chOff x="1956" y="1990"/>
                  <a:chExt cx="492" cy="2604"/>
                </a:xfrm>
              </p:grpSpPr>
              <p:sp>
                <p:nvSpPr>
                  <p:cNvPr id="56418" name="Freeform 98"/>
                  <p:cNvSpPr/>
                  <p:nvPr/>
                </p:nvSpPr>
                <p:spPr bwMode="hidden">
                  <a:xfrm rot="16782062" flipH="1">
                    <a:off x="1442" y="2695"/>
                    <a:ext cx="1711" cy="301"/>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w="9525" cap="flat" cmpd="sng">
                    <a:noFill/>
                    <a:prstDash val="solid"/>
                    <a:round/>
                    <a:headEnd type="none" w="med" len="med"/>
                    <a:tailEnd type="none" w="med" len="med"/>
                  </a:ln>
                  <a:effectLst/>
                </p:spPr>
                <p:txBody>
                  <a:bodyPr wrap="none" anchor="ctr"/>
                  <a:lstStyle/>
                  <a:p>
                    <a:endParaRPr lang="zh-CN" altLang="en-US"/>
                  </a:p>
                </p:txBody>
              </p:sp>
              <p:sp>
                <p:nvSpPr>
                  <p:cNvPr id="56419" name="Freeform 99"/>
                  <p:cNvSpPr/>
                  <p:nvPr/>
                </p:nvSpPr>
                <p:spPr bwMode="hidden">
                  <a:xfrm rot="16782062" flipH="1">
                    <a:off x="1734" y="3898"/>
                    <a:ext cx="918" cy="473"/>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6466" name="Group 100"/>
                <p:cNvGrpSpPr/>
                <p:nvPr/>
              </p:nvGrpSpPr>
              <p:grpSpPr>
                <a:xfrm>
                  <a:off x="4451" y="662"/>
                  <a:ext cx="442" cy="951"/>
                  <a:chOff x="3334" y="1717"/>
                  <a:chExt cx="1125" cy="2426"/>
                </a:xfrm>
              </p:grpSpPr>
              <p:sp>
                <p:nvSpPr>
                  <p:cNvPr id="56421" name="Freeform 101"/>
                  <p:cNvSpPr/>
                  <p:nvPr/>
                </p:nvSpPr>
                <p:spPr bwMode="hidden">
                  <a:xfrm rot="3144576">
                    <a:off x="2628" y="2423"/>
                    <a:ext cx="1724" cy="312"/>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6422" name="Freeform 102"/>
                  <p:cNvSpPr/>
                  <p:nvPr/>
                </p:nvSpPr>
                <p:spPr bwMode="hidden">
                  <a:xfrm rot="3144576">
                    <a:off x="3751" y="3436"/>
                    <a:ext cx="925" cy="490"/>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6467" name="Group 103"/>
                <p:cNvGrpSpPr/>
                <p:nvPr/>
              </p:nvGrpSpPr>
              <p:grpSpPr>
                <a:xfrm>
                  <a:off x="4391" y="721"/>
                  <a:ext cx="347" cy="951"/>
                  <a:chOff x="3181" y="1866"/>
                  <a:chExt cx="883" cy="2426"/>
                </a:xfrm>
              </p:grpSpPr>
              <p:sp>
                <p:nvSpPr>
                  <p:cNvPr id="56424" name="Freeform 104"/>
                  <p:cNvSpPr/>
                  <p:nvPr/>
                </p:nvSpPr>
                <p:spPr bwMode="hidden">
                  <a:xfrm rot="3745735">
                    <a:off x="2506" y="2541"/>
                    <a:ext cx="1650" cy="299"/>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6425" name="Freeform 105"/>
                  <p:cNvSpPr/>
                  <p:nvPr/>
                </p:nvSpPr>
                <p:spPr bwMode="hidden">
                  <a:xfrm rot="3745735">
                    <a:off x="3387" y="3615"/>
                    <a:ext cx="885" cy="469"/>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cap="flat" cmpd="sng">
                    <a:noFill/>
                    <a:prstDash val="solid"/>
                    <a:round/>
                    <a:headEnd type="none" w="med" len="med"/>
                    <a:tailEnd type="none" w="med" len="med"/>
                  </a:ln>
                  <a:effectLst/>
                </p:spPr>
                <p:txBody>
                  <a:bodyPr wrap="none" anchor="ctr"/>
                  <a:lstStyle/>
                  <a:p>
                    <a:endParaRPr lang="zh-CN" altLang="en-US"/>
                  </a:p>
                </p:txBody>
              </p:sp>
            </p:grpSp>
            <p:grpSp>
              <p:nvGrpSpPr>
                <p:cNvPr id="56468" name="Group 106"/>
                <p:cNvGrpSpPr/>
                <p:nvPr/>
              </p:nvGrpSpPr>
              <p:grpSpPr>
                <a:xfrm>
                  <a:off x="4323" y="767"/>
                  <a:ext cx="243" cy="935"/>
                  <a:chOff x="3006" y="1983"/>
                  <a:chExt cx="619" cy="2386"/>
                </a:xfrm>
              </p:grpSpPr>
              <p:sp>
                <p:nvSpPr>
                  <p:cNvPr id="56427" name="Freeform 107"/>
                  <p:cNvSpPr/>
                  <p:nvPr/>
                </p:nvSpPr>
                <p:spPr bwMode="hidden">
                  <a:xfrm rot="4286818">
                    <a:off x="2328" y="2661"/>
                    <a:ext cx="1601" cy="246"/>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6428" name="Freeform 108"/>
                  <p:cNvSpPr/>
                  <p:nvPr/>
                </p:nvSpPr>
                <p:spPr bwMode="hidden">
                  <a:xfrm rot="4286818">
                    <a:off x="3002" y="3747"/>
                    <a:ext cx="859" cy="38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ln>
                  <a:effectLst/>
                </p:spPr>
                <p:txBody>
                  <a:bodyPr wrap="none" anchor="ctr"/>
                  <a:lstStyle/>
                  <a:p>
                    <a:endParaRPr lang="zh-CN" altLang="en-US"/>
                  </a:p>
                </p:txBody>
              </p:sp>
            </p:grpSp>
            <p:grpSp>
              <p:nvGrpSpPr>
                <p:cNvPr id="56469" name="Group 109"/>
                <p:cNvGrpSpPr/>
                <p:nvPr/>
              </p:nvGrpSpPr>
              <p:grpSpPr>
                <a:xfrm>
                  <a:off x="4249" y="813"/>
                  <a:ext cx="159" cy="870"/>
                  <a:chOff x="2819" y="2101"/>
                  <a:chExt cx="405" cy="2219"/>
                </a:xfrm>
              </p:grpSpPr>
              <p:sp>
                <p:nvSpPr>
                  <p:cNvPr id="56430" name="Freeform 110"/>
                  <p:cNvSpPr/>
                  <p:nvPr/>
                </p:nvSpPr>
                <p:spPr bwMode="hidden">
                  <a:xfrm rot="4898956">
                    <a:off x="2206" y="2714"/>
                    <a:ext cx="1471" cy="246"/>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w="9525">
                    <a:noFill/>
                    <a:round/>
                  </a:ln>
                  <a:effectLst/>
                </p:spPr>
                <p:txBody>
                  <a:bodyPr wrap="none" anchor="ctr"/>
                  <a:lstStyle/>
                  <a:p>
                    <a:endParaRPr lang="zh-CN" altLang="en-US"/>
                  </a:p>
                </p:txBody>
              </p:sp>
              <p:sp>
                <p:nvSpPr>
                  <p:cNvPr id="56431" name="Freeform 111"/>
                  <p:cNvSpPr/>
                  <p:nvPr/>
                </p:nvSpPr>
                <p:spPr bwMode="hidden">
                  <a:xfrm rot="4898956">
                    <a:off x="2636" y="3732"/>
                    <a:ext cx="790" cy="386"/>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ln>
                  <a:effectLst/>
                </p:spPr>
                <p:txBody>
                  <a:bodyPr wrap="none" anchor="ctr"/>
                  <a:lstStyle/>
                  <a:p>
                    <a:endParaRPr lang="zh-CN" altLang="en-US"/>
                  </a:p>
                </p:txBody>
              </p:sp>
            </p:grpSp>
            <p:grpSp>
              <p:nvGrpSpPr>
                <p:cNvPr id="56470" name="Group 112"/>
                <p:cNvGrpSpPr/>
                <p:nvPr/>
              </p:nvGrpSpPr>
              <p:grpSpPr>
                <a:xfrm>
                  <a:off x="4045" y="826"/>
                  <a:ext cx="167" cy="857"/>
                  <a:chOff x="2287" y="2135"/>
                  <a:chExt cx="426" cy="2185"/>
                </a:xfrm>
              </p:grpSpPr>
              <p:sp>
                <p:nvSpPr>
                  <p:cNvPr id="56433" name="Freeform 113"/>
                  <p:cNvSpPr/>
                  <p:nvPr/>
                </p:nvSpPr>
                <p:spPr bwMode="hidden">
                  <a:xfrm rot="5755659">
                    <a:off x="1900" y="2760"/>
                    <a:ext cx="1437" cy="188"/>
                  </a:xfrm>
                  <a:custGeom>
                    <a:cxnLst>
                      <a:cxn ang="0">
                        <a:pos x="0" y="504"/>
                      </a:cxn>
                      <a:cxn ang="0">
                        <a:pos x="864" y="168"/>
                      </a:cxn>
                      <a:cxn ang="0">
                        <a:pos x="1776" y="24"/>
                      </a:cxn>
                      <a:cxn ang="0">
                        <a:pos x="2736" y="24"/>
                      </a:cxn>
                      <a:cxn ang="0">
                        <a:pos x="2720" y="103"/>
                      </a:cxn>
                      <a:cxn ang="0">
                        <a:pos x="1764" y="103"/>
                      </a:cxn>
                      <a:cxn ang="0">
                        <a:pos x="654" y="292"/>
                      </a:cxn>
                      <a:cxn ang="0">
                        <a:pos x="0" y="504"/>
                      </a:cxn>
                    </a:cxnLst>
                    <a:rect l="0" t="0" r="r" b="b"/>
                    <a:pathLst>
                      <a:path w="2736" h="503">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w="9525">
                    <a:noFill/>
                    <a:round/>
                  </a:ln>
                  <a:effectLst/>
                </p:spPr>
                <p:txBody>
                  <a:bodyPr wrap="none" anchor="ctr"/>
                  <a:lstStyle/>
                  <a:p>
                    <a:endParaRPr lang="zh-CN" altLang="en-US"/>
                  </a:p>
                </p:txBody>
              </p:sp>
              <p:sp>
                <p:nvSpPr>
                  <p:cNvPr id="56434" name="Freeform 114"/>
                  <p:cNvSpPr/>
                  <p:nvPr/>
                </p:nvSpPr>
                <p:spPr bwMode="hidden">
                  <a:xfrm rot="5755659">
                    <a:off x="2049" y="3787"/>
                    <a:ext cx="771" cy="295"/>
                  </a:xfrm>
                  <a:custGeom>
                    <a:cxnLst>
                      <a:cxn ang="0">
                        <a:pos x="5" y="8"/>
                      </a:cxn>
                      <a:cxn ang="0">
                        <a:pos x="485" y="56"/>
                      </a:cxn>
                      <a:cxn ang="0">
                        <a:pos x="1157" y="200"/>
                      </a:cxn>
                      <a:cxn ang="0">
                        <a:pos x="1611" y="432"/>
                      </a:cxn>
                      <a:cxn ang="0">
                        <a:pos x="1756" y="609"/>
                      </a:cxn>
                      <a:cxn ang="0">
                        <a:pos x="1689" y="787"/>
                      </a:cxn>
                      <a:cxn ang="0">
                        <a:pos x="1589" y="632"/>
                      </a:cxn>
                      <a:cxn ang="0">
                        <a:pos x="1389" y="454"/>
                      </a:cxn>
                      <a:cxn ang="0">
                        <a:pos x="1109" y="296"/>
                      </a:cxn>
                      <a:cxn ang="0">
                        <a:pos x="581" y="152"/>
                      </a:cxn>
                      <a:cxn ang="0">
                        <a:pos x="0" y="76"/>
                      </a:cxn>
                      <a:cxn ang="0">
                        <a:pos x="5" y="8"/>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w="9525">
                    <a:noFill/>
                    <a:round/>
                  </a:ln>
                  <a:effectLst/>
                </p:spPr>
                <p:txBody>
                  <a:bodyPr wrap="none" anchor="ctr"/>
                  <a:lstStyle/>
                  <a:p>
                    <a:endParaRPr lang="zh-CN" altLang="en-US"/>
                  </a:p>
                </p:txBody>
              </p:sp>
            </p:grpSp>
          </p:grpSp>
          <p:sp>
            <p:nvSpPr>
              <p:cNvPr id="56435" name="Freeform 115"/>
              <p:cNvSpPr/>
              <p:nvPr/>
            </p:nvSpPr>
            <p:spPr bwMode="hidden">
              <a:xfrm flipH="1">
                <a:off x="3873" y="934"/>
                <a:ext cx="191" cy="580"/>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ln>
              <a:effectLst/>
            </p:spPr>
            <p:txBody>
              <a:bodyPr wrap="none" anchor="ctr"/>
              <a:lstStyle/>
              <a:p>
                <a:endParaRPr lang="zh-CN" altLang="en-US"/>
              </a:p>
            </p:txBody>
          </p:sp>
          <p:sp>
            <p:nvSpPr>
              <p:cNvPr id="56436" name="Arc 116"/>
              <p:cNvSpPr/>
              <p:nvPr/>
            </p:nvSpPr>
            <p:spPr bwMode="hidden">
              <a:xfrm flipH="1">
                <a:off x="3528" y="726"/>
                <a:ext cx="833" cy="903"/>
              </a:xfrm>
              <a:custGeom>
                <a:gdLst>
                  <a:gd name="G0" fmla="+- 0 0 0"/>
                  <a:gd name="G1" fmla="+- 20897 0 0"/>
                  <a:gd name="G2" fmla="+- 21600 0 0"/>
                  <a:gd name="T0" fmla="*/ 5467 w 21600"/>
                  <a:gd name="T1" fmla="*/ 0 h 21602"/>
                  <a:gd name="T2" fmla="*/ 21589 w 21600"/>
                  <a:gd name="T3" fmla="*/ 21602 h 21602"/>
                  <a:gd name="T4" fmla="*/ 0 w 21600"/>
                  <a:gd name="T5" fmla="*/ 20897 h 21602"/>
                </a:gd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ln>
              <a:effectLst/>
            </p:spPr>
            <p:txBody>
              <a:bodyPr wrap="none" anchor="ctr"/>
              <a:lstStyle/>
              <a:p>
                <a:endParaRPr lang="zh-CN" altLang="en-US"/>
              </a:p>
            </p:txBody>
          </p:sp>
          <p:sp>
            <p:nvSpPr>
              <p:cNvPr id="56437" name="Arc 117"/>
              <p:cNvSpPr/>
              <p:nvPr/>
            </p:nvSpPr>
            <p:spPr bwMode="hidden">
              <a:xfrm flipV="1">
                <a:off x="4278" y="179"/>
                <a:ext cx="1007" cy="802"/>
              </a:xfrm>
              <a:custGeom>
                <a:gdLst>
                  <a:gd name="G0" fmla="+- 17826 0 0"/>
                  <a:gd name="G1" fmla="+- 0 0 0"/>
                  <a:gd name="G2" fmla="+- 21600 0 0"/>
                  <a:gd name="T0" fmla="*/ 36729 w 36729"/>
                  <a:gd name="T1" fmla="*/ 10451 h 21600"/>
                  <a:gd name="T2" fmla="*/ 0 w 36729"/>
                  <a:gd name="T3" fmla="*/ 12197 h 21600"/>
                  <a:gd name="T4" fmla="*/ 17826 w 36729"/>
                  <a:gd name="T5" fmla="*/ 0 h 21600"/>
                </a:gd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ln>
              <a:effectLst/>
            </p:spPr>
            <p:txBody>
              <a:bodyPr wrap="none" anchor="ctr"/>
              <a:lstStyle/>
              <a:p>
                <a:endParaRPr lang="zh-CN" altLang="en-US"/>
              </a:p>
            </p:txBody>
          </p:sp>
          <p:sp>
            <p:nvSpPr>
              <p:cNvPr id="56438" name="Arc 118"/>
              <p:cNvSpPr/>
              <p:nvPr/>
            </p:nvSpPr>
            <p:spPr bwMode="hidden">
              <a:xfrm flipH="1">
                <a:off x="3612" y="580"/>
                <a:ext cx="487" cy="933"/>
              </a:xfrm>
              <a:custGeom>
                <a:gdLst>
                  <a:gd name="G0" fmla="+- 7340 0 0"/>
                  <a:gd name="G1" fmla="+- 21600 0 0"/>
                  <a:gd name="G2" fmla="+- 21600 0 0"/>
                  <a:gd name="T0" fmla="*/ 0 w 28940"/>
                  <a:gd name="T1" fmla="*/ 1285 h 22305"/>
                  <a:gd name="T2" fmla="*/ 28929 w 28940"/>
                  <a:gd name="T3" fmla="*/ 22305 h 22305"/>
                  <a:gd name="T4" fmla="*/ 7340 w 28940"/>
                  <a:gd name="T5" fmla="*/ 21600 h 22305"/>
                </a:gd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ln>
              <a:effectLst/>
            </p:spPr>
            <p:txBody>
              <a:bodyPr wrap="none" anchor="ctr"/>
              <a:lstStyle/>
              <a:p>
                <a:endParaRPr lang="zh-CN" altLang="en-US"/>
              </a:p>
            </p:txBody>
          </p:sp>
          <p:sp>
            <p:nvSpPr>
              <p:cNvPr id="56439" name="Arc 119"/>
              <p:cNvSpPr/>
              <p:nvPr/>
            </p:nvSpPr>
            <p:spPr bwMode="hidden">
              <a:xfrm flipH="1">
                <a:off x="3267" y="628"/>
                <a:ext cx="791" cy="932"/>
              </a:xfrm>
              <a:custGeom>
                <a:gdLst>
                  <a:gd name="G0" fmla="+- 8873 0 0"/>
                  <a:gd name="G1" fmla="+- 21600 0 0"/>
                  <a:gd name="G2" fmla="+- 21600 0 0"/>
                  <a:gd name="T0" fmla="*/ 0 w 30473"/>
                  <a:gd name="T1" fmla="*/ 1907 h 22305"/>
                  <a:gd name="T2" fmla="*/ 30462 w 30473"/>
                  <a:gd name="T3" fmla="*/ 22305 h 22305"/>
                  <a:gd name="T4" fmla="*/ 8873 w 30473"/>
                  <a:gd name="T5" fmla="*/ 21600 h 22305"/>
                </a:gd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ln>
              <a:effectLst/>
            </p:spPr>
            <p:txBody>
              <a:bodyPr wrap="none" anchor="ctr"/>
              <a:lstStyle/>
              <a:p>
                <a:endParaRPr lang="zh-CN" altLang="en-US"/>
              </a:p>
            </p:txBody>
          </p:sp>
          <p:sp>
            <p:nvSpPr>
              <p:cNvPr id="56440" name="Arc 120"/>
              <p:cNvSpPr/>
              <p:nvPr/>
            </p:nvSpPr>
            <p:spPr bwMode="hidden">
              <a:xfrm flipH="1">
                <a:off x="3197" y="458"/>
                <a:ext cx="932" cy="933"/>
              </a:xfrm>
              <a:custGeom>
                <a:gdLst>
                  <a:gd name="G0" fmla="+- 12855 0 0"/>
                  <a:gd name="G1" fmla="+- 21600 0 0"/>
                  <a:gd name="G2" fmla="+- 21600 0 0"/>
                  <a:gd name="T0" fmla="*/ 0 w 34455"/>
                  <a:gd name="T1" fmla="*/ 4241 h 22305"/>
                  <a:gd name="T2" fmla="*/ 34444 w 34455"/>
                  <a:gd name="T3" fmla="*/ 22305 h 22305"/>
                  <a:gd name="T4" fmla="*/ 12855 w 34455"/>
                  <a:gd name="T5" fmla="*/ 21600 h 22305"/>
                </a:gd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ln>
              <a:effectLst/>
            </p:spPr>
            <p:txBody>
              <a:bodyPr wrap="none" anchor="ctr"/>
              <a:lstStyle/>
              <a:p>
                <a:endParaRPr lang="zh-CN" altLang="en-US"/>
              </a:p>
            </p:txBody>
          </p:sp>
          <p:sp>
            <p:nvSpPr>
              <p:cNvPr id="56441" name="Arc 121"/>
              <p:cNvSpPr/>
              <p:nvPr/>
            </p:nvSpPr>
            <p:spPr bwMode="hidden">
              <a:xfrm>
                <a:off x="4229" y="589"/>
                <a:ext cx="149" cy="933"/>
              </a:xfrm>
              <a:custGeom>
                <a:gdLst>
                  <a:gd name="G0" fmla="+- 13212 0 0"/>
                  <a:gd name="G1" fmla="+- 21600 0 0"/>
                  <a:gd name="G2" fmla="+- 21600 0 0"/>
                  <a:gd name="T0" fmla="*/ 0 w 34812"/>
                  <a:gd name="T1" fmla="*/ 4512 h 22305"/>
                  <a:gd name="T2" fmla="*/ 34801 w 34812"/>
                  <a:gd name="T3" fmla="*/ 22305 h 22305"/>
                  <a:gd name="T4" fmla="*/ 13212 w 34812"/>
                  <a:gd name="T5" fmla="*/ 21600 h 22305"/>
                </a:gd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ln>
              <a:effectLst/>
            </p:spPr>
            <p:txBody>
              <a:bodyPr wrap="none" anchor="ctr"/>
              <a:lstStyle/>
              <a:p>
                <a:endParaRPr lang="zh-CN" altLang="en-US"/>
              </a:p>
            </p:txBody>
          </p:sp>
          <p:sp>
            <p:nvSpPr>
              <p:cNvPr id="56442" name="Arc 122"/>
              <p:cNvSpPr/>
              <p:nvPr/>
            </p:nvSpPr>
            <p:spPr bwMode="hidden">
              <a:xfrm>
                <a:off x="4268" y="585"/>
                <a:ext cx="394" cy="933"/>
              </a:xfrm>
              <a:custGeom>
                <a:gdLst>
                  <a:gd name="G0" fmla="+- 13212 0 0"/>
                  <a:gd name="G1" fmla="+- 21600 0 0"/>
                  <a:gd name="G2" fmla="+- 21600 0 0"/>
                  <a:gd name="T0" fmla="*/ 0 w 34812"/>
                  <a:gd name="T1" fmla="*/ 4512 h 22305"/>
                  <a:gd name="T2" fmla="*/ 34801 w 34812"/>
                  <a:gd name="T3" fmla="*/ 22305 h 22305"/>
                  <a:gd name="T4" fmla="*/ 13212 w 34812"/>
                  <a:gd name="T5" fmla="*/ 21600 h 22305"/>
                </a:gd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ln>
              <a:effectLst/>
            </p:spPr>
            <p:txBody>
              <a:bodyPr wrap="none" anchor="ctr"/>
              <a:lstStyle/>
              <a:p>
                <a:endParaRPr lang="zh-CN" altLang="en-US"/>
              </a:p>
            </p:txBody>
          </p:sp>
          <p:sp>
            <p:nvSpPr>
              <p:cNvPr id="56443" name="Arc 123"/>
              <p:cNvSpPr/>
              <p:nvPr/>
            </p:nvSpPr>
            <p:spPr bwMode="hidden">
              <a:xfrm>
                <a:off x="4303" y="463"/>
                <a:ext cx="559" cy="933"/>
              </a:xfrm>
              <a:custGeom>
                <a:gdLst>
                  <a:gd name="G0" fmla="+- 13212 0 0"/>
                  <a:gd name="G1" fmla="+- 21600 0 0"/>
                  <a:gd name="G2" fmla="+- 21600 0 0"/>
                  <a:gd name="T0" fmla="*/ 0 w 34812"/>
                  <a:gd name="T1" fmla="*/ 4512 h 22305"/>
                  <a:gd name="T2" fmla="*/ 34801 w 34812"/>
                  <a:gd name="T3" fmla="*/ 22305 h 22305"/>
                  <a:gd name="T4" fmla="*/ 13212 w 34812"/>
                  <a:gd name="T5" fmla="*/ 21600 h 22305"/>
                </a:gd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ln>
              <a:effectLst/>
            </p:spPr>
            <p:txBody>
              <a:bodyPr wrap="none" anchor="ctr"/>
              <a:lstStyle/>
              <a:p>
                <a:endParaRPr lang="zh-CN" altLang="en-US"/>
              </a:p>
            </p:txBody>
          </p:sp>
          <p:sp>
            <p:nvSpPr>
              <p:cNvPr id="56444" name="Freeform 124"/>
              <p:cNvSpPr/>
              <p:nvPr/>
            </p:nvSpPr>
            <p:spPr bwMode="hidden">
              <a:xfrm>
                <a:off x="4410" y="1033"/>
                <a:ext cx="190" cy="580"/>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ln>
              <a:effectLst/>
            </p:spPr>
            <p:txBody>
              <a:bodyPr wrap="none" anchor="ctr"/>
              <a:lstStyle/>
              <a:p>
                <a:endParaRPr lang="zh-CN" altLang="en-US"/>
              </a:p>
            </p:txBody>
          </p:sp>
          <p:sp>
            <p:nvSpPr>
              <p:cNvPr id="56445" name="Freeform 125"/>
              <p:cNvSpPr/>
              <p:nvPr/>
            </p:nvSpPr>
            <p:spPr bwMode="hidden">
              <a:xfrm rot="19660756" flipV="1">
                <a:off x="4114" y="843"/>
                <a:ext cx="173" cy="328"/>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ln>
              <a:effectLst/>
            </p:spPr>
            <p:txBody>
              <a:bodyPr wrap="none" anchor="ctr"/>
              <a:lstStyle/>
              <a:p>
                <a:endParaRPr lang="zh-CN" altLang="en-US"/>
              </a:p>
            </p:txBody>
          </p:sp>
          <p:sp>
            <p:nvSpPr>
              <p:cNvPr id="56446" name="Arc 126"/>
              <p:cNvSpPr/>
              <p:nvPr/>
            </p:nvSpPr>
            <p:spPr bwMode="hidden">
              <a:xfrm flipH="1">
                <a:off x="3144" y="319"/>
                <a:ext cx="996" cy="933"/>
              </a:xfrm>
              <a:custGeom>
                <a:gdLst>
                  <a:gd name="G0" fmla="+- 15230 0 0"/>
                  <a:gd name="G1" fmla="+- 21600 0 0"/>
                  <a:gd name="G2" fmla="+- 21600 0 0"/>
                  <a:gd name="T0" fmla="*/ 0 w 36830"/>
                  <a:gd name="T1" fmla="*/ 6283 h 22305"/>
                  <a:gd name="T2" fmla="*/ 36819 w 36830"/>
                  <a:gd name="T3" fmla="*/ 22305 h 22305"/>
                  <a:gd name="T4" fmla="*/ 15230 w 36830"/>
                  <a:gd name="T5" fmla="*/ 21600 h 22305"/>
                </a:gd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ln>
              <a:effectLst/>
            </p:spPr>
            <p:txBody>
              <a:bodyPr wrap="none" anchor="ctr"/>
              <a:lstStyle/>
              <a:p>
                <a:endParaRPr lang="zh-CN" altLang="en-US"/>
              </a:p>
            </p:txBody>
          </p:sp>
          <p:sp>
            <p:nvSpPr>
              <p:cNvPr id="56447" name="Arc 127"/>
              <p:cNvSpPr/>
              <p:nvPr/>
            </p:nvSpPr>
            <p:spPr bwMode="hidden">
              <a:xfrm flipH="1">
                <a:off x="3425" y="123"/>
                <a:ext cx="725" cy="903"/>
              </a:xfrm>
              <a:custGeom>
                <a:gdLst>
                  <a:gd name="G0" fmla="+- 18231 0 0"/>
                  <a:gd name="G1" fmla="+- 21600 0 0"/>
                  <a:gd name="G2" fmla="+- 21600 0 0"/>
                  <a:gd name="T0" fmla="*/ 0 w 31881"/>
                  <a:gd name="T1" fmla="*/ 10016 h 21600"/>
                  <a:gd name="T2" fmla="*/ 31881 w 31881"/>
                  <a:gd name="T3" fmla="*/ 4860 h 21600"/>
                  <a:gd name="T4" fmla="*/ 18231 w 31881"/>
                  <a:gd name="T5" fmla="*/ 21600 h 21600"/>
                </a:gdLst>
                <a:cxnLst>
                  <a:cxn ang="0">
                    <a:pos x="T0" y="T1"/>
                  </a:cxn>
                  <a:cxn ang="0">
                    <a:pos x="T2" y="T3"/>
                  </a:cxn>
                  <a:cxn ang="0">
                    <a:pos x="T4" y="T5"/>
                  </a:cxn>
                </a:cxnLst>
                <a:rect l="0" t="0" r="r" b="b"/>
                <a:pathLst>
                  <a:path w="31880" h="21600" fill="none" extrusionOk="0">
                    <a:moveTo>
                      <a:pt x="-1" y="10015"/>
                    </a:moveTo>
                    <a:cubicBezTo>
                      <a:pt x="3963" y="3778"/>
                      <a:pt x="10840" y="-1"/>
                      <a:pt x="18231" y="0"/>
                    </a:cubicBezTo>
                    <a:cubicBezTo>
                      <a:pt x="23204" y="0"/>
                      <a:pt x="28026" y="1716"/>
                      <a:pt x="31881" y="4859"/>
                    </a:cubicBezTo>
                  </a:path>
                  <a:path w="31880"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ln>
              <a:effectLst/>
            </p:spPr>
            <p:txBody>
              <a:bodyPr wrap="none" anchor="ctr"/>
              <a:lstStyle/>
              <a:p>
                <a:endParaRPr lang="zh-CN" altLang="en-US"/>
              </a:p>
            </p:txBody>
          </p:sp>
          <p:sp>
            <p:nvSpPr>
              <p:cNvPr id="56448" name="Arc 128"/>
              <p:cNvSpPr/>
              <p:nvPr/>
            </p:nvSpPr>
            <p:spPr bwMode="hidden">
              <a:xfrm>
                <a:off x="4199" y="502"/>
                <a:ext cx="299" cy="904"/>
              </a:xfrm>
              <a:custGeom>
                <a:gdLst>
                  <a:gd name="G0" fmla="+- 13212 0 0"/>
                  <a:gd name="G1" fmla="+- 21600 0 0"/>
                  <a:gd name="G2" fmla="+- 21600 0 0"/>
                  <a:gd name="T0" fmla="*/ 0 w 31146"/>
                  <a:gd name="T1" fmla="*/ 4512 h 21600"/>
                  <a:gd name="T2" fmla="*/ 31146 w 31146"/>
                  <a:gd name="T3" fmla="*/ 9561 h 21600"/>
                  <a:gd name="T4" fmla="*/ 13212 w 31146"/>
                  <a:gd name="T5" fmla="*/ 21600 h 21600"/>
                </a:gd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ln>
              <a:effectLst/>
            </p:spPr>
            <p:txBody>
              <a:bodyPr wrap="none" anchor="ctr"/>
              <a:lstStyle/>
              <a:p>
                <a:endParaRPr lang="zh-CN" altLang="en-US"/>
              </a:p>
            </p:txBody>
          </p:sp>
          <p:sp>
            <p:nvSpPr>
              <p:cNvPr id="56449" name="Freeform 129"/>
              <p:cNvSpPr/>
              <p:nvPr/>
            </p:nvSpPr>
            <p:spPr bwMode="hidden">
              <a:xfrm flipH="1">
                <a:off x="3307" y="982"/>
                <a:ext cx="425" cy="597"/>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6450" name="Freeform 130"/>
              <p:cNvSpPr/>
              <p:nvPr/>
            </p:nvSpPr>
            <p:spPr bwMode="hidden">
              <a:xfrm flipH="1">
                <a:off x="3507" y="350"/>
                <a:ext cx="273" cy="598"/>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6451" name="Freeform 131"/>
              <p:cNvSpPr/>
              <p:nvPr/>
            </p:nvSpPr>
            <p:spPr bwMode="hidden">
              <a:xfrm flipH="1">
                <a:off x="3821" y="172"/>
                <a:ext cx="164" cy="597"/>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6452" name="Freeform 132"/>
              <p:cNvSpPr/>
              <p:nvPr/>
            </p:nvSpPr>
            <p:spPr bwMode="hidden">
              <a:xfrm>
                <a:off x="4841" y="894"/>
                <a:ext cx="395" cy="628"/>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ln>
              <a:effectLst/>
            </p:spPr>
            <p:txBody>
              <a:bodyPr wrap="none" anchor="ctr"/>
              <a:lstStyle/>
              <a:p>
                <a:endParaRPr lang="zh-CN" altLang="en-US"/>
              </a:p>
            </p:txBody>
          </p:sp>
          <p:sp>
            <p:nvSpPr>
              <p:cNvPr id="56453" name="Freeform 133"/>
              <p:cNvSpPr/>
              <p:nvPr/>
            </p:nvSpPr>
            <p:spPr bwMode="hidden">
              <a:xfrm>
                <a:off x="4636" y="576"/>
                <a:ext cx="595" cy="419"/>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6454" name="Freeform 134"/>
              <p:cNvSpPr/>
              <p:nvPr/>
            </p:nvSpPr>
            <p:spPr bwMode="hidden">
              <a:xfrm>
                <a:off x="4658" y="132"/>
                <a:ext cx="260" cy="562"/>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ln>
              <a:effectLst/>
            </p:spPr>
            <p:txBody>
              <a:bodyPr wrap="none" anchor="ctr"/>
              <a:lstStyle/>
              <a:p>
                <a:endParaRPr lang="zh-CN" altLang="en-US"/>
              </a:p>
            </p:txBody>
          </p:sp>
          <p:sp>
            <p:nvSpPr>
              <p:cNvPr id="56455" name="Freeform 135"/>
              <p:cNvSpPr/>
              <p:nvPr/>
            </p:nvSpPr>
            <p:spPr bwMode="hidden">
              <a:xfrm rot="20253368">
                <a:off x="4401" y="599"/>
                <a:ext cx="174" cy="329"/>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ln>
              <a:effectLst/>
            </p:spPr>
            <p:txBody>
              <a:bodyPr wrap="none" anchor="ctr"/>
              <a:lstStyle/>
              <a:p>
                <a:endParaRPr lang="zh-CN" altLang="en-US"/>
              </a:p>
            </p:txBody>
          </p:sp>
          <p:sp>
            <p:nvSpPr>
              <p:cNvPr id="56456" name="Freeform 136"/>
              <p:cNvSpPr/>
              <p:nvPr/>
            </p:nvSpPr>
            <p:spPr bwMode="hidden">
              <a:xfrm rot="1346631" flipH="1">
                <a:off x="3783" y="590"/>
                <a:ext cx="173" cy="329"/>
              </a:xfrm>
              <a:custGeom>
                <a:cxnLst>
                  <a:cxn ang="0">
                    <a:pos x="0" y="64"/>
                  </a:cxn>
                  <a:cxn ang="0">
                    <a:pos x="240" y="16"/>
                  </a:cxn>
                  <a:cxn ang="0">
                    <a:pos x="96" y="160"/>
                  </a:cxn>
                  <a:cxn ang="0">
                    <a:pos x="336" y="160"/>
                  </a:cxn>
                  <a:cxn ang="0">
                    <a:pos x="192" y="304"/>
                  </a:cxn>
                  <a:cxn ang="0">
                    <a:pos x="384" y="352"/>
                  </a:cxn>
                  <a:cxn ang="0">
                    <a:pos x="288" y="448"/>
                  </a:cxn>
                  <a:cxn ang="0">
                    <a:pos x="480" y="496"/>
                  </a:cxn>
                  <a:cxn ang="0">
                    <a:pos x="384" y="592"/>
                  </a:cxn>
                  <a:cxn ang="0">
                    <a:pos x="528" y="640"/>
                  </a:cxn>
                  <a:cxn ang="0">
                    <a:pos x="480" y="736"/>
                  </a:cxn>
                  <a:cxn ang="0">
                    <a:pos x="576" y="832"/>
                  </a:cxn>
                  <a:cxn ang="0">
                    <a:pos x="576" y="928"/>
                  </a:cxn>
                  <a:cxn ang="0">
                    <a:pos x="672" y="1072"/>
                  </a:cxn>
                  <a:cxn ang="0">
                    <a:pos x="624" y="1216"/>
                  </a:cxn>
                  <a:cxn ang="0">
                    <a:pos x="720" y="1312"/>
                  </a:cxn>
                  <a:cxn ang="0">
                    <a:pos x="672" y="1456"/>
                  </a:cxn>
                  <a:cxn ang="0">
                    <a:pos x="720" y="1600"/>
                  </a:cxn>
                  <a:cxn ang="0">
                    <a:pos x="672" y="1696"/>
                  </a:cxn>
                  <a:cxn ang="0">
                    <a:pos x="768" y="1840"/>
                  </a:cxn>
                  <a:cxn ang="0">
                    <a:pos x="720" y="1984"/>
                  </a:cxn>
                  <a:cxn ang="0">
                    <a:pos x="768" y="2176"/>
                  </a:cxn>
                  <a:cxn ang="0">
                    <a:pos x="720" y="2224"/>
                  </a:cxn>
                  <a:cxn ang="0">
                    <a:pos x="768" y="2368"/>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ln>
              <a:effectLst/>
            </p:spPr>
            <p:txBody>
              <a:bodyPr wrap="none" anchor="ctr"/>
              <a:lstStyle/>
              <a:p>
                <a:endParaRPr lang="zh-CN" altLang="en-US"/>
              </a:p>
            </p:txBody>
          </p:sp>
        </p:grpSp>
      </p:grpSp>
      <p:sp>
        <p:nvSpPr>
          <p:cNvPr id="56457" name="Rectangle 137"/>
          <p:cNvSpPr>
            <a:spLocks noGrp="1" noChangeArrowheads="1"/>
          </p:cNvSpPr>
          <p:nvPr>
            <p:ph type="title"/>
          </p:nvPr>
        </p:nvSpPr>
        <p:spPr bwMode="auto">
          <a:xfrm>
            <a:off x="685800" y="226219"/>
            <a:ext cx="7772400" cy="1096566"/>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56458" name="Rectangle 138"/>
          <p:cNvSpPr>
            <a:spLocks noGrp="1" noChangeArrowheads="1"/>
          </p:cNvSpPr>
          <p:nvPr>
            <p:ph type="body" idx="1"/>
          </p:nvPr>
        </p:nvSpPr>
        <p:spPr bwMode="auto">
          <a:xfrm>
            <a:off x="685800" y="1485900"/>
            <a:ext cx="7772400" cy="3086100"/>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56459" name="Rectangle 139"/>
          <p:cNvSpPr>
            <a:spLocks noGrp="1" noChangeArrowheads="1"/>
          </p:cNvSpPr>
          <p:nvPr>
            <p:ph type="dt" sz="half" idx="2"/>
          </p:nvPr>
        </p:nvSpPr>
        <p:spPr bwMode="auto">
          <a:xfrm>
            <a:off x="685800" y="4686300"/>
            <a:ext cx="1905000" cy="342900"/>
          </a:xfrm>
          <a:prstGeom prst="rect">
            <a:avLst/>
          </a:prstGeom>
          <a:noFill/>
          <a:ln w="9525">
            <a:noFill/>
            <a:miter lim="800000"/>
          </a:ln>
          <a:effectLst/>
        </p:spPr>
        <p:txBody>
          <a:bodyPr vert="horz" wrap="square" lIns="91440" tIns="45720" rIns="91440" bIns="45720" numCol="1" anchor="t" anchorCtr="0" compatLnSpc="1"/>
          <a:lstStyle>
            <a:lvl1pPr>
              <a:defRPr sz="1400">
                <a:latin typeface="+mn-lt"/>
              </a:defRPr>
            </a:lvl1pPr>
          </a:lstStyle>
          <a:p>
            <a:fld id="{1EAA10A0-1997-43B1-9B05-8596704DBE46}" type="datetimeFigureOut">
              <a:rPr lang="zh-CN" altLang="en-US"/>
              <a:t/>
            </a:fld>
            <a:endParaRPr lang="en-US" altLang="zh-CN"/>
          </a:p>
        </p:txBody>
      </p:sp>
      <p:sp>
        <p:nvSpPr>
          <p:cNvPr id="56460" name="Rectangle 140"/>
          <p:cNvSpPr>
            <a:spLocks noGrp="1" noChangeArrowheads="1"/>
          </p:cNvSpPr>
          <p:nvPr>
            <p:ph type="ftr" sz="quarter" idx="3"/>
          </p:nvPr>
        </p:nvSpPr>
        <p:spPr bwMode="auto">
          <a:xfrm>
            <a:off x="3124200" y="4686300"/>
            <a:ext cx="2895600" cy="34290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mn-lt"/>
              </a:defRPr>
            </a:lvl1pPr>
          </a:lstStyle>
          <a:p>
            <a:endParaRPr lang="en-US" altLang="zh-CN"/>
          </a:p>
        </p:txBody>
      </p:sp>
      <p:sp>
        <p:nvSpPr>
          <p:cNvPr id="56461" name="Rectangle 141"/>
          <p:cNvSpPr>
            <a:spLocks noGrp="1" noChangeArrowheads="1"/>
          </p:cNvSpPr>
          <p:nvPr>
            <p:ph type="sldNum" sz="quarter" idx="4"/>
          </p:nvPr>
        </p:nvSpPr>
        <p:spPr bwMode="auto">
          <a:xfrm>
            <a:off x="6553200" y="4686300"/>
            <a:ext cx="1905000" cy="342900"/>
          </a:xfrm>
          <a:prstGeom prst="rect">
            <a:avLst/>
          </a:prstGeom>
          <a:noFill/>
          <a:ln w="9525">
            <a:noFill/>
            <a:miter lim="800000"/>
          </a:ln>
          <a:effectLst/>
        </p:spPr>
        <p:txBody>
          <a:bodyPr vert="horz" wrap="square" lIns="91440" tIns="45720" rIns="91440" bIns="45720" numCol="1" anchor="t" anchorCtr="0" compatLnSpc="1"/>
          <a:lstStyle>
            <a:lvl1pPr algn="r">
              <a:defRPr sz="1400">
                <a:latin typeface="+mn-lt"/>
              </a:defRPr>
            </a:lvl1pPr>
          </a:lstStyle>
          <a:p>
            <a:fld id="{80D29BF8-002B-4C09-900F-D09506E8386D}" type="slidenum">
              <a:rPr lang="zh-CN" altLang="en-US"/>
              <a:t/>
            </a:fld>
            <a:endParaRPr lang="en-US" altLang="zh-CN"/>
          </a:p>
        </p:txBody>
      </p:sp>
    </p:spTree>
  </p:cSld>
  <p:clrMap bg1="dk2" tx1="lt1" bg2="dk1" tx2="lt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transition/>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2pPr>
      <a:lvl3pPr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3pPr>
      <a:lvl4pPr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4pPr>
      <a:lvl5pPr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5pPr>
      <a:lvl6pPr marL="457200"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6pPr>
      <a:lvl7pPr marL="914400"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7pPr>
      <a:lvl8pPr marL="1371600"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8pPr>
      <a:lvl9pPr marL="1828800" algn="l" rtl="0" fontAlgn="base">
        <a:spcBef>
          <a:spcPct val="0"/>
        </a:spcBef>
        <a:spcAft>
          <a:spcPct val="0"/>
        </a:spcAft>
        <a:defRPr sz="4400">
          <a:solidFill>
            <a:schemeClr val="tx2"/>
          </a:solidFill>
          <a:latin typeface="Arial Black" panose="020b0a040201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hlink"/>
        </a:buClr>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folHlink"/>
        </a:buClr>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Font typeface="Times New Roman" panose="02020603050405020304" pitchFamily="18" charset="0"/>
        <a:buChar char="−"/>
        <a:defRPr sz="2000">
          <a:solidFill>
            <a:schemeClr val="tx1"/>
          </a:solidFill>
          <a:latin typeface="+mn-lt"/>
          <a:ea typeface="+mn-ea"/>
        </a:defRPr>
      </a:lvl4pPr>
      <a:lvl5pPr marL="2057400" indent="-228600" algn="l" rtl="0" fontAlgn="base">
        <a:spcBef>
          <a:spcPct val="20000"/>
        </a:spcBef>
        <a:spcAft>
          <a:spcPct val="0"/>
        </a:spcAft>
        <a:buFont typeface="Times New Roman" panose="02020603050405020304" pitchFamily="18" charset="0"/>
        <a:buChar char="–"/>
        <a:defRPr sz="2000">
          <a:solidFill>
            <a:schemeClr val="tx1"/>
          </a:solidFill>
          <a:latin typeface="+mn-lt"/>
          <a:ea typeface="+mn-ea"/>
        </a:defRPr>
      </a:lvl5pPr>
      <a:lvl6pPr marL="2514600" indent="-228600" algn="l" rtl="0" fontAlgn="base">
        <a:spcBef>
          <a:spcPct val="20000"/>
        </a:spcBef>
        <a:spcAft>
          <a:spcPct val="0"/>
        </a:spcAft>
        <a:buFont typeface="Times New Roman" panose="02020603050405020304" pitchFamily="18" charset="0"/>
        <a:buChar char="–"/>
        <a:defRPr sz="2000">
          <a:solidFill>
            <a:schemeClr val="tx1"/>
          </a:solidFill>
          <a:latin typeface="+mn-lt"/>
          <a:ea typeface="+mn-ea"/>
        </a:defRPr>
      </a:lvl6pPr>
      <a:lvl7pPr marL="2971800" indent="-228600" algn="l" rtl="0" fontAlgn="base">
        <a:spcBef>
          <a:spcPct val="20000"/>
        </a:spcBef>
        <a:spcAft>
          <a:spcPct val="0"/>
        </a:spcAft>
        <a:buFont typeface="Times New Roman" panose="02020603050405020304" pitchFamily="18" charset="0"/>
        <a:buChar char="–"/>
        <a:defRPr sz="2000">
          <a:solidFill>
            <a:schemeClr val="tx1"/>
          </a:solidFill>
          <a:latin typeface="+mn-lt"/>
          <a:ea typeface="+mn-ea"/>
        </a:defRPr>
      </a:lvl7pPr>
      <a:lvl8pPr marL="3429000" indent="-228600" algn="l" rtl="0" fontAlgn="base">
        <a:spcBef>
          <a:spcPct val="20000"/>
        </a:spcBef>
        <a:spcAft>
          <a:spcPct val="0"/>
        </a:spcAft>
        <a:buFont typeface="Times New Roman" panose="02020603050405020304" pitchFamily="18" charset="0"/>
        <a:buChar char="–"/>
        <a:defRPr sz="2000">
          <a:solidFill>
            <a:schemeClr val="tx1"/>
          </a:solidFill>
          <a:latin typeface="+mn-lt"/>
          <a:ea typeface="+mn-ea"/>
        </a:defRPr>
      </a:lvl8pPr>
      <a:lvl9pPr marL="3886200" indent="-228600" algn="l" rtl="0" fontAlgn="base">
        <a:spcBef>
          <a:spcPct val="20000"/>
        </a:spcBef>
        <a:spcAft>
          <a:spcPct val="0"/>
        </a:spcAft>
        <a:buFont typeface="Times New Roman" panose="02020603050405020304" pitchFamily="18"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59394" name="Rectangle 2"/>
          <p:cNvSpPr>
            <a:spLocks noGrp="1" noChangeArrowheads="1"/>
          </p:cNvSpPr>
          <p:nvPr>
            <p:ph type="ftr" sz="quarter" idx="3"/>
          </p:nvPr>
        </p:nvSpPr>
        <p:spPr bwMode="auto">
          <a:xfrm>
            <a:off x="3124200" y="4686300"/>
            <a:ext cx="2895600" cy="342900"/>
          </a:xfrm>
          <a:prstGeom prst="rect">
            <a:avLst/>
          </a:prstGeom>
          <a:noFill/>
          <a:ln w="9525">
            <a:noFill/>
            <a:miter lim="800000"/>
          </a:ln>
          <a:effectLst/>
        </p:spPr>
        <p:txBody>
          <a:bodyPr vert="horz" wrap="square" lIns="91440" tIns="45720" rIns="91440" bIns="45720" numCol="1" anchor="b" anchorCtr="0" compatLnSpc="1"/>
          <a:lstStyle>
            <a:lvl1pPr algn="ctr">
              <a:defRPr sz="1200"/>
            </a:lvl1pPr>
          </a:lstStyle>
          <a:p>
            <a:endParaRPr lang="en-US" altLang="zh-CN"/>
          </a:p>
        </p:txBody>
      </p:sp>
      <p:sp>
        <p:nvSpPr>
          <p:cNvPr id="59395" name="Rectangle 3"/>
          <p:cNvSpPr>
            <a:spLocks noGrp="1" noChangeArrowheads="1"/>
          </p:cNvSpPr>
          <p:nvPr>
            <p:ph type="sldNum" sz="quarter" idx="4"/>
          </p:nvPr>
        </p:nvSpPr>
        <p:spPr bwMode="auto">
          <a:xfrm>
            <a:off x="6553200" y="4686300"/>
            <a:ext cx="2133600" cy="342900"/>
          </a:xfrm>
          <a:prstGeom prst="rect">
            <a:avLst/>
          </a:prstGeom>
          <a:noFill/>
          <a:ln w="9525">
            <a:noFill/>
            <a:miter lim="800000"/>
          </a:ln>
          <a:effectLst/>
        </p:spPr>
        <p:txBody>
          <a:bodyPr vert="horz" wrap="square" lIns="91440" tIns="45720" rIns="91440" bIns="45720" numCol="1" anchor="b" anchorCtr="0" compatLnSpc="1"/>
          <a:lstStyle>
            <a:lvl1pPr algn="r">
              <a:defRPr sz="1200">
                <a:latin typeface="Arial Black" panose="020b0a04020102020204" pitchFamily="34" charset="0"/>
              </a:defRPr>
            </a:lvl1pPr>
          </a:lstStyle>
          <a:p>
            <a:fld id="{ED99E9A1-C7CD-4259-B6D1-C26BE41A52F8}" type="slidenum">
              <a:rPr lang="zh-CN" altLang="en-US"/>
              <a:t/>
            </a:fld>
            <a:endParaRPr lang="en-US" altLang="zh-CN"/>
          </a:p>
        </p:txBody>
      </p:sp>
      <p:grpSp>
        <p:nvGrpSpPr>
          <p:cNvPr id="2" name="Group 4"/>
          <p:cNvGrpSpPr/>
          <p:nvPr/>
        </p:nvGrpSpPr>
        <p:grpSpPr>
          <a:xfrm>
            <a:off x="0" y="0"/>
            <a:ext cx="9144000" cy="409575"/>
            <a:chExt cx="5760" cy="344"/>
          </a:xfrm>
        </p:grpSpPr>
        <p:sp>
          <p:nvSpPr>
            <p:cNvPr id="59397"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ln>
            <a:effectLst/>
          </p:spPr>
          <p:txBody>
            <a:bodyPr wrap="none" anchor="ctr"/>
            <a:lstStyle/>
            <a:p>
              <a:pPr algn="ctr"/>
              <a:endParaRPr lang="zh-CN" altLang="en-US" sz="2400">
                <a:latin typeface="Times New Roman" panose="02020603050405020304" pitchFamily="18" charset="0"/>
              </a:endParaRPr>
            </a:p>
          </p:txBody>
        </p:sp>
        <p:sp>
          <p:nvSpPr>
            <p:cNvPr id="59398"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ln>
          </p:spPr>
          <p:txBody>
            <a:bodyPr/>
            <a:lstStyle/>
            <a:p>
              <a:endParaRPr lang="zh-CN" altLang="en-US" sz="2400">
                <a:latin typeface="Times New Roman" panose="02020603050405020304" pitchFamily="18" charset="0"/>
              </a:endParaRPr>
            </a:p>
          </p:txBody>
        </p:sp>
        <p:sp>
          <p:nvSpPr>
            <p:cNvPr id="59399" name="Rectangle 7"/>
            <p:cNvSpPr>
              <a:spLocks noChangeArrowheads="1"/>
            </p:cNvSpPr>
            <p:nvPr/>
          </p:nvSpPr>
          <p:spPr bwMode="auto">
            <a:xfrm>
              <a:off x="258" y="85"/>
              <a:ext cx="87" cy="89"/>
            </a:xfrm>
            <a:prstGeom prst="rect">
              <a:avLst/>
            </a:prstGeom>
            <a:solidFill>
              <a:schemeClr val="folHlink"/>
            </a:solidFill>
            <a:ln w="9525">
              <a:noFill/>
              <a:miter lim="800000"/>
            </a:ln>
          </p:spPr>
          <p:txBody>
            <a:bodyPr/>
            <a:lstStyle/>
            <a:p>
              <a:endParaRPr lang="zh-CN" altLang="en-US">
                <a:solidFill>
                  <a:schemeClr val="hlink"/>
                </a:solidFill>
              </a:endParaRPr>
            </a:p>
          </p:txBody>
        </p:sp>
        <p:sp>
          <p:nvSpPr>
            <p:cNvPr id="59400" name="Rectangle 8"/>
            <p:cNvSpPr>
              <a:spLocks noChangeArrowheads="1"/>
            </p:cNvSpPr>
            <p:nvPr/>
          </p:nvSpPr>
          <p:spPr bwMode="auto">
            <a:xfrm>
              <a:off x="345" y="0"/>
              <a:ext cx="88" cy="87"/>
            </a:xfrm>
            <a:prstGeom prst="rect">
              <a:avLst/>
            </a:prstGeom>
            <a:solidFill>
              <a:schemeClr val="folHlink"/>
            </a:solidFill>
            <a:ln w="9525">
              <a:noFill/>
              <a:miter lim="800000"/>
            </a:ln>
          </p:spPr>
          <p:txBody>
            <a:bodyPr/>
            <a:lstStyle/>
            <a:p>
              <a:endParaRPr lang="zh-CN" altLang="en-US">
                <a:solidFill>
                  <a:schemeClr val="hlink"/>
                </a:solidFill>
              </a:endParaRPr>
            </a:p>
          </p:txBody>
        </p:sp>
        <p:sp>
          <p:nvSpPr>
            <p:cNvPr id="59401" name="Rectangle 9"/>
            <p:cNvSpPr>
              <a:spLocks noChangeArrowheads="1"/>
            </p:cNvSpPr>
            <p:nvPr/>
          </p:nvSpPr>
          <p:spPr bwMode="auto">
            <a:xfrm>
              <a:off x="345" y="85"/>
              <a:ext cx="88" cy="89"/>
            </a:xfrm>
            <a:prstGeom prst="rect">
              <a:avLst/>
            </a:prstGeom>
            <a:solidFill>
              <a:schemeClr val="accent2"/>
            </a:solidFill>
            <a:ln w="9525">
              <a:noFill/>
              <a:miter lim="800000"/>
            </a:ln>
          </p:spPr>
          <p:txBody>
            <a:bodyPr/>
            <a:lstStyle/>
            <a:p>
              <a:endParaRPr lang="zh-CN" altLang="en-US">
                <a:solidFill>
                  <a:schemeClr val="accent2"/>
                </a:solidFill>
              </a:endParaRPr>
            </a:p>
          </p:txBody>
        </p:sp>
        <p:sp>
          <p:nvSpPr>
            <p:cNvPr id="59402" name="Rectangle 10"/>
            <p:cNvSpPr>
              <a:spLocks noChangeArrowheads="1"/>
            </p:cNvSpPr>
            <p:nvPr/>
          </p:nvSpPr>
          <p:spPr bwMode="auto">
            <a:xfrm>
              <a:off x="173" y="173"/>
              <a:ext cx="86" cy="87"/>
            </a:xfrm>
            <a:prstGeom prst="rect">
              <a:avLst/>
            </a:prstGeom>
            <a:solidFill>
              <a:schemeClr val="folHlink"/>
            </a:solidFill>
            <a:ln w="9525">
              <a:noFill/>
              <a:miter lim="800000"/>
            </a:ln>
          </p:spPr>
          <p:txBody>
            <a:bodyPr/>
            <a:lstStyle/>
            <a:p>
              <a:endParaRPr lang="zh-CN" altLang="en-US">
                <a:solidFill>
                  <a:schemeClr val="hlink"/>
                </a:solidFill>
              </a:endParaRPr>
            </a:p>
          </p:txBody>
        </p:sp>
        <p:sp>
          <p:nvSpPr>
            <p:cNvPr id="59403" name="Rectangle 11"/>
            <p:cNvSpPr>
              <a:spLocks noChangeArrowheads="1"/>
            </p:cNvSpPr>
            <p:nvPr/>
          </p:nvSpPr>
          <p:spPr bwMode="auto">
            <a:xfrm>
              <a:off x="83" y="86"/>
              <a:ext cx="89" cy="87"/>
            </a:xfrm>
            <a:prstGeom prst="rect">
              <a:avLst/>
            </a:prstGeom>
            <a:solidFill>
              <a:schemeClr val="bg2"/>
            </a:solidFill>
            <a:ln w="9525">
              <a:noFill/>
              <a:miter lim="800000"/>
            </a:ln>
          </p:spPr>
          <p:txBody>
            <a:bodyPr/>
            <a:lstStyle/>
            <a:p>
              <a:endParaRPr lang="zh-CN" altLang="en-US" sz="2400">
                <a:latin typeface="Times New Roman" panose="02020603050405020304" pitchFamily="18" charset="0"/>
              </a:endParaRPr>
            </a:p>
          </p:txBody>
        </p:sp>
        <p:sp>
          <p:nvSpPr>
            <p:cNvPr id="59404" name="Rectangle 12"/>
            <p:cNvSpPr>
              <a:spLocks noChangeArrowheads="1"/>
            </p:cNvSpPr>
            <p:nvPr/>
          </p:nvSpPr>
          <p:spPr bwMode="auto">
            <a:xfrm>
              <a:off x="258" y="171"/>
              <a:ext cx="87" cy="87"/>
            </a:xfrm>
            <a:prstGeom prst="rect">
              <a:avLst/>
            </a:prstGeom>
            <a:solidFill>
              <a:schemeClr val="accent2"/>
            </a:solidFill>
            <a:ln w="9525">
              <a:noFill/>
              <a:miter lim="800000"/>
            </a:ln>
          </p:spPr>
          <p:txBody>
            <a:bodyPr/>
            <a:lstStyle/>
            <a:p>
              <a:endParaRPr lang="zh-CN" altLang="en-US">
                <a:solidFill>
                  <a:schemeClr val="accent2"/>
                </a:solidFill>
              </a:endParaRPr>
            </a:p>
          </p:txBody>
        </p:sp>
        <p:sp>
          <p:nvSpPr>
            <p:cNvPr id="59405" name="Rectangle 13"/>
            <p:cNvSpPr>
              <a:spLocks noChangeArrowheads="1"/>
            </p:cNvSpPr>
            <p:nvPr/>
          </p:nvSpPr>
          <p:spPr bwMode="auto">
            <a:xfrm>
              <a:off x="173" y="258"/>
              <a:ext cx="86" cy="86"/>
            </a:xfrm>
            <a:prstGeom prst="rect">
              <a:avLst/>
            </a:prstGeom>
            <a:solidFill>
              <a:schemeClr val="accent2"/>
            </a:solidFill>
            <a:ln w="9525">
              <a:noFill/>
              <a:miter lim="800000"/>
            </a:ln>
          </p:spPr>
          <p:txBody>
            <a:bodyPr/>
            <a:lstStyle/>
            <a:p>
              <a:endParaRPr lang="zh-CN" altLang="en-US">
                <a:solidFill>
                  <a:schemeClr val="accent2"/>
                </a:solidFill>
              </a:endParaRPr>
            </a:p>
          </p:txBody>
        </p:sp>
      </p:grpSp>
      <p:sp>
        <p:nvSpPr>
          <p:cNvPr id="59406" name="Rectangle 14"/>
          <p:cNvSpPr>
            <a:spLocks noGrp="1" noChangeArrowheads="1"/>
          </p:cNvSpPr>
          <p:nvPr>
            <p:ph type="title"/>
          </p:nvPr>
        </p:nvSpPr>
        <p:spPr bwMode="auto">
          <a:xfrm>
            <a:off x="457200" y="342900"/>
            <a:ext cx="8229600" cy="10287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59407" name="Rectangle 15"/>
          <p:cNvSpPr>
            <a:spLocks noGrp="1" noChangeArrowheads="1"/>
          </p:cNvSpPr>
          <p:nvPr>
            <p:ph type="body" idx="1"/>
          </p:nvPr>
        </p:nvSpPr>
        <p:spPr bwMode="auto">
          <a:xfrm>
            <a:off x="457200" y="1485900"/>
            <a:ext cx="8229600" cy="2914650"/>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59408" name="Rectangle 16"/>
          <p:cNvSpPr>
            <a:spLocks noGrp="1" noChangeArrowheads="1"/>
          </p:cNvSpPr>
          <p:nvPr>
            <p:ph type="dt" sz="half" idx="2"/>
          </p:nvPr>
        </p:nvSpPr>
        <p:spPr bwMode="auto">
          <a:xfrm>
            <a:off x="457200" y="4683919"/>
            <a:ext cx="2133600" cy="357188"/>
          </a:xfrm>
          <a:prstGeom prst="rect">
            <a:avLst/>
          </a:prstGeom>
          <a:noFill/>
          <a:ln w="9525">
            <a:noFill/>
            <a:miter lim="800000"/>
          </a:ln>
          <a:effectLst/>
        </p:spPr>
        <p:txBody>
          <a:bodyPr vert="horz" wrap="square" lIns="91440" tIns="45720" rIns="91440" bIns="45720" numCol="1" anchor="b" anchorCtr="0" compatLnSpc="1"/>
          <a:lstStyle>
            <a:lvl1pPr>
              <a:defRPr sz="1200"/>
            </a:lvl1pPr>
          </a:lstStyle>
          <a:p>
            <a:fld id="{C87E90BA-AFB8-410F-B8E5-2D9533B76FF0}" type="datetimeFigureOut">
              <a:rPr lang="zh-CN" altLang="en-US"/>
              <a:t/>
            </a:fld>
            <a:endParaRPr lang="en-US" altLang="zh-CN"/>
          </a:p>
        </p:txBody>
      </p:sp>
    </p:spTree>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Lst>
  <p:transition/>
  <p:timing/>
  <p:txStyles>
    <p:titleStyle>
      <a:lvl1pPr algn="l" rtl="0" fontAlgn="base">
        <a:spcBef>
          <a:spcPct val="0"/>
        </a:spcBef>
        <a:spcAft>
          <a:spcPct val="0"/>
        </a:spcAft>
        <a:defRPr sz="4400">
          <a:solidFill>
            <a:schemeClr val="tx1"/>
          </a:solidFill>
          <a:latin typeface="+mj-lt"/>
          <a:ea typeface="+mj-ea"/>
          <a:cs typeface="+mj-cs"/>
        </a:defRPr>
      </a:lvl1pPr>
      <a:lvl2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2pPr>
      <a:lvl3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3pPr>
      <a:lvl4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4pPr>
      <a:lvl5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5pPr>
      <a:lvl6pPr marL="4572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6pPr>
      <a:lvl7pPr marL="9144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7pPr>
      <a:lvl8pPr marL="13716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8pPr>
      <a:lvl9pPr marL="18288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bg2"/>
        </a:buClr>
        <a:buSzPct val="65000"/>
        <a:buFont typeface="Wingdings" panose="05000000000000000000" pitchFamily="2" charset="2"/>
        <a:buChar char="n"/>
        <a:defRPr sz="2400">
          <a:solidFill>
            <a:schemeClr val="tx1"/>
          </a:solidFill>
          <a:latin typeface="+mn-lt"/>
          <a:ea typeface="+mn-ea"/>
        </a:defRPr>
      </a:lvl3pPr>
      <a:lvl4pPr marL="1600200" indent="-228600" algn="l" rtl="0" fontAlgn="base">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bg2"/>
        </a:buClr>
        <a:buFont typeface="Wingdings" panose="05000000000000000000" pitchFamily="2" charset="2"/>
        <a:buChar char="§"/>
        <a:defRPr sz="2000">
          <a:solidFill>
            <a:schemeClr val="tx1"/>
          </a:solidFill>
          <a:latin typeface="+mn-lt"/>
          <a:ea typeface="+mn-ea"/>
        </a:defRPr>
      </a:lvl5pPr>
      <a:lvl6pPr marL="2514600" indent="-228600" algn="l" rtl="0" fontAlgn="base">
        <a:spcBef>
          <a:spcPct val="20000"/>
        </a:spcBef>
        <a:spcAft>
          <a:spcPct val="0"/>
        </a:spcAft>
        <a:buClr>
          <a:schemeClr val="bg2"/>
        </a:buClr>
        <a:buFont typeface="Wingdings" panose="05000000000000000000" pitchFamily="2" charset="2"/>
        <a:buChar char="§"/>
        <a:defRPr sz="2000">
          <a:solidFill>
            <a:schemeClr val="tx1"/>
          </a:solidFill>
          <a:latin typeface="+mn-lt"/>
          <a:ea typeface="+mn-ea"/>
        </a:defRPr>
      </a:lvl6pPr>
      <a:lvl7pPr marL="2971800" indent="-228600" algn="l" rtl="0" fontAlgn="base">
        <a:spcBef>
          <a:spcPct val="20000"/>
        </a:spcBef>
        <a:spcAft>
          <a:spcPct val="0"/>
        </a:spcAft>
        <a:buClr>
          <a:schemeClr val="bg2"/>
        </a:buClr>
        <a:buFont typeface="Wingdings" panose="05000000000000000000" pitchFamily="2" charset="2"/>
        <a:buChar char="§"/>
        <a:defRPr sz="2000">
          <a:solidFill>
            <a:schemeClr val="tx1"/>
          </a:solidFill>
          <a:latin typeface="+mn-lt"/>
          <a:ea typeface="+mn-ea"/>
        </a:defRPr>
      </a:lvl7pPr>
      <a:lvl8pPr marL="3429000" indent="-228600" algn="l" rtl="0" fontAlgn="base">
        <a:spcBef>
          <a:spcPct val="20000"/>
        </a:spcBef>
        <a:spcAft>
          <a:spcPct val="0"/>
        </a:spcAft>
        <a:buClr>
          <a:schemeClr val="bg2"/>
        </a:buClr>
        <a:buFont typeface="Wingdings" panose="05000000000000000000" pitchFamily="2" charset="2"/>
        <a:buChar char="§"/>
        <a:defRPr sz="2000">
          <a:solidFill>
            <a:schemeClr val="tx1"/>
          </a:solidFill>
          <a:latin typeface="+mn-lt"/>
          <a:ea typeface="+mn-ea"/>
        </a:defRPr>
      </a:lvl8pPr>
      <a:lvl9pPr marL="3886200" indent="-228600" algn="l" rtl="0" fontAlgn="base">
        <a:spcBef>
          <a:spcPct val="20000"/>
        </a:spcBef>
        <a:spcAft>
          <a:spcPct val="0"/>
        </a:spcAft>
        <a:buClr>
          <a:schemeClr val="bg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22" name="标题占位符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zh-CN" altLang="en-US"/>
          </a:p>
        </p:txBody>
      </p:sp>
      <p:sp>
        <p:nvSpPr>
          <p:cNvPr id="23" name="灯片编号占位符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C913308-F349-4B6D-A68A-DD1791B4A57B}" type="slidenum">
              <a:rPr lang="zh-CN" altLang="en-US" smtClean="0"/>
              <a:t/>
            </a:fld>
            <a:endParaRPr lang="zh-CN" altLang="en-US"/>
          </a:p>
        </p:txBody>
      </p:sp>
    </p:spTree>
  </p:cSld>
  <p:clrMap bg1="dk1" tx1="lt1" bg2="dk2" tx2="lt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Lst>
  <p:transition/>
  <p:timing/>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210"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4110" indent="-228600" algn="l" rtl="0" eaLnBrk="1" latinLnBrk="0" hangingPunct="1">
        <a:spcBef>
          <a:spcPct val="20000"/>
        </a:spcBef>
        <a:buClr>
          <a:schemeClr val="tx1"/>
        </a:buClr>
        <a:buSzPct val="95000"/>
        <a:buFont typeface="Wingdings" panose="05000000000000000000"/>
        <a:buChar char=""/>
        <a:defRPr kumimoji="0" sz="2200" kern="1200">
          <a:solidFill>
            <a:schemeClr val="tx1"/>
          </a:solidFill>
          <a:latin typeface="+mn-lt"/>
          <a:ea typeface="+mn-ea"/>
          <a:cs typeface="+mn-cs"/>
        </a:defRPr>
      </a:lvl3pPr>
      <a:lvl4pPr marL="1353185" indent="-182880" algn="l" rtl="0" eaLnBrk="1" latinLnBrk="0" hangingPunct="1">
        <a:spcBef>
          <a:spcPct val="20000"/>
        </a:spcBef>
        <a:buClr>
          <a:schemeClr val="tx1"/>
        </a:buClr>
        <a:buSzTx/>
        <a:buFont typeface="Wingdings 3"/>
        <a:buChar char=""/>
        <a:defRPr kumimoji="0" sz="2000" kern="1200">
          <a:solidFill>
            <a:schemeClr val="tx1"/>
          </a:solidFill>
          <a:latin typeface="+mn-lt"/>
          <a:ea typeface="+mn-ea"/>
          <a:cs typeface="+mn-cs"/>
        </a:defRPr>
      </a:lvl4pPr>
      <a:lvl5pPr marL="1545590"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665"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255"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550"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7.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8.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9.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0.png" /><Relationship Id="rId3" Type="http://schemas.openxmlformats.org/officeDocument/2006/relationships/image" Target="../media/image2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5.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6.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22.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22.jpeg" /><Relationship Id="rId3" Type="http://schemas.openxmlformats.org/officeDocument/2006/relationships/image" Target="../media/image23.jpeg" /><Relationship Id="rId4" Type="http://schemas.openxmlformats.org/officeDocument/2006/relationships/image" Target="../media/image24.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22.jpeg" /><Relationship Id="rId3" Type="http://schemas.openxmlformats.org/officeDocument/2006/relationships/image" Target="../media/image25.jpeg" /><Relationship Id="rId4" Type="http://schemas.openxmlformats.org/officeDocument/2006/relationships/hyperlink" Target="https://baike.baidu.com/pic/%E7%90%86%E6%9F%A5%E5%BE%B7%C2%B7%E9%98%BF%E5%85%8B%E8%B5%96%E7%89%B9/5466715/0/730e0cf3d7ca7bcba5c061b4be096b63f724a8f6?fr=lemma&amp;ct=single" TargetMode="Ex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22.jpeg" /><Relationship Id="rId3" Type="http://schemas.openxmlformats.org/officeDocument/2006/relationships/image" Target="../media/image26.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22.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45.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27.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6.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56.xml" /><Relationship Id="rId2" Type="http://schemas.openxmlformats.org/officeDocument/2006/relationships/image" Target="../media/image28.emf"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6.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57.xml" /><Relationship Id="rId2" Type="http://schemas.openxmlformats.org/officeDocument/2006/relationships/image" Target="../media/image29.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0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91.xml" /><Relationship Id="rId2" Type="http://schemas.openxmlformats.org/officeDocument/2006/relationships/image" Target="../media/image30.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18.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29.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40.xml" /><Relationship Id="rId2" Type="http://schemas.openxmlformats.org/officeDocument/2006/relationships/hyperlink" Target="https://baike.so.com/doc/2182401-2309225.html" TargetMode="Ex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91.xml" /><Relationship Id="rId2" Type="http://schemas.openxmlformats.org/officeDocument/2006/relationships/image" Target="../media/image31.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29.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07.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51.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07.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29.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6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51.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91.xml" /><Relationship Id="rId2" Type="http://schemas.openxmlformats.org/officeDocument/2006/relationships/image" Target="../media/image32.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46.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68.xml" /><Relationship Id="rId2" Type="http://schemas.openxmlformats.org/officeDocument/2006/relationships/image" Target="../media/image33.jpeg" /><Relationship Id="rId3" Type="http://schemas.openxmlformats.org/officeDocument/2006/relationships/image" Target="../media/image34.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69.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80.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80.xml" /><Relationship Id="rId2" Type="http://schemas.openxmlformats.org/officeDocument/2006/relationships/image" Target="../media/image3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2"/>
          <a:stretch>
            <a:fillRect/>
          </a:stretch>
        </p:blipFill>
        <p:spPr bwMode="auto">
          <a:xfrm>
            <a:off x="0" y="0"/>
            <a:ext cx="9118378" cy="5143500"/>
          </a:xfrm>
          <a:prstGeom prst="rect">
            <a:avLst/>
          </a:prstGeom>
          <a:noFill/>
          <a:ln w="9525">
            <a:noFill/>
            <a:miter lim="800000"/>
          </a:ln>
          <a:effectLst/>
        </p:spPr>
      </p:pic>
    </p:spTree>
  </p:cSld>
  <p:clrMapOvr>
    <a:masterClrMapping/>
  </p:clrMapOvr>
  <p:transition>
    <p:dissolve/>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stretch>
            <a:fillRect/>
          </a:stretch>
        </p:blipFill>
        <p:spPr bwMode="auto">
          <a:xfrm>
            <a:off x="25622" y="0"/>
            <a:ext cx="9118378" cy="5143500"/>
          </a:xfrm>
          <a:prstGeom prst="rect">
            <a:avLst/>
          </a:prstGeom>
          <a:noFill/>
          <a:ln w="9525">
            <a:noFill/>
            <a:miter lim="800000"/>
          </a:ln>
          <a:effectLst/>
        </p:spPr>
      </p:pic>
    </p:spTree>
  </p:cSld>
  <p:clrMapOvr>
    <a:masterClrMapping/>
  </p:clrMapOvr>
  <p:transition>
    <p:blinds dir="vert"/>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8" name="Picture 2"/>
          <p:cNvPicPr>
            <a:picLocks noChangeAspect="1" noChangeArrowheads="1"/>
          </p:cNvPicPr>
          <p:nvPr/>
        </p:nvPicPr>
        <p:blipFill>
          <a:blip r:embed="rId2"/>
          <a:stretch>
            <a:fillRect/>
          </a:stretch>
        </p:blipFill>
        <p:spPr bwMode="auto">
          <a:xfrm>
            <a:off x="0" y="0"/>
            <a:ext cx="9118378" cy="5143500"/>
          </a:xfrm>
          <a:prstGeom prst="rect">
            <a:avLst/>
          </a:prstGeom>
          <a:noFill/>
          <a:ln w="9525">
            <a:noFill/>
            <a:miter lim="800000"/>
          </a:ln>
          <a:effectLst/>
        </p:spPr>
      </p:pic>
    </p:spTree>
  </p:cSld>
  <p:clrMapOvr>
    <a:masterClrMapping/>
  </p:clrMapOvr>
  <p:transition>
    <p:pull dir="ld"/>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内容占位符 1"/>
          <p:cNvSpPr>
            <a:spLocks noGrp="1"/>
          </p:cNvSpPr>
          <p:nvPr>
            <p:ph idx="1"/>
          </p:nvPr>
        </p:nvSpPr>
        <p:spPr>
          <a:xfrm>
            <a:off x="457200" y="375031"/>
            <a:ext cx="8229600" cy="4339859"/>
          </a:xfrm>
        </p:spPr>
        <p:txBody>
          <a:bodyPr/>
          <a:lstStyle/>
          <a:p>
            <a:pPr>
              <a:buNone/>
            </a:pPr>
            <a:r>
              <a:rPr lang="zh-CN" altLang="en-US" b="1" smtClean="0"/>
              <a:t>思考：</a:t>
            </a:r>
            <a:endParaRPr lang="en-US" altLang="zh-CN" b="1" smtClean="0"/>
          </a:p>
          <a:p>
            <a:r>
              <a:rPr lang="en-US" altLang="zh-CN" b="1" smtClean="0"/>
              <a:t>1.</a:t>
            </a:r>
            <a:r>
              <a:rPr lang="zh-CN" altLang="en-US" b="1" smtClean="0"/>
              <a:t> 想象一下，中世纪的这种生活有什么特点？</a:t>
            </a:r>
            <a:endParaRPr lang="zh-CN" altLang="en-US" b="1" smtClean="0"/>
          </a:p>
          <a:p>
            <a:endParaRPr lang="zh-CN" altLang="en-US" b="1" smtClean="0"/>
          </a:p>
          <a:p>
            <a:pPr>
              <a:buNone/>
            </a:pPr>
            <a:r>
              <a:rPr lang="zh-CN" altLang="en-US" b="1" smtClean="0">
                <a:solidFill>
                  <a:srgbClr val="FF0000"/>
                </a:solidFill>
              </a:rPr>
              <a:t>      宁静、缓慢、匮乏；闭塞</a:t>
            </a:r>
            <a:endParaRPr lang="zh-CN" altLang="en-US" b="1" smtClean="0">
              <a:solidFill>
                <a:srgbClr val="FF0000"/>
              </a:solidFill>
            </a:endParaRPr>
          </a:p>
          <a:p>
            <a:pPr>
              <a:buNone/>
            </a:pPr>
            <a:endParaRPr lang="zh-CN" altLang="en-US"/>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428610"/>
            <a:ext cx="8229600" cy="4286280"/>
          </a:xfrm>
        </p:spPr>
        <p:txBody>
          <a:bodyPr/>
          <a:lstStyle/>
          <a:p>
            <a:r>
              <a:rPr lang="en-US" altLang="zh-CN" b="1" smtClean="0"/>
              <a:t>2.</a:t>
            </a:r>
            <a:r>
              <a:rPr lang="zh-CN" altLang="en-US" b="1" smtClean="0"/>
              <a:t> 视频中您看到哪些具体景象？</a:t>
            </a:r>
            <a:endParaRPr lang="en-US" altLang="zh-CN" b="1" smtClean="0"/>
          </a:p>
          <a:p>
            <a:pPr>
              <a:buNone/>
            </a:pPr>
            <a:r>
              <a:rPr lang="zh-CN" altLang="en-US" b="1" smtClean="0">
                <a:solidFill>
                  <a:srgbClr val="FF0000"/>
                </a:solidFill>
              </a:rPr>
              <a:t>      机器、工厂、火车、楼房、浓烟。</a:t>
            </a:r>
            <a:endParaRPr lang="en-US" altLang="zh-CN" b="1" smtClean="0">
              <a:solidFill>
                <a:srgbClr val="FF0000"/>
              </a:solidFill>
            </a:endParaRPr>
          </a:p>
          <a:p>
            <a:endParaRPr lang="zh-CN" altLang="en-US" b="1" smtClean="0">
              <a:solidFill>
                <a:srgbClr val="FF0000"/>
              </a:solidFill>
            </a:endParaRPr>
          </a:p>
          <a:p>
            <a:r>
              <a:rPr lang="en-US" altLang="zh-CN" b="1" smtClean="0"/>
              <a:t>3.</a:t>
            </a:r>
            <a:r>
              <a:rPr lang="zh-CN" altLang="en-US" b="1" smtClean="0"/>
              <a:t>社会生活发生这种巨大的变化，根源在于什么？</a:t>
            </a:r>
            <a:endParaRPr lang="zh-CN" altLang="en-US" b="1" smtClean="0"/>
          </a:p>
          <a:p>
            <a:pPr>
              <a:buNone/>
            </a:pPr>
            <a:r>
              <a:rPr lang="en-US" altLang="zh-CN" b="1" smtClean="0"/>
              <a:t>                   </a:t>
            </a:r>
            <a:r>
              <a:rPr lang="zh-CN" altLang="en-US" b="1" smtClean="0"/>
              <a:t>工业革命的到来</a:t>
            </a:r>
            <a:endParaRPr lang="en-US" altLang="zh-CN" b="1" smtClean="0"/>
          </a:p>
          <a:p>
            <a:pPr>
              <a:buNone/>
            </a:pPr>
            <a:r>
              <a:rPr lang="zh-CN" altLang="en-US" b="1" smtClean="0"/>
              <a:t>      </a:t>
            </a:r>
            <a:r>
              <a:rPr lang="zh-CN" altLang="en-US" b="1" smtClean="0">
                <a:solidFill>
                  <a:srgbClr val="FF0000"/>
                </a:solidFill>
              </a:rPr>
              <a:t>机器生产的工厂制度</a:t>
            </a:r>
            <a:r>
              <a:rPr lang="en-US" altLang="zh-CN" b="1" smtClean="0">
                <a:solidFill>
                  <a:srgbClr val="FF0000"/>
                </a:solidFill>
              </a:rPr>
              <a:t>—</a:t>
            </a:r>
            <a:r>
              <a:rPr lang="zh-CN" altLang="en-US" b="1" smtClean="0">
                <a:solidFill>
                  <a:srgbClr val="FF0000"/>
                </a:solidFill>
              </a:rPr>
              <a:t>新生产方式</a:t>
            </a:r>
            <a:endParaRPr lang="en-US" altLang="zh-CN" b="1" smtClean="0">
              <a:solidFill>
                <a:srgbClr val="FF0000"/>
              </a:solidFill>
            </a:endParaRPr>
          </a:p>
          <a:p>
            <a:pPr>
              <a:buNone/>
            </a:pP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Picture 4"/>
          <p:cNvPicPr>
            <a:picLocks noChangeAspect="1" noChangeArrowheads="1"/>
          </p:cNvPicPr>
          <p:nvPr/>
        </p:nvPicPr>
        <p:blipFill>
          <a:blip r:embed="rId2"/>
          <a:stretch>
            <a:fillRect/>
          </a:stretch>
        </p:blipFill>
        <p:spPr bwMode="auto">
          <a:xfrm>
            <a:off x="0" y="1768072"/>
            <a:ext cx="9144000" cy="3375428"/>
          </a:xfrm>
          <a:prstGeom prst="rect">
            <a:avLst/>
          </a:prstGeom>
          <a:noFill/>
          <a:ln w="9525">
            <a:noFill/>
            <a:miter lim="800000"/>
          </a:ln>
          <a:effectLst/>
        </p:spPr>
      </p:pic>
      <p:pic>
        <p:nvPicPr>
          <p:cNvPr id="2050" name="Picture 2"/>
          <p:cNvPicPr>
            <a:picLocks noChangeAspect="1" noChangeArrowheads="1"/>
          </p:cNvPicPr>
          <p:nvPr/>
        </p:nvPicPr>
        <p:blipFill>
          <a:blip r:embed="rId2"/>
          <a:stretch>
            <a:fillRect/>
          </a:stretch>
        </p:blipFill>
        <p:spPr bwMode="auto">
          <a:xfrm>
            <a:off x="20859865" y="7822443"/>
            <a:ext cx="18288000" cy="7715250"/>
          </a:xfrm>
          <a:prstGeom prst="rect">
            <a:avLst/>
          </a:prstGeom>
          <a:noFill/>
          <a:ln w="9525">
            <a:noFill/>
            <a:miter lim="800000"/>
          </a:ln>
          <a:effectLst/>
        </p:spPr>
      </p:pic>
      <p:pic>
        <p:nvPicPr>
          <p:cNvPr id="4" name="Picture 2"/>
          <p:cNvPicPr>
            <a:picLocks noChangeAspect="1" noChangeArrowheads="1"/>
          </p:cNvPicPr>
          <p:nvPr/>
        </p:nvPicPr>
        <p:blipFill>
          <a:blip r:embed="rId3"/>
          <a:stretch>
            <a:fillRect/>
          </a:stretch>
        </p:blipFill>
        <p:spPr bwMode="auto">
          <a:xfrm>
            <a:off x="-22" y="0"/>
            <a:ext cx="9144022" cy="3857634"/>
          </a:xfrm>
          <a:prstGeom prst="rect">
            <a:avLst/>
          </a:prstGeom>
          <a:noFill/>
          <a:ln w="9525">
            <a:noFill/>
            <a:miter lim="800000"/>
          </a:ln>
          <a:effectLst/>
        </p:spPr>
      </p:pic>
      <p:sp>
        <p:nvSpPr>
          <p:cNvPr id="2" name="标题 1"/>
          <p:cNvSpPr>
            <a:spLocks noGrp="1"/>
          </p:cNvSpPr>
          <p:nvPr>
            <p:ph type="ctrTitle"/>
          </p:nvPr>
        </p:nvSpPr>
        <p:spPr/>
        <p:txBody>
          <a:bodyPr>
            <a:normAutofit fontScale="90000"/>
          </a:bodyPr>
          <a:lstStyle/>
          <a:p>
            <a:pPr algn="ctr"/>
            <a:r>
              <a:rPr lang="zh-CN" altLang="en-US" smtClean="0"/>
              <a:t>第</a:t>
            </a:r>
            <a:r>
              <a:rPr lang="en-US" altLang="zh-CN" smtClean="0"/>
              <a:t>5</a:t>
            </a:r>
            <a:r>
              <a:rPr lang="zh-CN" altLang="en-US" smtClean="0"/>
              <a:t>课  </a:t>
            </a:r>
            <a:br>
              <a:rPr lang="en-US" altLang="zh-CN" smtClean="0"/>
            </a:br>
            <a:r>
              <a:rPr lang="zh-CN" altLang="en-US" smtClean="0">
                <a:solidFill>
                  <a:srgbClr val="FF0000"/>
                </a:solidFill>
              </a:rPr>
              <a:t>工业革命与工厂制度</a:t>
            </a:r>
            <a:endParaRPr lang="zh-CN" altLang="en-US">
              <a:solidFill>
                <a:srgbClr val="FF0000"/>
              </a:solidFill>
            </a:endParaRPr>
          </a:p>
        </p:txBody>
      </p:sp>
    </p:spTree>
  </p:cSld>
  <p:clrMapOvr>
    <a:masterClrMapping/>
  </p:clrMapOvr>
  <p:transition>
    <p:dissolve/>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85720" y="589345"/>
            <a:ext cx="8401080" cy="4154105"/>
          </a:xfrm>
        </p:spPr>
        <p:txBody>
          <a:bodyPr/>
          <a:lstStyle/>
          <a:p>
            <a:pPr>
              <a:buNone/>
            </a:pPr>
            <a:r>
              <a:rPr lang="zh-CN" altLang="en-US" sz="3200" b="1" smtClean="0">
                <a:latin typeface="+mn-ea"/>
              </a:rPr>
              <a:t>一、工业革命前的生产方式：</a:t>
            </a:r>
            <a:endParaRPr lang="zh-CN" altLang="en-US" sz="3200" b="1" smtClean="0">
              <a:latin typeface="+mn-ea"/>
            </a:endParaRPr>
          </a:p>
          <a:p>
            <a:pPr>
              <a:buNone/>
            </a:pPr>
            <a:r>
              <a:rPr lang="en-US" sz="3200" b="1" smtClean="0">
                <a:latin typeface="+mn-ea"/>
              </a:rPr>
              <a:t>1.</a:t>
            </a:r>
            <a:r>
              <a:rPr lang="zh-CN" altLang="en-US" sz="3200" b="1" smtClean="0">
                <a:latin typeface="+mn-ea"/>
              </a:rPr>
              <a:t>发展：分散的手工工场走向集中的手工工场</a:t>
            </a:r>
            <a:endParaRPr lang="en-US" altLang="zh-CN" sz="3200" b="1" smtClean="0">
              <a:latin typeface="+mn-ea"/>
            </a:endParaRPr>
          </a:p>
          <a:p>
            <a:pPr>
              <a:buNone/>
            </a:pPr>
            <a:endParaRPr lang="zh-CN" altLang="en-US" sz="3200" b="1" smtClean="0">
              <a:latin typeface="+mn-ea"/>
            </a:endParaRPr>
          </a:p>
          <a:p>
            <a:pPr>
              <a:buNone/>
            </a:pPr>
            <a:endParaRPr lang="zh-CN" altLang="en-US"/>
          </a:p>
        </p:txBody>
      </p:sp>
      <p:sp>
        <p:nvSpPr>
          <p:cNvPr id="4" name="TextBox 3"/>
          <p:cNvSpPr txBox="1"/>
          <p:nvPr/>
        </p:nvSpPr>
        <p:spPr>
          <a:xfrm>
            <a:off x="5643570" y="632971"/>
            <a:ext cx="2214578" cy="584775"/>
          </a:xfrm>
          <a:prstGeom prst="rect">
            <a:avLst/>
          </a:prstGeom>
          <a:noFill/>
        </p:spPr>
        <p:txBody>
          <a:bodyPr wrap="square" rtlCol="0">
            <a:spAutoFit/>
          </a:bodyPr>
          <a:lstStyle/>
          <a:p>
            <a:r>
              <a:rPr lang="zh-CN" altLang="en-US" sz="3200" b="1" smtClean="0">
                <a:latin typeface="+mn-ea"/>
              </a:rPr>
              <a:t>手工工场</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85720" y="928675"/>
            <a:ext cx="8401080" cy="4143405"/>
          </a:xfrm>
        </p:spPr>
        <p:txBody>
          <a:bodyPr>
            <a:normAutofit fontScale="77500" lnSpcReduction="20000"/>
          </a:bodyPr>
          <a:lstStyle/>
          <a:p>
            <a:pPr marL="1158875">
              <a:lnSpc>
                <a:spcPts val="4000"/>
              </a:lnSpc>
              <a:buNone/>
            </a:pPr>
            <a:r>
              <a:rPr lang="zh-CN" altLang="en-US" sz="2800" b="1" smtClean="0">
                <a:latin typeface="楷体" panose="02010609060101010101" pitchFamily="49" charset="-122"/>
                <a:ea typeface="楷体" panose="02010609060101010101" pitchFamily="49" charset="-122"/>
              </a:rPr>
              <a:t>在一间又大又长的房间内，</a:t>
            </a:r>
            <a:endParaRPr lang="zh-CN" altLang="en-US" sz="2800" b="1" smtClean="0">
              <a:latin typeface="楷体" pitchFamily="49" charset="-122"/>
              <a:ea typeface="楷体" pitchFamily="49" charset="-122"/>
            </a:endParaRPr>
          </a:p>
          <a:p>
            <a:pPr marL="1158875">
              <a:lnSpc>
                <a:spcPts val="4000"/>
              </a:lnSpc>
              <a:buNone/>
            </a:pPr>
            <a:r>
              <a:rPr lang="zh-CN" altLang="en-US" sz="2800" b="1" smtClean="0">
                <a:latin typeface="楷体" panose="02010609060101010101" pitchFamily="49" charset="-122"/>
                <a:ea typeface="楷体" panose="02010609060101010101" pitchFamily="49" charset="-122"/>
              </a:rPr>
              <a:t>立着</a:t>
            </a:r>
            <a:r>
              <a:rPr lang="en-US" altLang="zh-CN" sz="2800" b="1" smtClean="0">
                <a:latin typeface="楷体" panose="02010609060101010101" pitchFamily="49" charset="-122"/>
                <a:ea typeface="楷体" panose="02010609060101010101" pitchFamily="49" charset="-122"/>
              </a:rPr>
              <a:t>200</a:t>
            </a:r>
            <a:r>
              <a:rPr lang="zh-CN" altLang="en-US" sz="2800" b="1" smtClean="0">
                <a:latin typeface="楷体" panose="02010609060101010101" pitchFamily="49" charset="-122"/>
                <a:ea typeface="楷体" panose="02010609060101010101" pitchFamily="49" charset="-122"/>
              </a:rPr>
              <a:t>台结结实实的织布机，</a:t>
            </a:r>
            <a:endParaRPr lang="zh-CN" altLang="en-US" sz="2800" b="1" smtClean="0">
              <a:latin typeface="楷体" panose="02010609060101010101" pitchFamily="49" charset="-122"/>
              <a:ea typeface="楷体" panose="02010609060101010101" pitchFamily="49" charset="-122"/>
            </a:endParaRPr>
          </a:p>
          <a:p>
            <a:pPr marL="1158875">
              <a:lnSpc>
                <a:spcPts val="4000"/>
              </a:lnSpc>
              <a:buNone/>
            </a:pPr>
            <a:r>
              <a:rPr lang="en-US" altLang="zh-CN" sz="2800" b="1" smtClean="0">
                <a:latin typeface="楷体" panose="02010609060101010101" pitchFamily="49" charset="-122"/>
                <a:ea typeface="楷体" panose="02010609060101010101" pitchFamily="49" charset="-122"/>
              </a:rPr>
              <a:t>200</a:t>
            </a:r>
            <a:r>
              <a:rPr lang="zh-CN" altLang="en-US" sz="2800" b="1" smtClean="0">
                <a:latin typeface="楷体" panose="02010609060101010101" pitchFamily="49" charset="-122"/>
                <a:ea typeface="楷体" panose="02010609060101010101" pitchFamily="49" charset="-122"/>
              </a:rPr>
              <a:t>人，千真万确是</a:t>
            </a:r>
            <a:r>
              <a:rPr lang="en-US" altLang="zh-CN" sz="2800" b="1" smtClean="0">
                <a:latin typeface="楷体" panose="02010609060101010101" pitchFamily="49" charset="-122"/>
                <a:ea typeface="楷体" panose="02010609060101010101" pitchFamily="49" charset="-122"/>
              </a:rPr>
              <a:t>200</a:t>
            </a:r>
            <a:r>
              <a:rPr lang="zh-CN" altLang="en-US" sz="2800" b="1" smtClean="0">
                <a:latin typeface="楷体" panose="02010609060101010101" pitchFamily="49" charset="-122"/>
                <a:ea typeface="楷体" panose="02010609060101010101" pitchFamily="49" charset="-122"/>
              </a:rPr>
              <a:t>人，</a:t>
            </a:r>
            <a:endParaRPr lang="en-US" altLang="zh-CN" sz="2800" b="1" smtClean="0">
              <a:latin typeface="楷体" pitchFamily="49" charset="-122"/>
              <a:ea typeface="楷体" pitchFamily="49" charset="-122"/>
            </a:endParaRPr>
          </a:p>
          <a:p>
            <a:pPr marL="1158875">
              <a:lnSpc>
                <a:spcPts val="4000"/>
              </a:lnSpc>
              <a:buNone/>
            </a:pPr>
            <a:r>
              <a:rPr lang="zh-CN" altLang="en-US" sz="2800" b="1" smtClean="0">
                <a:latin typeface="楷体" panose="02010609060101010101" pitchFamily="49" charset="-122"/>
                <a:ea typeface="楷体" panose="02010609060101010101" pitchFamily="49" charset="-122"/>
              </a:rPr>
              <a:t>在织布机前工作，全都排列成行。</a:t>
            </a:r>
            <a:endParaRPr lang="zh-CN" altLang="en-US" sz="2800" b="1" smtClean="0">
              <a:latin typeface="楷体" panose="02010609060101010101" pitchFamily="49" charset="-122"/>
              <a:ea typeface="楷体" panose="02010609060101010101" pitchFamily="49" charset="-122"/>
            </a:endParaRPr>
          </a:p>
          <a:p>
            <a:pPr>
              <a:buNone/>
            </a:pPr>
            <a:endParaRPr lang="en-US" altLang="zh-CN" sz="2800" smtClean="0">
              <a:latin typeface="宋体" pitchFamily="2" charset="-122"/>
              <a:ea typeface="宋体" pitchFamily="2" charset="-122"/>
            </a:endParaRPr>
          </a:p>
          <a:p>
            <a:pPr marL="0" indent="628650">
              <a:lnSpc>
                <a:spcPct val="120000"/>
              </a:lnSpc>
            </a:pPr>
            <a:r>
              <a:rPr lang="zh-CN" altLang="en-US" sz="2800" b="1" smtClean="0">
                <a:latin typeface="宋体" panose="02010600030101010101" pitchFamily="2" charset="-122"/>
                <a:ea typeface="宋体" panose="02010600030101010101" pitchFamily="2" charset="-122"/>
              </a:rPr>
              <a:t>诗人告诉我们，除了织布工之外，还雇佣了</a:t>
            </a:r>
            <a:r>
              <a:rPr lang="en-US" altLang="zh-CN" sz="2800" b="1" smtClean="0">
                <a:latin typeface="宋体" panose="02010600030101010101" pitchFamily="2" charset="-122"/>
                <a:ea typeface="宋体" panose="02010600030101010101" pitchFamily="2" charset="-122"/>
              </a:rPr>
              <a:t>100</a:t>
            </a:r>
            <a:r>
              <a:rPr lang="zh-CN" altLang="en-US" sz="2800" b="1" smtClean="0">
                <a:latin typeface="宋体" panose="02010600030101010101" pitchFamily="2" charset="-122"/>
                <a:ea typeface="宋体" panose="02010600030101010101" pitchFamily="2" charset="-122"/>
              </a:rPr>
              <a:t>个梳理女工、</a:t>
            </a:r>
            <a:r>
              <a:rPr lang="en-US" altLang="zh-CN" sz="2800" b="1" smtClean="0">
                <a:latin typeface="宋体" panose="02010600030101010101" pitchFamily="2" charset="-122"/>
                <a:ea typeface="宋体" panose="02010600030101010101" pitchFamily="2" charset="-122"/>
              </a:rPr>
              <a:t>200</a:t>
            </a:r>
            <a:r>
              <a:rPr lang="zh-CN" altLang="en-US" sz="2800" b="1" smtClean="0">
                <a:latin typeface="宋体" panose="02010600030101010101" pitchFamily="2" charset="-122"/>
                <a:ea typeface="宋体" panose="02010600030101010101" pitchFamily="2" charset="-122"/>
              </a:rPr>
              <a:t>个纺纱女工、</a:t>
            </a:r>
            <a:r>
              <a:rPr lang="en-US" altLang="zh-CN" sz="2800" b="1" smtClean="0">
                <a:latin typeface="宋体" panose="02010600030101010101" pitchFamily="2" charset="-122"/>
                <a:ea typeface="宋体" panose="02010600030101010101" pitchFamily="2" charset="-122"/>
              </a:rPr>
              <a:t>150</a:t>
            </a:r>
            <a:r>
              <a:rPr lang="zh-CN" altLang="en-US" sz="2800" b="1" smtClean="0">
                <a:latin typeface="宋体" panose="02010600030101010101" pitchFamily="2" charset="-122"/>
                <a:ea typeface="宋体" panose="02010600030101010101" pitchFamily="2" charset="-122"/>
              </a:rPr>
              <a:t>个分拣工、</a:t>
            </a:r>
            <a:r>
              <a:rPr lang="en-US" altLang="zh-CN" sz="2800" b="1" smtClean="0">
                <a:latin typeface="宋体" panose="02010600030101010101" pitchFamily="2" charset="-122"/>
                <a:ea typeface="宋体" panose="02010600030101010101" pitchFamily="2" charset="-122"/>
              </a:rPr>
              <a:t>50</a:t>
            </a:r>
            <a:r>
              <a:rPr lang="zh-CN" altLang="en-US" sz="2800" b="1" smtClean="0">
                <a:latin typeface="宋体" panose="02010600030101010101" pitchFamily="2" charset="-122"/>
                <a:ea typeface="宋体" panose="02010600030101010101" pitchFamily="2" charset="-122"/>
              </a:rPr>
              <a:t>个剪毛工、</a:t>
            </a:r>
            <a:r>
              <a:rPr lang="en-US" altLang="zh-CN" sz="2800" b="1" smtClean="0">
                <a:latin typeface="宋体" panose="02010600030101010101" pitchFamily="2" charset="-122"/>
                <a:ea typeface="宋体" panose="02010600030101010101" pitchFamily="2" charset="-122"/>
              </a:rPr>
              <a:t>80</a:t>
            </a:r>
            <a:r>
              <a:rPr lang="zh-CN" altLang="en-US" sz="2800" b="1" smtClean="0">
                <a:latin typeface="宋体" panose="02010600030101010101" pitchFamily="2" charset="-122"/>
                <a:ea typeface="宋体" panose="02010600030101010101" pitchFamily="2" charset="-122"/>
              </a:rPr>
              <a:t>个精梳工</a:t>
            </a:r>
            <a:r>
              <a:rPr lang="en-US" altLang="zh-CN" sz="2800" b="1" smtClean="0">
                <a:latin typeface="宋体" panose="02010600030101010101" pitchFamily="2" charset="-122"/>
                <a:ea typeface="宋体" panose="02010600030101010101" pitchFamily="2" charset="-122"/>
              </a:rPr>
              <a:t>……</a:t>
            </a:r>
            <a:endParaRPr lang="en-US" altLang="zh-CN" sz="2800" b="1" smtClean="0">
              <a:latin typeface="宋体" pitchFamily="2" charset="-122"/>
              <a:ea typeface="宋体" pitchFamily="2" charset="-122"/>
            </a:endParaRPr>
          </a:p>
          <a:p>
            <a:pPr marL="0" indent="628650">
              <a:lnSpc>
                <a:spcPct val="120000"/>
              </a:lnSpc>
            </a:pP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努斯鲍姆，</a:t>
            </a:r>
            <a:r>
              <a:rPr lang="en-US" altLang="zh-CN" sz="2800" b="1" smtClean="0">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rPr>
              <a:t>现代欧洲经济制度史</a:t>
            </a:r>
            <a:r>
              <a:rPr lang="en-US" altLang="zh-CN"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a:buNone/>
            </a:pPr>
            <a:r>
              <a:rPr lang="zh-CN" altLang="en-US" smtClean="0">
                <a:latin typeface="宋体" panose="02010600030101010101" pitchFamily="2" charset="-122"/>
                <a:ea typeface="宋体" panose="02010600030101010101" pitchFamily="2" charset="-122"/>
              </a:rPr>
              <a:t>    </a:t>
            </a:r>
            <a:endParaRPr lang="en-US" altLang="zh-CN" smtClean="0">
              <a:latin typeface="宋体" pitchFamily="2" charset="-122"/>
              <a:ea typeface="宋体" pitchFamily="2" charset="-122"/>
            </a:endParaRPr>
          </a:p>
          <a:p>
            <a:pPr>
              <a:buNone/>
            </a:pPr>
            <a:r>
              <a:rPr lang="en-US" altLang="zh-CN" smtClean="0">
                <a:latin typeface="宋体" panose="02010600030101010101" pitchFamily="2" charset="-122"/>
                <a:ea typeface="宋体" panose="02010600030101010101" pitchFamily="2" charset="-122"/>
              </a:rPr>
              <a:t>   </a:t>
            </a:r>
            <a:r>
              <a:rPr lang="zh-CN" altLang="en-US" b="1" smtClean="0">
                <a:latin typeface="华文行楷" pitchFamily="2" charset="-122"/>
                <a:ea typeface="华文行楷" pitchFamily="2" charset="-122"/>
              </a:rPr>
              <a:t>思考，集中的手工工场有哪些特点？</a:t>
            </a:r>
            <a:endParaRPr lang="zh-CN" altLang="en-US" b="1" smtClean="0">
              <a:latin typeface="华文行楷" pitchFamily="2" charset="-122"/>
              <a:ea typeface="华文行楷" pitchFamily="2" charset="-122"/>
            </a:endParaRPr>
          </a:p>
          <a:p>
            <a:pPr>
              <a:buNone/>
            </a:pPr>
            <a:endParaRPr lang="zh-CN" altLang="en-US"/>
          </a:p>
        </p:txBody>
      </p:sp>
      <p:sp>
        <p:nvSpPr>
          <p:cNvPr id="5" name="TextBox 4"/>
          <p:cNvSpPr txBox="1"/>
          <p:nvPr/>
        </p:nvSpPr>
        <p:spPr>
          <a:xfrm>
            <a:off x="785786" y="357172"/>
            <a:ext cx="5143536" cy="584775"/>
          </a:xfrm>
          <a:prstGeom prst="rect">
            <a:avLst/>
          </a:prstGeom>
          <a:noFill/>
        </p:spPr>
        <p:txBody>
          <a:bodyPr wrap="square" rtlCol="0">
            <a:spAutoFit/>
          </a:bodyPr>
          <a:lstStyle/>
          <a:p>
            <a:r>
              <a:rPr lang="en-US" altLang="zh-CN" sz="3200" b="1" smtClean="0"/>
              <a:t>16</a:t>
            </a:r>
            <a:r>
              <a:rPr lang="zh-CN" altLang="en-US" sz="3200" b="1" smtClean="0"/>
              <a:t>世纪一位自称诗人者称：</a:t>
            </a:r>
            <a:endParaRPr lang="zh-CN" altLang="en-US" sz="3200" b="1"/>
          </a:p>
        </p:txBody>
      </p:sp>
      <p:sp>
        <p:nvSpPr>
          <p:cNvPr id="4" name="TextBox 3"/>
          <p:cNvSpPr txBox="1"/>
          <p:nvPr/>
        </p:nvSpPr>
        <p:spPr>
          <a:xfrm>
            <a:off x="6572264" y="1125131"/>
            <a:ext cx="2071702" cy="584775"/>
          </a:xfrm>
          <a:prstGeom prst="rect">
            <a:avLst/>
          </a:prstGeom>
          <a:solidFill>
            <a:schemeClr val="tx1"/>
          </a:solidFill>
        </p:spPr>
        <p:txBody>
          <a:bodyPr wrap="square" rtlCol="0">
            <a:spAutoFit/>
          </a:bodyPr>
          <a:lstStyle/>
          <a:p>
            <a:pPr algn="ctr"/>
            <a:r>
              <a:rPr lang="zh-CN" altLang="en-US" sz="3200" b="1" smtClean="0">
                <a:solidFill>
                  <a:srgbClr val="FF0000"/>
                </a:solidFill>
              </a:rPr>
              <a:t>集中劳动</a:t>
            </a:r>
            <a:endParaRPr lang="zh-CN" altLang="en-US" sz="3200" b="1">
              <a:solidFill>
                <a:srgbClr val="FF0000"/>
              </a:solidFill>
            </a:endParaRPr>
          </a:p>
        </p:txBody>
      </p:sp>
      <p:sp>
        <p:nvSpPr>
          <p:cNvPr id="11" name="TextBox 10"/>
          <p:cNvSpPr txBox="1"/>
          <p:nvPr/>
        </p:nvSpPr>
        <p:spPr>
          <a:xfrm>
            <a:off x="6572264" y="3987239"/>
            <a:ext cx="2143140" cy="584775"/>
          </a:xfrm>
          <a:prstGeom prst="rect">
            <a:avLst/>
          </a:prstGeom>
          <a:solidFill>
            <a:schemeClr val="tx1"/>
          </a:solidFill>
        </p:spPr>
        <p:txBody>
          <a:bodyPr wrap="square" rtlCol="0">
            <a:spAutoFit/>
          </a:bodyPr>
          <a:lstStyle/>
          <a:p>
            <a:pPr algn="ctr"/>
            <a:r>
              <a:rPr lang="zh-CN" altLang="en-US" sz="3200" b="1" smtClean="0">
                <a:solidFill>
                  <a:srgbClr val="FF0000"/>
                </a:solidFill>
              </a:rPr>
              <a:t>手工生产</a:t>
            </a:r>
            <a:endParaRPr lang="zh-CN" altLang="en-US" sz="3200" b="1">
              <a:solidFill>
                <a:srgbClr val="FF0000"/>
              </a:solidFill>
            </a:endParaRPr>
          </a:p>
        </p:txBody>
      </p:sp>
      <p:grpSp>
        <p:nvGrpSpPr>
          <p:cNvPr id="27" name="组合 26"/>
          <p:cNvGrpSpPr/>
          <p:nvPr/>
        </p:nvGrpSpPr>
        <p:grpSpPr>
          <a:xfrm>
            <a:off x="1357290" y="1500180"/>
            <a:ext cx="3000396" cy="1588"/>
            <a:chOff x="1357290" y="1500180"/>
            <a:chExt cx="3000396" cy="1588"/>
          </a:xfrm>
        </p:grpSpPr>
        <p:cxnSp>
          <p:nvCxnSpPr>
            <p:cNvPr id="9" name="直接连接符 8"/>
            <p:cNvCxnSpPr/>
            <p:nvPr/>
          </p:nvCxnSpPr>
          <p:spPr>
            <a:xfrm>
              <a:off x="3571868" y="1500180"/>
              <a:ext cx="785818" cy="1588"/>
            </a:xfrm>
            <a:prstGeom prst="line">
              <a:avLst/>
            </a:prstGeom>
            <a:ln>
              <a:solidFill>
                <a:srgbClr val="FF0000"/>
              </a:solidFill>
            </a:ln>
            <a:effectLst>
              <a:glow rad="1016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357290" y="1500180"/>
              <a:ext cx="785818" cy="1588"/>
            </a:xfrm>
            <a:prstGeom prst="line">
              <a:avLst/>
            </a:prstGeom>
            <a:ln>
              <a:solidFill>
                <a:srgbClr val="FF0000"/>
              </a:solidFill>
            </a:ln>
            <a:effectLst>
              <a:glow rad="1016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6572264" y="2143122"/>
            <a:ext cx="2071702" cy="1077218"/>
          </a:xfrm>
          <a:prstGeom prst="rect">
            <a:avLst/>
          </a:prstGeom>
          <a:solidFill>
            <a:schemeClr val="tx1"/>
          </a:solidFill>
        </p:spPr>
        <p:txBody>
          <a:bodyPr wrap="square" rtlCol="0">
            <a:spAutoFit/>
          </a:bodyPr>
          <a:lstStyle/>
          <a:p>
            <a:pPr algn="ctr"/>
            <a:r>
              <a:rPr lang="zh-CN" altLang="en-US" sz="3200" b="1" smtClean="0">
                <a:solidFill>
                  <a:srgbClr val="FF0000"/>
                </a:solidFill>
              </a:rPr>
              <a:t>雇工生产分工协作</a:t>
            </a:r>
            <a:endParaRPr lang="zh-CN" altLang="en-US" sz="3200" b="1">
              <a:solidFill>
                <a:srgbClr val="FF0000"/>
              </a:solidFill>
            </a:endParaRPr>
          </a:p>
        </p:txBody>
      </p:sp>
      <p:cxnSp>
        <p:nvCxnSpPr>
          <p:cNvPr id="14" name="直接连接符 13"/>
          <p:cNvCxnSpPr/>
          <p:nvPr/>
        </p:nvCxnSpPr>
        <p:spPr>
          <a:xfrm>
            <a:off x="5572132" y="3643320"/>
            <a:ext cx="1136454" cy="1191"/>
          </a:xfrm>
          <a:prstGeom prst="line">
            <a:avLst/>
          </a:prstGeom>
          <a:ln>
            <a:solidFill>
              <a:srgbClr val="00B050"/>
            </a:solidFill>
          </a:ln>
          <a:effectLst>
            <a:glow rad="1016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5720" y="3999319"/>
            <a:ext cx="1136454" cy="1191"/>
          </a:xfrm>
          <a:prstGeom prst="line">
            <a:avLst/>
          </a:prstGeom>
          <a:ln>
            <a:solidFill>
              <a:srgbClr val="FF0000"/>
            </a:solidFill>
          </a:ln>
          <a:effectLst>
            <a:glow rad="1016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43174" y="3999319"/>
            <a:ext cx="1136454" cy="1191"/>
          </a:xfrm>
          <a:prstGeom prst="line">
            <a:avLst/>
          </a:prstGeom>
          <a:ln>
            <a:solidFill>
              <a:srgbClr val="FF0000"/>
            </a:solidFill>
          </a:ln>
          <a:effectLst>
            <a:glow rad="1016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786314" y="4000510"/>
            <a:ext cx="1136454" cy="1191"/>
          </a:xfrm>
          <a:prstGeom prst="line">
            <a:avLst/>
          </a:prstGeom>
          <a:ln>
            <a:solidFill>
              <a:srgbClr val="FF0000"/>
            </a:solidFill>
          </a:ln>
          <a:effectLst>
            <a:glow rad="101600">
              <a:schemeClr val="accent5">
                <a:satMod val="175000"/>
                <a:alpha val="4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589345"/>
            <a:ext cx="8229600" cy="4154105"/>
          </a:xfrm>
        </p:spPr>
        <p:txBody>
          <a:bodyPr/>
          <a:lstStyle/>
          <a:p>
            <a:pPr algn="just">
              <a:spcAft>
                <a:spcPct val="0"/>
              </a:spcAft>
            </a:pPr>
            <a:r>
              <a:rPr lang="en-US" sz="3200" b="1" kern="100" smtClean="0">
                <a:latin typeface="宋体" panose="02010600030101010101" pitchFamily="2" charset="-122"/>
                <a:ea typeface="宋体" panose="02010600030101010101" pitchFamily="2" charset="-122"/>
                <a:cs typeface="Times New Roman" panose="02020603050405020304"/>
              </a:rPr>
              <a:t>2.</a:t>
            </a:r>
            <a:r>
              <a:rPr lang="zh-CN" altLang="en-US" sz="3200" b="1" kern="100" smtClean="0">
                <a:latin typeface="Calibri"/>
                <a:cs typeface="Times New Roman" panose="02020603050405020304"/>
              </a:rPr>
              <a:t>特点：</a:t>
            </a:r>
            <a:r>
              <a:rPr lang="zh-CN" altLang="en-US" sz="3200" b="1" kern="100" smtClean="0">
                <a:solidFill>
                  <a:srgbClr val="FF0000"/>
                </a:solidFill>
                <a:latin typeface="Calibri"/>
                <a:cs typeface="Times New Roman" panose="02020603050405020304"/>
              </a:rPr>
              <a:t>集中劳动</a:t>
            </a:r>
            <a:r>
              <a:rPr lang="zh-CN" altLang="en-US" sz="3200" b="1" kern="100" smtClean="0">
                <a:latin typeface="Calibri"/>
                <a:cs typeface="Times New Roman" panose="02020603050405020304"/>
              </a:rPr>
              <a:t>、雇工生产、</a:t>
            </a:r>
            <a:r>
              <a:rPr lang="zh-CN" altLang="en-US" sz="3200" b="1" kern="100" smtClean="0">
                <a:solidFill>
                  <a:srgbClr val="FF0000"/>
                </a:solidFill>
                <a:latin typeface="Calibri"/>
                <a:cs typeface="Times New Roman" panose="02020603050405020304"/>
              </a:rPr>
              <a:t>分工协作</a:t>
            </a:r>
            <a:r>
              <a:rPr lang="zh-CN" altLang="en-US" sz="3200" b="1" kern="100" smtClean="0">
                <a:latin typeface="Calibri"/>
                <a:cs typeface="Times New Roman" panose="02020603050405020304"/>
              </a:rPr>
              <a:t>；</a:t>
            </a:r>
            <a:r>
              <a:rPr lang="zh-CN" altLang="en-US" sz="3200" b="1" kern="100" smtClean="0">
                <a:solidFill>
                  <a:srgbClr val="FF0000"/>
                </a:solidFill>
                <a:latin typeface="Calibri"/>
                <a:cs typeface="Times New Roman" panose="02020603050405020304"/>
              </a:rPr>
              <a:t>手工生产</a:t>
            </a:r>
            <a:endParaRPr lang="zh-CN" altLang="en-US" sz="3200" b="1" kern="100" smtClean="0">
              <a:solidFill>
                <a:srgbClr val="FF0000"/>
              </a:solidFill>
              <a:latin typeface="Calibri"/>
              <a:cs typeface="Times New Roman"/>
            </a:endParaRPr>
          </a:p>
          <a:p>
            <a:pPr algn="just">
              <a:spcAft>
                <a:spcPct val="0"/>
              </a:spcAft>
            </a:pPr>
            <a:r>
              <a:rPr lang="en-US" sz="3200" b="1" kern="100" smtClean="0">
                <a:latin typeface="Calibri"/>
                <a:ea typeface="宋体" panose="02010600030101010101" pitchFamily="2" charset="-122"/>
                <a:cs typeface="Times New Roman" panose="02020603050405020304"/>
              </a:rPr>
              <a:t>3.</a:t>
            </a:r>
            <a:r>
              <a:rPr lang="zh-CN" altLang="en-US" sz="3200" b="1" kern="100" smtClean="0">
                <a:latin typeface="Calibri"/>
                <a:cs typeface="Times New Roman" panose="02020603050405020304"/>
              </a:rPr>
              <a:t>影响：生产过程的专业化；</a:t>
            </a:r>
            <a:endParaRPr lang="en-US" altLang="zh-CN" sz="3200" b="1" kern="100" smtClean="0">
              <a:latin typeface="Calibri"/>
              <a:cs typeface="Times New Roman"/>
            </a:endParaRPr>
          </a:p>
          <a:p>
            <a:pPr algn="just">
              <a:spcAft>
                <a:spcPct val="0"/>
              </a:spcAft>
            </a:pPr>
            <a:r>
              <a:rPr lang="en-US" altLang="zh-CN" sz="3200" b="1" kern="100" smtClean="0">
                <a:latin typeface="Calibri"/>
                <a:cs typeface="Times New Roman" panose="02020603050405020304"/>
              </a:rPr>
              <a:t>                 </a:t>
            </a:r>
            <a:r>
              <a:rPr lang="zh-CN" altLang="en-US" sz="3200" b="1" kern="100" smtClean="0">
                <a:latin typeface="Calibri"/>
                <a:cs typeface="Times New Roman" panose="02020603050405020304"/>
              </a:rPr>
              <a:t>为工厂制度奠定了基础；</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214296"/>
            <a:ext cx="8686800" cy="4500594"/>
          </a:xfrm>
        </p:spPr>
        <p:txBody>
          <a:bodyPr/>
          <a:lstStyle/>
          <a:p>
            <a:pPr>
              <a:buNone/>
            </a:pPr>
            <a:r>
              <a:rPr lang="zh-CN" altLang="en-US" b="1" smtClean="0">
                <a:latin typeface="华文行楷" pitchFamily="2" charset="-122"/>
                <a:ea typeface="华文行楷" pitchFamily="2" charset="-122"/>
              </a:rPr>
              <a:t>        </a:t>
            </a:r>
            <a:endParaRPr lang="en-US" altLang="zh-CN" b="1" smtClean="0">
              <a:latin typeface="华文行楷" pitchFamily="2" charset="-122"/>
              <a:ea typeface="华文行楷" pitchFamily="2" charset="-122"/>
            </a:endParaRPr>
          </a:p>
          <a:p>
            <a:pPr>
              <a:buNone/>
            </a:pPr>
            <a:endParaRPr lang="en-US" altLang="zh-CN" b="1" smtClean="0">
              <a:latin typeface="华文行楷" pitchFamily="2" charset="-122"/>
              <a:ea typeface="华文行楷" pitchFamily="2" charset="-122"/>
            </a:endParaRPr>
          </a:p>
          <a:p>
            <a:pPr indent="370205">
              <a:buNone/>
            </a:pPr>
            <a:r>
              <a:rPr lang="zh-CN" altLang="en-US" b="1" smtClean="0">
                <a:latin typeface="华文行楷" pitchFamily="2" charset="-122"/>
                <a:ea typeface="华文行楷" pitchFamily="2" charset="-122"/>
              </a:rPr>
              <a:t>“工业革命是</a:t>
            </a:r>
            <a:r>
              <a:rPr lang="zh-CN" altLang="en-US" b="1" smtClean="0">
                <a:solidFill>
                  <a:srgbClr val="FF0000"/>
                </a:solidFill>
                <a:latin typeface="华文行楷" pitchFamily="2" charset="-122"/>
                <a:ea typeface="华文行楷" pitchFamily="2" charset="-122"/>
              </a:rPr>
              <a:t>现代工业</a:t>
            </a:r>
            <a:r>
              <a:rPr lang="zh-CN" altLang="en-US" b="1" smtClean="0">
                <a:latin typeface="华文行楷" pitchFamily="2" charset="-122"/>
                <a:ea typeface="华文行楷" pitchFamily="2" charset="-122"/>
              </a:rPr>
              <a:t>的兴起，而不是工业本身的兴起。</a:t>
            </a:r>
            <a:r>
              <a:rPr lang="zh-CN" altLang="en-US" sz="2800" b="1" smtClean="0">
                <a:latin typeface="华文行楷" pitchFamily="2" charset="-122"/>
                <a:ea typeface="华文行楷" pitchFamily="2" charset="-122"/>
              </a:rPr>
              <a:t>”</a:t>
            </a:r>
            <a:r>
              <a:rPr lang="zh-CN" altLang="en-US" sz="2800" smtClean="0"/>
              <a:t> </a:t>
            </a:r>
            <a:endParaRPr lang="en-US" altLang="zh-CN" sz="2800" smtClean="0"/>
          </a:p>
          <a:p>
            <a:pPr indent="370205">
              <a:buNone/>
            </a:pP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诺贝尔经济学奖得主，约翰</a:t>
            </a:r>
            <a:r>
              <a:rPr lang="en-US" altLang="zh-CN" sz="2800" b="1" smtClean="0">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rPr>
              <a:t>希克斯</a:t>
            </a:r>
            <a:endParaRPr lang="zh-CN" altLang="en-US" sz="2800" b="1" smtClean="0">
              <a:latin typeface="宋体" pitchFamily="2" charset="-122"/>
              <a:ea typeface="宋体" pitchFamily="2" charset="-122"/>
            </a:endParaRPr>
          </a:p>
        </p:txBody>
      </p:sp>
      <p:sp>
        <p:nvSpPr>
          <p:cNvPr id="4" name="TextBox 3"/>
          <p:cNvSpPr txBox="1"/>
          <p:nvPr/>
        </p:nvSpPr>
        <p:spPr>
          <a:xfrm>
            <a:off x="857224" y="3053956"/>
            <a:ext cx="3214710" cy="1077218"/>
          </a:xfrm>
          <a:prstGeom prst="rect">
            <a:avLst/>
          </a:prstGeom>
          <a:noFill/>
        </p:spPr>
        <p:txBody>
          <a:bodyPr wrap="square" rtlCol="0">
            <a:spAutoFit/>
          </a:bodyPr>
          <a:lstStyle/>
          <a:p>
            <a:r>
              <a:rPr lang="zh-CN" altLang="en-US" sz="3200" smtClean="0"/>
              <a:t>工场手工业</a:t>
            </a:r>
            <a:r>
              <a:rPr lang="en-US" altLang="zh-CN" sz="3200" b="1" smtClean="0">
                <a:solidFill>
                  <a:srgbClr val="FF0000"/>
                </a:solidFill>
              </a:rPr>
              <a:t>×</a:t>
            </a:r>
            <a:endParaRPr lang="zh-CN" altLang="en-US" sz="3200" b="1" smtClean="0">
              <a:solidFill>
                <a:srgbClr val="FF0000"/>
              </a:solidFill>
            </a:endParaRPr>
          </a:p>
          <a:p>
            <a:endParaRPr lang="zh-CN" altLang="en-US" sz="3200"/>
          </a:p>
        </p:txBody>
      </p:sp>
      <p:sp>
        <p:nvSpPr>
          <p:cNvPr id="5" name="TextBox 4"/>
          <p:cNvSpPr txBox="1"/>
          <p:nvPr/>
        </p:nvSpPr>
        <p:spPr>
          <a:xfrm>
            <a:off x="3714744" y="3053956"/>
            <a:ext cx="4429156" cy="1077218"/>
          </a:xfrm>
          <a:prstGeom prst="rect">
            <a:avLst/>
          </a:prstGeom>
          <a:noFill/>
        </p:spPr>
        <p:txBody>
          <a:bodyPr wrap="square" rtlCol="0">
            <a:spAutoFit/>
          </a:bodyPr>
          <a:lstStyle/>
          <a:p>
            <a:r>
              <a:rPr lang="zh-CN" altLang="en-US" sz="3200" smtClean="0"/>
              <a:t>机器生产的工厂制度</a:t>
            </a:r>
            <a:r>
              <a:rPr lang="zh-CN" altLang="en-US" sz="3200" b="1" smtClean="0">
                <a:solidFill>
                  <a:srgbClr val="FF0000"/>
                </a:solidFill>
              </a:rPr>
              <a:t>√</a:t>
            </a:r>
            <a:endParaRPr lang="zh-CN" altLang="en-US" sz="3200" b="1" smtClean="0">
              <a:solidFill>
                <a:srgbClr val="FF0000"/>
              </a:solidFill>
            </a:endParaRPr>
          </a:p>
          <a:p>
            <a:endParaRPr lang="zh-CN" altLang="en-US" sz="320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535767"/>
            <a:ext cx="8229600" cy="4207683"/>
          </a:xfrm>
        </p:spPr>
        <p:txBody>
          <a:bodyPr/>
          <a:lstStyle/>
          <a:p>
            <a:pPr>
              <a:buNone/>
            </a:pPr>
            <a:r>
              <a:rPr lang="zh-CN" altLang="en-US" sz="3200" b="1" smtClean="0">
                <a:latin typeface="+mn-ea"/>
              </a:rPr>
              <a:t>二、新的生产方式：机器大生产的工厂制度</a:t>
            </a:r>
            <a:endParaRPr lang="en-US" altLang="zh-CN" sz="3200" b="1" smtClean="0">
              <a:latin typeface="+mn-ea"/>
            </a:endParaRPr>
          </a:p>
          <a:p>
            <a:pPr>
              <a:buNone/>
            </a:pPr>
            <a:endParaRPr lang="zh-CN" altLang="en-US" sz="3200" smtClean="0"/>
          </a:p>
          <a:p>
            <a:pPr>
              <a:buNone/>
            </a:pPr>
            <a:endParaRPr lang="zh-CN" altLang="en-US"/>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1687068"/>
            <a:ext cx="8229600" cy="1098996"/>
          </a:xfrm>
        </p:spPr>
        <p:txBody>
          <a:bodyPr/>
          <a:lstStyle/>
          <a:p>
            <a:r>
              <a:rPr lang="zh-CN" altLang="en-US" sz="3600" b="1" smtClean="0">
                <a:latin typeface="+mj-ea"/>
                <a:ea typeface="+mj-ea"/>
              </a:rPr>
              <a:t>合作探究：理查德</a:t>
            </a:r>
            <a:r>
              <a:rPr lang="en-US" altLang="zh-CN" sz="3600" b="1" smtClean="0">
                <a:latin typeface="宋体" panose="02010600030101010101" pitchFamily="2" charset="-122"/>
                <a:ea typeface="宋体" panose="02010600030101010101" pitchFamily="2" charset="-122"/>
              </a:rPr>
              <a:t>﹒</a:t>
            </a:r>
            <a:r>
              <a:rPr lang="zh-CN" altLang="en-US" sz="3600" b="1" smtClean="0">
                <a:latin typeface="+mj-ea"/>
                <a:ea typeface="+mj-ea"/>
              </a:rPr>
              <a:t>阿克莱特的工厂</a:t>
            </a:r>
            <a:endParaRPr lang="zh-CN" altLang="en-US" sz="3600" b="1" smtClean="0">
              <a:latin typeface="+mj-ea"/>
              <a:ea typeface="+mj-ea"/>
            </a:endParaRPr>
          </a:p>
          <a:p>
            <a:pPr>
              <a:buNone/>
            </a:pPr>
            <a:endParaRPr lang="zh-CN" altLang="en-US"/>
          </a:p>
        </p:txBody>
      </p:sp>
    </p:spTree>
  </p:cSld>
  <p:clrMapOvr>
    <a:masterClrMapping/>
  </p:clrMapOvr>
  <p:transition>
    <p:dissolve/>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5"/>
          <p:cNvSpPr txBox="1"/>
          <p:nvPr/>
        </p:nvSpPr>
        <p:spPr>
          <a:xfrm>
            <a:off x="4341170" y="2537101"/>
            <a:ext cx="461665" cy="92398"/>
          </a:xfrm>
          <a:prstGeom prst="rect">
            <a:avLst/>
          </a:prstGeom>
          <a:noFill/>
        </p:spPr>
        <p:txBody>
          <a:bodyPr vert="eaVert"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122" name="Picture 2" descr="http://p4.so.qhmsg.com/bdr/_240_/t01fe2ba1d4bc64bd39.jpg"/>
          <p:cNvPicPr>
            <a:picLocks noChangeAspect="1" noChangeArrowheads="1"/>
          </p:cNvPicPr>
          <p:nvPr/>
        </p:nvPicPr>
        <p:blipFill>
          <a:blip r:embed="rId2"/>
          <a:stretch>
            <a:fillRect/>
          </a:stretch>
        </p:blipFill>
        <p:spPr bwMode="auto">
          <a:xfrm>
            <a:off x="6" y="0"/>
            <a:ext cx="9143995" cy="5143500"/>
          </a:xfrm>
          <a:prstGeom prst="rect">
            <a:avLst/>
          </a:prstGeom>
          <a:noFill/>
        </p:spPr>
      </p:pic>
      <p:sp>
        <p:nvSpPr>
          <p:cNvPr id="5" name="TextBox 4"/>
          <p:cNvSpPr txBox="1"/>
          <p:nvPr/>
        </p:nvSpPr>
        <p:spPr>
          <a:xfrm>
            <a:off x="899593" y="1059582"/>
            <a:ext cx="6696743" cy="2123658"/>
          </a:xfrm>
          <a:prstGeom prst="rect">
            <a:avLst/>
          </a:prstGeom>
          <a:noFill/>
        </p:spPr>
        <p:txBody>
          <a:bodyPr wrap="square" rtlCol="0">
            <a:spAutoFit/>
          </a:bodyPr>
          <a:lstStyle/>
          <a:p>
            <a:r>
              <a:rPr lang="zh-CN" altLang="en-US" sz="4400" b="1" smtClean="0">
                <a:latin typeface="+mj-ea"/>
                <a:ea typeface="+mj-ea"/>
              </a:rPr>
              <a:t>理查德</a:t>
            </a:r>
            <a:r>
              <a:rPr lang="en-US" altLang="zh-CN" sz="4400" b="1" smtClean="0">
                <a:latin typeface="+mj-ea"/>
                <a:ea typeface="+mj-ea"/>
              </a:rPr>
              <a:t>·</a:t>
            </a:r>
            <a:r>
              <a:rPr lang="zh-CN" altLang="en-US" sz="4400" b="1" smtClean="0">
                <a:latin typeface="+mj-ea"/>
                <a:ea typeface="+mj-ea"/>
              </a:rPr>
              <a:t>阿克赖特</a:t>
            </a:r>
            <a:endParaRPr lang="en-US" altLang="zh-CN" sz="4400" b="1" smtClean="0">
              <a:latin typeface="+mj-ea"/>
              <a:ea typeface="+mj-ea"/>
            </a:endParaRPr>
          </a:p>
          <a:p>
            <a:endParaRPr lang="en-US" altLang="zh-CN" sz="4400" b="1" smtClean="0">
              <a:latin typeface="+mj-ea"/>
              <a:ea typeface="+mj-ea"/>
            </a:endParaRPr>
          </a:p>
          <a:p>
            <a:r>
              <a:rPr lang="zh-CN" altLang="en-US" sz="4400" b="1" smtClean="0">
                <a:latin typeface="+mj-ea"/>
                <a:ea typeface="+mj-ea"/>
              </a:rPr>
              <a:t>与他开创的第一个“工厂”</a:t>
            </a:r>
            <a:endParaRPr lang="zh-CN" altLang="en-US" sz="4400" b="1">
              <a:latin typeface="+mj-ea"/>
              <a:ea typeface="+mj-ea"/>
            </a:endParaRPr>
          </a:p>
        </p:txBody>
      </p:sp>
      <p:sp>
        <p:nvSpPr>
          <p:cNvPr id="7" name="TextBox 6"/>
          <p:cNvSpPr txBox="1"/>
          <p:nvPr/>
        </p:nvSpPr>
        <p:spPr>
          <a:xfrm>
            <a:off x="6156176" y="3651870"/>
            <a:ext cx="1217000" cy="400110"/>
          </a:xfrm>
          <a:prstGeom prst="rect">
            <a:avLst/>
          </a:prstGeom>
          <a:noFill/>
        </p:spPr>
        <p:txBody>
          <a:bodyPr wrap="none" rtlCol="0">
            <a:spAutoFit/>
          </a:bodyPr>
          <a:lstStyle/>
          <a:p>
            <a:r>
              <a:rPr lang="en-US" altLang="zh-CN" sz="2000" b="1" smtClean="0">
                <a:latin typeface="+mn-ea"/>
              </a:rPr>
              <a:t>—</a:t>
            </a:r>
            <a:r>
              <a:rPr lang="zh-CN" altLang="en-US" sz="2000" b="1" smtClean="0">
                <a:latin typeface="+mn-ea"/>
              </a:rPr>
              <a:t>李诗雨</a:t>
            </a:r>
            <a:endParaRPr lang="zh-CN" altLang="en-US" sz="2000" b="1">
              <a:latin typeface="+mn-ea"/>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5"/>
          <p:cNvSpPr txBox="1"/>
          <p:nvPr/>
        </p:nvSpPr>
        <p:spPr>
          <a:xfrm>
            <a:off x="4341170" y="2537101"/>
            <a:ext cx="461665" cy="92398"/>
          </a:xfrm>
          <a:prstGeom prst="rect">
            <a:avLst/>
          </a:prstGeom>
          <a:noFill/>
        </p:spPr>
        <p:txBody>
          <a:bodyPr vert="eaVert"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122" name="Picture 2" descr="http://p4.so.qhmsg.com/bdr/_240_/t01fe2ba1d4bc64bd39.jpg"/>
          <p:cNvPicPr>
            <a:picLocks noChangeAspect="1" noChangeArrowheads="1"/>
          </p:cNvPicPr>
          <p:nvPr/>
        </p:nvPicPr>
        <p:blipFill>
          <a:blip r:embed="rId2"/>
          <a:stretch>
            <a:fillRect/>
          </a:stretch>
        </p:blipFill>
        <p:spPr bwMode="auto">
          <a:xfrm>
            <a:off x="1" y="0"/>
            <a:ext cx="9143995" cy="5143500"/>
          </a:xfrm>
          <a:prstGeom prst="rect">
            <a:avLst/>
          </a:prstGeom>
          <a:noFill/>
        </p:spPr>
      </p:pic>
      <p:sp>
        <p:nvSpPr>
          <p:cNvPr id="6" name="TextBox 5"/>
          <p:cNvSpPr txBox="1"/>
          <p:nvPr/>
        </p:nvSpPr>
        <p:spPr>
          <a:xfrm>
            <a:off x="1547665" y="-18"/>
            <a:ext cx="6417141" cy="1200329"/>
          </a:xfrm>
          <a:prstGeom prst="rect">
            <a:avLst/>
          </a:prstGeom>
          <a:noFill/>
        </p:spPr>
        <p:txBody>
          <a:bodyPr wrap="none" rtlCol="0">
            <a:spAutoFit/>
          </a:bodyPr>
          <a:lstStyle/>
          <a:p>
            <a:r>
              <a:rPr lang="zh-CN" altLang="en-US" sz="5400" smtClean="0">
                <a:latin typeface="+mj-lt"/>
              </a:rPr>
              <a:t>阿克赖特之人物介绍</a:t>
            </a:r>
            <a:endParaRPr lang="en-US" altLang="zh-CN" sz="5400" smtClean="0">
              <a:latin typeface="+mj-lt"/>
            </a:endParaRPr>
          </a:p>
          <a:p>
            <a:endParaRPr lang="zh-CN" altLang="en-US">
              <a:latin typeface="+mj-lt"/>
            </a:endParaRPr>
          </a:p>
        </p:txBody>
      </p:sp>
      <p:sp>
        <p:nvSpPr>
          <p:cNvPr id="5" name="矩形 4"/>
          <p:cNvSpPr/>
          <p:nvPr/>
        </p:nvSpPr>
        <p:spPr>
          <a:xfrm>
            <a:off x="0" y="1000114"/>
            <a:ext cx="7429520" cy="3970318"/>
          </a:xfrm>
          <a:prstGeom prst="rect">
            <a:avLst/>
          </a:prstGeom>
          <a:solidFill>
            <a:schemeClr val="bg1"/>
          </a:solidFill>
        </p:spPr>
        <p:txBody>
          <a:bodyPr wrap="square">
            <a:spAutoFit/>
          </a:bodyPr>
          <a:lstStyle/>
          <a:p>
            <a:pPr indent="450850"/>
            <a:r>
              <a:rPr lang="en-US" altLang="zh-CN" sz="2800" b="1" smtClean="0">
                <a:latin typeface="+mn-ea"/>
              </a:rPr>
              <a:t>1732</a:t>
            </a:r>
            <a:r>
              <a:rPr lang="zh-CN" altLang="en-US" sz="2800" b="1" smtClean="0">
                <a:latin typeface="+mn-ea"/>
              </a:rPr>
              <a:t>年，阿克赖特出生在英国的兰开夏的普莱斯丹。少年时代，阿克莱特没有受过任何学校教育。</a:t>
            </a:r>
            <a:endParaRPr lang="en-US" altLang="zh-CN" sz="2800" b="1" smtClean="0">
              <a:latin typeface="+mn-ea"/>
            </a:endParaRPr>
          </a:p>
          <a:p>
            <a:pPr indent="450850"/>
            <a:r>
              <a:rPr lang="en-US" altLang="zh-CN" sz="2800" b="1" smtClean="0">
                <a:latin typeface="+mn-ea"/>
              </a:rPr>
              <a:t>18</a:t>
            </a:r>
            <a:r>
              <a:rPr lang="zh-CN" altLang="en-US" sz="2800" b="1" smtClean="0">
                <a:latin typeface="+mn-ea"/>
              </a:rPr>
              <a:t>岁时，开始从事理发这一行，</a:t>
            </a:r>
            <a:r>
              <a:rPr lang="zh-CN" altLang="en-US" sz="2800" b="1" smtClean="0"/>
              <a:t>开始搞利润较大的头发买卖。他走街串巷，从姑娘们手里收购头发，自己调剂化学染料，处理头发，然后出售。两三年后，他攒下了少量的钱。</a:t>
            </a:r>
            <a:r>
              <a:rPr lang="zh-CN" altLang="en-US" sz="2800" smtClean="0"/>
              <a:t> </a:t>
            </a:r>
            <a:endParaRPr lang="en-US" altLang="zh-CN" sz="2800" smtClean="0"/>
          </a:p>
          <a:p>
            <a:pPr indent="450850"/>
            <a:r>
              <a:rPr lang="en-US" altLang="zh-CN" sz="2800" b="1" smtClean="0">
                <a:solidFill>
                  <a:srgbClr val="FF0000"/>
                </a:solidFill>
                <a:latin typeface="+mn-ea"/>
              </a:rPr>
              <a:t>1768</a:t>
            </a:r>
            <a:r>
              <a:rPr lang="zh-CN" altLang="en-US" sz="2800" b="1" smtClean="0">
                <a:solidFill>
                  <a:srgbClr val="FF0000"/>
                </a:solidFill>
                <a:latin typeface="+mn-ea"/>
              </a:rPr>
              <a:t>年，阿克赖特制作了纺织机械。</a:t>
            </a:r>
            <a:r>
              <a:rPr lang="zh-CN" altLang="en-US" sz="2800" b="1" smtClean="0">
                <a:latin typeface="+mn-ea"/>
              </a:rPr>
              <a:t>第二年，他取得了这项发明的专利。</a:t>
            </a:r>
            <a:endParaRPr lang="zh-CN" altLang="en-US" sz="2800" b="1">
              <a:solidFill>
                <a:srgbClr val="FF0000"/>
              </a:solidFill>
              <a:latin typeface="+mn-ea"/>
            </a:endParaRPr>
          </a:p>
        </p:txBody>
      </p:sp>
      <p:pic>
        <p:nvPicPr>
          <p:cNvPr id="1026" name="Picture 2" descr="C:\Users\apple\Desktop\照片.jpg"/>
          <p:cNvPicPr>
            <a:picLocks noChangeAspect="1" noChangeArrowheads="1"/>
          </p:cNvPicPr>
          <p:nvPr/>
        </p:nvPicPr>
        <p:blipFill>
          <a:blip r:embed="rId3"/>
          <a:stretch>
            <a:fillRect/>
          </a:stretch>
        </p:blipFill>
        <p:spPr bwMode="auto">
          <a:xfrm>
            <a:off x="7500958" y="1071552"/>
            <a:ext cx="1477688" cy="1799098"/>
          </a:xfrm>
          <a:prstGeom prst="rect">
            <a:avLst/>
          </a:prstGeom>
          <a:noFill/>
        </p:spPr>
      </p:pic>
      <p:pic>
        <p:nvPicPr>
          <p:cNvPr id="1027" name="Picture 3" descr="C:\Users\apple\Desktop\001J100Vzy7hINa82mz3f.jpg"/>
          <p:cNvPicPr>
            <a:picLocks noChangeAspect="1" noChangeArrowheads="1"/>
          </p:cNvPicPr>
          <p:nvPr/>
        </p:nvPicPr>
        <p:blipFill>
          <a:blip r:embed="rId4"/>
          <a:stretch>
            <a:fillRect/>
          </a:stretch>
        </p:blipFill>
        <p:spPr bwMode="auto">
          <a:xfrm>
            <a:off x="7500958" y="2928940"/>
            <a:ext cx="1511334" cy="207170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blinds(horizontal)">
                                      <p:cBhvr>
                                        <p:cTn id="17" dur="500"/>
                                        <p:tgtEl>
                                          <p:spTgt spid="102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27"/>
                                        </p:tgtEl>
                                        <p:attrNameLst>
                                          <p:attrName>style.visibility</p:attrName>
                                        </p:attrNameLst>
                                      </p:cBhvr>
                                      <p:to>
                                        <p:strVal val="visible"/>
                                      </p:to>
                                    </p:set>
                                    <p:animEffect transition="in" filter="blinds(horizontal)">
                                      <p:cBhvr>
                                        <p:cTn id="22"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5"/>
          <p:cNvSpPr txBox="1"/>
          <p:nvPr/>
        </p:nvSpPr>
        <p:spPr>
          <a:xfrm>
            <a:off x="4341170" y="2537101"/>
            <a:ext cx="461665" cy="92398"/>
          </a:xfrm>
          <a:prstGeom prst="rect">
            <a:avLst/>
          </a:prstGeom>
          <a:noFill/>
        </p:spPr>
        <p:txBody>
          <a:bodyPr vert="eaVert"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122" name="Picture 2" descr="http://p4.so.qhmsg.com/bdr/_240_/t01fe2ba1d4bc64bd39.jpg"/>
          <p:cNvPicPr>
            <a:picLocks noChangeAspect="1" noChangeArrowheads="1"/>
          </p:cNvPicPr>
          <p:nvPr/>
        </p:nvPicPr>
        <p:blipFill>
          <a:blip r:embed="rId2"/>
          <a:stretch>
            <a:fillRect/>
          </a:stretch>
        </p:blipFill>
        <p:spPr bwMode="auto">
          <a:xfrm>
            <a:off x="142844" y="0"/>
            <a:ext cx="9001157" cy="5143500"/>
          </a:xfrm>
          <a:prstGeom prst="rect">
            <a:avLst/>
          </a:prstGeom>
          <a:noFill/>
        </p:spPr>
      </p:pic>
      <p:sp>
        <p:nvSpPr>
          <p:cNvPr id="6" name="TextBox 5"/>
          <p:cNvSpPr txBox="1"/>
          <p:nvPr/>
        </p:nvSpPr>
        <p:spPr>
          <a:xfrm>
            <a:off x="1331641" y="-18"/>
            <a:ext cx="6417141" cy="923330"/>
          </a:xfrm>
          <a:prstGeom prst="rect">
            <a:avLst/>
          </a:prstGeom>
          <a:noFill/>
        </p:spPr>
        <p:txBody>
          <a:bodyPr wrap="none" rtlCol="0">
            <a:spAutoFit/>
          </a:bodyPr>
          <a:lstStyle/>
          <a:p>
            <a:r>
              <a:rPr lang="zh-CN" altLang="en-US" sz="5400" smtClean="0">
                <a:latin typeface="+mj-lt"/>
              </a:rPr>
              <a:t>阿克赖特之突出贡献</a:t>
            </a:r>
            <a:endParaRPr lang="zh-CN" altLang="en-US" sz="5400">
              <a:latin typeface="+mj-lt"/>
            </a:endParaRPr>
          </a:p>
        </p:txBody>
      </p:sp>
      <p:pic>
        <p:nvPicPr>
          <p:cNvPr id="2050" name="Picture 2" descr="英国阿克赖特水力纺纱机（1769年制造）">
            <a:hlinkClick r:id="rId4" tooltip="英国阿克赖特水力纺纱机（1769年制造）"/>
          </p:cNvPr>
          <p:cNvPicPr>
            <a:picLocks noChangeAspect="1" noChangeArrowheads="1"/>
          </p:cNvPicPr>
          <p:nvPr/>
        </p:nvPicPr>
        <p:blipFill>
          <a:blip r:embed="rId3"/>
          <a:stretch>
            <a:fillRect/>
          </a:stretch>
        </p:blipFill>
        <p:spPr bwMode="auto">
          <a:xfrm>
            <a:off x="6858016" y="857238"/>
            <a:ext cx="2125536" cy="3430807"/>
          </a:xfrm>
          <a:prstGeom prst="rect">
            <a:avLst/>
          </a:prstGeom>
          <a:noFill/>
        </p:spPr>
      </p:pic>
      <p:sp>
        <p:nvSpPr>
          <p:cNvPr id="8" name="Rectangle 1"/>
          <p:cNvSpPr>
            <a:spLocks noChangeArrowheads="1"/>
          </p:cNvSpPr>
          <p:nvPr/>
        </p:nvSpPr>
        <p:spPr bwMode="auto">
          <a:xfrm>
            <a:off x="0" y="1000676"/>
            <a:ext cx="6715140" cy="3785652"/>
          </a:xfrm>
          <a:prstGeom prst="rect">
            <a:avLst/>
          </a:prstGeom>
          <a:solidFill>
            <a:srgbClr val="FFFFFF"/>
          </a:solidFill>
          <a:ln w="9525">
            <a:noFill/>
            <a:miter lim="800000"/>
          </a:ln>
          <a:effectLst/>
        </p:spPr>
        <p:txBody>
          <a:bodyPr vert="horz" wrap="square" lIns="91440" tIns="45720" rIns="91440" bIns="45720" numCol="1" anchor="ctr" anchorCtr="0" compatLnSpc="1">
            <a:spAutoFit/>
          </a:bodyPr>
          <a:lstStyle/>
          <a:p>
            <a:pPr marR="0" lvl="0" indent="273050" algn="l" defTabSz="914400" rtl="0" eaLnBrk="1" fontAlgn="base" latinLnBrk="0" hangingPunct="1">
              <a:lnSpc>
                <a:spcPts val="3200"/>
              </a:lnSpc>
              <a:spcBef>
                <a:spcPct val="0"/>
              </a:spcBef>
              <a:spcAft>
                <a:spcPct val="0"/>
              </a:spcAft>
              <a:buClrTx/>
              <a:buSzTx/>
              <a:buFontTx/>
              <a:buNone/>
            </a:pP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理查德</a:t>
            </a:r>
            <a:r>
              <a:rPr kumimoji="0" lang="zh-CN" alt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a:t>
            </a: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阿克赖特于</a:t>
            </a:r>
            <a:r>
              <a:rPr kumimoji="0" lang="zh-CN" alt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1771</a:t>
            </a: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年创办了第一个棉纱厂，雇佣了</a:t>
            </a:r>
            <a:r>
              <a:rPr kumimoji="0" lang="zh-CN" alt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5000</a:t>
            </a: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多名工人。</a:t>
            </a:r>
            <a:endParaRPr kumimoji="0" lang="en-US" altLang="zh-CN" sz="2400" b="1" i="0" u="none" strike="noStrike" cap="none" normalizeH="0" baseline="0" smtClean="0">
              <a:ln>
                <a:noFill/>
              </a:ln>
              <a:effectLst/>
              <a:latin typeface="Arial" pitchFamily="34" charset="0"/>
              <a:ea typeface="宋体" pitchFamily="2" charset="-122"/>
              <a:cs typeface="Arial" pitchFamily="34" charset="0"/>
            </a:endParaRPr>
          </a:p>
          <a:p>
            <a:pPr marR="0" lvl="0" indent="273050" algn="l" defTabSz="914400" rtl="0" eaLnBrk="1" fontAlgn="base" latinLnBrk="0" hangingPunct="1">
              <a:lnSpc>
                <a:spcPts val="3200"/>
              </a:lnSpc>
              <a:spcBef>
                <a:spcPct val="0"/>
              </a:spcBef>
              <a:spcAft>
                <a:spcPct val="0"/>
              </a:spcAft>
              <a:buClrTx/>
              <a:buSzTx/>
              <a:buFontTx/>
              <a:buNone/>
            </a:pP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他将棉纺织业持续生产的各个工序集中于一个工厂，在工厂中实行了</a:t>
            </a:r>
            <a:r>
              <a:rPr kumimoji="0" lang="zh-CN" alt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12</a:t>
            </a: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小时的工作时间（当时一般是</a:t>
            </a:r>
            <a:r>
              <a:rPr kumimoji="0" lang="zh-CN" alt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14</a:t>
            </a:r>
            <a:r>
              <a:rPr kumimoji="0" lang="zh-CN" sz="2400" b="1" i="0" u="none" strike="noStrike" cap="none" normalizeH="0" baseline="0" smtClean="0">
                <a:ln>
                  <a:noFill/>
                </a:ln>
                <a:effectLst/>
                <a:latin typeface="Arial" panose="020b0604020202020204" pitchFamily="34" charset="0"/>
                <a:ea typeface="宋体" panose="02010600030101010101" pitchFamily="2" charset="-122"/>
                <a:cs typeface="Arial" panose="020b0604020202020204" pitchFamily="34" charset="0"/>
              </a:rPr>
              <a:t>小时），并制定了严格的规章制度</a:t>
            </a:r>
            <a:r>
              <a:rPr lang="zh-CN" altLang="en-US" sz="2400" b="1" smtClean="0">
                <a:latin typeface="Arial" panose="020b0604020202020204" pitchFamily="34" charset="0"/>
                <a:ea typeface="宋体" panose="02010600030101010101" pitchFamily="2" charset="-122"/>
                <a:cs typeface="Arial" panose="020b0604020202020204" pitchFamily="34" charset="0"/>
              </a:rPr>
              <a:t>。</a:t>
            </a:r>
            <a:endParaRPr lang="en-US" altLang="zh-CN" sz="2400" b="1" smtClean="0">
              <a:latin typeface="Arial" pitchFamily="34" charset="0"/>
              <a:ea typeface="宋体" pitchFamily="2" charset="-122"/>
              <a:cs typeface="Arial" pitchFamily="34" charset="0"/>
            </a:endParaRPr>
          </a:p>
          <a:p>
            <a:pPr lvl="0" indent="273050" eaLnBrk="0" fontAlgn="base" hangingPunct="0">
              <a:lnSpc>
                <a:spcPts val="3200"/>
              </a:lnSpc>
              <a:spcBef>
                <a:spcPct val="0"/>
              </a:spcBef>
              <a:spcAft>
                <a:spcPct val="0"/>
              </a:spcAft>
            </a:pPr>
            <a:r>
              <a:rPr lang="zh-CN" altLang="en-US" sz="2400" b="1" smtClean="0"/>
              <a:t>一般认为阿克赖特是一个应用高效管理原则的先驱者，为加速大企业的到来做出了贡献。</a:t>
            </a:r>
            <a:endParaRPr lang="en-US" altLang="zh-CN" sz="2400" b="1" smtClean="0"/>
          </a:p>
          <a:p>
            <a:pPr lvl="0" indent="273050" eaLnBrk="0" fontAlgn="base" hangingPunct="0">
              <a:lnSpc>
                <a:spcPts val="3200"/>
              </a:lnSpc>
              <a:spcBef>
                <a:spcPct val="0"/>
              </a:spcBef>
              <a:spcAft>
                <a:spcPct val="0"/>
              </a:spcAft>
            </a:pPr>
            <a:r>
              <a:rPr lang="zh-CN" altLang="en-US" sz="2400" b="1" smtClean="0"/>
              <a:t>阿克赖特更是英国按工厂规模利用机器生产的第一人。被誉为“</a:t>
            </a:r>
            <a:r>
              <a:rPr lang="zh-CN" altLang="en-US" sz="2400" b="1" smtClean="0">
                <a:solidFill>
                  <a:srgbClr val="FF0000"/>
                </a:solidFill>
              </a:rPr>
              <a:t>近代工厂之父</a:t>
            </a:r>
            <a:r>
              <a:rPr lang="zh-CN" altLang="en-US" sz="2400" b="1" smtClean="0"/>
              <a:t>”。</a:t>
            </a:r>
            <a:endParaRPr kumimoji="0" lang="zh-CN" sz="2400" b="1" i="0" u="none" strike="noStrike" cap="none" normalizeH="0" baseline="0" smtClean="0">
              <a:ln>
                <a:noFill/>
              </a:ln>
              <a:solidFill>
                <a:srgbClr val="136EC2"/>
              </a:solidFill>
              <a:effectLst/>
              <a:latin typeface="Arial" pitchFamily="34" charset="0"/>
              <a:ea typeface="宋体" pitchFamily="2" charset="-122"/>
              <a:cs typeface="Arial" pitchFamily="34" charset="0"/>
            </a:endParaRPr>
          </a:p>
        </p:txBody>
      </p:sp>
      <p:sp>
        <p:nvSpPr>
          <p:cNvPr id="7" name="TextBox 6"/>
          <p:cNvSpPr txBox="1"/>
          <p:nvPr/>
        </p:nvSpPr>
        <p:spPr>
          <a:xfrm>
            <a:off x="6572264" y="4357700"/>
            <a:ext cx="2571736" cy="646331"/>
          </a:xfrm>
          <a:prstGeom prst="rect">
            <a:avLst/>
          </a:prstGeom>
          <a:noFill/>
        </p:spPr>
        <p:txBody>
          <a:bodyPr wrap="square" rtlCol="0">
            <a:spAutoFit/>
          </a:bodyPr>
          <a:lstStyle/>
          <a:p>
            <a:pPr lvl="0" indent="100330" eaLnBrk="0" fontAlgn="base" hangingPunct="0">
              <a:spcBef>
                <a:spcPct val="0"/>
              </a:spcBef>
              <a:spcAft>
                <a:spcPct val="0"/>
              </a:spcAft>
            </a:pPr>
            <a:r>
              <a:rPr lang="zh-CN" altLang="en-US" b="1" smtClean="0">
                <a:solidFill>
                  <a:srgbClr val="555555"/>
                </a:solidFill>
                <a:latin typeface="宋体" panose="02010600030101010101" pitchFamily="2" charset="-122"/>
                <a:ea typeface="宋体" panose="02010600030101010101" pitchFamily="2" charset="-122"/>
                <a:cs typeface="Arial" panose="020b0604020202020204" pitchFamily="34" charset="0"/>
              </a:rPr>
              <a:t>阿克赖特水力纺纱机</a:t>
            </a:r>
            <a:endParaRPr lang="en-US" altLang="zh-CN" b="1" smtClean="0">
              <a:solidFill>
                <a:srgbClr val="555555"/>
              </a:solidFill>
              <a:latin typeface="宋体" pitchFamily="2" charset="-122"/>
              <a:ea typeface="宋体" pitchFamily="2" charset="-122"/>
              <a:cs typeface="Arial" pitchFamily="34" charset="0"/>
            </a:endParaRPr>
          </a:p>
          <a:p>
            <a:pPr lvl="0" indent="100330" eaLnBrk="0" fontAlgn="base" hangingPunct="0">
              <a:spcBef>
                <a:spcPct val="0"/>
              </a:spcBef>
              <a:spcAft>
                <a:spcPct val="0"/>
              </a:spcAft>
            </a:pPr>
            <a:r>
              <a:rPr lang="zh-CN" altLang="en-US" b="1" smtClean="0">
                <a:solidFill>
                  <a:srgbClr val="555555"/>
                </a:solidFill>
                <a:latin typeface="宋体" panose="02010600030101010101" pitchFamily="2" charset="-122"/>
                <a:ea typeface="宋体" panose="02010600030101010101" pitchFamily="2" charset="-122"/>
                <a:cs typeface="Arial" panose="020b0604020202020204" pitchFamily="34" charset="0"/>
              </a:rPr>
              <a:t>（</a:t>
            </a:r>
            <a:r>
              <a:rPr lang="zh-CN" altLang="zh-CN" b="1" smtClean="0">
                <a:solidFill>
                  <a:srgbClr val="555555"/>
                </a:solidFill>
                <a:latin typeface="宋体" panose="02010600030101010101" pitchFamily="2" charset="-122"/>
                <a:ea typeface="宋体" panose="02010600030101010101" pitchFamily="2" charset="-122"/>
                <a:cs typeface="Arial" panose="020b0604020202020204" pitchFamily="34" charset="0"/>
              </a:rPr>
              <a:t>1769</a:t>
            </a:r>
            <a:r>
              <a:rPr lang="zh-CN" altLang="en-US" b="1" smtClean="0">
                <a:solidFill>
                  <a:srgbClr val="555555"/>
                </a:solidFill>
                <a:latin typeface="宋体" panose="02010600030101010101" pitchFamily="2" charset="-122"/>
                <a:ea typeface="宋体" panose="02010600030101010101" pitchFamily="2" charset="-122"/>
                <a:cs typeface="Arial" panose="020b0604020202020204" pitchFamily="34" charset="0"/>
              </a:rPr>
              <a:t>年制造）</a:t>
            </a:r>
            <a:endParaRPr lang="zh-CN" altLang="en-US" b="1" smtClean="0">
              <a:solidFill>
                <a:srgbClr val="333333"/>
              </a:solidFill>
              <a:latin typeface="Arial" pitchFamily="34" charset="0"/>
              <a:ea typeface="宋体" pitchFamily="2" charset="-122"/>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blinds(horizontal)">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5"/>
          <p:cNvSpPr txBox="1"/>
          <p:nvPr/>
        </p:nvSpPr>
        <p:spPr>
          <a:xfrm>
            <a:off x="4341170" y="2537101"/>
            <a:ext cx="461665" cy="92398"/>
          </a:xfrm>
          <a:prstGeom prst="rect">
            <a:avLst/>
          </a:prstGeom>
          <a:noFill/>
        </p:spPr>
        <p:txBody>
          <a:bodyPr vert="eaVert"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122" name="Picture 2" descr="http://p4.so.qhmsg.com/bdr/_240_/t01fe2ba1d4bc64bd39.jpg"/>
          <p:cNvPicPr>
            <a:picLocks noChangeAspect="1" noChangeArrowheads="1"/>
          </p:cNvPicPr>
          <p:nvPr/>
        </p:nvPicPr>
        <p:blipFill>
          <a:blip r:embed="rId2"/>
          <a:stretch>
            <a:fillRect/>
          </a:stretch>
        </p:blipFill>
        <p:spPr bwMode="auto">
          <a:xfrm>
            <a:off x="6" y="0"/>
            <a:ext cx="9143995" cy="5143500"/>
          </a:xfrm>
          <a:prstGeom prst="rect">
            <a:avLst/>
          </a:prstGeom>
          <a:noFill/>
        </p:spPr>
      </p:pic>
      <p:sp>
        <p:nvSpPr>
          <p:cNvPr id="5" name="TextBox 4"/>
          <p:cNvSpPr txBox="1"/>
          <p:nvPr/>
        </p:nvSpPr>
        <p:spPr>
          <a:xfrm>
            <a:off x="1232844" y="1071552"/>
            <a:ext cx="6696743" cy="1200329"/>
          </a:xfrm>
          <a:prstGeom prst="rect">
            <a:avLst/>
          </a:prstGeom>
          <a:noFill/>
        </p:spPr>
        <p:txBody>
          <a:bodyPr wrap="square" rtlCol="0">
            <a:spAutoFit/>
          </a:bodyPr>
          <a:lstStyle/>
          <a:p>
            <a:r>
              <a:rPr lang="zh-CN" altLang="en-US" sz="3600" b="1" smtClean="0">
                <a:latin typeface="华文新魏" pitchFamily="2" charset="-122"/>
                <a:ea typeface="华文新魏" pitchFamily="2" charset="-122"/>
              </a:rPr>
              <a:t>“如果我能活得相当久，那我就能富有到可以把国债还清。”</a:t>
            </a:r>
            <a:endParaRPr lang="zh-CN" altLang="en-US" sz="6000" b="1">
              <a:latin typeface="华文新魏" pitchFamily="2" charset="-122"/>
              <a:ea typeface="华文新魏" pitchFamily="2" charset="-122"/>
            </a:endParaRPr>
          </a:p>
        </p:txBody>
      </p:sp>
      <p:pic>
        <p:nvPicPr>
          <p:cNvPr id="16386" name="Picture 2" descr="C:\Users\apple\Desktop\30adcbef76094b36cca62080a4cc7cd98d109da2.jpg"/>
          <p:cNvPicPr>
            <a:picLocks noChangeAspect="1" noChangeArrowheads="1"/>
          </p:cNvPicPr>
          <p:nvPr/>
        </p:nvPicPr>
        <p:blipFill>
          <a:blip r:embed="rId3"/>
          <a:stretch>
            <a:fillRect/>
          </a:stretch>
        </p:blipFill>
        <p:spPr bwMode="auto">
          <a:xfrm>
            <a:off x="2643174" y="2257441"/>
            <a:ext cx="3421994" cy="2564606"/>
          </a:xfrm>
          <a:prstGeom prst="rect">
            <a:avLst/>
          </a:prstGeom>
          <a:noFill/>
        </p:spPr>
      </p:pic>
      <p:sp>
        <p:nvSpPr>
          <p:cNvPr id="6" name="TextBox 5"/>
          <p:cNvSpPr txBox="1"/>
          <p:nvPr/>
        </p:nvSpPr>
        <p:spPr>
          <a:xfrm>
            <a:off x="857224" y="214296"/>
            <a:ext cx="7429552" cy="830997"/>
          </a:xfrm>
          <a:prstGeom prst="rect">
            <a:avLst/>
          </a:prstGeom>
          <a:noFill/>
        </p:spPr>
        <p:txBody>
          <a:bodyPr wrap="square" rtlCol="0">
            <a:spAutoFit/>
          </a:bodyPr>
          <a:lstStyle/>
          <a:p>
            <a:r>
              <a:rPr lang="en-US" altLang="zh-CN" sz="2400" b="1" smtClean="0">
                <a:latin typeface="+mn-ea"/>
              </a:rPr>
              <a:t>   1792</a:t>
            </a:r>
            <a:r>
              <a:rPr lang="zh-CN" altLang="en-US" sz="2400" b="1" smtClean="0">
                <a:latin typeface="+mn-ea"/>
              </a:rPr>
              <a:t>年</a:t>
            </a:r>
            <a:r>
              <a:rPr lang="en-US" altLang="zh-CN" sz="2400" b="1" smtClean="0">
                <a:latin typeface="+mn-ea"/>
              </a:rPr>
              <a:t>8</a:t>
            </a:r>
            <a:r>
              <a:rPr lang="zh-CN" altLang="en-US" sz="2400" b="1" smtClean="0">
                <a:latin typeface="+mn-ea"/>
              </a:rPr>
              <a:t>月</a:t>
            </a:r>
            <a:r>
              <a:rPr lang="en-US" altLang="zh-CN" sz="2400" b="1" smtClean="0">
                <a:latin typeface="+mn-ea"/>
              </a:rPr>
              <a:t>3</a:t>
            </a:r>
            <a:r>
              <a:rPr lang="zh-CN" altLang="en-US" sz="2400" b="1" smtClean="0">
                <a:latin typeface="+mn-ea"/>
              </a:rPr>
              <a:t>日，阿克莱特在科罗姆福德去世，终年</a:t>
            </a:r>
            <a:r>
              <a:rPr lang="en-US" altLang="zh-CN" sz="2400" b="1" smtClean="0">
                <a:latin typeface="+mn-ea"/>
              </a:rPr>
              <a:t>60</a:t>
            </a:r>
            <a:r>
              <a:rPr lang="zh-CN" altLang="en-US" sz="2400" b="1" smtClean="0">
                <a:latin typeface="+mn-ea"/>
              </a:rPr>
              <a:t>岁，死后他留下了一笔</a:t>
            </a:r>
            <a:r>
              <a:rPr lang="en-US" altLang="zh-CN" sz="2400" b="1" smtClean="0">
                <a:latin typeface="+mn-ea"/>
              </a:rPr>
              <a:t>50</a:t>
            </a:r>
            <a:r>
              <a:rPr lang="zh-CN" altLang="en-US" sz="2400" b="1" smtClean="0">
                <a:latin typeface="+mn-ea"/>
              </a:rPr>
              <a:t>万英镑的巨款。</a:t>
            </a:r>
            <a:endParaRPr lang="zh-CN" altLang="en-US" sz="2400" b="1" smtClean="0">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linds(horizontal)">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5"/>
          <p:cNvSpPr txBox="1"/>
          <p:nvPr/>
        </p:nvSpPr>
        <p:spPr>
          <a:xfrm>
            <a:off x="4341170" y="2537101"/>
            <a:ext cx="461665" cy="92398"/>
          </a:xfrm>
          <a:prstGeom prst="rect">
            <a:avLst/>
          </a:prstGeom>
          <a:noFill/>
        </p:spPr>
        <p:txBody>
          <a:bodyPr vert="eaVert"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122" name="Picture 2" descr="http://p4.so.qhmsg.com/bdr/_240_/t01fe2ba1d4bc64bd39.jpg"/>
          <p:cNvPicPr>
            <a:picLocks noChangeAspect="1" noChangeArrowheads="1"/>
          </p:cNvPicPr>
          <p:nvPr/>
        </p:nvPicPr>
        <p:blipFill>
          <a:blip r:embed="rId2"/>
          <a:stretch>
            <a:fillRect/>
          </a:stretch>
        </p:blipFill>
        <p:spPr bwMode="auto">
          <a:xfrm>
            <a:off x="6" y="0"/>
            <a:ext cx="9143995" cy="5143500"/>
          </a:xfrm>
          <a:prstGeom prst="rect">
            <a:avLst/>
          </a:prstGeom>
          <a:noFill/>
        </p:spPr>
      </p:pic>
      <p:sp>
        <p:nvSpPr>
          <p:cNvPr id="5" name="TextBox 4"/>
          <p:cNvSpPr txBox="1"/>
          <p:nvPr/>
        </p:nvSpPr>
        <p:spPr>
          <a:xfrm>
            <a:off x="2195737" y="1653649"/>
            <a:ext cx="6696743" cy="1015663"/>
          </a:xfrm>
          <a:prstGeom prst="rect">
            <a:avLst/>
          </a:prstGeom>
          <a:noFill/>
        </p:spPr>
        <p:txBody>
          <a:bodyPr wrap="square" rtlCol="0">
            <a:spAutoFit/>
          </a:bodyPr>
          <a:lstStyle/>
          <a:p>
            <a:r>
              <a:rPr lang="zh-CN" altLang="en-US" sz="6000" smtClean="0">
                <a:latin typeface="+mj-ea"/>
                <a:ea typeface="+mj-ea"/>
              </a:rPr>
              <a:t>感谢观看！</a:t>
            </a:r>
            <a:endParaRPr lang="zh-CN" altLang="en-US" sz="6000">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85720" y="1000113"/>
            <a:ext cx="8501122" cy="4071967"/>
          </a:xfrm>
        </p:spPr>
        <p:txBody>
          <a:bodyPr>
            <a:normAutofit fontScale="85000" lnSpcReduction="10000"/>
          </a:bodyPr>
          <a:lstStyle/>
          <a:p>
            <a:pPr indent="421005">
              <a:lnSpc>
                <a:spcPct val="110000"/>
              </a:lnSpc>
            </a:pPr>
            <a:r>
              <a:rPr lang="en-US" b="1" smtClean="0">
                <a:latin typeface="楷体" panose="02010609060101010101" pitchFamily="49" charset="-122"/>
                <a:ea typeface="楷体" panose="02010609060101010101" pitchFamily="49" charset="-122"/>
              </a:rPr>
              <a:t>1771</a:t>
            </a:r>
            <a:r>
              <a:rPr lang="zh-CN" altLang="en-US" b="1" smtClean="0">
                <a:latin typeface="楷体" panose="02010609060101010101" pitchFamily="49" charset="-122"/>
                <a:ea typeface="楷体" panose="02010609060101010101" pitchFamily="49" charset="-122"/>
              </a:rPr>
              <a:t>年，理查德</a:t>
            </a:r>
            <a:r>
              <a:rPr lang="en-US" b="1" smtClean="0">
                <a:latin typeface="楷体" panose="02010609060101010101" pitchFamily="49" charset="-122"/>
                <a:ea typeface="楷体" panose="02010609060101010101" pitchFamily="49" charset="-122"/>
              </a:rPr>
              <a:t>·</a:t>
            </a:r>
            <a:r>
              <a:rPr lang="zh-CN" altLang="en-US" b="1" smtClean="0">
                <a:latin typeface="楷体" panose="02010609060101010101" pitchFamily="49" charset="-122"/>
                <a:ea typeface="楷体" panose="02010609060101010101" pitchFamily="49" charset="-122"/>
              </a:rPr>
              <a:t>阿克莱特在诺丁汉郊区建了一个棉纱厂，利用德文特河的湍流作动力，以水力纺纱机为机器。阿克赖特在厂址的选择和规划方面花费了大量的时间，并有所建树。他雇佣了</a:t>
            </a:r>
            <a:r>
              <a:rPr lang="zh-CN" altLang="en-US" b="1" smtClean="0">
                <a:solidFill>
                  <a:srgbClr val="FF0000"/>
                </a:solidFill>
                <a:latin typeface="楷体" panose="02010609060101010101" pitchFamily="49" charset="-122"/>
                <a:ea typeface="楷体" panose="02010609060101010101" pitchFamily="49" charset="-122"/>
              </a:rPr>
              <a:t>几百名</a:t>
            </a:r>
            <a:r>
              <a:rPr lang="zh-CN" altLang="en-US" b="1" smtClean="0">
                <a:latin typeface="楷体" panose="02010609060101010101" pitchFamily="49" charset="-122"/>
                <a:ea typeface="楷体" panose="02010609060101010101" pitchFamily="49" charset="-122"/>
              </a:rPr>
              <a:t>工人，将棉纺织业持续生产的各个工序集中于一个工厂，在工厂中实行了</a:t>
            </a:r>
            <a:r>
              <a:rPr lang="en-US" b="1" smtClean="0">
                <a:latin typeface="楷体" panose="02010609060101010101" pitchFamily="49" charset="-122"/>
                <a:ea typeface="楷体" panose="02010609060101010101" pitchFamily="49" charset="-122"/>
              </a:rPr>
              <a:t>12</a:t>
            </a:r>
            <a:r>
              <a:rPr lang="zh-CN" altLang="en-US" b="1" smtClean="0">
                <a:latin typeface="楷体" panose="02010609060101010101" pitchFamily="49" charset="-122"/>
                <a:ea typeface="楷体" panose="02010609060101010101" pitchFamily="49" charset="-122"/>
              </a:rPr>
              <a:t>小时的工作时间（当时一般是</a:t>
            </a:r>
            <a:r>
              <a:rPr lang="en-US" b="1" smtClean="0">
                <a:latin typeface="楷体" panose="02010609060101010101" pitchFamily="49" charset="-122"/>
                <a:ea typeface="楷体" panose="02010609060101010101" pitchFamily="49" charset="-122"/>
              </a:rPr>
              <a:t>14</a:t>
            </a:r>
            <a:r>
              <a:rPr lang="zh-CN" altLang="en-US" b="1" smtClean="0">
                <a:latin typeface="楷体" panose="02010609060101010101" pitchFamily="49" charset="-122"/>
                <a:ea typeface="楷体" panose="02010609060101010101" pitchFamily="49" charset="-122"/>
              </a:rPr>
              <a:t>小时），并制定了严格的规章制度。</a:t>
            </a:r>
            <a:endParaRPr lang="zh-CN" altLang="en-US" b="1" smtClean="0">
              <a:latin typeface="楷体" pitchFamily="49" charset="-122"/>
              <a:ea typeface="楷体" pitchFamily="49" charset="-122"/>
            </a:endParaRPr>
          </a:p>
          <a:p>
            <a:endParaRPr lang="en-US" altLang="zh-CN" smtClean="0">
              <a:solidFill>
                <a:srgbClr val="FF0000"/>
              </a:solidFill>
              <a:latin typeface="华文行楷" pitchFamily="2" charset="-122"/>
              <a:ea typeface="华文行楷" pitchFamily="2" charset="-122"/>
            </a:endParaRPr>
          </a:p>
          <a:p>
            <a:r>
              <a:rPr lang="zh-CN" altLang="en-US" smtClean="0">
                <a:solidFill>
                  <a:srgbClr val="FFFF00"/>
                </a:solidFill>
                <a:latin typeface="华文行楷" pitchFamily="2" charset="-122"/>
                <a:ea typeface="华文行楷" pitchFamily="2" charset="-122"/>
              </a:rPr>
              <a:t>请同学们概括一下工厂制度的特点。</a:t>
            </a:r>
            <a:endParaRPr lang="zh-CN" altLang="en-US" smtClean="0">
              <a:solidFill>
                <a:srgbClr val="FFFF00"/>
              </a:solidFill>
              <a:latin typeface="华文行楷" pitchFamily="2" charset="-122"/>
              <a:ea typeface="华文行楷" pitchFamily="2" charset="-122"/>
            </a:endParaRPr>
          </a:p>
          <a:p>
            <a:endParaRPr lang="zh-CN" altLang="en-US"/>
          </a:p>
        </p:txBody>
      </p:sp>
      <p:cxnSp>
        <p:nvCxnSpPr>
          <p:cNvPr id="5" name="直接连接符 4"/>
          <p:cNvCxnSpPr/>
          <p:nvPr/>
        </p:nvCxnSpPr>
        <p:spPr>
          <a:xfrm>
            <a:off x="928662" y="2285998"/>
            <a:ext cx="857256" cy="1191"/>
          </a:xfrm>
          <a:prstGeom prst="line">
            <a:avLst/>
          </a:prstGeom>
          <a:ln w="254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000364" y="3929072"/>
            <a:ext cx="1428760" cy="1191"/>
          </a:xfrm>
          <a:prstGeom prst="line">
            <a:avLst/>
          </a:prstGeom>
          <a:ln w="254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857884" y="2714626"/>
            <a:ext cx="1643074" cy="1191"/>
          </a:xfrm>
          <a:prstGeom prst="line">
            <a:avLst/>
          </a:prstGeom>
          <a:ln w="25400">
            <a:solidFill>
              <a:srgbClr val="FFFF00"/>
            </a:solidFill>
            <a:prstDash val="sysDash"/>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428992" y="3143254"/>
            <a:ext cx="1428760" cy="1191"/>
          </a:xfrm>
          <a:prstGeom prst="line">
            <a:avLst/>
          </a:prstGeom>
          <a:ln w="25400">
            <a:solidFill>
              <a:srgbClr val="FFFF00"/>
            </a:solidFill>
            <a:prstDash val="sysDash"/>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857752" y="2714626"/>
            <a:ext cx="642942" cy="4286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rot="5400000">
            <a:off x="1786712" y="2071684"/>
            <a:ext cx="427834" cy="794"/>
          </a:xfrm>
          <a:prstGeom prst="line">
            <a:avLst/>
          </a:prstGeom>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5400000">
            <a:off x="4215604" y="2499518"/>
            <a:ext cx="428628" cy="1588"/>
          </a:xfrm>
          <a:prstGeom prst="line">
            <a:avLst/>
          </a:prstGeom>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par>
                          <p:cTn id="11" fill="hold" nodeType="afterGroup">
                            <p:stCondLst>
                              <p:cond delay="1"/>
                            </p:stCondLst>
                            <p:childTnLst>
                              <p:par>
                                <p:cTn id="12" presetID="1"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589345"/>
            <a:ext cx="8229600" cy="4154105"/>
          </a:xfrm>
        </p:spPr>
        <p:txBody>
          <a:bodyPr/>
          <a:lstStyle/>
          <a:p>
            <a:pPr>
              <a:buNone/>
            </a:pPr>
            <a:r>
              <a:rPr lang="en-US" sz="3200" b="1" smtClean="0"/>
              <a:t>1.</a:t>
            </a:r>
            <a:r>
              <a:rPr lang="zh-CN" altLang="en-US" sz="3200" b="1" smtClean="0"/>
              <a:t>工厂制度的特点</a:t>
            </a:r>
            <a:endParaRPr lang="zh-CN" altLang="en-US" sz="3200" b="1" smtClean="0"/>
          </a:p>
          <a:p>
            <a:pPr>
              <a:buNone/>
            </a:pPr>
            <a:r>
              <a:rPr lang="en-US" altLang="zh-CN" sz="3200" b="1" smtClean="0"/>
              <a:t>【</a:t>
            </a:r>
            <a:r>
              <a:rPr lang="en-US" sz="3200" b="1" smtClean="0"/>
              <a:t>1</a:t>
            </a:r>
            <a:r>
              <a:rPr lang="en-US" altLang="zh-CN" sz="3200" b="1" smtClean="0"/>
              <a:t>】</a:t>
            </a:r>
            <a:r>
              <a:rPr lang="zh-CN" altLang="en-US" sz="3200" b="1" smtClean="0"/>
              <a:t>将工人雇佣到厂房里（主要）</a:t>
            </a:r>
            <a:endParaRPr lang="zh-CN" altLang="en-US" sz="3200" b="1" smtClean="0"/>
          </a:p>
          <a:p>
            <a:pPr>
              <a:buNone/>
            </a:pPr>
            <a:r>
              <a:rPr lang="en-US" altLang="zh-CN" sz="3200" b="1" smtClean="0"/>
              <a:t>【</a:t>
            </a:r>
            <a:r>
              <a:rPr lang="en-US" sz="3200" b="1" smtClean="0"/>
              <a:t>2</a:t>
            </a:r>
            <a:r>
              <a:rPr lang="en-US" altLang="zh-CN" sz="3200" b="1" smtClean="0"/>
              <a:t>】</a:t>
            </a:r>
            <a:r>
              <a:rPr lang="zh-CN" altLang="en-US" sz="3200" b="1" smtClean="0"/>
              <a:t>严格遵守规章制度</a:t>
            </a:r>
            <a:endParaRPr lang="zh-CN" altLang="en-US" sz="3200" b="1" smtClean="0"/>
          </a:p>
          <a:p>
            <a:pPr>
              <a:buNone/>
            </a:pPr>
            <a:r>
              <a:rPr lang="en-US" altLang="zh-CN" sz="3200" b="1" smtClean="0"/>
              <a:t>【</a:t>
            </a:r>
            <a:r>
              <a:rPr lang="en-US" sz="3200" b="1" smtClean="0"/>
              <a:t>3</a:t>
            </a:r>
            <a:r>
              <a:rPr lang="en-US" altLang="zh-CN" sz="3200" b="1" smtClean="0"/>
              <a:t>】</a:t>
            </a:r>
            <a:r>
              <a:rPr lang="zh-CN" altLang="en-US" sz="3200" b="1" smtClean="0"/>
              <a:t>分工明确</a:t>
            </a:r>
            <a:endParaRPr lang="zh-CN" altLang="en-US" sz="3200" b="1" smtClean="0"/>
          </a:p>
          <a:p>
            <a:pPr>
              <a:buNone/>
            </a:pPr>
            <a:r>
              <a:rPr lang="en-US" altLang="zh-CN" sz="3200" b="1" smtClean="0"/>
              <a:t>【</a:t>
            </a:r>
            <a:r>
              <a:rPr lang="en-US" sz="3200" b="1" smtClean="0"/>
              <a:t>4</a:t>
            </a:r>
            <a:r>
              <a:rPr lang="en-US" altLang="zh-CN" sz="3200" b="1" smtClean="0"/>
              <a:t>】</a:t>
            </a:r>
            <a:r>
              <a:rPr lang="zh-CN" altLang="en-US" sz="3200" b="1" smtClean="0"/>
              <a:t>从事机器大生产（核心）</a:t>
            </a:r>
            <a:endParaRPr lang="en-US" altLang="zh-CN" sz="3200" b="1" smtClean="0"/>
          </a:p>
          <a:p>
            <a:pPr>
              <a:buNone/>
            </a:pPr>
            <a:r>
              <a:rPr lang="zh-CN" altLang="en-US" sz="3200" b="1" smtClean="0">
                <a:latin typeface="楷体" panose="02010609060101010101" pitchFamily="49" charset="-122"/>
                <a:ea typeface="楷体" panose="02010609060101010101" pitchFamily="49" charset="-122"/>
              </a:rPr>
              <a:t>思考：请为工厂制度设定一个概念（时间、关键特征、本质）</a:t>
            </a:r>
            <a:endParaRPr lang="zh-CN" altLang="en-US" sz="3200" b="1" smtClean="0">
              <a:latin typeface="楷体" pitchFamily="49" charset="-122"/>
              <a:ea typeface="楷体" pitchFamily="49" charset="-122"/>
            </a:endParaRPr>
          </a:p>
          <a:p>
            <a:pPr>
              <a:buNone/>
            </a:pPr>
            <a:endParaRPr lang="zh-CN" altLang="en-US" sz="3200" b="1" smtClean="0"/>
          </a:p>
          <a:p>
            <a:pPr>
              <a:buNone/>
            </a:pP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696502"/>
            <a:ext cx="8229600" cy="4046948"/>
          </a:xfrm>
        </p:spPr>
        <p:txBody>
          <a:bodyPr/>
          <a:lstStyle/>
          <a:p>
            <a:pPr>
              <a:buNone/>
            </a:pPr>
            <a:r>
              <a:rPr lang="en-US" sz="3200" b="1" smtClean="0">
                <a:latin typeface="宋体" panose="02010600030101010101" pitchFamily="2" charset="-122"/>
                <a:ea typeface="宋体" panose="02010600030101010101" pitchFamily="2" charset="-122"/>
              </a:rPr>
              <a:t>2.</a:t>
            </a:r>
            <a:r>
              <a:rPr lang="zh-CN" altLang="en-US" sz="3200" b="1" smtClean="0">
                <a:latin typeface="宋体" panose="02010600030101010101" pitchFamily="2" charset="-122"/>
                <a:ea typeface="宋体" panose="02010600030101010101" pitchFamily="2" charset="-122"/>
              </a:rPr>
              <a:t>概念：工厂制度是一种工业革命时期形成的</a:t>
            </a:r>
            <a:r>
              <a:rPr lang="zh-CN" altLang="en-US" sz="3200" b="1" smtClean="0">
                <a:solidFill>
                  <a:srgbClr val="FF0000"/>
                </a:solidFill>
                <a:latin typeface="宋体" panose="02010600030101010101" pitchFamily="2" charset="-122"/>
                <a:ea typeface="宋体" panose="02010600030101010101" pitchFamily="2" charset="-122"/>
              </a:rPr>
              <a:t>将工人集中到厂房</a:t>
            </a:r>
            <a:r>
              <a:rPr lang="zh-CN" altLang="en-US" sz="3200" b="1" smtClean="0">
                <a:latin typeface="宋体" panose="02010600030101010101" pitchFamily="2" charset="-122"/>
                <a:ea typeface="宋体" panose="02010600030101010101" pitchFamily="2" charset="-122"/>
              </a:rPr>
              <a:t>里、从事</a:t>
            </a:r>
            <a:r>
              <a:rPr lang="zh-CN" altLang="en-US" sz="3200" b="1" smtClean="0">
                <a:solidFill>
                  <a:srgbClr val="FF0000"/>
                </a:solidFill>
                <a:latin typeface="宋体" panose="02010600030101010101" pitchFamily="2" charset="-122"/>
                <a:ea typeface="宋体" panose="02010600030101010101" pitchFamily="2" charset="-122"/>
              </a:rPr>
              <a:t>机器大生产</a:t>
            </a:r>
            <a:r>
              <a:rPr lang="zh-CN" altLang="en-US" sz="3200" b="1" smtClean="0">
                <a:latin typeface="宋体" panose="02010600030101010101" pitchFamily="2" charset="-122"/>
                <a:ea typeface="宋体" panose="02010600030101010101" pitchFamily="2" charset="-122"/>
              </a:rPr>
              <a:t>的</a:t>
            </a:r>
            <a:r>
              <a:rPr lang="zh-CN" altLang="en-US" sz="3200" b="1" smtClean="0">
                <a:solidFill>
                  <a:srgbClr val="FF0000"/>
                </a:solidFill>
                <a:latin typeface="宋体" panose="02010600030101010101" pitchFamily="2" charset="-122"/>
                <a:ea typeface="宋体" panose="02010600030101010101" pitchFamily="2" charset="-122"/>
              </a:rPr>
              <a:t>生产组织和管理形式</a:t>
            </a:r>
            <a:r>
              <a:rPr lang="zh-CN" altLang="en-US" sz="3200" b="1" smtClean="0">
                <a:latin typeface="宋体" panose="02010600030101010101" pitchFamily="2" charset="-122"/>
                <a:ea typeface="宋体" panose="02010600030101010101" pitchFamily="2" charset="-122"/>
              </a:rPr>
              <a:t>，是一种全新的</a:t>
            </a:r>
            <a:r>
              <a:rPr lang="zh-CN" altLang="en-US" sz="3200" b="1" smtClean="0">
                <a:solidFill>
                  <a:srgbClr val="FF0000"/>
                </a:solidFill>
                <a:latin typeface="宋体" panose="02010600030101010101" pitchFamily="2" charset="-122"/>
                <a:ea typeface="宋体" panose="02010600030101010101" pitchFamily="2" charset="-122"/>
              </a:rPr>
              <a:t>生产方式</a:t>
            </a:r>
            <a:r>
              <a:rPr lang="zh-CN" altLang="en-US" sz="3200" b="1" smtClean="0">
                <a:latin typeface="宋体" panose="02010600030101010101" pitchFamily="2" charset="-122"/>
                <a:ea typeface="宋体" panose="02010600030101010101" pitchFamily="2" charset="-122"/>
              </a:rPr>
              <a:t>。</a:t>
            </a:r>
            <a:endParaRPr lang="en-US" altLang="zh-CN" sz="3200" b="1" smtClean="0">
              <a:latin typeface="宋体" pitchFamily="2" charset="-122"/>
              <a:ea typeface="宋体" pitchFamily="2" charset="-122"/>
            </a:endParaRPr>
          </a:p>
          <a:p>
            <a:pPr>
              <a:buNone/>
            </a:pPr>
            <a:endParaRPr lang="zh-CN" altLang="en-US" sz="3200" smtClean="0">
              <a:latin typeface="宋体" pitchFamily="2" charset="-122"/>
              <a:ea typeface="宋体" pitchFamily="2" charset="-122"/>
            </a:endParaRPr>
          </a:p>
          <a:p>
            <a:pPr>
              <a:buNone/>
            </a:pPr>
            <a:endParaRPr lang="zh-CN" altLang="en-US"/>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589345"/>
            <a:ext cx="8229600" cy="4154105"/>
          </a:xfrm>
        </p:spPr>
        <p:txBody>
          <a:bodyPr/>
          <a:lstStyle/>
          <a:p>
            <a:pPr>
              <a:buNone/>
            </a:pPr>
            <a:r>
              <a:rPr lang="en-US" sz="3200" b="1" smtClean="0">
                <a:latin typeface="宋体" panose="02010600030101010101" pitchFamily="2" charset="-122"/>
                <a:ea typeface="宋体" panose="02010600030101010101" pitchFamily="2" charset="-122"/>
              </a:rPr>
              <a:t>3.</a:t>
            </a:r>
            <a:r>
              <a:rPr lang="zh-CN" altLang="en-US" sz="3200" b="1" smtClean="0">
                <a:latin typeface="宋体" panose="02010600030101010101" pitchFamily="2" charset="-122"/>
                <a:ea typeface="宋体" panose="02010600030101010101" pitchFamily="2" charset="-122"/>
              </a:rPr>
              <a:t>工厂制度的影响</a:t>
            </a:r>
            <a:endParaRPr lang="zh-CN" altLang="en-US" sz="3200" b="1" smtClean="0">
              <a:latin typeface="宋体" pitchFamily="2" charset="-122"/>
              <a:ea typeface="宋体" pitchFamily="2" charset="-122"/>
            </a:endParaRPr>
          </a:p>
          <a:p>
            <a:pPr>
              <a:buNone/>
            </a:pPr>
            <a:r>
              <a:rPr lang="en-US" altLang="zh-CN" sz="3200" b="1" smtClean="0">
                <a:latin typeface="宋体" panose="02010600030101010101" pitchFamily="2" charset="-122"/>
                <a:ea typeface="宋体" panose="02010600030101010101" pitchFamily="2" charset="-122"/>
              </a:rPr>
              <a:t>【</a:t>
            </a:r>
            <a:r>
              <a:rPr lang="en-US" sz="3200" b="1" smtClean="0">
                <a:latin typeface="宋体" panose="02010600030101010101" pitchFamily="2" charset="-122"/>
                <a:ea typeface="宋体" panose="02010600030101010101" pitchFamily="2" charset="-122"/>
              </a:rPr>
              <a:t>1</a:t>
            </a:r>
            <a:r>
              <a:rPr lang="en-US" altLang="zh-CN" sz="3200" b="1" smtClean="0">
                <a:latin typeface="宋体" panose="02010600030101010101" pitchFamily="2" charset="-122"/>
                <a:ea typeface="宋体" panose="02010600030101010101" pitchFamily="2" charset="-122"/>
              </a:rPr>
              <a:t>】</a:t>
            </a:r>
            <a:r>
              <a:rPr lang="zh-CN" altLang="en-US" sz="3200" b="1" smtClean="0">
                <a:latin typeface="宋体" panose="02010600030101010101" pitchFamily="2" charset="-122"/>
                <a:ea typeface="宋体" panose="02010600030101010101" pitchFamily="2" charset="-122"/>
              </a:rPr>
              <a:t>带来生产组织和管理形式的巨变，有利于科学管理、提高生产效率、挖掘工人的劳动潜质，获得更大经济效益。</a:t>
            </a:r>
            <a:endParaRPr lang="zh-CN" altLang="en-US" sz="3200" b="1" smtClean="0">
              <a:latin typeface="宋体" panose="02010600030101010101" pitchFamily="2" charset="-122"/>
              <a:ea typeface="宋体" panose="02010600030101010101" pitchFamily="2" charset="-122"/>
            </a:endParaRPr>
          </a:p>
          <a:p>
            <a:pPr>
              <a:buNone/>
            </a:pPr>
            <a:r>
              <a:rPr lang="en-US" altLang="zh-CN" sz="3200" b="1" smtClean="0">
                <a:latin typeface="宋体" panose="02010600030101010101" pitchFamily="2" charset="-122"/>
                <a:ea typeface="宋体" panose="02010600030101010101" pitchFamily="2" charset="-122"/>
              </a:rPr>
              <a:t>【</a:t>
            </a:r>
            <a:r>
              <a:rPr lang="en-US" sz="3200" b="1" smtClean="0">
                <a:latin typeface="宋体" panose="02010600030101010101" pitchFamily="2" charset="-122"/>
                <a:ea typeface="宋体" panose="02010600030101010101" pitchFamily="2" charset="-122"/>
              </a:rPr>
              <a:t>2</a:t>
            </a:r>
            <a:r>
              <a:rPr lang="en-US" altLang="zh-CN" sz="3200" b="1" smtClean="0">
                <a:latin typeface="宋体" panose="02010600030101010101" pitchFamily="2" charset="-122"/>
                <a:ea typeface="宋体" panose="02010600030101010101" pitchFamily="2" charset="-122"/>
              </a:rPr>
              <a:t>】</a:t>
            </a:r>
            <a:r>
              <a:rPr lang="zh-CN" altLang="en-US" sz="3200" b="1" smtClean="0">
                <a:latin typeface="宋体" panose="02010600030101010101" pitchFamily="2" charset="-122"/>
                <a:ea typeface="宋体" panose="02010600030101010101" pitchFamily="2" charset="-122"/>
              </a:rPr>
              <a:t>改变了生产方式，是工业革命的重要内容，推动工业革命创造了巨大的生产力。</a:t>
            </a:r>
            <a:endParaRPr lang="zh-CN" altLang="en-US" sz="3200" b="1" smtClean="0">
              <a:latin typeface="宋体" panose="02010600030101010101" pitchFamily="2" charset="-122"/>
              <a:ea typeface="宋体" panose="02010600030101010101" pitchFamily="2" charset="-122"/>
            </a:endParaRPr>
          </a:p>
          <a:p>
            <a:pPr>
              <a:buNone/>
            </a:pP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pPr algn="l"/>
            <a:r>
              <a:rPr lang="zh-CN" altLang="en-US" b="1" smtClean="0"/>
              <a:t>工厂制度之标准化生产</a:t>
            </a:r>
            <a:endParaRPr lang="zh-CN" altLang="en-US" b="1"/>
          </a:p>
        </p:txBody>
      </p:sp>
      <p:sp>
        <p:nvSpPr>
          <p:cNvPr id="3" name="内容占位符 2"/>
          <p:cNvSpPr>
            <a:spLocks noGrp="1"/>
          </p:cNvSpPr>
          <p:nvPr>
            <p:ph idx="1"/>
          </p:nvPr>
        </p:nvSpPr>
        <p:spPr/>
        <p:txBody>
          <a:bodyPr/>
          <a:lstStyle/>
          <a:p>
            <a:pPr marL="0" indent="355600">
              <a:buNone/>
            </a:pPr>
            <a:r>
              <a:rPr lang="zh-CN" altLang="en-US" b="1" smtClean="0">
                <a:latin typeface="楷体" panose="02010609060101010101" pitchFamily="49" charset="-122"/>
                <a:ea typeface="楷体" panose="02010609060101010101" pitchFamily="49" charset="-122"/>
              </a:rPr>
              <a:t> 美国西北部的农民，离机械商店有几百里之遥，却放心使用复杂的机械，因为用电报告知所损害的机械上的部件号码，下一班火车就能带来一件新的机械部件，他自己就能够将它安装上。</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马歇尔，</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经济学原理</a:t>
            </a:r>
            <a:r>
              <a:rPr lang="en-US" altLang="zh-CN" sz="2400" b="1" smtClean="0">
                <a:latin typeface="宋体" panose="02010600030101010101" pitchFamily="2" charset="-122"/>
                <a:ea typeface="宋体" panose="02010600030101010101" pitchFamily="2" charset="-122"/>
              </a:rPr>
              <a:t>》</a:t>
            </a:r>
            <a:endParaRPr lang="en-US" altLang="zh-CN" sz="2400" b="1" smtClean="0">
              <a:latin typeface="宋体" pitchFamily="2" charset="-122"/>
              <a:ea typeface="宋体" pitchFamily="2" charset="-122"/>
            </a:endParaRPr>
          </a:p>
          <a:p>
            <a:pPr>
              <a:buNone/>
            </a:pPr>
            <a:endParaRPr lang="zh-CN" altLang="en-US"/>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lstStyle/>
          <a:p>
            <a:r>
              <a:rPr lang="zh-CN" altLang="en-US" sz="3600" b="1" smtClean="0">
                <a:latin typeface="+mj-ea"/>
                <a:ea typeface="+mj-ea"/>
              </a:rPr>
              <a:t>合作探究：</a:t>
            </a:r>
            <a:endParaRPr lang="en-US" altLang="zh-CN" sz="3600" b="1" smtClean="0">
              <a:latin typeface="+mj-ea"/>
              <a:ea typeface="+mj-ea"/>
            </a:endParaRPr>
          </a:p>
          <a:p>
            <a:pPr>
              <a:buNone/>
            </a:pPr>
            <a:r>
              <a:rPr lang="en-US" altLang="zh-CN" sz="3600" b="1" smtClean="0">
                <a:latin typeface="+mj-ea"/>
                <a:ea typeface="+mj-ea"/>
              </a:rPr>
              <a:t>       </a:t>
            </a:r>
            <a:r>
              <a:rPr lang="zh-CN" altLang="en-US" sz="3600" b="1" smtClean="0">
                <a:latin typeface="+mj-ea"/>
                <a:ea typeface="+mj-ea"/>
              </a:rPr>
              <a:t>泰勒制</a:t>
            </a:r>
            <a:r>
              <a:rPr lang="en-US" altLang="zh-CN" sz="3600" b="1" smtClean="0">
                <a:latin typeface="+mj-ea"/>
                <a:ea typeface="+mj-ea"/>
              </a:rPr>
              <a:t>——</a:t>
            </a:r>
            <a:r>
              <a:rPr lang="zh-CN" altLang="en-US" sz="3600" b="1" smtClean="0">
                <a:latin typeface="+mj-ea"/>
                <a:ea typeface="+mj-ea"/>
              </a:rPr>
              <a:t>企业管理的进步</a:t>
            </a:r>
            <a:endParaRPr lang="zh-CN" altLang="en-US" sz="3600" b="1" smtClean="0">
              <a:latin typeface="+mj-ea"/>
              <a:ea typeface="+mj-ea"/>
            </a:endParaRPr>
          </a:p>
          <a:p>
            <a:endParaRPr lang="zh-CN" altLang="en-US"/>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Rectangle 2"/>
          <p:cNvSpPr>
            <a:spLocks noGrp="1" noRot="1" noChangeArrowheads="1"/>
          </p:cNvSpPr>
          <p:nvPr>
            <p:ph type="ctrTitle"/>
          </p:nvPr>
        </p:nvSpPr>
        <p:spPr>
          <a:xfrm>
            <a:off x="3779838" y="800100"/>
            <a:ext cx="4830762" cy="1485900"/>
          </a:xfrm>
        </p:spPr>
        <p:txBody>
          <a:bodyPr/>
          <a:lstStyle/>
          <a:p>
            <a:pPr eaLnBrk="1" hangingPunct="1">
              <a:defRPr/>
            </a:pPr>
            <a:r>
              <a:rPr lang="zh-CN" altLang="en-US" sz="4800" b="1" smtClean="0">
                <a:effectLst>
                  <a:outerShdw blurRad="38100" dist="38100" dir="2700000" algn="tl">
                    <a:srgbClr val="DDDDDD"/>
                  </a:outerShdw>
                </a:effectLst>
                <a:ea typeface="楷体_GB2312" charset="0"/>
                <a:cs typeface="楷体_GB2312" charset="0"/>
              </a:rPr>
              <a:t>科学管理原理</a:t>
            </a:r>
            <a:endParaRPr lang="en-US" altLang="en-US" sz="4800" b="1" smtClean="0">
              <a:effectLst>
                <a:outerShdw blurRad="38100" dist="38100" dir="2700000" algn="tl">
                  <a:srgbClr val="DDDDDD"/>
                </a:outerShdw>
              </a:effectLst>
              <a:ea typeface="楷体_GB2312" charset="0"/>
              <a:cs typeface="楷体_GB2312"/>
            </a:endParaRPr>
          </a:p>
        </p:txBody>
      </p:sp>
      <p:sp>
        <p:nvSpPr>
          <p:cNvPr id="10243" name="Rectangle 3"/>
          <p:cNvSpPr>
            <a:spLocks noGrp="1" noRot="1" noChangeArrowheads="1"/>
          </p:cNvSpPr>
          <p:nvPr>
            <p:ph type="subTitle" idx="1"/>
          </p:nvPr>
        </p:nvSpPr>
        <p:spPr/>
        <p:txBody>
          <a:bodyPr/>
          <a:lstStyle/>
          <a:p>
            <a:pPr eaLnBrk="1" hangingPunct="1">
              <a:buFont typeface="Wingdings" panose="05000000000000000000" pitchFamily="2" charset="2"/>
              <a:buNone/>
              <a:defRPr/>
            </a:pPr>
            <a:r>
              <a:rPr lang="zh-CN" altLang="en-US" b="1" smtClean="0">
                <a:solidFill>
                  <a:schemeClr val="tx2"/>
                </a:solidFill>
                <a:effectLst>
                  <a:outerShdw blurRad="38100" dist="38100" dir="2700000" algn="tl">
                    <a:srgbClr val="C0C0C0"/>
                  </a:outerShdw>
                </a:effectLst>
                <a:latin typeface="楷体_GB2312" pitchFamily="1" charset="-122"/>
                <a:ea typeface="楷体_GB2312" pitchFamily="1" charset="-122"/>
              </a:rPr>
              <a:t>       </a:t>
            </a:r>
            <a:endParaRPr lang="en-US" altLang="en-US" b="1" smtClean="0">
              <a:solidFill>
                <a:schemeClr val="tx2"/>
              </a:solidFill>
              <a:effectLst>
                <a:outerShdw blurRad="38100" dist="38100" dir="2700000" algn="tl">
                  <a:srgbClr val="C0C0C0"/>
                </a:outerShdw>
              </a:effectLst>
              <a:latin typeface="楷体_GB2312" pitchFamily="1" charset="-122"/>
              <a:ea typeface="楷体_GB2312"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circle(in)">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266" name="Rectangle 2"/>
          <p:cNvSpPr>
            <a:spLocks noChangeArrowheads="1"/>
          </p:cNvSpPr>
          <p:nvPr/>
        </p:nvSpPr>
        <p:spPr bwMode="auto">
          <a:xfrm>
            <a:off x="-26988" y="-13097"/>
            <a:ext cx="9170988" cy="5156597"/>
          </a:xfrm>
          <a:prstGeom prst="rect">
            <a:avLst/>
          </a:prstGeom>
          <a:solidFill>
            <a:schemeClr val="bg1"/>
          </a:solidFill>
          <a:ln w="9525">
            <a:noFill/>
            <a:miter lim="800000"/>
          </a:ln>
        </p:spPr>
        <p:txBody>
          <a:bodyPr wrap="none" anchor="ctr"/>
          <a:lstStyle/>
          <a:p>
            <a:endParaRPr lang="en-US" altLang="zh-CN"/>
          </a:p>
        </p:txBody>
      </p:sp>
      <p:sp>
        <p:nvSpPr>
          <p:cNvPr id="11267" name="Rectangle 3"/>
          <p:cNvSpPr>
            <a:spLocks noChangeArrowheads="1"/>
          </p:cNvSpPr>
          <p:nvPr/>
        </p:nvSpPr>
        <p:spPr bwMode="auto">
          <a:xfrm>
            <a:off x="0" y="0"/>
            <a:ext cx="9144000" cy="4114800"/>
          </a:xfrm>
          <a:prstGeom prst="rect">
            <a:avLst/>
          </a:prstGeom>
          <a:gradFill rotWithShape="1">
            <a:gsLst>
              <a:gs pos="0">
                <a:schemeClr val="tx1">
                  <a:alpha val="89998"/>
                </a:schemeClr>
              </a:gs>
              <a:gs pos="100000">
                <a:srgbClr val="333333"/>
              </a:gs>
            </a:gsLst>
            <a:path path="rect">
              <a:fillToRect l="100000" b="100000"/>
            </a:path>
          </a:gradFill>
          <a:ln w="9525">
            <a:noFill/>
            <a:miter lim="800000"/>
          </a:ln>
        </p:spPr>
        <p:txBody>
          <a:bodyPr wrap="none" anchor="ctr"/>
          <a:lstStyle/>
          <a:p>
            <a:endParaRPr lang="en-US" altLang="zh-CN"/>
          </a:p>
        </p:txBody>
      </p:sp>
      <p:sp>
        <p:nvSpPr>
          <p:cNvPr id="11268" name="Rectangle 4"/>
          <p:cNvSpPr>
            <a:spLocks noChangeArrowheads="1"/>
          </p:cNvSpPr>
          <p:nvPr/>
        </p:nvSpPr>
        <p:spPr bwMode="auto">
          <a:xfrm>
            <a:off x="0" y="4171950"/>
            <a:ext cx="9144000" cy="971550"/>
          </a:xfrm>
          <a:prstGeom prst="rect">
            <a:avLst/>
          </a:prstGeom>
          <a:gradFill rotWithShape="1">
            <a:gsLst>
              <a:gs pos="0">
                <a:schemeClr val="tx1">
                  <a:alpha val="79999"/>
                </a:schemeClr>
              </a:gs>
              <a:gs pos="100000">
                <a:schemeClr val="bg1"/>
              </a:gs>
            </a:gsLst>
            <a:lin ang="5400000" scaled="1"/>
          </a:gradFill>
          <a:ln w="9525">
            <a:noFill/>
            <a:miter lim="800000"/>
          </a:ln>
        </p:spPr>
        <p:txBody>
          <a:bodyPr wrap="none" anchor="ctr"/>
          <a:lstStyle/>
          <a:p>
            <a:endParaRPr lang="en-US" altLang="zh-CN"/>
          </a:p>
        </p:txBody>
      </p:sp>
      <p:sp>
        <p:nvSpPr>
          <p:cNvPr id="11269" name="Rectangle 5"/>
          <p:cNvSpPr>
            <a:spLocks noChangeArrowheads="1"/>
          </p:cNvSpPr>
          <p:nvPr/>
        </p:nvSpPr>
        <p:spPr bwMode="auto">
          <a:xfrm>
            <a:off x="0" y="4114800"/>
            <a:ext cx="9144000" cy="57150"/>
          </a:xfrm>
          <a:prstGeom prst="rect">
            <a:avLst/>
          </a:prstGeom>
          <a:gradFill rotWithShape="1">
            <a:gsLst>
              <a:gs pos="0">
                <a:srgbClr val="FF0000"/>
              </a:gs>
              <a:gs pos="50000">
                <a:srgbClr val="760000"/>
              </a:gs>
              <a:gs pos="100000">
                <a:srgbClr val="FF0000"/>
              </a:gs>
            </a:gsLst>
            <a:lin ang="0" scaled="1"/>
          </a:gradFill>
          <a:ln w="9525">
            <a:noFill/>
            <a:miter lim="800000"/>
          </a:ln>
        </p:spPr>
        <p:txBody>
          <a:bodyPr wrap="none" anchor="ctr"/>
          <a:lstStyle/>
          <a:p>
            <a:endParaRPr lang="en-US" altLang="zh-CN"/>
          </a:p>
        </p:txBody>
      </p:sp>
      <p:sp>
        <p:nvSpPr>
          <p:cNvPr id="11270" name="Text Box 6"/>
          <p:cNvSpPr txBox="1">
            <a:spLocks noChangeArrowheads="1"/>
          </p:cNvSpPr>
          <p:nvPr/>
        </p:nvSpPr>
        <p:spPr bwMode="auto">
          <a:xfrm>
            <a:off x="4067175" y="1383506"/>
            <a:ext cx="4826000" cy="1384995"/>
          </a:xfrm>
          <a:prstGeom prst="rect">
            <a:avLst/>
          </a:prstGeom>
          <a:noFill/>
          <a:ln>
            <a:noFill/>
          </a:ln>
          <a:effectLst/>
        </p:spPr>
        <p:txBody>
          <a:bodyPr>
            <a:spAutoFit/>
          </a:bodyPr>
          <a:lstStyle/>
          <a:p>
            <a:pPr>
              <a:spcBef>
                <a:spcPct val="50000"/>
              </a:spcBef>
              <a:defRPr/>
            </a:pPr>
            <a:r>
              <a:rPr lang="en-US" sz="4800" b="1">
                <a:solidFill>
                  <a:schemeClr val="bg1"/>
                </a:solidFill>
                <a:ea typeface="迷你简华隶" pitchFamily="1" charset="-122"/>
              </a:rPr>
              <a:t>《</a:t>
            </a:r>
            <a:r>
              <a:rPr lang="zh-CN" altLang="en-US" sz="4800" b="1">
                <a:solidFill>
                  <a:schemeClr val="bg1"/>
                </a:solidFill>
                <a:ea typeface="迷你简华隶" pitchFamily="1" charset="-122"/>
              </a:rPr>
              <a:t>科学管理原理</a:t>
            </a:r>
            <a:r>
              <a:rPr lang="en-US" altLang="ja-JP" sz="4800" b="1">
                <a:solidFill>
                  <a:schemeClr val="bg1"/>
                </a:solidFill>
                <a:ea typeface="迷你简华隶" pitchFamily="1" charset="-122"/>
              </a:rPr>
              <a:t>》</a:t>
            </a:r>
            <a:endParaRPr lang="en-US" altLang="ja-JP" sz="4800" b="1">
              <a:solidFill>
                <a:schemeClr val="bg1"/>
              </a:solidFill>
              <a:ea typeface="迷你简华隶" pitchFamily="1" charset="-122"/>
            </a:endParaRPr>
          </a:p>
          <a:p>
            <a:pPr>
              <a:spcBef>
                <a:spcPct val="50000"/>
              </a:spcBef>
              <a:defRPr/>
            </a:pPr>
            <a:r>
              <a:rPr lang="zh-CN" altLang="en-US" b="1">
                <a:effectLst>
                  <a:outerShdw blurRad="38100" dist="38100" dir="2700000" algn="tl">
                    <a:srgbClr val="C0C0C0"/>
                  </a:outerShdw>
                </a:effectLst>
              </a:rPr>
              <a:t>                            </a:t>
            </a:r>
            <a:r>
              <a:rPr lang="en-US" sz="2400">
                <a:solidFill>
                  <a:schemeClr val="bg1"/>
                </a:solidFill>
                <a:ea typeface="迷你简华隶" pitchFamily="1" charset="-122"/>
              </a:rPr>
              <a:t>——</a:t>
            </a:r>
            <a:r>
              <a:rPr lang="zh-CN" altLang="en-US" sz="2400">
                <a:solidFill>
                  <a:schemeClr val="bg1"/>
                </a:solidFill>
                <a:ea typeface="迷你简华隶" pitchFamily="1" charset="-122"/>
              </a:rPr>
              <a:t>弗雷德里克</a:t>
            </a:r>
            <a:r>
              <a:rPr lang="en-US" altLang="en-US" sz="2400" i="1">
                <a:solidFill>
                  <a:schemeClr val="bg1"/>
                </a:solidFill>
                <a:ea typeface="迷你简华隶" pitchFamily="1" charset="-122"/>
              </a:rPr>
              <a:t>·</a:t>
            </a:r>
            <a:r>
              <a:rPr lang="en-US" altLang="en-US" sz="2400" err="1">
                <a:solidFill>
                  <a:schemeClr val="bg1"/>
                </a:solidFill>
                <a:ea typeface="迷你简华隶" pitchFamily="1" charset="-122"/>
              </a:rPr>
              <a:t>泰勒</a:t>
            </a:r>
            <a:endParaRPr lang="zh-CN" altLang="en-US" sz="2400">
              <a:solidFill>
                <a:schemeClr val="bg1"/>
              </a:solidFill>
              <a:ea typeface="迷你简华隶" pitchFamily="1" charset="-122"/>
            </a:endParaRPr>
          </a:p>
        </p:txBody>
      </p:sp>
      <p:pic>
        <p:nvPicPr>
          <p:cNvPr id="8199" name="Picture 7"/>
          <p:cNvPicPr>
            <a:picLocks noChangeAspect="1" noChangeArrowheads="1"/>
          </p:cNvPicPr>
          <p:nvPr/>
        </p:nvPicPr>
        <p:blipFill>
          <a:blip r:embed="rId2"/>
          <a:stretch>
            <a:fillRect/>
          </a:stretch>
        </p:blipFill>
        <p:spPr bwMode="auto">
          <a:xfrm>
            <a:off x="1" y="0"/>
            <a:ext cx="3719513" cy="4057650"/>
          </a:xfrm>
          <a:prstGeom prst="rect">
            <a:avLst/>
          </a:prstGeom>
          <a:noFill/>
          <a:ln w="9525">
            <a:noFill/>
            <a:miter lim="800000"/>
          </a:ln>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Rectangle 2"/>
          <p:cNvSpPr>
            <a:spLocks noGrp="1" noRot="1" noChangeArrowheads="1"/>
          </p:cNvSpPr>
          <p:nvPr>
            <p:ph type="title"/>
          </p:nvPr>
        </p:nvSpPr>
        <p:spPr>
          <a:xfrm>
            <a:off x="285720" y="428610"/>
            <a:ext cx="8229600" cy="800100"/>
          </a:xfrm>
        </p:spPr>
        <p:txBody>
          <a:bodyPr>
            <a:normAutofit fontScale="90000"/>
          </a:bodyPr>
          <a:lstStyle/>
          <a:p>
            <a:pPr eaLnBrk="1" hangingPunct="1"/>
            <a:r>
              <a:rPr lang="zh-CN" altLang="en-US" sz="4800" b="1" smtClean="0">
                <a:latin typeface="楷体_GB2312" pitchFamily="1" charset="-122"/>
                <a:ea typeface="楷体_GB2312" pitchFamily="1" charset="-122"/>
              </a:rPr>
              <a:t>泰勒简介</a:t>
            </a:r>
            <a:endParaRPr lang="en-US" altLang="en-US" sz="4800" b="1" smtClean="0">
              <a:latin typeface="楷体_GB2312" pitchFamily="1" charset="-122"/>
              <a:ea typeface="楷体_GB2312" pitchFamily="1" charset="-122"/>
            </a:endParaRPr>
          </a:p>
        </p:txBody>
      </p:sp>
      <p:sp>
        <p:nvSpPr>
          <p:cNvPr id="12291" name="Rectangle 3"/>
          <p:cNvSpPr>
            <a:spLocks noGrp="1" noRot="1" noChangeArrowheads="1"/>
          </p:cNvSpPr>
          <p:nvPr>
            <p:ph type="body" idx="1"/>
          </p:nvPr>
        </p:nvSpPr>
        <p:spPr>
          <a:xfrm>
            <a:off x="304800" y="1357304"/>
            <a:ext cx="8540750" cy="3786196"/>
          </a:xfrm>
        </p:spPr>
        <p:txBody>
          <a:bodyPr>
            <a:normAutofit lnSpcReduction="10000"/>
          </a:bodyPr>
          <a:lstStyle/>
          <a:p>
            <a:pPr eaLnBrk="1" hangingPunct="1">
              <a:lnSpc>
                <a:spcPct val="80000"/>
              </a:lnSpc>
              <a:buFont typeface="Wingdings" panose="05000000000000000000" pitchFamily="2" charset="2"/>
              <a:buNone/>
            </a:pPr>
            <a:r>
              <a:rPr lang="en-US" altLang="en-US" sz="2800" smtClean="0">
                <a:solidFill>
                  <a:srgbClr val="000000"/>
                </a:solidFill>
                <a:latin typeface="黑体" panose="02010609060101010101" pitchFamily="49" charset="-122"/>
                <a:ea typeface="黑体" panose="02010609060101010101" pitchFamily="49" charset="-122"/>
              </a:rPr>
              <a:t>弗雷德里克</a:t>
            </a:r>
            <a:r>
              <a:rPr lang="en-US" altLang="ja-JP" sz="2800" smtClean="0">
                <a:solidFill>
                  <a:srgbClr val="000000"/>
                </a:solidFill>
                <a:latin typeface="黑体" panose="02010609060101010101" pitchFamily="49" charset="-122"/>
                <a:ea typeface="黑体" panose="02010609060101010101" pitchFamily="49" charset="-122"/>
              </a:rPr>
              <a:t>·</a:t>
            </a:r>
            <a:r>
              <a:rPr lang="en-US" altLang="en-US" sz="2800" smtClean="0">
                <a:solidFill>
                  <a:srgbClr val="000000"/>
                </a:solidFill>
                <a:latin typeface="黑体" panose="02010609060101010101" pitchFamily="49" charset="-122"/>
                <a:ea typeface="黑体" panose="02010609060101010101" pitchFamily="49" charset="-122"/>
              </a:rPr>
              <a:t>泰勒，</a:t>
            </a:r>
            <a:r>
              <a:rPr lang="en-US" altLang="ja-JP" sz="2800" smtClean="0">
                <a:solidFill>
                  <a:srgbClr val="000000"/>
                </a:solidFill>
                <a:latin typeface="黑体" panose="02010609060101010101" pitchFamily="49" charset="-122"/>
                <a:ea typeface="黑体" panose="02010609060101010101" pitchFamily="49" charset="-122"/>
              </a:rPr>
              <a:t>1856</a:t>
            </a:r>
            <a:r>
              <a:rPr lang="en-US" altLang="en-US" sz="2800" smtClean="0">
                <a:solidFill>
                  <a:srgbClr val="000000"/>
                </a:solidFill>
                <a:latin typeface="黑体" panose="02010609060101010101" pitchFamily="49" charset="-122"/>
                <a:ea typeface="黑体" panose="02010609060101010101" pitchFamily="49" charset="-122"/>
              </a:rPr>
              <a:t>年生于美国费城。</a:t>
            </a:r>
            <a:endParaRPr lang="en-US" altLang="en-US" sz="2800" smtClean="0">
              <a:solidFill>
                <a:srgbClr val="000000"/>
              </a:solidFill>
              <a:latin typeface="黑体" pitchFamily="49" charset="-122"/>
              <a:ea typeface="黑体" pitchFamily="49" charset="-122"/>
            </a:endParaRPr>
          </a:p>
          <a:p>
            <a:pPr eaLnBrk="1" hangingPunct="1">
              <a:lnSpc>
                <a:spcPct val="80000"/>
              </a:lnSpc>
              <a:buFont typeface="Wingdings" panose="05000000000000000000" pitchFamily="2" charset="2"/>
              <a:buNone/>
            </a:pPr>
            <a:endParaRPr lang="en-US" altLang="en-US" sz="2800" smtClean="0">
              <a:solidFill>
                <a:srgbClr val="000000"/>
              </a:solidFill>
              <a:latin typeface="黑体" panose="02010609060101010101" pitchFamily="49" charset="-122"/>
              <a:ea typeface="黑体" panose="02010609060101010101" pitchFamily="49" charset="-122"/>
            </a:endParaRPr>
          </a:p>
          <a:p>
            <a:pPr eaLnBrk="1" hangingPunct="1">
              <a:lnSpc>
                <a:spcPct val="110000"/>
              </a:lnSpc>
              <a:buFont typeface="Wingdings" panose="05000000000000000000" pitchFamily="2" charset="2"/>
              <a:buNone/>
            </a:pPr>
            <a:r>
              <a:rPr lang="en-US" altLang="en-US" sz="2800" err="1" smtClean="0">
                <a:solidFill>
                  <a:srgbClr val="000000"/>
                </a:solidFill>
                <a:latin typeface="黑体" panose="02010609060101010101" pitchFamily="49" charset="-122"/>
                <a:ea typeface="黑体" panose="02010609060101010101" pitchFamily="49" charset="-122"/>
              </a:rPr>
              <a:t>西方古典管理理论主要代表人物之一，</a:t>
            </a:r>
            <a:endParaRPr lang="en-US" altLang="en-US" sz="2800" smtClean="0">
              <a:solidFill>
                <a:srgbClr val="000000"/>
              </a:solidFill>
              <a:latin typeface="黑体" panose="02010609060101010101" pitchFamily="49" charset="-122"/>
              <a:ea typeface="黑体" panose="02010609060101010101" pitchFamily="49" charset="-122"/>
            </a:endParaRPr>
          </a:p>
          <a:p>
            <a:pPr eaLnBrk="1" hangingPunct="1">
              <a:lnSpc>
                <a:spcPct val="110000"/>
              </a:lnSpc>
              <a:buFont typeface="Wingdings" panose="05000000000000000000" pitchFamily="2" charset="2"/>
              <a:buNone/>
            </a:pPr>
            <a:r>
              <a:rPr lang="en-US" altLang="en-US" sz="2800" err="1" smtClean="0">
                <a:solidFill>
                  <a:srgbClr val="000000"/>
                </a:solidFill>
                <a:latin typeface="黑体" panose="02010609060101010101" pitchFamily="49" charset="-122"/>
                <a:ea typeface="黑体" panose="02010609060101010101" pitchFamily="49" charset="-122"/>
              </a:rPr>
              <a:t>科学管理运动的创始人，</a:t>
            </a:r>
            <a:endParaRPr lang="en-US" altLang="en-US" sz="2800" smtClean="0">
              <a:solidFill>
                <a:srgbClr val="000000"/>
              </a:solidFill>
              <a:latin typeface="黑体" panose="02010609060101010101" pitchFamily="49" charset="-122"/>
              <a:ea typeface="黑体" panose="02010609060101010101" pitchFamily="49" charset="-122"/>
            </a:endParaRPr>
          </a:p>
          <a:p>
            <a:pPr eaLnBrk="1" hangingPunct="1">
              <a:lnSpc>
                <a:spcPct val="110000"/>
              </a:lnSpc>
              <a:buFont typeface="Wingdings" panose="05000000000000000000" pitchFamily="2" charset="2"/>
              <a:buNone/>
            </a:pPr>
            <a:r>
              <a:rPr lang="en-US" altLang="en-US" sz="2800" err="1" smtClean="0">
                <a:solidFill>
                  <a:srgbClr val="000000"/>
                </a:solidFill>
                <a:latin typeface="黑体" panose="02010609060101010101" pitchFamily="49" charset="-122"/>
                <a:ea typeface="黑体" panose="02010609060101010101" pitchFamily="49" charset="-122"/>
              </a:rPr>
              <a:t>被公认为 科学管理之父 ，</a:t>
            </a:r>
            <a:endParaRPr lang="en-US" altLang="en-US" sz="2800" smtClean="0">
              <a:solidFill>
                <a:srgbClr val="000000"/>
              </a:solidFill>
              <a:latin typeface="黑体" panose="02010609060101010101" pitchFamily="49" charset="-122"/>
              <a:ea typeface="黑体" panose="02010609060101010101" pitchFamily="49" charset="-122"/>
            </a:endParaRPr>
          </a:p>
          <a:p>
            <a:pPr eaLnBrk="1" hangingPunct="1">
              <a:lnSpc>
                <a:spcPct val="110000"/>
              </a:lnSpc>
              <a:buFont typeface="Wingdings" panose="05000000000000000000" pitchFamily="2" charset="2"/>
              <a:buNone/>
            </a:pPr>
            <a:r>
              <a:rPr lang="en-US" altLang="en-US" sz="2800" err="1" smtClean="0">
                <a:solidFill>
                  <a:srgbClr val="000000"/>
                </a:solidFill>
                <a:latin typeface="黑体" panose="02010609060101010101" pitchFamily="49" charset="-122"/>
                <a:ea typeface="黑体" panose="02010609060101010101" pitchFamily="49" charset="-122"/>
              </a:rPr>
              <a:t>也有人称他为 理性效率的大师。</a:t>
            </a:r>
            <a:endParaRPr lang="en-US" altLang="en-US" sz="2800" smtClean="0">
              <a:solidFill>
                <a:srgbClr val="000000"/>
              </a:solidFill>
              <a:latin typeface="黑体" panose="02010609060101010101" pitchFamily="49" charset="-122"/>
              <a:ea typeface="黑体" panose="02010609060101010101" pitchFamily="49" charset="-122"/>
            </a:endParaRPr>
          </a:p>
          <a:p>
            <a:pPr eaLnBrk="1" hangingPunct="1">
              <a:lnSpc>
                <a:spcPct val="80000"/>
              </a:lnSpc>
              <a:buFont typeface="Wingdings" panose="05000000000000000000" pitchFamily="2" charset="2"/>
              <a:buNone/>
            </a:pPr>
            <a:endParaRPr lang="en-US" altLang="en-US" sz="2800" smtClean="0">
              <a:solidFill>
                <a:srgbClr val="000000"/>
              </a:solidFill>
              <a:latin typeface="黑体" panose="02010609060101010101" pitchFamily="49" charset="-122"/>
              <a:ea typeface="黑体" panose="02010609060101010101" pitchFamily="49" charset="-122"/>
            </a:endParaRPr>
          </a:p>
          <a:p>
            <a:pPr eaLnBrk="1" hangingPunct="1">
              <a:lnSpc>
                <a:spcPct val="80000"/>
              </a:lnSpc>
              <a:buFont typeface="Wingdings" panose="05000000000000000000" pitchFamily="2" charset="2"/>
              <a:buNone/>
            </a:pPr>
            <a:r>
              <a:rPr lang="en-US" altLang="en-US" sz="2800" smtClean="0">
                <a:solidFill>
                  <a:srgbClr val="000000"/>
                </a:solidFill>
                <a:latin typeface="黑体" panose="02010609060101010101" pitchFamily="49" charset="-122"/>
                <a:ea typeface="黑体" panose="02010609060101010101" pitchFamily="49" charset="-122"/>
              </a:rPr>
              <a:t>   当代许多重要的管理理论都是在泰勒的科学管理理论的基础上的继承和发展。</a:t>
            </a:r>
            <a:endParaRPr lang="en-US" altLang="en-US" sz="2800" smtClean="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5"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p:cTn id="7" dur="500" decel="50000" fill="hold">
                                          <p:stCondLst>
                                            <p:cond delay="0"/>
                                          </p:stCondLst>
                                        </p:cTn>
                                        <p:tgtEl>
                                          <p:spTgt spid="12291">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291">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291">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2291">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291">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291">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291">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291">
                                            <p:txEl>
                                              <p:pRg st="0" end="0"/>
                                            </p:txEl>
                                          </p:spTgt>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5" presetClass="entr" presetSubtype="0" fill="hold"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p:cTn id="19" dur="500" decel="50000" fill="hold">
                                          <p:stCondLst>
                                            <p:cond delay="0"/>
                                          </p:stCondLst>
                                        </p:cTn>
                                        <p:tgtEl>
                                          <p:spTgt spid="12291">
                                            <p:txEl>
                                              <p:pRg st="2" end="2"/>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2291">
                                            <p:txEl>
                                              <p:pRg st="2" end="2"/>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2291">
                                            <p:txEl>
                                              <p:pRg st="2" end="2"/>
                                            </p:txEl>
                                          </p:spTgt>
                                        </p:tgtEl>
                                        <p:attrNameLst>
                                          <p:attrName>ppt_w</p:attrName>
                                        </p:attrNameLst>
                                      </p:cBhvr>
                                      <p:tavLst>
                                        <p:tav tm="0">
                                          <p:val>
                                            <p:strVal val="#ppt_w*.05"/>
                                          </p:val>
                                        </p:tav>
                                        <p:tav tm="100000">
                                          <p:val>
                                            <p:strVal val="#ppt_w"/>
                                          </p:val>
                                        </p:tav>
                                      </p:tavLst>
                                    </p:anim>
                                    <p:anim calcmode="lin" valueType="num">
                                      <p:cBhvr>
                                        <p:cTn id="22" dur="1000" fill="hold"/>
                                        <p:tgtEl>
                                          <p:spTgt spid="12291">
                                            <p:txEl>
                                              <p:pRg st="2" end="2"/>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2291">
                                            <p:txEl>
                                              <p:pRg st="2" end="2"/>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2291">
                                            <p:txEl>
                                              <p:pRg st="2" end="2"/>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2291">
                                            <p:txEl>
                                              <p:pRg st="2" end="2"/>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2291">
                                            <p:txEl>
                                              <p:pRg st="2" end="2"/>
                                            </p:txEl>
                                          </p:spTgt>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5" presetClass="entr" presetSubtype="0" fill="hold" nodeType="clickEffect">
                                  <p:stCondLst>
                                    <p:cond delay="0"/>
                                  </p:stCondLst>
                                  <p:childTnLst>
                                    <p:set>
                                      <p:cBhvr>
                                        <p:cTn id="30" dur="1" fill="hold">
                                          <p:stCondLst>
                                            <p:cond delay="0"/>
                                          </p:stCondLst>
                                        </p:cTn>
                                        <p:tgtEl>
                                          <p:spTgt spid="12291">
                                            <p:txEl>
                                              <p:pRg st="3" end="3"/>
                                            </p:txEl>
                                          </p:spTgt>
                                        </p:tgtEl>
                                        <p:attrNameLst>
                                          <p:attrName>style.visibility</p:attrName>
                                        </p:attrNameLst>
                                      </p:cBhvr>
                                      <p:to>
                                        <p:strVal val="visible"/>
                                      </p:to>
                                    </p:set>
                                    <p:anim calcmode="lin" valueType="num">
                                      <p:cBhvr>
                                        <p:cTn id="31" dur="500" decel="50000" fill="hold">
                                          <p:stCondLst>
                                            <p:cond delay="0"/>
                                          </p:stCondLst>
                                        </p:cTn>
                                        <p:tgtEl>
                                          <p:spTgt spid="12291">
                                            <p:txEl>
                                              <p:pRg st="3" end="3"/>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12291">
                                            <p:txEl>
                                              <p:pRg st="3" end="3"/>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12291">
                                            <p:txEl>
                                              <p:pRg st="3" end="3"/>
                                            </p:txEl>
                                          </p:spTgt>
                                        </p:tgtEl>
                                        <p:attrNameLst>
                                          <p:attrName>ppt_w</p:attrName>
                                        </p:attrNameLst>
                                      </p:cBhvr>
                                      <p:tavLst>
                                        <p:tav tm="0">
                                          <p:val>
                                            <p:strVal val="#ppt_w*.05"/>
                                          </p:val>
                                        </p:tav>
                                        <p:tav tm="100000">
                                          <p:val>
                                            <p:strVal val="#ppt_w"/>
                                          </p:val>
                                        </p:tav>
                                      </p:tavLst>
                                    </p:anim>
                                    <p:anim calcmode="lin" valueType="num">
                                      <p:cBhvr>
                                        <p:cTn id="34" dur="1000" fill="hold"/>
                                        <p:tgtEl>
                                          <p:spTgt spid="12291">
                                            <p:txEl>
                                              <p:pRg st="3" end="3"/>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12291">
                                            <p:txEl>
                                              <p:pRg st="3" end="3"/>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12291">
                                            <p:txEl>
                                              <p:pRg st="3" end="3"/>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12291">
                                            <p:txEl>
                                              <p:pRg st="3" end="3"/>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12291">
                                            <p:txEl>
                                              <p:pRg st="3" end="3"/>
                                            </p:txEl>
                                          </p:spTgt>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5" presetClass="entr" presetSubtype="0" fill="hold" nodeType="clickEffect">
                                  <p:stCondLst>
                                    <p:cond delay="0"/>
                                  </p:stCondLst>
                                  <p:childTnLst>
                                    <p:set>
                                      <p:cBhvr>
                                        <p:cTn id="42" dur="1" fill="hold">
                                          <p:stCondLst>
                                            <p:cond delay="0"/>
                                          </p:stCondLst>
                                        </p:cTn>
                                        <p:tgtEl>
                                          <p:spTgt spid="12291">
                                            <p:txEl>
                                              <p:pRg st="4" end="4"/>
                                            </p:txEl>
                                          </p:spTgt>
                                        </p:tgtEl>
                                        <p:attrNameLst>
                                          <p:attrName>style.visibility</p:attrName>
                                        </p:attrNameLst>
                                      </p:cBhvr>
                                      <p:to>
                                        <p:strVal val="visible"/>
                                      </p:to>
                                    </p:set>
                                    <p:anim calcmode="lin" valueType="num">
                                      <p:cBhvr>
                                        <p:cTn id="43" dur="500" decel="50000" fill="hold">
                                          <p:stCondLst>
                                            <p:cond delay="0"/>
                                          </p:stCondLst>
                                        </p:cTn>
                                        <p:tgtEl>
                                          <p:spTgt spid="12291">
                                            <p:txEl>
                                              <p:pRg st="4" end="4"/>
                                            </p:txEl>
                                          </p:spTgt>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2291">
                                            <p:txEl>
                                              <p:pRg st="4" end="4"/>
                                            </p:txEl>
                                          </p:spTgt>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2291">
                                            <p:txEl>
                                              <p:pRg st="4" end="4"/>
                                            </p:txEl>
                                          </p:spTgt>
                                        </p:tgtEl>
                                        <p:attrNameLst>
                                          <p:attrName>ppt_w</p:attrName>
                                        </p:attrNameLst>
                                      </p:cBhvr>
                                      <p:tavLst>
                                        <p:tav tm="0">
                                          <p:val>
                                            <p:strVal val="#ppt_w*.05"/>
                                          </p:val>
                                        </p:tav>
                                        <p:tav tm="100000">
                                          <p:val>
                                            <p:strVal val="#ppt_w"/>
                                          </p:val>
                                        </p:tav>
                                      </p:tavLst>
                                    </p:anim>
                                    <p:anim calcmode="lin" valueType="num">
                                      <p:cBhvr>
                                        <p:cTn id="46" dur="1000" fill="hold"/>
                                        <p:tgtEl>
                                          <p:spTgt spid="12291">
                                            <p:txEl>
                                              <p:pRg st="4" end="4"/>
                                            </p:txEl>
                                          </p:spTgt>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2291">
                                            <p:txEl>
                                              <p:pRg st="4" end="4"/>
                                            </p:txEl>
                                          </p:spTgt>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2291">
                                            <p:txEl>
                                              <p:pRg st="4" end="4"/>
                                            </p:txEl>
                                          </p:spTgt>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2291">
                                            <p:txEl>
                                              <p:pRg st="4" end="4"/>
                                            </p:txEl>
                                          </p:spTgt>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2291">
                                            <p:txEl>
                                              <p:pRg st="4" end="4"/>
                                            </p:txEl>
                                          </p:spTgt>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25" presetClass="entr" presetSubtype="0" fill="hold" nodeType="clickEffect">
                                  <p:stCondLst>
                                    <p:cond delay="0"/>
                                  </p:stCondLst>
                                  <p:childTnLst>
                                    <p:set>
                                      <p:cBhvr>
                                        <p:cTn id="54" dur="1" fill="hold">
                                          <p:stCondLst>
                                            <p:cond delay="0"/>
                                          </p:stCondLst>
                                        </p:cTn>
                                        <p:tgtEl>
                                          <p:spTgt spid="12291">
                                            <p:txEl>
                                              <p:pRg st="5" end="5"/>
                                            </p:txEl>
                                          </p:spTgt>
                                        </p:tgtEl>
                                        <p:attrNameLst>
                                          <p:attrName>style.visibility</p:attrName>
                                        </p:attrNameLst>
                                      </p:cBhvr>
                                      <p:to>
                                        <p:strVal val="visible"/>
                                      </p:to>
                                    </p:set>
                                    <p:anim calcmode="lin" valueType="num">
                                      <p:cBhvr>
                                        <p:cTn id="55" dur="500" decel="50000" fill="hold">
                                          <p:stCondLst>
                                            <p:cond delay="0"/>
                                          </p:stCondLst>
                                        </p:cTn>
                                        <p:tgtEl>
                                          <p:spTgt spid="12291">
                                            <p:txEl>
                                              <p:pRg st="5" end="5"/>
                                            </p:txEl>
                                          </p:spTgt>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12291">
                                            <p:txEl>
                                              <p:pRg st="5" end="5"/>
                                            </p:txEl>
                                          </p:spTgt>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12291">
                                            <p:txEl>
                                              <p:pRg st="5" end="5"/>
                                            </p:txEl>
                                          </p:spTgt>
                                        </p:tgtEl>
                                        <p:attrNameLst>
                                          <p:attrName>ppt_w</p:attrName>
                                        </p:attrNameLst>
                                      </p:cBhvr>
                                      <p:tavLst>
                                        <p:tav tm="0">
                                          <p:val>
                                            <p:strVal val="#ppt_w*.05"/>
                                          </p:val>
                                        </p:tav>
                                        <p:tav tm="100000">
                                          <p:val>
                                            <p:strVal val="#ppt_w"/>
                                          </p:val>
                                        </p:tav>
                                      </p:tavLst>
                                    </p:anim>
                                    <p:anim calcmode="lin" valueType="num">
                                      <p:cBhvr>
                                        <p:cTn id="58" dur="1000" fill="hold"/>
                                        <p:tgtEl>
                                          <p:spTgt spid="12291">
                                            <p:txEl>
                                              <p:pRg st="5" end="5"/>
                                            </p:txEl>
                                          </p:spTgt>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12291">
                                            <p:txEl>
                                              <p:pRg st="5" end="5"/>
                                            </p:txEl>
                                          </p:spTgt>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12291">
                                            <p:txEl>
                                              <p:pRg st="5" end="5"/>
                                            </p:txEl>
                                          </p:spTgt>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12291">
                                            <p:txEl>
                                              <p:pRg st="5" end="5"/>
                                            </p:txEl>
                                          </p:spTgt>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12291">
                                            <p:txEl>
                                              <p:pRg st="5" end="5"/>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5" presetClass="entr" presetSubtype="0" fill="hold" nodeType="clickEffect">
                                  <p:stCondLst>
                                    <p:cond delay="0"/>
                                  </p:stCondLst>
                                  <p:childTnLst>
                                    <p:set>
                                      <p:cBhvr>
                                        <p:cTn id="66" dur="1" fill="hold">
                                          <p:stCondLst>
                                            <p:cond delay="0"/>
                                          </p:stCondLst>
                                        </p:cTn>
                                        <p:tgtEl>
                                          <p:spTgt spid="12291">
                                            <p:txEl>
                                              <p:pRg st="7" end="7"/>
                                            </p:txEl>
                                          </p:spTgt>
                                        </p:tgtEl>
                                        <p:attrNameLst>
                                          <p:attrName>style.visibility</p:attrName>
                                        </p:attrNameLst>
                                      </p:cBhvr>
                                      <p:to>
                                        <p:strVal val="visible"/>
                                      </p:to>
                                    </p:set>
                                    <p:anim calcmode="lin" valueType="num">
                                      <p:cBhvr>
                                        <p:cTn id="67" dur="500" decel="50000" fill="hold">
                                          <p:stCondLst>
                                            <p:cond delay="0"/>
                                          </p:stCondLst>
                                        </p:cTn>
                                        <p:tgtEl>
                                          <p:spTgt spid="12291">
                                            <p:txEl>
                                              <p:pRg st="7" end="7"/>
                                            </p:txEl>
                                          </p:spTgt>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12291">
                                            <p:txEl>
                                              <p:pRg st="7" end="7"/>
                                            </p:txEl>
                                          </p:spTgt>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12291">
                                            <p:txEl>
                                              <p:pRg st="7" end="7"/>
                                            </p:txEl>
                                          </p:spTgt>
                                        </p:tgtEl>
                                        <p:attrNameLst>
                                          <p:attrName>ppt_w</p:attrName>
                                        </p:attrNameLst>
                                      </p:cBhvr>
                                      <p:tavLst>
                                        <p:tav tm="0">
                                          <p:val>
                                            <p:strVal val="#ppt_w*.05"/>
                                          </p:val>
                                        </p:tav>
                                        <p:tav tm="100000">
                                          <p:val>
                                            <p:strVal val="#ppt_w"/>
                                          </p:val>
                                        </p:tav>
                                      </p:tavLst>
                                    </p:anim>
                                    <p:anim calcmode="lin" valueType="num">
                                      <p:cBhvr>
                                        <p:cTn id="70" dur="1000" fill="hold"/>
                                        <p:tgtEl>
                                          <p:spTgt spid="12291">
                                            <p:txEl>
                                              <p:pRg st="7" end="7"/>
                                            </p:txEl>
                                          </p:spTgt>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12291">
                                            <p:txEl>
                                              <p:pRg st="7" end="7"/>
                                            </p:txEl>
                                          </p:spTgt>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12291">
                                            <p:txEl>
                                              <p:pRg st="7" end="7"/>
                                            </p:txEl>
                                          </p:spTgt>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12291">
                                            <p:txEl>
                                              <p:pRg st="7" end="7"/>
                                            </p:txEl>
                                          </p:spTgt>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1229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Rectangle 2"/>
          <p:cNvSpPr>
            <a:spLocks noChangeArrowheads="1"/>
          </p:cNvSpPr>
          <p:nvPr/>
        </p:nvSpPr>
        <p:spPr bwMode="auto">
          <a:xfrm>
            <a:off x="214313" y="107157"/>
            <a:ext cx="8786812" cy="954750"/>
          </a:xfrm>
          <a:prstGeom prst="rect">
            <a:avLst/>
          </a:prstGeom>
          <a:noFill/>
          <a:ln w="9525">
            <a:noFill/>
            <a:miter lim="800000"/>
          </a:ln>
        </p:spPr>
        <p:txBody>
          <a:bodyPr lIns="90488" tIns="46038" rIns="90488" bIns="46038">
            <a:spAutoFit/>
          </a:bodyPr>
          <a:lstStyle/>
          <a:p>
            <a:pPr marL="457200" indent="-457200">
              <a:lnSpc>
                <a:spcPct val="200000"/>
              </a:lnSpc>
            </a:pPr>
            <a:endParaRPr lang="en-US" altLang="zh-CN" sz="2800" b="1">
              <a:solidFill>
                <a:schemeClr val="bg1"/>
              </a:solidFill>
              <a:latin typeface="Arial Black" pitchFamily="34" charset="0"/>
              <a:ea typeface="黑体" pitchFamily="49" charset="-122"/>
            </a:endParaRPr>
          </a:p>
        </p:txBody>
      </p:sp>
      <p:grpSp>
        <p:nvGrpSpPr>
          <p:cNvPr id="2" name="Group 3"/>
          <p:cNvGrpSpPr/>
          <p:nvPr/>
        </p:nvGrpSpPr>
        <p:grpSpPr>
          <a:xfrm>
            <a:off x="323851" y="2031207"/>
            <a:ext cx="6913563" cy="789784"/>
            <a:chExt cx="4355" cy="913"/>
          </a:xfrm>
        </p:grpSpPr>
        <p:sp>
          <p:nvSpPr>
            <p:cNvPr id="14340" name="AutoShape 4">
              <a:hlinkClick action="ppaction://noaction" highlightClick="1"/>
            </p:cNvPr>
            <p:cNvSpPr>
              <a:spLocks noChangeArrowheads="1"/>
            </p:cNvSpPr>
            <p:nvPr/>
          </p:nvSpPr>
          <p:spPr bwMode="auto">
            <a:xfrm>
              <a:off x="0" y="0"/>
              <a:ext cx="4355" cy="874"/>
            </a:xfrm>
            <a:prstGeom prst="roundRect">
              <a:avLst>
                <a:gd name="adj" fmla="val 10889"/>
              </a:avLst>
            </a:prstGeom>
            <a:gradFill rotWithShape="1">
              <a:gsLst>
                <a:gs pos="0">
                  <a:srgbClr val="DDDDDD"/>
                </a:gs>
                <a:gs pos="50000">
                  <a:srgbClr val="DDDDDD">
                    <a:gamma/>
                    <a:tint val="36471"/>
                    <a:invGamma/>
                  </a:srgbClr>
                </a:gs>
                <a:gs pos="100000">
                  <a:srgbClr val="DDDDDD"/>
                </a:gs>
              </a:gsLst>
              <a:lin ang="2700000" scaled="1"/>
            </a:gradFill>
            <a:ln w="38100" cmpd="sng">
              <a:solidFill>
                <a:srgbClr val="FFFFFF"/>
              </a:solidFill>
              <a:round/>
            </a:ln>
            <a:effectLst>
              <a:outerShdw blurRad="63500" dist="135003" dir="2928844" algn="ctr" rotWithShape="0">
                <a:srgbClr val="000000">
                  <a:alpha val="50000"/>
                </a:srgbClr>
              </a:outerShdw>
            </a:effectLst>
          </p:spPr>
          <p:txBody>
            <a:bodyPr wrap="none" anchor="ctr"/>
            <a:lstStyle/>
            <a:p>
              <a:pPr>
                <a:defRPr/>
              </a:pPr>
              <a:endParaRPr lang="en-US"/>
            </a:p>
          </p:txBody>
        </p:sp>
        <p:grpSp>
          <p:nvGrpSpPr>
            <p:cNvPr id="3" name="Group 5"/>
            <p:cNvGrpSpPr/>
            <p:nvPr/>
          </p:nvGrpSpPr>
          <p:grpSpPr>
            <a:xfrm>
              <a:off x="136" y="136"/>
              <a:ext cx="429" cy="777"/>
              <a:chExt cx="768" cy="913"/>
            </a:xfrm>
          </p:grpSpPr>
          <p:sp>
            <p:nvSpPr>
              <p:cNvPr id="14342" name="AutoShape 6"/>
              <p:cNvSpPr>
                <a:spLocks noChangeArrowheads="1"/>
              </p:cNvSpPr>
              <p:nvPr/>
            </p:nvSpPr>
            <p:spPr bwMode="auto">
              <a:xfrm>
                <a:off x="0" y="0"/>
                <a:ext cx="768" cy="744"/>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cmpd="sng">
                <a:solidFill>
                  <a:schemeClr val="bg1"/>
                </a:solidFill>
                <a:round/>
              </a:ln>
              <a:effectLst/>
            </p:spPr>
            <p:txBody>
              <a:bodyPr wrap="none" anchor="ctr"/>
              <a:lstStyle/>
              <a:p>
                <a:pPr>
                  <a:defRPr/>
                </a:pPr>
                <a:endParaRPr lang="en-US"/>
              </a:p>
            </p:txBody>
          </p:sp>
          <p:sp>
            <p:nvSpPr>
              <p:cNvPr id="14343" name="未知"/>
              <p:cNvSpPr/>
              <p:nvPr/>
            </p:nvSpPr>
            <p:spPr bwMode="auto">
              <a:xfrm>
                <a:off x="48" y="49"/>
                <a:ext cx="383" cy="372"/>
              </a:xfrm>
              <a:custGeom>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p:spPr>
            <p:txBody>
              <a:bodyPr/>
              <a:lstStyle/>
              <a:p>
                <a:pPr>
                  <a:defRPr/>
                </a:pPr>
                <a:endParaRPr lang="en-US">
                  <a:latin typeface="Arial" pitchFamily="34" charset="0"/>
                  <a:ea typeface="宋体" pitchFamily="2" charset="-122"/>
                </a:endParaRPr>
              </a:p>
            </p:txBody>
          </p:sp>
          <p:sp>
            <p:nvSpPr>
              <p:cNvPr id="14344" name="Text Box 8"/>
              <p:cNvSpPr txBox="1">
                <a:spLocks noChangeArrowheads="1"/>
              </p:cNvSpPr>
              <p:nvPr/>
            </p:nvSpPr>
            <p:spPr bwMode="auto">
              <a:xfrm>
                <a:off x="161" y="202"/>
                <a:ext cx="382" cy="711"/>
              </a:xfrm>
              <a:prstGeom prst="rect">
                <a:avLst/>
              </a:prstGeom>
              <a:noFill/>
              <a:ln>
                <a:noFill/>
              </a:ln>
              <a:effectLst>
                <a:outerShdw blurRad="63500" dist="38099" dir="2700000" algn="ctr" rotWithShape="0">
                  <a:schemeClr val="tx1">
                    <a:alpha val="74998"/>
                  </a:schemeClr>
                </a:outerShdw>
              </a:effectLst>
            </p:spPr>
            <p:txBody>
              <a:bodyPr wrap="none">
                <a:spAutoFit/>
              </a:bodyPr>
              <a:lstStyle/>
              <a:p>
                <a:pPr algn="ctr" eaLnBrk="0" hangingPunct="0">
                  <a:defRPr/>
                </a:pPr>
                <a:r>
                  <a:rPr lang="en-US" altLang="zh-CN" sz="2800">
                    <a:solidFill>
                      <a:srgbClr val="FFFFFF"/>
                    </a:solidFill>
                    <a:effectLst>
                      <a:outerShdw blurRad="38100" dist="38100" dir="2700000" algn="tl">
                        <a:srgbClr val="C0C0C0"/>
                      </a:outerShdw>
                    </a:effectLst>
                  </a:rPr>
                  <a:t>1</a:t>
                </a:r>
                <a:endParaRPr lang="en-US" altLang="zh-CN" sz="2800">
                  <a:solidFill>
                    <a:srgbClr val="FFFFFF"/>
                  </a:solidFill>
                  <a:effectLst>
                    <a:outerShdw blurRad="38100" dist="38100" dir="2700000" algn="tl">
                      <a:srgbClr val="C0C0C0"/>
                    </a:outerShdw>
                  </a:effectLst>
                </a:endParaRPr>
              </a:p>
            </p:txBody>
          </p:sp>
        </p:grpSp>
        <p:sp>
          <p:nvSpPr>
            <p:cNvPr id="10265" name="Text Box 9"/>
            <p:cNvSpPr txBox="1">
              <a:spLocks noChangeArrowheads="1"/>
            </p:cNvSpPr>
            <p:nvPr/>
          </p:nvSpPr>
          <p:spPr bwMode="auto">
            <a:xfrm>
              <a:off x="681" y="91"/>
              <a:ext cx="3674" cy="537"/>
            </a:xfrm>
            <a:prstGeom prst="rect">
              <a:avLst/>
            </a:prstGeom>
            <a:noFill/>
            <a:ln w="9525">
              <a:noFill/>
              <a:miter lim="800000"/>
            </a:ln>
          </p:spPr>
          <p:txBody>
            <a:bodyPr>
              <a:spAutoFit/>
            </a:bodyPr>
            <a:lstStyle/>
            <a:p>
              <a:pPr latinLnBrk="1">
                <a:lnSpc>
                  <a:spcPct val="110000"/>
                </a:lnSpc>
              </a:pPr>
              <a:endParaRPr lang="en-US" altLang="zh-CN" sz="2200" b="1">
                <a:latin typeface="Gulim" panose="020b0600000101010101" pitchFamily="2" charset="-127"/>
                <a:ea typeface="楷体_GB2312" pitchFamily="1" charset="-122"/>
              </a:endParaRPr>
            </a:p>
          </p:txBody>
        </p:sp>
      </p:grpSp>
      <p:grpSp>
        <p:nvGrpSpPr>
          <p:cNvPr id="5" name="Group 10"/>
          <p:cNvGrpSpPr/>
          <p:nvPr/>
        </p:nvGrpSpPr>
        <p:grpSpPr>
          <a:xfrm>
            <a:off x="1044576" y="3003947"/>
            <a:ext cx="6983413" cy="794974"/>
            <a:chExt cx="4399" cy="919"/>
          </a:xfrm>
        </p:grpSpPr>
        <p:sp>
          <p:nvSpPr>
            <p:cNvPr id="4" name="AutoShape 11"/>
            <p:cNvSpPr>
              <a:spLocks noChangeArrowheads="1"/>
            </p:cNvSpPr>
            <p:nvPr/>
          </p:nvSpPr>
          <p:spPr bwMode="auto">
            <a:xfrm>
              <a:off x="0" y="0"/>
              <a:ext cx="4355" cy="874"/>
            </a:xfrm>
            <a:prstGeom prst="roundRect">
              <a:avLst>
                <a:gd name="adj" fmla="val 10889"/>
              </a:avLst>
            </a:prstGeom>
            <a:gradFill rotWithShape="1">
              <a:gsLst>
                <a:gs pos="0">
                  <a:srgbClr val="DDDDDD"/>
                </a:gs>
                <a:gs pos="50000">
                  <a:srgbClr val="DDDDDD">
                    <a:gamma/>
                    <a:tint val="39216"/>
                    <a:invGamma/>
                  </a:srgbClr>
                </a:gs>
                <a:gs pos="100000">
                  <a:srgbClr val="DDDDDD"/>
                </a:gs>
              </a:gsLst>
              <a:lin ang="2700000" scaled="1"/>
            </a:gradFill>
            <a:ln w="38100" cmpd="sng">
              <a:solidFill>
                <a:srgbClr val="FFFFFF"/>
              </a:solidFill>
              <a:round/>
            </a:ln>
            <a:effectLst>
              <a:outerShdw blurRad="63500" dist="135003" dir="2928844" algn="ctr" rotWithShape="0">
                <a:srgbClr val="000000">
                  <a:alpha val="50000"/>
                </a:srgbClr>
              </a:outerShdw>
            </a:effectLst>
          </p:spPr>
          <p:txBody>
            <a:bodyPr wrap="none" anchor="ctr"/>
            <a:lstStyle/>
            <a:p>
              <a:pPr>
                <a:defRPr/>
              </a:pPr>
              <a:endParaRPr lang="en-US"/>
            </a:p>
          </p:txBody>
        </p:sp>
        <p:grpSp>
          <p:nvGrpSpPr>
            <p:cNvPr id="6" name="Group 12"/>
            <p:cNvGrpSpPr/>
            <p:nvPr/>
          </p:nvGrpSpPr>
          <p:grpSpPr>
            <a:xfrm>
              <a:off x="136" y="153"/>
              <a:ext cx="426" cy="766"/>
              <a:chOff x="0" y="2"/>
              <a:chExt cx="768" cy="969"/>
            </a:xfrm>
          </p:grpSpPr>
          <p:sp>
            <p:nvSpPr>
              <p:cNvPr id="14349" name="AutoShape 13"/>
              <p:cNvSpPr>
                <a:spLocks noChangeArrowheads="1"/>
              </p:cNvSpPr>
              <p:nvPr/>
            </p:nvSpPr>
            <p:spPr bwMode="auto">
              <a:xfrm>
                <a:off x="0" y="2"/>
                <a:ext cx="768" cy="743"/>
              </a:xfrm>
              <a:prstGeom prst="roundRect">
                <a:avLst>
                  <a:gd name="adj" fmla="val 11921"/>
                </a:avLst>
              </a:prstGeom>
              <a:gradFill rotWithShape="1">
                <a:gsLst>
                  <a:gs pos="0">
                    <a:schemeClr val="hlink">
                      <a:gamma/>
                      <a:tint val="72549"/>
                      <a:invGamma/>
                    </a:schemeClr>
                  </a:gs>
                  <a:gs pos="100000">
                    <a:schemeClr val="hlink"/>
                  </a:gs>
                </a:gsLst>
                <a:lin ang="5400000" scaled="1"/>
              </a:gradFill>
              <a:ln w="38100" cmpd="sng">
                <a:solidFill>
                  <a:schemeClr val="bg1"/>
                </a:solidFill>
                <a:round/>
              </a:ln>
              <a:effectLst/>
            </p:spPr>
            <p:txBody>
              <a:bodyPr wrap="none" anchor="ctr"/>
              <a:lstStyle/>
              <a:p>
                <a:pPr>
                  <a:defRPr/>
                </a:pPr>
                <a:endParaRPr lang="en-US"/>
              </a:p>
            </p:txBody>
          </p:sp>
          <p:sp>
            <p:nvSpPr>
              <p:cNvPr id="14350" name="未知"/>
              <p:cNvSpPr/>
              <p:nvPr/>
            </p:nvSpPr>
            <p:spPr bwMode="auto">
              <a:xfrm>
                <a:off x="49" y="49"/>
                <a:ext cx="382" cy="372"/>
              </a:xfrm>
              <a:custGeom>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2353"/>
                      <a:invGamma/>
                    </a:schemeClr>
                  </a:gs>
                  <a:gs pos="100000">
                    <a:schemeClr val="hlink">
                      <a:alpha val="0"/>
                    </a:schemeClr>
                  </a:gs>
                </a:gsLst>
                <a:lin ang="2700000" scaled="1"/>
              </a:gradFill>
              <a:ln>
                <a:noFill/>
              </a:ln>
            </p:spPr>
            <p:txBody>
              <a:bodyPr/>
              <a:lstStyle/>
              <a:p>
                <a:pPr>
                  <a:defRPr/>
                </a:pPr>
                <a:endParaRPr lang="en-US">
                  <a:latin typeface="Arial" panose="020b0604020202020204" pitchFamily="34" charset="0"/>
                  <a:ea typeface="宋体" panose="02010600030101010101" pitchFamily="2" charset="-122"/>
                </a:endParaRPr>
              </a:p>
            </p:txBody>
          </p:sp>
          <p:sp>
            <p:nvSpPr>
              <p:cNvPr id="14351" name="Text Box 15"/>
              <p:cNvSpPr txBox="1">
                <a:spLocks noChangeArrowheads="1"/>
              </p:cNvSpPr>
              <p:nvPr/>
            </p:nvSpPr>
            <p:spPr bwMode="auto">
              <a:xfrm>
                <a:off x="162" y="206"/>
                <a:ext cx="431" cy="765"/>
              </a:xfrm>
              <a:prstGeom prst="rect">
                <a:avLst/>
              </a:prstGeom>
              <a:noFill/>
              <a:ln>
                <a:noFill/>
              </a:ln>
              <a:effectLst>
                <a:outerShdw blurRad="63500" dist="38099" dir="2700000" algn="ctr" rotWithShape="0">
                  <a:schemeClr val="tx1">
                    <a:alpha val="74998"/>
                  </a:schemeClr>
                </a:outerShdw>
              </a:effectLst>
            </p:spPr>
            <p:txBody>
              <a:bodyPr>
                <a:spAutoFit/>
              </a:bodyPr>
              <a:lstStyle/>
              <a:p>
                <a:pPr algn="ctr" eaLnBrk="0" hangingPunct="0">
                  <a:defRPr/>
                </a:pPr>
                <a:r>
                  <a:rPr lang="en-US" altLang="zh-CN" sz="2800">
                    <a:solidFill>
                      <a:srgbClr val="FFFFFF"/>
                    </a:solidFill>
                    <a:effectLst>
                      <a:outerShdw blurRad="38100" dist="38100" dir="2700000" algn="tl">
                        <a:srgbClr val="C0C0C0"/>
                      </a:outerShdw>
                    </a:effectLst>
                  </a:rPr>
                  <a:t>2</a:t>
                </a:r>
                <a:endParaRPr lang="en-US" altLang="zh-CN" sz="2800">
                  <a:solidFill>
                    <a:srgbClr val="FFFFFF"/>
                  </a:solidFill>
                  <a:effectLst>
                    <a:outerShdw blurRad="38100" dist="38100" dir="2700000" algn="tl">
                      <a:srgbClr val="C0C0C0"/>
                    </a:outerShdw>
                  </a:effectLst>
                </a:endParaRPr>
              </a:p>
            </p:txBody>
          </p:sp>
        </p:grpSp>
        <p:sp>
          <p:nvSpPr>
            <p:cNvPr id="10259" name="Text Box 16"/>
            <p:cNvSpPr txBox="1">
              <a:spLocks noChangeArrowheads="1"/>
            </p:cNvSpPr>
            <p:nvPr/>
          </p:nvSpPr>
          <p:spPr bwMode="auto">
            <a:xfrm>
              <a:off x="635" y="14"/>
              <a:ext cx="3764" cy="459"/>
            </a:xfrm>
            <a:prstGeom prst="rect">
              <a:avLst/>
            </a:prstGeom>
            <a:noFill/>
            <a:ln w="9525">
              <a:noFill/>
              <a:miter lim="800000"/>
            </a:ln>
          </p:spPr>
          <p:txBody>
            <a:bodyPr>
              <a:spAutoFit/>
            </a:bodyPr>
            <a:lstStyle/>
            <a:p>
              <a:pPr algn="just" latinLnBrk="1">
                <a:lnSpc>
                  <a:spcPct val="90000"/>
                </a:lnSpc>
              </a:pPr>
              <a:endParaRPr lang="en-US" altLang="zh-CN" sz="2200" b="1">
                <a:latin typeface="楷体_GB2312" pitchFamily="1" charset="-122"/>
                <a:ea typeface="楷体_GB2312" pitchFamily="1" charset="-122"/>
              </a:endParaRPr>
            </a:p>
          </p:txBody>
        </p:sp>
      </p:grpSp>
      <p:sp>
        <p:nvSpPr>
          <p:cNvPr id="10245" name="Rectangle 17"/>
          <p:cNvSpPr>
            <a:spLocks noChangeArrowheads="1"/>
          </p:cNvSpPr>
          <p:nvPr/>
        </p:nvSpPr>
        <p:spPr bwMode="auto">
          <a:xfrm>
            <a:off x="533401" y="1545431"/>
            <a:ext cx="5254625" cy="584775"/>
          </a:xfrm>
          <a:prstGeom prst="rect">
            <a:avLst/>
          </a:prstGeom>
          <a:noFill/>
          <a:ln w="9525">
            <a:noFill/>
            <a:miter lim="800000"/>
          </a:ln>
        </p:spPr>
        <p:txBody>
          <a:bodyPr>
            <a:spAutoFit/>
          </a:bodyPr>
          <a:lstStyle/>
          <a:p>
            <a:pPr>
              <a:spcBef>
                <a:spcPct val="20000"/>
              </a:spcBef>
              <a:buFontTx/>
              <a:buChar char="•"/>
            </a:pPr>
            <a:r>
              <a:rPr lang="en-US" altLang="zh-CN" sz="3200" b="1">
                <a:ea typeface="楷体_GB2312" pitchFamily="1" charset="-122"/>
              </a:rPr>
              <a:t> </a:t>
            </a:r>
            <a:r>
              <a:rPr lang="zh-CN" altLang="en-US" sz="3200" b="1">
                <a:ea typeface="楷体_GB2312" pitchFamily="1" charset="-122"/>
              </a:rPr>
              <a:t>“磨洋工”形成的原因：</a:t>
            </a:r>
            <a:endParaRPr lang="en-US" altLang="zh-CN" sz="3200" b="1">
              <a:ea typeface="楷体_GB2312" pitchFamily="1" charset="-122"/>
            </a:endParaRPr>
          </a:p>
        </p:txBody>
      </p:sp>
      <p:grpSp>
        <p:nvGrpSpPr>
          <p:cNvPr id="7" name="Group 18"/>
          <p:cNvGrpSpPr/>
          <p:nvPr/>
        </p:nvGrpSpPr>
        <p:grpSpPr>
          <a:xfrm>
            <a:off x="1692276" y="3921919"/>
            <a:ext cx="6983413" cy="794974"/>
            <a:chExt cx="4399" cy="919"/>
          </a:xfrm>
        </p:grpSpPr>
        <p:sp>
          <p:nvSpPr>
            <p:cNvPr id="14355" name="AutoShape 19"/>
            <p:cNvSpPr>
              <a:spLocks noChangeArrowheads="1"/>
            </p:cNvSpPr>
            <p:nvPr/>
          </p:nvSpPr>
          <p:spPr bwMode="auto">
            <a:xfrm>
              <a:off x="0" y="0"/>
              <a:ext cx="4355" cy="874"/>
            </a:xfrm>
            <a:prstGeom prst="roundRect">
              <a:avLst>
                <a:gd name="adj" fmla="val 10889"/>
              </a:avLst>
            </a:prstGeom>
            <a:gradFill rotWithShape="1">
              <a:gsLst>
                <a:gs pos="0">
                  <a:srgbClr val="DDDDDD"/>
                </a:gs>
                <a:gs pos="50000">
                  <a:srgbClr val="DDDDDD">
                    <a:gamma/>
                    <a:tint val="39216"/>
                    <a:invGamma/>
                  </a:srgbClr>
                </a:gs>
                <a:gs pos="100000">
                  <a:srgbClr val="DDDDDD"/>
                </a:gs>
              </a:gsLst>
              <a:lin ang="2700000" scaled="1"/>
            </a:gradFill>
            <a:ln w="38100" cmpd="sng">
              <a:solidFill>
                <a:srgbClr val="FFFFFF"/>
              </a:solidFill>
              <a:round/>
            </a:ln>
            <a:effectLst>
              <a:outerShdw blurRad="63500" dist="135003" dir="2928844" algn="ctr" rotWithShape="0">
                <a:srgbClr val="000000">
                  <a:alpha val="50000"/>
                </a:srgbClr>
              </a:outerShdw>
            </a:effectLst>
          </p:spPr>
          <p:txBody>
            <a:bodyPr wrap="none" anchor="ctr"/>
            <a:lstStyle/>
            <a:p>
              <a:pPr>
                <a:defRPr/>
              </a:pPr>
              <a:endParaRPr lang="en-US"/>
            </a:p>
          </p:txBody>
        </p:sp>
        <p:grpSp>
          <p:nvGrpSpPr>
            <p:cNvPr id="8" name="Group 20"/>
            <p:cNvGrpSpPr/>
            <p:nvPr/>
          </p:nvGrpSpPr>
          <p:grpSpPr>
            <a:xfrm>
              <a:off x="136" y="153"/>
              <a:ext cx="426" cy="766"/>
              <a:chOff x="0" y="2"/>
              <a:chExt cx="768" cy="969"/>
            </a:xfrm>
          </p:grpSpPr>
          <p:sp>
            <p:nvSpPr>
              <p:cNvPr id="10254" name="AutoShape 21"/>
              <p:cNvSpPr>
                <a:spLocks noChangeArrowheads="1"/>
              </p:cNvSpPr>
              <p:nvPr/>
            </p:nvSpPr>
            <p:spPr bwMode="auto">
              <a:xfrm>
                <a:off x="0" y="2"/>
                <a:ext cx="768" cy="743"/>
              </a:xfrm>
              <a:prstGeom prst="roundRect">
                <a:avLst>
                  <a:gd name="adj" fmla="val 11921"/>
                </a:avLst>
              </a:prstGeom>
              <a:solidFill>
                <a:schemeClr val="bg2"/>
              </a:solidFill>
              <a:ln w="38100">
                <a:solidFill>
                  <a:schemeClr val="bg1"/>
                </a:solidFill>
                <a:round/>
              </a:ln>
            </p:spPr>
            <p:txBody>
              <a:bodyPr wrap="none" anchor="ctr"/>
              <a:lstStyle/>
              <a:p>
                <a:endParaRPr lang="en-US" altLang="zh-CN"/>
              </a:p>
            </p:txBody>
          </p:sp>
          <p:sp>
            <p:nvSpPr>
              <p:cNvPr id="14358" name="未知"/>
              <p:cNvSpPr/>
              <p:nvPr/>
            </p:nvSpPr>
            <p:spPr bwMode="auto">
              <a:xfrm>
                <a:off x="49" y="49"/>
                <a:ext cx="382" cy="372"/>
              </a:xfrm>
              <a:custGeom>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2353"/>
                      <a:invGamma/>
                    </a:schemeClr>
                  </a:gs>
                  <a:gs pos="100000">
                    <a:schemeClr val="hlink">
                      <a:alpha val="0"/>
                    </a:schemeClr>
                  </a:gs>
                </a:gsLst>
                <a:lin ang="2700000" scaled="1"/>
              </a:gradFill>
              <a:ln>
                <a:noFill/>
              </a:ln>
            </p:spPr>
            <p:txBody>
              <a:bodyPr/>
              <a:lstStyle/>
              <a:p>
                <a:pPr>
                  <a:defRPr/>
                </a:pPr>
                <a:endParaRPr lang="en-US">
                  <a:latin typeface="Arial" panose="020b0604020202020204" pitchFamily="34" charset="0"/>
                  <a:ea typeface="宋体" panose="02010600030101010101" pitchFamily="2" charset="-122"/>
                </a:endParaRPr>
              </a:p>
            </p:txBody>
          </p:sp>
          <p:sp>
            <p:nvSpPr>
              <p:cNvPr id="14359" name="Text Box 23"/>
              <p:cNvSpPr txBox="1">
                <a:spLocks noChangeArrowheads="1"/>
              </p:cNvSpPr>
              <p:nvPr/>
            </p:nvSpPr>
            <p:spPr bwMode="auto">
              <a:xfrm>
                <a:off x="162" y="206"/>
                <a:ext cx="431" cy="765"/>
              </a:xfrm>
              <a:prstGeom prst="rect">
                <a:avLst/>
              </a:prstGeom>
              <a:noFill/>
              <a:ln>
                <a:noFill/>
              </a:ln>
              <a:effectLst>
                <a:outerShdw blurRad="63500" dist="38099" dir="2700000" algn="ctr" rotWithShape="0">
                  <a:schemeClr val="tx1">
                    <a:alpha val="74998"/>
                  </a:schemeClr>
                </a:outerShdw>
              </a:effectLst>
            </p:spPr>
            <p:txBody>
              <a:bodyPr>
                <a:spAutoFit/>
              </a:bodyPr>
              <a:lstStyle/>
              <a:p>
                <a:pPr algn="ctr" eaLnBrk="0" hangingPunct="0">
                  <a:defRPr/>
                </a:pPr>
                <a:r>
                  <a:rPr lang="en-US" altLang="zh-CN" sz="2800">
                    <a:solidFill>
                      <a:srgbClr val="FFFFFF"/>
                    </a:solidFill>
                    <a:effectLst>
                      <a:outerShdw blurRad="38100" dist="38100" dir="2700000" algn="tl">
                        <a:srgbClr val="C0C0C0"/>
                      </a:outerShdw>
                    </a:effectLst>
                  </a:rPr>
                  <a:t>3</a:t>
                </a:r>
                <a:endParaRPr lang="en-US" altLang="zh-CN" sz="2800">
                  <a:solidFill>
                    <a:srgbClr val="FFFFFF"/>
                  </a:solidFill>
                  <a:effectLst>
                    <a:outerShdw blurRad="38100" dist="38100" dir="2700000" algn="tl">
                      <a:srgbClr val="C0C0C0"/>
                    </a:outerShdw>
                  </a:effectLst>
                </a:endParaRPr>
              </a:p>
            </p:txBody>
          </p:sp>
        </p:grpSp>
        <p:sp>
          <p:nvSpPr>
            <p:cNvPr id="10253" name="Text Box 24"/>
            <p:cNvSpPr txBox="1">
              <a:spLocks noChangeArrowheads="1"/>
            </p:cNvSpPr>
            <p:nvPr/>
          </p:nvSpPr>
          <p:spPr bwMode="auto">
            <a:xfrm>
              <a:off x="635" y="14"/>
              <a:ext cx="3764" cy="459"/>
            </a:xfrm>
            <a:prstGeom prst="rect">
              <a:avLst/>
            </a:prstGeom>
            <a:noFill/>
            <a:ln w="9525">
              <a:noFill/>
              <a:miter lim="800000"/>
            </a:ln>
          </p:spPr>
          <p:txBody>
            <a:bodyPr>
              <a:spAutoFit/>
            </a:bodyPr>
            <a:lstStyle/>
            <a:p>
              <a:pPr algn="just" latinLnBrk="1">
                <a:lnSpc>
                  <a:spcPct val="90000"/>
                </a:lnSpc>
              </a:pPr>
              <a:endParaRPr lang="en-US" altLang="zh-CN" sz="2200" b="1">
                <a:latin typeface="楷体_GB2312" pitchFamily="1" charset="-122"/>
                <a:ea typeface="楷体_GB2312" pitchFamily="1" charset="-122"/>
              </a:endParaRPr>
            </a:p>
          </p:txBody>
        </p:sp>
      </p:grpSp>
      <p:sp>
        <p:nvSpPr>
          <p:cNvPr id="10247" name="Rectangle 25"/>
          <p:cNvSpPr>
            <a:spLocks noChangeArrowheads="1"/>
          </p:cNvSpPr>
          <p:nvPr/>
        </p:nvSpPr>
        <p:spPr bwMode="auto">
          <a:xfrm>
            <a:off x="1331913" y="2222898"/>
            <a:ext cx="2709396" cy="523220"/>
          </a:xfrm>
          <a:prstGeom prst="rect">
            <a:avLst/>
          </a:prstGeom>
          <a:noFill/>
          <a:ln w="9525">
            <a:noFill/>
            <a:miter lim="800000"/>
          </a:ln>
        </p:spPr>
        <p:txBody>
          <a:bodyPr wrap="none" anchor="ctr">
            <a:spAutoFit/>
          </a:bodyPr>
          <a:lstStyle/>
          <a:p>
            <a:pPr eaLnBrk="0" latinLnBrk="1" hangingPunct="0"/>
            <a:r>
              <a:rPr lang="zh-CN" altLang="en-US" sz="2800" b="1">
                <a:ea typeface="楷体_GB2312" pitchFamily="1" charset="-122"/>
              </a:rPr>
              <a:t>岗位效率与竞争</a:t>
            </a:r>
            <a:endParaRPr lang="en-US" altLang="zh-CN" sz="2800" b="1">
              <a:ea typeface="楷体_GB2312" pitchFamily="1" charset="-122"/>
            </a:endParaRPr>
          </a:p>
        </p:txBody>
      </p:sp>
      <p:sp>
        <p:nvSpPr>
          <p:cNvPr id="10248" name="Rectangle 26"/>
          <p:cNvSpPr>
            <a:spLocks noChangeArrowheads="1"/>
          </p:cNvSpPr>
          <p:nvPr/>
        </p:nvSpPr>
        <p:spPr bwMode="auto">
          <a:xfrm>
            <a:off x="2051050" y="3194448"/>
            <a:ext cx="2348720" cy="523220"/>
          </a:xfrm>
          <a:prstGeom prst="rect">
            <a:avLst/>
          </a:prstGeom>
          <a:noFill/>
          <a:ln w="9525">
            <a:noFill/>
            <a:miter lim="800000"/>
          </a:ln>
        </p:spPr>
        <p:txBody>
          <a:bodyPr wrap="none" anchor="ctr">
            <a:spAutoFit/>
          </a:bodyPr>
          <a:lstStyle/>
          <a:p>
            <a:pPr>
              <a:spcBef>
                <a:spcPct val="20000"/>
              </a:spcBef>
            </a:pPr>
            <a:r>
              <a:rPr lang="zh-CN" altLang="en-US" sz="2800" b="1">
                <a:ea typeface="楷体_GB2312" pitchFamily="1" charset="-122"/>
              </a:rPr>
              <a:t>不完善的制度</a:t>
            </a:r>
            <a:endParaRPr lang="en-US" altLang="zh-CN" sz="2800" b="1">
              <a:ea typeface="楷体_GB2312" pitchFamily="1" charset="-122"/>
            </a:endParaRPr>
          </a:p>
        </p:txBody>
      </p:sp>
      <p:sp>
        <p:nvSpPr>
          <p:cNvPr id="10249" name="Rectangle 27"/>
          <p:cNvSpPr>
            <a:spLocks noChangeArrowheads="1"/>
          </p:cNvSpPr>
          <p:nvPr/>
        </p:nvSpPr>
        <p:spPr bwMode="auto">
          <a:xfrm>
            <a:off x="2627314" y="4144566"/>
            <a:ext cx="5832475" cy="523220"/>
          </a:xfrm>
          <a:prstGeom prst="rect">
            <a:avLst/>
          </a:prstGeom>
          <a:noFill/>
          <a:ln w="9525">
            <a:noFill/>
            <a:miter lim="800000"/>
          </a:ln>
        </p:spPr>
        <p:txBody>
          <a:bodyPr anchor="ctr">
            <a:spAutoFit/>
          </a:bodyPr>
          <a:lstStyle/>
          <a:p>
            <a:pPr>
              <a:spcBef>
                <a:spcPct val="20000"/>
              </a:spcBef>
            </a:pPr>
            <a:r>
              <a:rPr lang="zh-CN" altLang="en-US" sz="2800" b="1">
                <a:ea typeface="楷体_GB2312" pitchFamily="1" charset="-122"/>
              </a:rPr>
              <a:t>工作经验落后</a:t>
            </a:r>
            <a:endParaRPr lang="en-US" altLang="zh-CN" sz="2800" b="1">
              <a:ea typeface="楷体_GB2312" pitchFamily="1" charset="-122"/>
            </a:endParaRPr>
          </a:p>
        </p:txBody>
      </p:sp>
      <p:sp>
        <p:nvSpPr>
          <p:cNvPr id="10250" name="Rectangle 2"/>
          <p:cNvSpPr>
            <a:spLocks noChangeArrowheads="1"/>
          </p:cNvSpPr>
          <p:nvPr/>
        </p:nvSpPr>
        <p:spPr bwMode="auto">
          <a:xfrm>
            <a:off x="762001" y="628650"/>
            <a:ext cx="7521575" cy="757773"/>
          </a:xfrm>
          <a:prstGeom prst="rect">
            <a:avLst/>
          </a:prstGeom>
          <a:noFill/>
          <a:ln w="9525">
            <a:noFill/>
            <a:miter lim="800000"/>
          </a:ln>
        </p:spPr>
        <p:txBody>
          <a:bodyPr lIns="90488" tIns="46038" rIns="90488" bIns="46038">
            <a:spAutoFit/>
          </a:bodyPr>
          <a:lstStyle/>
          <a:p>
            <a:pPr marL="457200" indent="-457200" algn="ctr">
              <a:lnSpc>
                <a:spcPct val="120000"/>
              </a:lnSpc>
            </a:pPr>
            <a:r>
              <a:rPr lang="zh-CN" altLang="en-US" sz="3600" b="1">
                <a:solidFill>
                  <a:schemeClr val="tx2"/>
                </a:solidFill>
              </a:rPr>
              <a:t>企业运做过程中存在的主要问题</a:t>
            </a:r>
            <a:endParaRPr lang="en-US" altLang="zh-CN" sz="3600" b="1">
              <a:solidFill>
                <a:schemeClr val="tx2"/>
              </a:solidFill>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266" name="Rectangle 2"/>
          <p:cNvSpPr>
            <a:spLocks noChangeArrowheads="1"/>
          </p:cNvSpPr>
          <p:nvPr/>
        </p:nvSpPr>
        <p:spPr bwMode="auto">
          <a:xfrm>
            <a:off x="2143108" y="285734"/>
            <a:ext cx="4646613" cy="757773"/>
          </a:xfrm>
          <a:prstGeom prst="rect">
            <a:avLst/>
          </a:prstGeom>
          <a:noFill/>
          <a:ln w="9525">
            <a:noFill/>
            <a:miter lim="800000"/>
          </a:ln>
        </p:spPr>
        <p:txBody>
          <a:bodyPr lIns="90488" tIns="46038" rIns="90488" bIns="46038">
            <a:spAutoFit/>
          </a:bodyPr>
          <a:lstStyle/>
          <a:p>
            <a:pPr marL="457200" indent="-457200" algn="ctr">
              <a:lnSpc>
                <a:spcPct val="120000"/>
              </a:lnSpc>
            </a:pPr>
            <a:r>
              <a:rPr lang="zh-CN" altLang="en-US" sz="3600" b="1">
                <a:solidFill>
                  <a:schemeClr val="tx2"/>
                </a:solidFill>
              </a:rPr>
              <a:t>科学管理原理</a:t>
            </a:r>
            <a:endParaRPr lang="en-US" sz="3600" b="1">
              <a:solidFill>
                <a:schemeClr val="tx2"/>
              </a:solidFill>
            </a:endParaRPr>
          </a:p>
        </p:txBody>
      </p:sp>
      <p:grpSp>
        <p:nvGrpSpPr>
          <p:cNvPr id="2" name="Group 3"/>
          <p:cNvGrpSpPr/>
          <p:nvPr/>
        </p:nvGrpSpPr>
        <p:grpSpPr>
          <a:xfrm>
            <a:off x="477839" y="1006079"/>
            <a:ext cx="8043062" cy="3638550"/>
            <a:chOff x="516" y="223"/>
            <a:chExt cx="4726" cy="2725"/>
          </a:xfrm>
        </p:grpSpPr>
        <p:sp>
          <p:nvSpPr>
            <p:cNvPr id="15368" name="AutoShape 8"/>
            <p:cNvSpPr>
              <a:spLocks noChangeArrowheads="1"/>
            </p:cNvSpPr>
            <p:nvPr/>
          </p:nvSpPr>
          <p:spPr bwMode="auto">
            <a:xfrm>
              <a:off x="672" y="2496"/>
              <a:ext cx="4400" cy="452"/>
            </a:xfrm>
            <a:prstGeom prst="roundRect">
              <a:avLst>
                <a:gd name="adj" fmla="val 50000"/>
              </a:avLst>
            </a:prstGeom>
            <a:solidFill>
              <a:srgbClr val="000066">
                <a:alpha val="98999"/>
              </a:srgbClr>
            </a:solidFill>
            <a:ln w="38100" cmpd="sng">
              <a:solidFill>
                <a:srgbClr val="FFFFFF"/>
              </a:solidFill>
              <a:round/>
            </a:ln>
            <a:effectLst>
              <a:outerShdw blurRad="63500" dist="63500" dir="3187806" algn="ctr" rotWithShape="0">
                <a:srgbClr val="001D3A">
                  <a:alpha val="74998"/>
                </a:srgbClr>
              </a:outerShdw>
            </a:effectLst>
          </p:spPr>
          <p:txBody>
            <a:bodyPr wrap="none" anchor="ctr"/>
            <a:lstStyle/>
            <a:p>
              <a:pPr algn="ctr" eaLnBrk="0" hangingPunct="0">
                <a:defRPr/>
              </a:pPr>
              <a:endParaRPr lang="en-US" sz="2800" b="1">
                <a:solidFill>
                  <a:schemeClr val="bg1"/>
                </a:solidFill>
                <a:latin typeface="Gulim" panose="020b0600000101010101" pitchFamily="2" charset="-127"/>
                <a:ea typeface="黑体" pitchFamily="49" charset="-122"/>
              </a:endParaRPr>
            </a:p>
          </p:txBody>
        </p:sp>
        <p:sp>
          <p:nvSpPr>
            <p:cNvPr id="15373" name="Text Box 13"/>
            <p:cNvSpPr txBox="1">
              <a:spLocks noChangeAspect="1" noChangeArrowheads="1"/>
            </p:cNvSpPr>
            <p:nvPr/>
          </p:nvSpPr>
          <p:spPr bwMode="auto">
            <a:xfrm>
              <a:off x="516" y="681"/>
              <a:ext cx="109" cy="300"/>
            </a:xfrm>
            <a:prstGeom prst="rect">
              <a:avLst/>
            </a:prstGeom>
            <a:noFill/>
            <a:ln>
              <a:noFill/>
            </a:ln>
            <a:effectLst/>
          </p:spPr>
          <p:txBody>
            <a:bodyPr wrap="none">
              <a:spAutoFit/>
            </a:bodyPr>
            <a:lstStyle/>
            <a:p>
              <a:pPr algn="ctr" eaLnBrk="0" hangingPunct="0">
                <a:defRPr/>
              </a:pPr>
              <a:endParaRPr lang="en-US" sz="2000" b="1">
                <a:solidFill>
                  <a:srgbClr val="FFFFFF"/>
                </a:solidFill>
                <a:effectLst>
                  <a:outerShdw blurRad="38100" dist="38100" dir="2700000" algn="tl">
                    <a:srgbClr val="C0C0C0"/>
                  </a:outerShdw>
                </a:effectLst>
              </a:endParaRPr>
            </a:p>
          </p:txBody>
        </p:sp>
        <p:sp>
          <p:nvSpPr>
            <p:cNvPr id="15377" name="Text Box 17"/>
            <p:cNvSpPr txBox="1">
              <a:spLocks noChangeAspect="1" noChangeArrowheads="1"/>
            </p:cNvSpPr>
            <p:nvPr/>
          </p:nvSpPr>
          <p:spPr bwMode="auto">
            <a:xfrm>
              <a:off x="1860" y="461"/>
              <a:ext cx="1037" cy="300"/>
            </a:xfrm>
            <a:prstGeom prst="rect">
              <a:avLst/>
            </a:prstGeom>
            <a:noFill/>
            <a:ln>
              <a:noFill/>
            </a:ln>
            <a:effectLst/>
          </p:spPr>
          <p:txBody>
            <a:bodyPr/>
            <a:lstStyle/>
            <a:p>
              <a:pPr algn="ctr" eaLnBrk="0" hangingPunct="0">
                <a:defRPr/>
              </a:pPr>
              <a:endParaRPr lang="en-US" sz="2000" b="1">
                <a:solidFill>
                  <a:srgbClr val="FFFFFF"/>
                </a:solidFill>
                <a:effectLst>
                  <a:outerShdw blurRad="38100" dist="38100" dir="2700000" algn="tl">
                    <a:srgbClr val="C0C0C0"/>
                  </a:outerShdw>
                </a:effectLst>
              </a:endParaRPr>
            </a:p>
          </p:txBody>
        </p:sp>
        <p:sp>
          <p:nvSpPr>
            <p:cNvPr id="15379" name="Text Box 19"/>
            <p:cNvSpPr txBox="1">
              <a:spLocks noChangeAspect="1" noChangeArrowheads="1"/>
            </p:cNvSpPr>
            <p:nvPr/>
          </p:nvSpPr>
          <p:spPr bwMode="auto">
            <a:xfrm>
              <a:off x="3156" y="433"/>
              <a:ext cx="1037" cy="300"/>
            </a:xfrm>
            <a:prstGeom prst="rect">
              <a:avLst/>
            </a:prstGeom>
            <a:noFill/>
            <a:ln>
              <a:noFill/>
            </a:ln>
            <a:effectLst/>
          </p:spPr>
          <p:txBody>
            <a:bodyPr/>
            <a:lstStyle/>
            <a:p>
              <a:pPr algn="ctr" eaLnBrk="0" hangingPunct="0">
                <a:defRPr/>
              </a:pPr>
              <a:endParaRPr lang="en-US" sz="2000" b="1">
                <a:solidFill>
                  <a:srgbClr val="FFFFFF"/>
                </a:solidFill>
                <a:effectLst>
                  <a:outerShdw blurRad="38100" dist="38100" dir="2700000" algn="tl">
                    <a:srgbClr val="C0C0C0"/>
                  </a:outerShdw>
                </a:effectLst>
              </a:endParaRPr>
            </a:p>
          </p:txBody>
        </p:sp>
        <p:grpSp>
          <p:nvGrpSpPr>
            <p:cNvPr id="3" name="Group 20"/>
            <p:cNvGrpSpPr>
              <a:grpSpLocks noChangeAspect="1"/>
            </p:cNvGrpSpPr>
            <p:nvPr/>
          </p:nvGrpSpPr>
          <p:grpSpPr>
            <a:xfrm>
              <a:off x="1922" y="223"/>
              <a:ext cx="2162" cy="1939"/>
              <a:chOff x="-1469" y="169"/>
              <a:chExt cx="2078" cy="1777"/>
            </a:xfrm>
          </p:grpSpPr>
          <p:grpSp>
            <p:nvGrpSpPr>
              <p:cNvPr id="4" name="Group 21"/>
              <p:cNvGrpSpPr>
                <a:grpSpLocks noChangeAspect="1"/>
              </p:cNvGrpSpPr>
              <p:nvPr/>
            </p:nvGrpSpPr>
            <p:grpSpPr>
              <a:xfrm>
                <a:off x="-1469" y="169"/>
                <a:ext cx="1966" cy="1777"/>
                <a:chOff x="-2144" y="246"/>
                <a:chExt cx="2868" cy="2592"/>
              </a:xfrm>
            </p:grpSpPr>
            <p:sp>
              <p:nvSpPr>
                <p:cNvPr id="15382" name="Oval 22"/>
                <p:cNvSpPr>
                  <a:spLocks noChangeAspect="1" noChangeArrowheads="1"/>
                </p:cNvSpPr>
                <p:nvPr/>
              </p:nvSpPr>
              <p:spPr bwMode="auto">
                <a:xfrm>
                  <a:off x="-2144" y="246"/>
                  <a:ext cx="2871" cy="2595"/>
                </a:xfrm>
                <a:prstGeom prst="ellipse">
                  <a:avLst/>
                </a:prstGeom>
                <a:gradFill rotWithShape="1">
                  <a:gsLst>
                    <a:gs pos="0">
                      <a:schemeClr val="folHlink"/>
                    </a:gs>
                    <a:gs pos="100000">
                      <a:schemeClr val="folHlink">
                        <a:gamma/>
                        <a:shade val="24314"/>
                        <a:invGamma/>
                      </a:schemeClr>
                    </a:gs>
                  </a:gsLst>
                  <a:lin ang="5400000" scaled="1"/>
                </a:gradFill>
                <a:ln>
                  <a:noFill/>
                </a:ln>
                <a:effectLst/>
              </p:spPr>
              <p:txBody>
                <a:bodyPr wrap="none" anchor="ctr"/>
                <a:lstStyle/>
                <a:p>
                  <a:pPr>
                    <a:defRPr/>
                  </a:pPr>
                  <a:endParaRPr lang="en-US"/>
                </a:p>
              </p:txBody>
            </p:sp>
            <p:sp>
              <p:nvSpPr>
                <p:cNvPr id="11279" name="未知"/>
                <p:cNvSpPr>
                  <a:spLocks noChangeAspect="1"/>
                </p:cNvSpPr>
                <p:nvPr/>
              </p:nvSpPr>
              <p:spPr bwMode="auto">
                <a:xfrm>
                  <a:off x="-1560" y="331"/>
                  <a:ext cx="1579" cy="773"/>
                </a:xfrm>
                <a:custGeom>
                  <a:gdLst>
                    <a:gd name="T0" fmla="*/ 2222 w 1321"/>
                    <a:gd name="T1" fmla="*/ 512 h 712"/>
                    <a:gd name="T2" fmla="*/ 2248 w 1321"/>
                    <a:gd name="T3" fmla="*/ 566 h 712"/>
                    <a:gd name="T4" fmla="*/ 2256 w 1321"/>
                    <a:gd name="T5" fmla="*/ 616 h 712"/>
                    <a:gd name="T6" fmla="*/ 2246 w 1321"/>
                    <a:gd name="T7" fmla="*/ 660 h 712"/>
                    <a:gd name="T8" fmla="*/ 2217 w 1321"/>
                    <a:gd name="T9" fmla="*/ 704 h 712"/>
                    <a:gd name="T10" fmla="*/ 2172 w 1321"/>
                    <a:gd name="T11" fmla="*/ 742 h 712"/>
                    <a:gd name="T12" fmla="*/ 2116 w 1321"/>
                    <a:gd name="T13" fmla="*/ 773 h 712"/>
                    <a:gd name="T14" fmla="*/ 2043 w 1321"/>
                    <a:gd name="T15" fmla="*/ 803 h 712"/>
                    <a:gd name="T16" fmla="*/ 1959 w 1321"/>
                    <a:gd name="T17" fmla="*/ 831 h 712"/>
                    <a:gd name="T18" fmla="*/ 1865 w 1321"/>
                    <a:gd name="T19" fmla="*/ 853 h 712"/>
                    <a:gd name="T20" fmla="*/ 1761 w 1321"/>
                    <a:gd name="T21" fmla="*/ 875 h 712"/>
                    <a:gd name="T22" fmla="*/ 1652 w 1321"/>
                    <a:gd name="T23" fmla="*/ 888 h 712"/>
                    <a:gd name="T24" fmla="*/ 1530 w 1321"/>
                    <a:gd name="T25" fmla="*/ 900 h 712"/>
                    <a:gd name="T26" fmla="*/ 1407 w 1321"/>
                    <a:gd name="T27" fmla="*/ 909 h 712"/>
                    <a:gd name="T28" fmla="*/ 1358 w 1321"/>
                    <a:gd name="T29" fmla="*/ 911 h 712"/>
                    <a:gd name="T30" fmla="*/ 813 w 1321"/>
                    <a:gd name="T31" fmla="*/ 911 h 712"/>
                    <a:gd name="T32" fmla="*/ 806 w 1321"/>
                    <a:gd name="T33" fmla="*/ 911 h 712"/>
                    <a:gd name="T34" fmla="*/ 699 w 1321"/>
                    <a:gd name="T35" fmla="*/ 907 h 712"/>
                    <a:gd name="T36" fmla="*/ 594 w 1321"/>
                    <a:gd name="T37" fmla="*/ 900 h 712"/>
                    <a:gd name="T38" fmla="*/ 496 w 1321"/>
                    <a:gd name="T39" fmla="*/ 891 h 712"/>
                    <a:gd name="T40" fmla="*/ 402 w 1321"/>
                    <a:gd name="T41" fmla="*/ 882 h 712"/>
                    <a:gd name="T42" fmla="*/ 317 w 1321"/>
                    <a:gd name="T43" fmla="*/ 866 h 712"/>
                    <a:gd name="T44" fmla="*/ 241 w 1321"/>
                    <a:gd name="T45" fmla="*/ 849 h 712"/>
                    <a:gd name="T46" fmla="*/ 175 w 1321"/>
                    <a:gd name="T47" fmla="*/ 829 h 712"/>
                    <a:gd name="T48" fmla="*/ 115 w 1321"/>
                    <a:gd name="T49" fmla="*/ 807 h 712"/>
                    <a:gd name="T50" fmla="*/ 67 w 1321"/>
                    <a:gd name="T51" fmla="*/ 778 h 712"/>
                    <a:gd name="T52" fmla="*/ 31 w 1321"/>
                    <a:gd name="T53" fmla="*/ 746 h 712"/>
                    <a:gd name="T54" fmla="*/ 10 w 1321"/>
                    <a:gd name="T55" fmla="*/ 708 h 712"/>
                    <a:gd name="T56" fmla="*/ 0 w 1321"/>
                    <a:gd name="T57" fmla="*/ 671 h 712"/>
                    <a:gd name="T58" fmla="*/ 0 w 1321"/>
                    <a:gd name="T59" fmla="*/ 666 h 712"/>
                    <a:gd name="T60" fmla="*/ 7 w 1321"/>
                    <a:gd name="T61" fmla="*/ 623 h 712"/>
                    <a:gd name="T62" fmla="*/ 27 w 1321"/>
                    <a:gd name="T63" fmla="*/ 570 h 712"/>
                    <a:gd name="T64" fmla="*/ 87 w 1321"/>
                    <a:gd name="T65" fmla="*/ 473 h 712"/>
                    <a:gd name="T66" fmla="*/ 160 w 1321"/>
                    <a:gd name="T67" fmla="*/ 383 h 712"/>
                    <a:gd name="T68" fmla="*/ 251 w 1321"/>
                    <a:gd name="T69" fmla="*/ 301 h 712"/>
                    <a:gd name="T70" fmla="*/ 349 w 1321"/>
                    <a:gd name="T71" fmla="*/ 225 h 712"/>
                    <a:gd name="T72" fmla="*/ 461 w 1321"/>
                    <a:gd name="T73" fmla="*/ 161 h 712"/>
                    <a:gd name="T74" fmla="*/ 583 w 1321"/>
                    <a:gd name="T75" fmla="*/ 105 h 712"/>
                    <a:gd name="T76" fmla="*/ 709 w 1321"/>
                    <a:gd name="T77" fmla="*/ 60 h 712"/>
                    <a:gd name="T78" fmla="*/ 849 w 1321"/>
                    <a:gd name="T79" fmla="*/ 27 h 712"/>
                    <a:gd name="T80" fmla="*/ 992 w 1321"/>
                    <a:gd name="T81" fmla="*/ 9 h 712"/>
                    <a:gd name="T82" fmla="*/ 1139 w 1321"/>
                    <a:gd name="T83" fmla="*/ 0 h 712"/>
                    <a:gd name="T84" fmla="*/ 1139 w 1321"/>
                    <a:gd name="T85" fmla="*/ 0 h 712"/>
                    <a:gd name="T86" fmla="*/ 1296 w 1321"/>
                    <a:gd name="T87" fmla="*/ 9 h 712"/>
                    <a:gd name="T88" fmla="*/ 1446 w 1321"/>
                    <a:gd name="T89" fmla="*/ 29 h 712"/>
                    <a:gd name="T90" fmla="*/ 1592 w 1321"/>
                    <a:gd name="T91" fmla="*/ 68 h 712"/>
                    <a:gd name="T92" fmla="*/ 1725 w 1321"/>
                    <a:gd name="T93" fmla="*/ 115 h 712"/>
                    <a:gd name="T94" fmla="*/ 1848 w 1321"/>
                    <a:gd name="T95" fmla="*/ 176 h 712"/>
                    <a:gd name="T96" fmla="*/ 1961 w 1321"/>
                    <a:gd name="T97" fmla="*/ 249 h 712"/>
                    <a:gd name="T98" fmla="*/ 2063 w 1321"/>
                    <a:gd name="T99" fmla="*/ 328 h 712"/>
                    <a:gd name="T100" fmla="*/ 2149 w 1321"/>
                    <a:gd name="T101" fmla="*/ 416 h 712"/>
                    <a:gd name="T102" fmla="*/ 2222 w 1321"/>
                    <a:gd name="T103" fmla="*/ 512 h 712"/>
                    <a:gd name="T104" fmla="*/ 2222 w 1321"/>
                    <a:gd name="T105" fmla="*/ 512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folHlink"/>
                    </a:gs>
                  </a:gsLst>
                  <a:lin ang="5400000" scaled="1"/>
                </a:gradFill>
                <a:ln w="9525">
                  <a:noFill/>
                  <a:round/>
                </a:ln>
              </p:spPr>
              <p:txBody>
                <a:bodyPr/>
                <a:lstStyle/>
                <a:p>
                  <a:endParaRPr lang="zh-CN" altLang="en-US"/>
                </a:p>
              </p:txBody>
            </p:sp>
          </p:grpSp>
          <p:sp>
            <p:nvSpPr>
              <p:cNvPr id="15384" name="Text Box 24"/>
              <p:cNvSpPr txBox="1">
                <a:spLocks noChangeAspect="1" noChangeArrowheads="1"/>
              </p:cNvSpPr>
              <p:nvPr/>
            </p:nvSpPr>
            <p:spPr bwMode="auto">
              <a:xfrm>
                <a:off x="505" y="528"/>
                <a:ext cx="104" cy="275"/>
              </a:xfrm>
              <a:prstGeom prst="rect">
                <a:avLst/>
              </a:prstGeom>
              <a:noFill/>
              <a:ln>
                <a:noFill/>
              </a:ln>
              <a:effectLst/>
            </p:spPr>
            <p:txBody>
              <a:bodyPr wrap="none">
                <a:spAutoFit/>
              </a:bodyPr>
              <a:lstStyle/>
              <a:p>
                <a:pPr algn="ctr" eaLnBrk="0" hangingPunct="0">
                  <a:defRPr/>
                </a:pPr>
                <a:endParaRPr lang="en-US" sz="2000" b="1">
                  <a:solidFill>
                    <a:srgbClr val="FFFFFF"/>
                  </a:solidFill>
                  <a:effectLst>
                    <a:outerShdw blurRad="38100" dist="38100" dir="2700000" algn="tl">
                      <a:srgbClr val="C0C0C0"/>
                    </a:outerShdw>
                  </a:effectLst>
                </a:endParaRPr>
              </a:p>
            </p:txBody>
          </p:sp>
        </p:grpSp>
        <p:sp>
          <p:nvSpPr>
            <p:cNvPr id="11273" name="Rectangle 27"/>
            <p:cNvSpPr>
              <a:spLocks noChangeArrowheads="1"/>
            </p:cNvSpPr>
            <p:nvPr/>
          </p:nvSpPr>
          <p:spPr bwMode="auto">
            <a:xfrm>
              <a:off x="1914" y="433"/>
              <a:ext cx="2183" cy="899"/>
            </a:xfrm>
            <a:prstGeom prst="rect">
              <a:avLst/>
            </a:prstGeom>
            <a:noFill/>
            <a:ln w="9525">
              <a:noFill/>
              <a:miter lim="800000"/>
            </a:ln>
          </p:spPr>
          <p:txBody>
            <a:bodyPr wrap="square" anchor="ctr">
              <a:spAutoFit/>
            </a:bodyPr>
            <a:lstStyle/>
            <a:p>
              <a:pPr algn="ctr"/>
              <a:r>
                <a:rPr lang="zh-CN" altLang="en-US" sz="2400" b="1"/>
                <a:t>途径：</a:t>
              </a:r>
              <a:endParaRPr lang="zh-CN" altLang="en-US" sz="2400" b="1"/>
            </a:p>
            <a:p>
              <a:pPr algn="ctr"/>
              <a:endParaRPr lang="zh-CN" altLang="en-US" sz="2400" b="1"/>
            </a:p>
            <a:p>
              <a:r>
                <a:rPr lang="zh-CN" altLang="en-US" sz="2400" b="1" smtClean="0">
                  <a:solidFill>
                    <a:schemeClr val="bg1"/>
                  </a:solidFill>
                  <a:ea typeface="楷体_GB2312" pitchFamily="1" charset="-122"/>
                </a:rPr>
                <a:t>培训</a:t>
              </a:r>
              <a:r>
                <a:rPr lang="zh-CN" altLang="en-US" sz="2400" b="1">
                  <a:solidFill>
                    <a:schemeClr val="bg1"/>
                  </a:solidFill>
                  <a:ea typeface="楷体_GB2312" pitchFamily="1" charset="-122"/>
                </a:rPr>
                <a:t>和发掘每个人的技能。</a:t>
              </a:r>
              <a:endParaRPr lang="en-US" altLang="zh-CN" sz="2400" b="1">
                <a:solidFill>
                  <a:schemeClr val="bg1"/>
                </a:solidFill>
                <a:ea typeface="楷体_GB2312" pitchFamily="1" charset="-122"/>
              </a:endParaRPr>
            </a:p>
          </p:txBody>
        </p:sp>
        <p:sp>
          <p:nvSpPr>
            <p:cNvPr id="11274" name="Rectangle 2"/>
            <p:cNvSpPr>
              <a:spLocks noChangeArrowheads="1"/>
            </p:cNvSpPr>
            <p:nvPr/>
          </p:nvSpPr>
          <p:spPr bwMode="auto">
            <a:xfrm>
              <a:off x="624" y="2544"/>
              <a:ext cx="4491" cy="392"/>
            </a:xfrm>
            <a:prstGeom prst="rect">
              <a:avLst/>
            </a:prstGeom>
            <a:noFill/>
            <a:ln w="9525">
              <a:noFill/>
              <a:miter lim="800000"/>
            </a:ln>
          </p:spPr>
          <p:txBody>
            <a:bodyPr lIns="90488" tIns="46038" rIns="90488" bIns="46038">
              <a:spAutoFit/>
            </a:bodyPr>
            <a:lstStyle/>
            <a:p>
              <a:pPr marL="457200" indent="-457200" algn="ctr"/>
              <a:r>
                <a:rPr lang="zh-CN" altLang="en-US" sz="2800" b="1">
                  <a:solidFill>
                    <a:schemeClr val="bg1"/>
                  </a:solidFill>
                  <a:latin typeface="Gulim" panose="020b0600000101010101" pitchFamily="2" charset="-127"/>
                  <a:ea typeface="楷体_GB2312" pitchFamily="1" charset="-122"/>
                </a:rPr>
                <a:t>科学管理基础</a:t>
              </a:r>
              <a:endParaRPr lang="en-US" altLang="zh-CN" sz="2800" b="1">
                <a:solidFill>
                  <a:schemeClr val="bg1"/>
                </a:solidFill>
                <a:latin typeface="Gulim" panose="020b0600000101010101" pitchFamily="2" charset="-127"/>
                <a:ea typeface="楷体_GB2312" pitchFamily="1" charset="-122"/>
              </a:endParaRPr>
            </a:p>
          </p:txBody>
        </p:sp>
        <p:sp>
          <p:nvSpPr>
            <p:cNvPr id="15390" name="Text Box 30"/>
            <p:cNvSpPr txBox="1">
              <a:spLocks noChangeAspect="1" noChangeArrowheads="1"/>
            </p:cNvSpPr>
            <p:nvPr/>
          </p:nvSpPr>
          <p:spPr bwMode="auto">
            <a:xfrm>
              <a:off x="5133" y="676"/>
              <a:ext cx="109" cy="300"/>
            </a:xfrm>
            <a:prstGeom prst="rect">
              <a:avLst/>
            </a:prstGeom>
            <a:solidFill>
              <a:srgbClr val="FFCC66"/>
            </a:solidFill>
            <a:ln>
              <a:noFill/>
            </a:ln>
            <a:effectLst/>
          </p:spPr>
          <p:txBody>
            <a:bodyPr wrap="none">
              <a:spAutoFit/>
            </a:bodyPr>
            <a:lstStyle/>
            <a:p>
              <a:pPr algn="ctr" eaLnBrk="0" hangingPunct="0">
                <a:defRPr/>
              </a:pPr>
              <a:endParaRPr lang="en-US" sz="2000" b="1">
                <a:solidFill>
                  <a:srgbClr val="FFFFFF"/>
                </a:solidFill>
                <a:effectLst>
                  <a:outerShdw blurRad="38100" dist="38100" dir="2700000" algn="tl">
                    <a:srgbClr val="000000"/>
                  </a:outerShdw>
                </a:effectLst>
              </a:endParaRPr>
            </a:p>
          </p:txBody>
        </p:sp>
      </p:gr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386" name="Rectangle 2"/>
          <p:cNvSpPr>
            <a:spLocks noGrp="1" noChangeArrowheads="1"/>
          </p:cNvSpPr>
          <p:nvPr>
            <p:ph type="title"/>
          </p:nvPr>
        </p:nvSpPr>
        <p:spPr>
          <a:xfrm>
            <a:off x="857224" y="428610"/>
            <a:ext cx="7499350" cy="475060"/>
          </a:xfrm>
        </p:spPr>
        <p:txBody>
          <a:bodyPr>
            <a:normAutofit fontScale="90000"/>
          </a:bodyPr>
          <a:lstStyle/>
          <a:p>
            <a:pPr eaLnBrk="1" hangingPunct="1"/>
            <a:r>
              <a:rPr lang="zh-CN" altLang="en-US" b="1" smtClean="0"/>
              <a:t>科学管理理论的三个核心基础</a:t>
            </a:r>
            <a:endParaRPr lang="en-US" altLang="zh-CN" b="1" smtClean="0"/>
          </a:p>
        </p:txBody>
      </p:sp>
      <p:sp>
        <p:nvSpPr>
          <p:cNvPr id="16387" name="Rectangle 3"/>
          <p:cNvSpPr>
            <a:spLocks noGrp="1" noChangeArrowheads="1"/>
          </p:cNvSpPr>
          <p:nvPr>
            <p:ph type="body" idx="1"/>
          </p:nvPr>
        </p:nvSpPr>
        <p:spPr>
          <a:xfrm>
            <a:off x="107950" y="1000114"/>
            <a:ext cx="7704138" cy="4299347"/>
          </a:xfrm>
        </p:spPr>
        <p:txBody>
          <a:bodyPr>
            <a:normAutofit fontScale="92500" lnSpcReduction="10000"/>
          </a:bodyPr>
          <a:lstStyle/>
          <a:p>
            <a:pPr eaLnBrk="1" hangingPunct="1">
              <a:lnSpc>
                <a:spcPct val="80000"/>
              </a:lnSpc>
            </a:pPr>
            <a:r>
              <a:rPr lang="en-US" altLang="zh-CN" sz="2000" smtClean="0">
                <a:solidFill>
                  <a:srgbClr val="FF0000"/>
                </a:solidFill>
              </a:rPr>
              <a:t>1.</a:t>
            </a:r>
            <a:r>
              <a:rPr lang="en-US" altLang="en-US" sz="2400" b="1" smtClean="0">
                <a:solidFill>
                  <a:srgbClr val="FF0000"/>
                </a:solidFill>
              </a:rPr>
              <a:t>管理要科学化、标准化</a:t>
            </a:r>
            <a:r>
              <a:rPr lang="en-US" altLang="en-US" sz="2400" b="1" smtClean="0"/>
              <a:t>。</a:t>
            </a:r>
            <a:r>
              <a:rPr lang="en-US" altLang="en-US" sz="2000" err="1" smtClean="0"/>
              <a:t>用包含了一序列最快最合适动作的新方法作为明确的工作标准系统的培训工人，以取代以前所使用的效率低下的工作方式。在这期间，必须要记录、培训和协作，以便科学管理理论改进取得成功。</a:t>
            </a:r>
            <a:endParaRPr lang="en-US" altLang="ja-JP" sz="2000" smtClean="0"/>
          </a:p>
          <a:p>
            <a:pPr eaLnBrk="1" hangingPunct="1">
              <a:lnSpc>
                <a:spcPct val="80000"/>
              </a:lnSpc>
            </a:pPr>
            <a:r>
              <a:rPr lang="en-US" altLang="zh-CN" sz="2000" smtClean="0">
                <a:solidFill>
                  <a:srgbClr val="008000"/>
                </a:solidFill>
              </a:rPr>
              <a:t>2.</a:t>
            </a:r>
            <a:r>
              <a:rPr lang="en-US" altLang="en-US" sz="2400" b="1" smtClean="0">
                <a:solidFill>
                  <a:srgbClr val="008000"/>
                </a:solidFill>
              </a:rPr>
              <a:t>实施科学管理的结果是提高了生产效率，而高效率是雇员和雇主实现共同富裕的基础。</a:t>
            </a:r>
            <a:r>
              <a:rPr lang="en-US" altLang="en-US" sz="2000" err="1" smtClean="0"/>
              <a:t>管理的主要目的应该是使雇主和每个雇员实现最大限度的富裕。科学管理强调了任务和奖金两个重要要素。每天给予工人一定的工作任务，实行差别工资制，超额劳动超额报酬，在工人确信其工资会的大幅度的和持续的增长下他会以最快的速度工作，最终达成工厂的最大产出和工人工资逐步增加的结果。</a:t>
            </a:r>
            <a:endParaRPr lang="en-US" altLang="ja-JP" sz="2000" smtClean="0"/>
          </a:p>
          <a:p>
            <a:pPr eaLnBrk="1" hangingPunct="1">
              <a:lnSpc>
                <a:spcPct val="80000"/>
              </a:lnSpc>
            </a:pPr>
            <a:r>
              <a:rPr lang="en-US" altLang="zh-CN" sz="2000" smtClean="0">
                <a:solidFill>
                  <a:srgbClr val="0000FF"/>
                </a:solidFill>
              </a:rPr>
              <a:t>3.</a:t>
            </a:r>
            <a:r>
              <a:rPr lang="en-US" altLang="en-US" sz="2400" b="1" smtClean="0">
                <a:solidFill>
                  <a:srgbClr val="0000FF"/>
                </a:solidFill>
              </a:rPr>
              <a:t>管理者与工人之间亲密友好地合作，求得利益平衡，保持公平与公正</a:t>
            </a:r>
            <a:r>
              <a:rPr lang="en-US" altLang="en-US" sz="2400" smtClean="0">
                <a:solidFill>
                  <a:srgbClr val="0000FF"/>
                </a:solidFill>
              </a:rPr>
              <a:t>。</a:t>
            </a:r>
            <a:r>
              <a:rPr lang="en-US" altLang="en-US" sz="2000" err="1" smtClean="0"/>
              <a:t>每一个智力一定的工人在发展的科学和积极性加激励的管理制度的帮助下与管理者和睦相处，比起他以前从事的工作来，会干的更好，更有兴趣。最后更有前途和发展。随着而来，工厂逐渐发展和扩大，工人也得到了逐步的发展和提升。（科学管理制度下，还要求工人在提出改进建议是，不管是方法还是工具，都应当给予其各种形式的鼓励，一旦发现新方法比老方法优越就把它作为全行业的作业标准。</a:t>
            </a:r>
            <a:r>
              <a:rPr lang="en-US" altLang="ja-JP" sz="2000" smtClean="0"/>
              <a:t>)</a:t>
            </a:r>
            <a:endParaRPr lang="en-US" altLang="ja-JP" sz="2000" smtClean="0"/>
          </a:p>
          <a:p>
            <a:pPr eaLnBrk="1" hangingPunct="1">
              <a:lnSpc>
                <a:spcPct val="80000"/>
              </a:lnSpc>
            </a:pPr>
            <a:endParaRPr lang="en-US" altLang="en-US" sz="2000" smtClean="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linds(horizontal)">
                                      <p:cBhvr>
                                        <p:cTn id="7" dur="500"/>
                                        <p:tgtEl>
                                          <p:spTgt spid="1638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6387">
                                            <p:txEl>
                                              <p:pRg st="0" end="0"/>
                                            </p:txEl>
                                          </p:spTgt>
                                        </p:tgtEl>
                                        <p:attrNameLst>
                                          <p:attrName>style.visibility</p:attrName>
                                        </p:attrNameLst>
                                      </p:cBhvr>
                                      <p:to>
                                        <p:strVal val="visible"/>
                                      </p:to>
                                    </p:set>
                                    <p:animEffect transition="in" filter="diamond(in)">
                                      <p:cBhvr>
                                        <p:cTn id="12" dur="2000"/>
                                        <p:tgtEl>
                                          <p:spTgt spid="16387">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6387">
                                            <p:txEl>
                                              <p:pRg st="1" end="1"/>
                                            </p:txEl>
                                          </p:spTgt>
                                        </p:tgtEl>
                                        <p:attrNameLst>
                                          <p:attrName>style.visibility</p:attrName>
                                        </p:attrNameLst>
                                      </p:cBhvr>
                                      <p:to>
                                        <p:strVal val="visible"/>
                                      </p:to>
                                    </p:set>
                                    <p:animEffect transition="in" filter="diamond(in)">
                                      <p:cBhvr>
                                        <p:cTn id="17" dur="2000"/>
                                        <p:tgtEl>
                                          <p:spTgt spid="16387">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6387">
                                            <p:txEl>
                                              <p:pRg st="2" end="2"/>
                                            </p:txEl>
                                          </p:spTgt>
                                        </p:tgtEl>
                                        <p:attrNameLst>
                                          <p:attrName>style.visibility</p:attrName>
                                        </p:attrNameLst>
                                      </p:cBhvr>
                                      <p:to>
                                        <p:strVal val="visible"/>
                                      </p:to>
                                    </p:set>
                                    <p:animEffect transition="in" filter="diamond(in)">
                                      <p:cBhvr>
                                        <p:cTn id="22" dur="2000"/>
                                        <p:tgtEl>
                                          <p:spTgt spid="163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uiExpand="1" build="p"/>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0" name="Rectangle 2"/>
          <p:cNvSpPr>
            <a:spLocks noGrp="1" noChangeArrowheads="1"/>
          </p:cNvSpPr>
          <p:nvPr>
            <p:ph type="title"/>
          </p:nvPr>
        </p:nvSpPr>
        <p:spPr>
          <a:xfrm>
            <a:off x="571472" y="428610"/>
            <a:ext cx="8229600" cy="800100"/>
          </a:xfrm>
        </p:spPr>
        <p:txBody>
          <a:bodyPr/>
          <a:lstStyle/>
          <a:p>
            <a:pPr eaLnBrk="1" hangingPunct="1"/>
            <a:r>
              <a:rPr lang="zh-CN" altLang="en-US" sz="3200" b="1" smtClean="0"/>
              <a:t>科学管理的六大原理：</a:t>
            </a:r>
            <a:endParaRPr lang="en-US" altLang="zh-CN" sz="3200" b="1" smtClean="0"/>
          </a:p>
        </p:txBody>
      </p:sp>
      <p:sp>
        <p:nvSpPr>
          <p:cNvPr id="17411" name="Rectangle 3"/>
          <p:cNvSpPr>
            <a:spLocks noGrp="1" noChangeArrowheads="1"/>
          </p:cNvSpPr>
          <p:nvPr>
            <p:ph type="body" idx="1"/>
          </p:nvPr>
        </p:nvSpPr>
        <p:spPr>
          <a:xfrm>
            <a:off x="1" y="1285867"/>
            <a:ext cx="8223251" cy="3107552"/>
          </a:xfrm>
        </p:spPr>
        <p:txBody>
          <a:bodyPr>
            <a:normAutofit fontScale="92500" lnSpcReduction="10000"/>
          </a:bodyPr>
          <a:lstStyle/>
          <a:p>
            <a:pPr eaLnBrk="1" hangingPunct="1">
              <a:lnSpc>
                <a:spcPct val="80000"/>
              </a:lnSpc>
            </a:pPr>
            <a:r>
              <a:rPr lang="en-US" altLang="en-US" sz="2400" b="1" smtClean="0"/>
              <a:t>   （</a:t>
            </a:r>
            <a:r>
              <a:rPr lang="en-US" altLang="ja-JP" sz="2400" b="1" smtClean="0"/>
              <a:t>1</a:t>
            </a:r>
            <a:r>
              <a:rPr lang="en-US" altLang="en-US" sz="2400" b="1" smtClean="0"/>
              <a:t>）</a:t>
            </a:r>
            <a:r>
              <a:rPr lang="zh-CN" altLang="en-US" sz="2400" b="1" smtClean="0"/>
              <a:t>劳动方法的标准化</a:t>
            </a:r>
            <a:r>
              <a:rPr lang="en-US" altLang="en-US" sz="2400" b="1" smtClean="0"/>
              <a:t>；</a:t>
            </a:r>
            <a:endParaRPr lang="en-US" altLang="en-US" sz="2400" b="1" smtClean="0"/>
          </a:p>
          <a:p>
            <a:pPr eaLnBrk="1" hangingPunct="1">
              <a:lnSpc>
                <a:spcPct val="80000"/>
              </a:lnSpc>
            </a:pPr>
            <a:endParaRPr lang="en-US" altLang="en-US" sz="2400" b="1" smtClean="0"/>
          </a:p>
          <a:p>
            <a:pPr eaLnBrk="1" hangingPunct="1">
              <a:lnSpc>
                <a:spcPct val="80000"/>
              </a:lnSpc>
            </a:pPr>
            <a:r>
              <a:rPr lang="en-US" altLang="en-US" sz="2400" b="1" smtClean="0"/>
              <a:t>   （</a:t>
            </a:r>
            <a:r>
              <a:rPr lang="en-US" altLang="ja-JP" sz="2400" b="1" smtClean="0"/>
              <a:t>2</a:t>
            </a:r>
            <a:r>
              <a:rPr lang="en-US" altLang="en-US" sz="2400" b="1" smtClean="0"/>
              <a:t>）</a:t>
            </a:r>
            <a:r>
              <a:rPr lang="zh-CN" altLang="en-US" sz="2400" b="1" smtClean="0"/>
              <a:t>工时研究与工作定额</a:t>
            </a:r>
            <a:endParaRPr lang="en-US" altLang="zh-CN" sz="2400" b="1" smtClean="0"/>
          </a:p>
          <a:p>
            <a:pPr eaLnBrk="1" hangingPunct="1">
              <a:lnSpc>
                <a:spcPct val="80000"/>
              </a:lnSpc>
            </a:pPr>
            <a:endParaRPr lang="en-US" altLang="zh-CN" sz="2400" b="1" smtClean="0"/>
          </a:p>
          <a:p>
            <a:pPr eaLnBrk="1" hangingPunct="1">
              <a:lnSpc>
                <a:spcPct val="80000"/>
              </a:lnSpc>
            </a:pPr>
            <a:r>
              <a:rPr lang="en-US" altLang="en-US" sz="2400" b="1" smtClean="0"/>
              <a:t>   （</a:t>
            </a:r>
            <a:r>
              <a:rPr lang="en-US" altLang="ja-JP" sz="2400" b="1" smtClean="0"/>
              <a:t>3</a:t>
            </a:r>
            <a:r>
              <a:rPr lang="en-US" altLang="en-US" sz="2400" b="1" smtClean="0"/>
              <a:t>）</a:t>
            </a:r>
            <a:r>
              <a:rPr lang="zh-CN" altLang="en-US" sz="2400" b="1" smtClean="0"/>
              <a:t>科学挑选和培训工人</a:t>
            </a:r>
            <a:endParaRPr lang="en-US" altLang="zh-CN" sz="2400" b="1" smtClean="0"/>
          </a:p>
          <a:p>
            <a:pPr eaLnBrk="1" hangingPunct="1">
              <a:lnSpc>
                <a:spcPct val="80000"/>
              </a:lnSpc>
            </a:pPr>
            <a:endParaRPr lang="en-US" altLang="zh-CN" sz="2400" b="1" smtClean="0"/>
          </a:p>
          <a:p>
            <a:pPr eaLnBrk="1" hangingPunct="1">
              <a:lnSpc>
                <a:spcPct val="80000"/>
              </a:lnSpc>
            </a:pPr>
            <a:r>
              <a:rPr lang="en-US" altLang="en-US" sz="2400" b="1" smtClean="0"/>
              <a:t>   （</a:t>
            </a:r>
            <a:r>
              <a:rPr lang="en-US" altLang="ja-JP" sz="2400" b="1" smtClean="0"/>
              <a:t>4</a:t>
            </a:r>
            <a:r>
              <a:rPr lang="en-US" altLang="en-US" sz="2400" b="1" smtClean="0"/>
              <a:t>）实行管理的例外原则、计划于执行职能的分离</a:t>
            </a:r>
            <a:endParaRPr lang="en-US" altLang="en-US" sz="2400" b="1" smtClean="0"/>
          </a:p>
          <a:p>
            <a:pPr eaLnBrk="1" hangingPunct="1">
              <a:lnSpc>
                <a:spcPct val="80000"/>
              </a:lnSpc>
            </a:pPr>
            <a:endParaRPr lang="en-US" altLang="en-US" sz="2400" b="1" smtClean="0"/>
          </a:p>
          <a:p>
            <a:pPr eaLnBrk="1" hangingPunct="1">
              <a:lnSpc>
                <a:spcPct val="80000"/>
              </a:lnSpc>
            </a:pPr>
            <a:r>
              <a:rPr lang="en-US" altLang="en-US" sz="2400" b="1" smtClean="0"/>
              <a:t>   （</a:t>
            </a:r>
            <a:r>
              <a:rPr lang="en-US" altLang="ja-JP" sz="2400" b="1" smtClean="0"/>
              <a:t>5</a:t>
            </a:r>
            <a:r>
              <a:rPr lang="en-US" altLang="en-US" sz="2400" b="1" smtClean="0"/>
              <a:t>）实行有差别的计件工资制。</a:t>
            </a:r>
            <a:endParaRPr lang="en-US" altLang="en-US" sz="2400" b="1" smtClean="0"/>
          </a:p>
          <a:p>
            <a:pPr eaLnBrk="1" hangingPunct="1">
              <a:lnSpc>
                <a:spcPct val="80000"/>
              </a:lnSpc>
            </a:pPr>
            <a:endParaRPr lang="en-US" altLang="en-US" sz="2400" b="1" smtClean="0"/>
          </a:p>
          <a:p>
            <a:pPr eaLnBrk="1" hangingPunct="1">
              <a:lnSpc>
                <a:spcPct val="80000"/>
              </a:lnSpc>
            </a:pPr>
            <a:r>
              <a:rPr lang="en-US" altLang="en-US" sz="2400" b="1" smtClean="0"/>
              <a:t>   （</a:t>
            </a:r>
            <a:r>
              <a:rPr lang="en-US" altLang="ja-JP" sz="2400" b="1" smtClean="0"/>
              <a:t>6</a:t>
            </a:r>
            <a:r>
              <a:rPr lang="en-US" altLang="en-US" sz="2400" b="1" smtClean="0"/>
              <a:t>）职能工长制</a:t>
            </a:r>
            <a:r>
              <a:rPr lang="en-US" altLang="ja-JP" sz="2400" b="1" smtClean="0"/>
              <a:t>——</a:t>
            </a:r>
            <a:r>
              <a:rPr lang="zh-CN" altLang="en-US" sz="2400" b="1" smtClean="0"/>
              <a:t>职能与作业职能分离</a:t>
            </a:r>
            <a:endParaRPr lang="en-US" altLang="en-US" sz="2400" b="1" smtClean="0"/>
          </a:p>
        </p:txBody>
      </p:sp>
    </p:spTree>
  </p:cSld>
  <p:clrMapOvr>
    <a:masterClrMapping/>
  </p:clrMapOvr>
  <p:transition>
    <p:dissolve/>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338" name="Picture 2"/>
          <p:cNvPicPr>
            <a:picLocks noChangeAspect="1" noChangeArrowheads="1"/>
          </p:cNvPicPr>
          <p:nvPr/>
        </p:nvPicPr>
        <p:blipFill>
          <a:blip r:embed="rId2"/>
          <a:stretch>
            <a:fillRect/>
          </a:stretch>
        </p:blipFill>
        <p:spPr bwMode="auto">
          <a:xfrm>
            <a:off x="1600200" y="914400"/>
            <a:ext cx="5334000" cy="2971800"/>
          </a:xfrm>
          <a:prstGeom prst="rect">
            <a:avLst/>
          </a:prstGeom>
          <a:noFill/>
          <a:ln w="9525">
            <a:noFill/>
            <a:miter lim="800000"/>
          </a:ln>
        </p:spPr>
      </p:pic>
      <p:sp>
        <p:nvSpPr>
          <p:cNvPr id="14339" name="Oval 3"/>
          <p:cNvSpPr>
            <a:spLocks noChangeArrowheads="1"/>
          </p:cNvSpPr>
          <p:nvPr/>
        </p:nvSpPr>
        <p:spPr bwMode="auto">
          <a:xfrm>
            <a:off x="2714612" y="2214560"/>
            <a:ext cx="2481262" cy="864394"/>
          </a:xfrm>
          <a:prstGeom prst="ellipse">
            <a:avLst/>
          </a:prstGeom>
          <a:solidFill>
            <a:schemeClr val="accent1"/>
          </a:solidFill>
          <a:ln w="12700" cap="sq">
            <a:solidFill>
              <a:schemeClr val="tx1"/>
            </a:solidFill>
            <a:round/>
          </a:ln>
        </p:spPr>
        <p:txBody>
          <a:bodyPr wrap="none" anchor="ctr"/>
          <a:lstStyle/>
          <a:p>
            <a:pPr marL="342900" indent="-342900" algn="ctr">
              <a:spcBef>
                <a:spcPct val="20000"/>
              </a:spcBef>
              <a:buClr>
                <a:schemeClr val="tx1"/>
              </a:buClr>
              <a:buSzPct val="75000"/>
              <a:buFont typeface="Wingdings" panose="05000000000000000000" pitchFamily="2" charset="2"/>
              <a:buNone/>
            </a:pPr>
            <a:r>
              <a:rPr lang="zh-CN" altLang="en-US" sz="2400" b="1"/>
              <a:t>财富增加</a:t>
            </a:r>
            <a:endParaRPr lang="en-US" altLang="zh-CN" sz="2400" b="1"/>
          </a:p>
        </p:txBody>
      </p:sp>
      <p:sp>
        <p:nvSpPr>
          <p:cNvPr id="14340" name="Line 4"/>
          <p:cNvSpPr>
            <a:spLocks noChangeShapeType="1"/>
          </p:cNvSpPr>
          <p:nvPr/>
        </p:nvSpPr>
        <p:spPr bwMode="auto">
          <a:xfrm flipH="1">
            <a:off x="1187451" y="1006078"/>
            <a:ext cx="2016125" cy="2051447"/>
          </a:xfrm>
          <a:prstGeom prst="line">
            <a:avLst/>
          </a:prstGeom>
          <a:noFill/>
          <a:ln w="38100" cap="sq">
            <a:solidFill>
              <a:schemeClr val="tx1"/>
            </a:solidFill>
            <a:round/>
          </a:ln>
        </p:spPr>
        <p:txBody>
          <a:bodyPr wrap="none"/>
          <a:lstStyle/>
          <a:p>
            <a:endParaRPr lang="zh-CN" altLang="en-US"/>
          </a:p>
        </p:txBody>
      </p:sp>
      <p:sp>
        <p:nvSpPr>
          <p:cNvPr id="14341" name="Line 5"/>
          <p:cNvSpPr>
            <a:spLocks noChangeShapeType="1"/>
          </p:cNvSpPr>
          <p:nvPr/>
        </p:nvSpPr>
        <p:spPr bwMode="auto">
          <a:xfrm>
            <a:off x="4648201" y="914401"/>
            <a:ext cx="2016125" cy="2213372"/>
          </a:xfrm>
          <a:prstGeom prst="line">
            <a:avLst/>
          </a:prstGeom>
          <a:noFill/>
          <a:ln w="38100" cap="sq">
            <a:solidFill>
              <a:schemeClr val="tx1"/>
            </a:solidFill>
            <a:round/>
          </a:ln>
        </p:spPr>
        <p:txBody>
          <a:bodyPr wrap="none"/>
          <a:lstStyle/>
          <a:p>
            <a:endParaRPr lang="zh-CN" altLang="en-US"/>
          </a:p>
        </p:txBody>
      </p:sp>
      <p:sp>
        <p:nvSpPr>
          <p:cNvPr id="14342" name="Line 6"/>
          <p:cNvSpPr>
            <a:spLocks noChangeShapeType="1"/>
          </p:cNvSpPr>
          <p:nvPr/>
        </p:nvSpPr>
        <p:spPr bwMode="auto">
          <a:xfrm>
            <a:off x="1476375" y="3813572"/>
            <a:ext cx="4679950" cy="0"/>
          </a:xfrm>
          <a:prstGeom prst="line">
            <a:avLst/>
          </a:prstGeom>
          <a:noFill/>
          <a:ln w="38100" cap="sq">
            <a:solidFill>
              <a:schemeClr val="tx1"/>
            </a:solidFill>
            <a:round/>
          </a:ln>
        </p:spPr>
        <p:txBody>
          <a:bodyPr wrap="none"/>
          <a:lstStyle/>
          <a:p>
            <a:endParaRPr lang="zh-CN" altLang="en-US"/>
          </a:p>
        </p:txBody>
      </p:sp>
      <p:sp>
        <p:nvSpPr>
          <p:cNvPr id="14343" name="Text Box 7"/>
          <p:cNvSpPr txBox="1">
            <a:spLocks noChangeArrowheads="1"/>
          </p:cNvSpPr>
          <p:nvPr/>
        </p:nvSpPr>
        <p:spPr bwMode="auto">
          <a:xfrm>
            <a:off x="1828801" y="4343400"/>
            <a:ext cx="4741863" cy="437043"/>
          </a:xfrm>
          <a:prstGeom prst="rect">
            <a:avLst/>
          </a:prstGeom>
          <a:noFill/>
          <a:ln w="9525">
            <a:noFill/>
            <a:miter lim="800000"/>
          </a:ln>
        </p:spPr>
        <p:txBody>
          <a:bodyPr>
            <a:spAutoFit/>
          </a:bodyPr>
          <a:lstStyle/>
          <a:p>
            <a:pPr marL="342900" indent="-342900">
              <a:lnSpc>
                <a:spcPct val="80000"/>
              </a:lnSpc>
              <a:spcBef>
                <a:spcPct val="20000"/>
              </a:spcBef>
            </a:pPr>
            <a:r>
              <a:rPr lang="zh-CN" altLang="en-US" sz="2800" b="1"/>
              <a:t>泰勒提高劳动生产率的做法</a:t>
            </a:r>
            <a:endParaRPr lang="en-US" altLang="zh-CN" sz="2800" b="1"/>
          </a:p>
        </p:txBody>
      </p:sp>
      <p:sp>
        <p:nvSpPr>
          <p:cNvPr id="14345" name="Rectangle 9"/>
          <p:cNvSpPr>
            <a:spLocks noChangeArrowheads="1"/>
          </p:cNvSpPr>
          <p:nvPr/>
        </p:nvSpPr>
        <p:spPr bwMode="auto">
          <a:xfrm rot="2076648">
            <a:off x="1970088" y="894160"/>
            <a:ext cx="990600" cy="2743200"/>
          </a:xfrm>
          <a:prstGeom prst="rect">
            <a:avLst/>
          </a:prstGeom>
          <a:solidFill>
            <a:srgbClr val="0033CC"/>
          </a:solidFill>
          <a:ln w="9525">
            <a:solidFill>
              <a:schemeClr val="tx1"/>
            </a:solidFill>
            <a:miter lim="800000"/>
          </a:ln>
        </p:spPr>
        <p:txBody>
          <a:bodyPr wrap="none" anchor="ctr"/>
          <a:lstStyle/>
          <a:p>
            <a:pPr algn="ctr"/>
            <a:r>
              <a:rPr lang="zh-CN" altLang="en-US" sz="2400" b="1">
                <a:solidFill>
                  <a:srgbClr val="FFFF00"/>
                </a:solidFill>
              </a:rPr>
              <a:t>采用</a:t>
            </a:r>
            <a:endParaRPr lang="en-US" altLang="zh-CN" sz="2400" b="1">
              <a:solidFill>
                <a:srgbClr val="FFFF00"/>
              </a:solidFill>
            </a:endParaRPr>
          </a:p>
          <a:p>
            <a:pPr algn="ctr"/>
            <a:r>
              <a:rPr lang="zh-CN" altLang="en-US" sz="2400" b="1">
                <a:solidFill>
                  <a:srgbClr val="FFFF00"/>
                </a:solidFill>
              </a:rPr>
              <a:t>实验</a:t>
            </a:r>
            <a:endParaRPr lang="en-US" altLang="zh-CN" sz="2400" b="1">
              <a:solidFill>
                <a:srgbClr val="FFFF00"/>
              </a:solidFill>
            </a:endParaRPr>
          </a:p>
          <a:p>
            <a:pPr algn="ctr"/>
            <a:r>
              <a:rPr lang="zh-CN" altLang="en-US" sz="2400" b="1">
                <a:solidFill>
                  <a:srgbClr val="FFFF00"/>
                </a:solidFill>
              </a:rPr>
              <a:t>方法</a:t>
            </a:r>
            <a:endParaRPr lang="en-US" altLang="zh-CN" sz="2400" b="1">
              <a:solidFill>
                <a:srgbClr val="FFFF00"/>
              </a:solidFill>
            </a:endParaRPr>
          </a:p>
          <a:p>
            <a:pPr algn="ctr"/>
            <a:r>
              <a:rPr lang="zh-CN" altLang="en-US" sz="2400" b="1">
                <a:solidFill>
                  <a:srgbClr val="FFFF00"/>
                </a:solidFill>
              </a:rPr>
              <a:t>确定</a:t>
            </a:r>
            <a:endParaRPr lang="en-US" altLang="zh-CN" sz="2400" b="1">
              <a:solidFill>
                <a:srgbClr val="FFFF00"/>
              </a:solidFill>
            </a:endParaRPr>
          </a:p>
          <a:p>
            <a:pPr algn="ctr"/>
            <a:r>
              <a:rPr lang="zh-CN" altLang="en-US" sz="2400" b="1">
                <a:solidFill>
                  <a:srgbClr val="FFFF00"/>
                </a:solidFill>
              </a:rPr>
              <a:t>工作</a:t>
            </a:r>
            <a:endParaRPr lang="en-US" altLang="zh-CN" sz="2400" b="1">
              <a:solidFill>
                <a:srgbClr val="FFFF00"/>
              </a:solidFill>
            </a:endParaRPr>
          </a:p>
          <a:p>
            <a:pPr algn="ctr"/>
            <a:r>
              <a:rPr lang="zh-CN" altLang="en-US" sz="2400" b="1">
                <a:solidFill>
                  <a:srgbClr val="FFFF00"/>
                </a:solidFill>
              </a:rPr>
              <a:t>标准</a:t>
            </a:r>
            <a:endParaRPr lang="en-US" altLang="zh-CN" sz="2400" b="1">
              <a:solidFill>
                <a:srgbClr val="FFFF00"/>
              </a:solidFill>
            </a:endParaRPr>
          </a:p>
        </p:txBody>
      </p:sp>
      <p:sp>
        <p:nvSpPr>
          <p:cNvPr id="14346" name="Oval 10"/>
          <p:cNvSpPr>
            <a:spLocks noChangeArrowheads="1"/>
          </p:cNvSpPr>
          <p:nvPr/>
        </p:nvSpPr>
        <p:spPr bwMode="auto">
          <a:xfrm>
            <a:off x="428596" y="3143254"/>
            <a:ext cx="1308100" cy="914400"/>
          </a:xfrm>
          <a:prstGeom prst="ellipse">
            <a:avLst/>
          </a:prstGeom>
          <a:solidFill>
            <a:srgbClr val="FFCCFF"/>
          </a:solidFill>
          <a:ln w="12700" cap="sq">
            <a:solidFill>
              <a:schemeClr val="tx1"/>
            </a:solidFill>
            <a:round/>
          </a:ln>
        </p:spPr>
        <p:txBody>
          <a:bodyPr wrap="none" anchor="ctr"/>
          <a:lstStyle/>
          <a:p>
            <a:pPr marL="342900" indent="-342900" algn="ctr">
              <a:spcBef>
                <a:spcPct val="20000"/>
              </a:spcBef>
              <a:buClr>
                <a:schemeClr val="tx1"/>
              </a:buClr>
              <a:buSzPct val="75000"/>
              <a:buFont typeface="Wingdings" panose="05000000000000000000" pitchFamily="2" charset="2"/>
              <a:buNone/>
            </a:pPr>
            <a:r>
              <a:rPr lang="zh-CN" altLang="en-US" sz="2400" b="1">
                <a:ea typeface="楷体_GB2312" pitchFamily="1" charset="-122"/>
              </a:rPr>
              <a:t>科学定额</a:t>
            </a:r>
            <a:endParaRPr lang="en-US" altLang="zh-CN" sz="2400" b="1">
              <a:ea typeface="楷体_GB2312" pitchFamily="1" charset="-122"/>
            </a:endParaRPr>
          </a:p>
        </p:txBody>
      </p:sp>
      <p:sp>
        <p:nvSpPr>
          <p:cNvPr id="14347" name="Rectangle 11"/>
          <p:cNvSpPr>
            <a:spLocks noChangeArrowheads="1"/>
          </p:cNvSpPr>
          <p:nvPr/>
        </p:nvSpPr>
        <p:spPr bwMode="auto">
          <a:xfrm rot="-2185908">
            <a:off x="4881563" y="898923"/>
            <a:ext cx="906462" cy="2688431"/>
          </a:xfrm>
          <a:prstGeom prst="rect">
            <a:avLst/>
          </a:prstGeom>
          <a:solidFill>
            <a:srgbClr val="0033CC"/>
          </a:solidFill>
          <a:ln w="9525">
            <a:solidFill>
              <a:schemeClr val="tx1"/>
            </a:solidFill>
            <a:miter lim="800000"/>
          </a:ln>
        </p:spPr>
        <p:txBody>
          <a:bodyPr wrap="none" anchor="ctr"/>
          <a:lstStyle/>
          <a:p>
            <a:pPr algn="ctr"/>
            <a:r>
              <a:rPr lang="zh-CN" altLang="en-US" sz="2400" b="1">
                <a:solidFill>
                  <a:srgbClr val="FFFF00"/>
                </a:solidFill>
              </a:rPr>
              <a:t>实</a:t>
            </a:r>
            <a:endParaRPr lang="en-US" altLang="zh-CN" sz="2400" b="1">
              <a:solidFill>
                <a:srgbClr val="FFFF00"/>
              </a:solidFill>
            </a:endParaRPr>
          </a:p>
          <a:p>
            <a:pPr algn="ctr"/>
            <a:r>
              <a:rPr lang="zh-CN" altLang="en-US" sz="2400" b="1">
                <a:solidFill>
                  <a:srgbClr val="FFFF00"/>
                </a:solidFill>
              </a:rPr>
              <a:t>行</a:t>
            </a:r>
            <a:endParaRPr lang="en-US" altLang="zh-CN" sz="2400" b="1">
              <a:solidFill>
                <a:srgbClr val="FFFF00"/>
              </a:solidFill>
            </a:endParaRPr>
          </a:p>
          <a:p>
            <a:pPr algn="ctr"/>
            <a:r>
              <a:rPr lang="zh-CN" altLang="en-US" sz="2400" b="1">
                <a:solidFill>
                  <a:srgbClr val="FFFF00"/>
                </a:solidFill>
              </a:rPr>
              <a:t>差</a:t>
            </a:r>
            <a:endParaRPr lang="en-US" altLang="zh-CN" sz="2400" b="1">
              <a:solidFill>
                <a:srgbClr val="FFFF00"/>
              </a:solidFill>
            </a:endParaRPr>
          </a:p>
          <a:p>
            <a:pPr algn="ctr"/>
            <a:r>
              <a:rPr lang="zh-CN" altLang="en-US" sz="2400" b="1">
                <a:solidFill>
                  <a:srgbClr val="FFFF00"/>
                </a:solidFill>
              </a:rPr>
              <a:t>别</a:t>
            </a:r>
            <a:endParaRPr lang="en-US" altLang="zh-CN" sz="2400" b="1">
              <a:solidFill>
                <a:srgbClr val="FFFF00"/>
              </a:solidFill>
            </a:endParaRPr>
          </a:p>
          <a:p>
            <a:pPr algn="ctr"/>
            <a:r>
              <a:rPr lang="zh-CN" altLang="en-US" sz="2400" b="1">
                <a:solidFill>
                  <a:srgbClr val="FFFF00"/>
                </a:solidFill>
              </a:rPr>
              <a:t>计</a:t>
            </a:r>
            <a:endParaRPr lang="en-US" altLang="zh-CN" sz="2400" b="1">
              <a:solidFill>
                <a:srgbClr val="FFFF00"/>
              </a:solidFill>
            </a:endParaRPr>
          </a:p>
          <a:p>
            <a:pPr algn="ctr"/>
            <a:r>
              <a:rPr lang="zh-CN" altLang="en-US" sz="2400" b="1">
                <a:solidFill>
                  <a:srgbClr val="FFFF00"/>
                </a:solidFill>
              </a:rPr>
              <a:t>件</a:t>
            </a:r>
            <a:endParaRPr lang="en-US" altLang="zh-CN" sz="2400" b="1">
              <a:solidFill>
                <a:srgbClr val="FFFF00"/>
              </a:solidFill>
            </a:endParaRPr>
          </a:p>
          <a:p>
            <a:pPr algn="ctr"/>
            <a:r>
              <a:rPr lang="zh-CN" altLang="en-US" sz="2400" b="1">
                <a:solidFill>
                  <a:srgbClr val="FFFF00"/>
                </a:solidFill>
              </a:rPr>
              <a:t>工</a:t>
            </a:r>
            <a:endParaRPr lang="en-US" altLang="zh-CN" sz="2400" b="1">
              <a:solidFill>
                <a:srgbClr val="FFFF00"/>
              </a:solidFill>
            </a:endParaRPr>
          </a:p>
          <a:p>
            <a:pPr algn="ctr"/>
            <a:r>
              <a:rPr lang="zh-CN" altLang="en-US" sz="2400" b="1">
                <a:solidFill>
                  <a:srgbClr val="FFFF00"/>
                </a:solidFill>
              </a:rPr>
              <a:t>资</a:t>
            </a:r>
            <a:endParaRPr lang="en-US" altLang="zh-CN" sz="2400" b="1">
              <a:solidFill>
                <a:srgbClr val="FFFF00"/>
              </a:solidFill>
            </a:endParaRPr>
          </a:p>
          <a:p>
            <a:pPr algn="ctr"/>
            <a:r>
              <a:rPr lang="zh-CN" altLang="en-US" sz="2400" b="1">
                <a:solidFill>
                  <a:srgbClr val="FFFF00"/>
                </a:solidFill>
              </a:rPr>
              <a:t>制</a:t>
            </a:r>
            <a:endParaRPr lang="en-US" altLang="zh-CN" sz="2400" b="1">
              <a:solidFill>
                <a:srgbClr val="FFFF00"/>
              </a:solidFill>
            </a:endParaRPr>
          </a:p>
        </p:txBody>
      </p:sp>
      <p:sp>
        <p:nvSpPr>
          <p:cNvPr id="14348" name="Oval 12"/>
          <p:cNvSpPr>
            <a:spLocks noChangeArrowheads="1"/>
          </p:cNvSpPr>
          <p:nvPr/>
        </p:nvSpPr>
        <p:spPr bwMode="auto">
          <a:xfrm>
            <a:off x="6072198" y="3143254"/>
            <a:ext cx="1447800" cy="917972"/>
          </a:xfrm>
          <a:prstGeom prst="ellipse">
            <a:avLst/>
          </a:prstGeom>
          <a:solidFill>
            <a:srgbClr val="FFCCFF"/>
          </a:solidFill>
          <a:ln w="12700" cap="sq">
            <a:solidFill>
              <a:schemeClr val="tx1"/>
            </a:solidFill>
            <a:round/>
          </a:ln>
        </p:spPr>
        <p:txBody>
          <a:bodyPr wrap="none" anchor="ctr"/>
          <a:lstStyle/>
          <a:p>
            <a:pPr marL="342900" indent="-342900" algn="ctr">
              <a:spcBef>
                <a:spcPct val="20000"/>
              </a:spcBef>
              <a:buClr>
                <a:schemeClr val="tx1"/>
              </a:buClr>
              <a:buSzPct val="75000"/>
              <a:buFont typeface="Wingdings" panose="05000000000000000000" pitchFamily="2" charset="2"/>
              <a:buNone/>
            </a:pPr>
            <a:r>
              <a:rPr lang="zh-CN" altLang="en-US" sz="2400" b="1">
                <a:ea typeface="楷体_GB2312" pitchFamily="1" charset="-122"/>
              </a:rPr>
              <a:t>合理分工</a:t>
            </a:r>
            <a:endParaRPr lang="en-US" altLang="zh-CN" sz="2400" b="1">
              <a:ea typeface="楷体_GB2312" pitchFamily="1" charset="-122"/>
            </a:endParaRPr>
          </a:p>
        </p:txBody>
      </p:sp>
      <p:sp>
        <p:nvSpPr>
          <p:cNvPr id="14349" name="Oval 13"/>
          <p:cNvSpPr>
            <a:spLocks noChangeArrowheads="1"/>
          </p:cNvSpPr>
          <p:nvPr/>
        </p:nvSpPr>
        <p:spPr bwMode="auto">
          <a:xfrm>
            <a:off x="3048000" y="457200"/>
            <a:ext cx="1600200" cy="978694"/>
          </a:xfrm>
          <a:prstGeom prst="ellipse">
            <a:avLst/>
          </a:prstGeom>
          <a:solidFill>
            <a:srgbClr val="FFCCFF"/>
          </a:solidFill>
          <a:ln w="12700" cap="sq">
            <a:solidFill>
              <a:schemeClr val="tx1"/>
            </a:solidFill>
            <a:round/>
          </a:ln>
        </p:spPr>
        <p:txBody>
          <a:bodyPr wrap="none" anchor="ctr"/>
          <a:lstStyle/>
          <a:p>
            <a:pPr marL="342900" indent="-342900" algn="ctr">
              <a:spcBef>
                <a:spcPct val="20000"/>
              </a:spcBef>
              <a:buClr>
                <a:schemeClr val="tx1"/>
              </a:buClr>
              <a:buSzPct val="75000"/>
              <a:buFont typeface="Wingdings" panose="05000000000000000000" pitchFamily="2" charset="2"/>
              <a:buNone/>
            </a:pPr>
            <a:r>
              <a:rPr lang="zh-CN" altLang="en-US" sz="2400" b="1">
                <a:ea typeface="楷体_GB2312" pitchFamily="1" charset="-122"/>
              </a:rPr>
              <a:t>激励优秀</a:t>
            </a:r>
            <a:endParaRPr lang="en-US" altLang="zh-CN" sz="2400" b="1">
              <a:ea typeface="楷体_GB2312" pitchFamily="1" charset="-122"/>
            </a:endParaRPr>
          </a:p>
        </p:txBody>
      </p:sp>
      <p:sp>
        <p:nvSpPr>
          <p:cNvPr id="14344" name="Rectangle 8"/>
          <p:cNvSpPr>
            <a:spLocks noChangeArrowheads="1"/>
          </p:cNvSpPr>
          <p:nvPr/>
        </p:nvSpPr>
        <p:spPr bwMode="auto">
          <a:xfrm>
            <a:off x="1752600" y="3429000"/>
            <a:ext cx="4419600" cy="400050"/>
          </a:xfrm>
          <a:prstGeom prst="rect">
            <a:avLst/>
          </a:prstGeom>
          <a:solidFill>
            <a:srgbClr val="0033CC"/>
          </a:solidFill>
          <a:ln w="9525">
            <a:solidFill>
              <a:schemeClr val="tx1"/>
            </a:solidFill>
            <a:miter lim="800000"/>
          </a:ln>
        </p:spPr>
        <p:txBody>
          <a:bodyPr wrap="none" anchor="ctr"/>
          <a:lstStyle/>
          <a:p>
            <a:pPr marL="342900" indent="-342900" algn="ctr">
              <a:lnSpc>
                <a:spcPct val="80000"/>
              </a:lnSpc>
              <a:spcBef>
                <a:spcPct val="20000"/>
              </a:spcBef>
            </a:pPr>
            <a:r>
              <a:rPr lang="zh-CN" altLang="en-US" sz="2000" b="1">
                <a:solidFill>
                  <a:srgbClr val="FFFF00"/>
                </a:solidFill>
              </a:rPr>
              <a:t>设立一个专门制定定额的部门或机构</a:t>
            </a:r>
            <a:endParaRPr lang="en-US" altLang="zh-CN" sz="2000">
              <a:solidFill>
                <a:srgbClr val="FFFF00"/>
              </a:solidFill>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lstStyle/>
          <a:p>
            <a:r>
              <a:rPr lang="zh-CN" altLang="en-US" sz="3600" b="1" smtClean="0">
                <a:latin typeface="+mj-ea"/>
                <a:ea typeface="+mj-ea"/>
              </a:rPr>
              <a:t>合作探究：</a:t>
            </a:r>
            <a:endParaRPr lang="en-US" altLang="zh-CN" sz="3600" b="1" smtClean="0">
              <a:latin typeface="+mj-ea"/>
              <a:ea typeface="+mj-ea"/>
            </a:endParaRPr>
          </a:p>
          <a:p>
            <a:pPr>
              <a:buNone/>
            </a:pPr>
            <a:r>
              <a:rPr lang="en-US" altLang="zh-CN" sz="3600" b="1" smtClean="0">
                <a:latin typeface="+mj-ea"/>
                <a:ea typeface="+mj-ea"/>
              </a:rPr>
              <a:t>       </a:t>
            </a:r>
            <a:r>
              <a:rPr lang="zh-CN" altLang="en-US" sz="3600" b="1" smtClean="0">
                <a:latin typeface="+mj-ea"/>
                <a:ea typeface="+mj-ea"/>
              </a:rPr>
              <a:t>福特</a:t>
            </a:r>
            <a:r>
              <a:rPr lang="en-US" altLang="zh-CN" sz="3600" b="1" smtClean="0">
                <a:latin typeface="+mj-ea"/>
                <a:ea typeface="+mj-ea"/>
              </a:rPr>
              <a:t>——</a:t>
            </a:r>
            <a:r>
              <a:rPr lang="zh-CN" altLang="en-US" sz="3600" b="1" smtClean="0">
                <a:latin typeface="+mj-ea"/>
                <a:ea typeface="+mj-ea"/>
              </a:rPr>
              <a:t>流水线生产</a:t>
            </a:r>
            <a:endParaRPr lang="zh-CN" altLang="en-US" sz="3600" b="1" smtClean="0">
              <a:latin typeface="+mj-ea"/>
              <a:ea typeface="+mj-ea"/>
            </a:endParaRPr>
          </a:p>
          <a:p>
            <a:endParaRPr lang="zh-CN" altLang="en-US"/>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51" name="Rectangle 3"/>
          <p:cNvSpPr>
            <a:spLocks noGrp="1" noChangeArrowheads="1"/>
          </p:cNvSpPr>
          <p:nvPr>
            <p:ph type="subTitle" idx="1"/>
          </p:nvPr>
        </p:nvSpPr>
        <p:spPr>
          <a:xfrm>
            <a:off x="1295400" y="0"/>
            <a:ext cx="6400800" cy="1928808"/>
          </a:xfrm>
        </p:spPr>
        <p:txBody>
          <a:bodyPr/>
          <a:lstStyle/>
          <a:p>
            <a:pPr eaLnBrk="1" hangingPunct="1"/>
            <a:r>
              <a:rPr lang="zh-CN" altLang="en-US" sz="7200" b="1" smtClean="0"/>
              <a:t>福特流水线</a:t>
            </a:r>
            <a:endParaRPr lang="zh-CN" altLang="en-US" sz="7200" b="1" smtClean="0"/>
          </a:p>
        </p:txBody>
      </p:sp>
      <p:pic>
        <p:nvPicPr>
          <p:cNvPr id="2052" name="Picture 4" descr="t01ae0ec9f26e55fc9e"/>
          <p:cNvPicPr>
            <a:picLocks noChangeAspect="1" noChangeArrowheads="1"/>
          </p:cNvPicPr>
          <p:nvPr/>
        </p:nvPicPr>
        <p:blipFill>
          <a:blip r:embed="rId2"/>
          <a:stretch>
            <a:fillRect/>
          </a:stretch>
        </p:blipFill>
        <p:spPr bwMode="auto">
          <a:xfrm>
            <a:off x="1676400" y="1143000"/>
            <a:ext cx="5867400" cy="3771900"/>
          </a:xfrm>
          <a:prstGeom prst="rect">
            <a:avLst/>
          </a:prstGeom>
          <a:noFill/>
          <a:ln w="9525">
            <a:noFill/>
            <a:miter lim="800000"/>
          </a:ln>
        </p:spPr>
      </p:pic>
    </p:spTree>
  </p:cSld>
  <p:clrMapOvr>
    <a:masterClrMapping/>
  </p:clrMapOvr>
  <p:transition advTm="7000"/>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4" name="Rectangle 3"/>
          <p:cNvSpPr>
            <a:spLocks noGrp="1" noChangeArrowheads="1"/>
          </p:cNvSpPr>
          <p:nvPr>
            <p:ph type="body" idx="4294967295"/>
          </p:nvPr>
        </p:nvSpPr>
        <p:spPr>
          <a:xfrm>
            <a:off x="533400" y="400051"/>
            <a:ext cx="8229600" cy="3451622"/>
          </a:xfrm>
        </p:spPr>
        <p:txBody>
          <a:bodyPr/>
          <a:lstStyle/>
          <a:p>
            <a:r>
              <a:rPr lang="en-US" altLang="zh-CN"/>
              <a:t>                        </a:t>
            </a:r>
            <a:r>
              <a:rPr lang="zh-CN" altLang="en-US" sz="7200" b="1"/>
              <a:t>福特</a:t>
            </a:r>
            <a:endParaRPr lang="zh-CN" altLang="en-US" sz="7200" b="1"/>
          </a:p>
          <a:p>
            <a:pPr>
              <a:buFont typeface="Wingdings" panose="05000000000000000000" pitchFamily="2" charset="2"/>
              <a:buNone/>
            </a:pPr>
            <a:r>
              <a:rPr lang="zh-CN" altLang="en-US" sz="6600" b="1"/>
              <a:t> </a:t>
            </a:r>
            <a:endParaRPr lang="zh-CN" altLang="en-US" sz="6600" b="1"/>
          </a:p>
        </p:txBody>
      </p:sp>
      <p:sp>
        <p:nvSpPr>
          <p:cNvPr id="3075" name="WordArt 5"/>
          <p:cNvSpPr>
            <a:spLocks noChangeArrowheads="1" noChangeShapeType="1" noTextEdit="1"/>
          </p:cNvSpPr>
          <p:nvPr/>
        </p:nvSpPr>
        <p:spPr bwMode="auto">
          <a:xfrm>
            <a:off x="152400" y="2400300"/>
            <a:ext cx="8763000" cy="1657350"/>
          </a:xfrm>
          <a:prstGeom prst="rect">
            <a:avLst/>
          </a:prstGeom>
        </p:spPr>
        <p:txBody>
          <a:bodyPr wrap="none" fromWordArt="1">
            <a:prstTxWarp prst="textFadeUp">
              <a:avLst>
                <a:gd name="adj" fmla="val 9991"/>
              </a:avLst>
            </a:prstTxWarp>
          </a:bodyPr>
          <a:lstStyle/>
          <a:p>
            <a:pPr algn="ctr"/>
            <a:r>
              <a:rPr lang="zh-CN" altLang="en-US" sz="3600" b="1" i="1" kern="10">
                <a:ln w="12700">
                  <a:solidFill>
                    <a:srgbClr val="B2B2B2"/>
                  </a:solidFill>
                  <a:rou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黑体" panose="02010609060101010101" pitchFamily="49" charset="-122"/>
                <a:ea typeface="黑体" panose="02010609060101010101" pitchFamily="49" charset="-122"/>
              </a:rPr>
              <a:t>“为世界装上轮子的人”</a:t>
            </a:r>
            <a:endParaRPr lang="zh-CN" altLang="en-US" sz="3600" b="1" i="1" kern="10">
              <a:ln w="12700">
                <a:solidFill>
                  <a:srgbClr val="B2B2B2"/>
                </a:solidFill>
                <a:rou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黑体" pitchFamily="49" charset="-122"/>
              <a:ea typeface="黑体" pitchFamily="49" charset="-122"/>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8" name="Rectangle 3"/>
          <p:cNvSpPr>
            <a:spLocks noGrp="1" noChangeArrowheads="1"/>
          </p:cNvSpPr>
          <p:nvPr>
            <p:ph type="body" idx="1"/>
          </p:nvPr>
        </p:nvSpPr>
        <p:spPr>
          <a:xfrm>
            <a:off x="3857620" y="571501"/>
            <a:ext cx="5143536" cy="4023122"/>
          </a:xfrm>
        </p:spPr>
        <p:txBody>
          <a:bodyPr/>
          <a:lstStyle/>
          <a:p>
            <a:pPr eaLnBrk="1" hangingPunct="1"/>
            <a:r>
              <a:rPr lang="en-US" altLang="zh-CN" sz="3600" b="1" smtClean="0"/>
              <a:t>    </a:t>
            </a:r>
            <a:r>
              <a:rPr lang="zh-CN" altLang="en-US" sz="3600" b="1" smtClean="0"/>
              <a:t>亨利</a:t>
            </a:r>
            <a:r>
              <a:rPr lang="en-US" altLang="zh-CN" sz="3600" b="1" smtClean="0"/>
              <a:t>·</a:t>
            </a:r>
            <a:r>
              <a:rPr lang="zh-CN" altLang="en-US" sz="3600" b="1" smtClean="0"/>
              <a:t>福特（</a:t>
            </a:r>
            <a:r>
              <a:rPr lang="en-US" altLang="zh-CN" sz="3600" b="1" smtClean="0"/>
              <a:t>1863</a:t>
            </a:r>
            <a:r>
              <a:rPr lang="zh-CN" altLang="en-US" sz="3600" b="1" smtClean="0"/>
              <a:t>年</a:t>
            </a:r>
            <a:r>
              <a:rPr lang="en-US" altLang="zh-CN" sz="3600" b="1" smtClean="0"/>
              <a:t>7</a:t>
            </a:r>
            <a:r>
              <a:rPr lang="zh-CN" altLang="en-US" sz="3600" b="1" smtClean="0"/>
              <a:t>月</a:t>
            </a:r>
            <a:r>
              <a:rPr lang="en-US" altLang="zh-CN" sz="3600" b="1" smtClean="0"/>
              <a:t>30</a:t>
            </a:r>
            <a:r>
              <a:rPr lang="zh-CN" altLang="en-US" sz="3600" b="1" smtClean="0"/>
              <a:t>日</a:t>
            </a:r>
            <a:r>
              <a:rPr lang="en-US" altLang="zh-CN" sz="3600" b="1" smtClean="0"/>
              <a:t>-1947</a:t>
            </a:r>
            <a:r>
              <a:rPr lang="zh-CN" altLang="en-US" sz="3600" b="1" smtClean="0"/>
              <a:t>年</a:t>
            </a:r>
            <a:r>
              <a:rPr lang="en-US" altLang="zh-CN" sz="3600" b="1" smtClean="0"/>
              <a:t>4</a:t>
            </a:r>
            <a:r>
              <a:rPr lang="zh-CN" altLang="en-US" sz="3600" b="1" smtClean="0"/>
              <a:t>月</a:t>
            </a:r>
            <a:r>
              <a:rPr lang="en-US" altLang="zh-CN" sz="3600" b="1" smtClean="0"/>
              <a:t>8</a:t>
            </a:r>
            <a:r>
              <a:rPr lang="zh-CN" altLang="en-US" sz="3600" b="1" smtClean="0"/>
              <a:t>日</a:t>
            </a:r>
            <a:r>
              <a:rPr lang="en-US" altLang="zh-CN" sz="3600" b="1" smtClean="0"/>
              <a:t>)</a:t>
            </a:r>
            <a:r>
              <a:rPr lang="zh-CN" altLang="en-US" sz="3600" b="1" smtClean="0"/>
              <a:t>，美国汽车工程师与企业家，福特汽车公司的建立者。他也是世界上</a:t>
            </a:r>
            <a:r>
              <a:rPr lang="zh-CN" altLang="en-US" sz="3600" b="1" smtClean="0">
                <a:solidFill>
                  <a:srgbClr val="FF0000"/>
                </a:solidFill>
              </a:rPr>
              <a:t>第一位使用流水线大批量生产汽车的人。</a:t>
            </a:r>
            <a:r>
              <a:rPr lang="zh-CN" altLang="en-US" sz="2800" smtClean="0">
                <a:solidFill>
                  <a:srgbClr val="FF0000"/>
                </a:solidFill>
              </a:rPr>
              <a:t> </a:t>
            </a:r>
            <a:endParaRPr lang="zh-CN" altLang="en-US" sz="2800" smtClean="0">
              <a:solidFill>
                <a:srgbClr val="FF0000"/>
              </a:solidFill>
            </a:endParaRPr>
          </a:p>
        </p:txBody>
      </p:sp>
      <p:pic>
        <p:nvPicPr>
          <p:cNvPr id="4099" name="Picture 4" descr="t01bf11e2fe92c98f9d"/>
          <p:cNvPicPr>
            <a:picLocks noChangeAspect="1" noChangeArrowheads="1"/>
          </p:cNvPicPr>
          <p:nvPr/>
        </p:nvPicPr>
        <p:blipFill>
          <a:blip r:embed="rId2"/>
          <a:stretch>
            <a:fillRect/>
          </a:stretch>
        </p:blipFill>
        <p:spPr bwMode="auto">
          <a:xfrm>
            <a:off x="304800" y="285750"/>
            <a:ext cx="3581400" cy="4229100"/>
          </a:xfrm>
          <a:prstGeom prst="rect">
            <a:avLst/>
          </a:prstGeom>
          <a:noFill/>
          <a:ln w="9525">
            <a:noFill/>
            <a:miter lim="800000"/>
          </a:ln>
        </p:spPr>
      </p:pic>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 name="Rectangle 3"/>
          <p:cNvSpPr>
            <a:spLocks noGrp="1" noChangeArrowheads="1"/>
          </p:cNvSpPr>
          <p:nvPr>
            <p:ph type="body" idx="4294967295"/>
          </p:nvPr>
        </p:nvSpPr>
        <p:spPr>
          <a:xfrm>
            <a:off x="457200" y="-214332"/>
            <a:ext cx="8229600" cy="4251722"/>
          </a:xfrm>
        </p:spPr>
        <p:txBody>
          <a:bodyPr/>
          <a:lstStyle/>
          <a:p>
            <a:pPr>
              <a:lnSpc>
                <a:spcPct val="80000"/>
              </a:lnSpc>
            </a:pPr>
            <a:endParaRPr lang="en-US" altLang="zh-CN" sz="4700" b="1" smtClean="0"/>
          </a:p>
          <a:p>
            <a:pPr>
              <a:lnSpc>
                <a:spcPct val="80000"/>
              </a:lnSpc>
            </a:pPr>
            <a:r>
              <a:rPr lang="zh-CN" altLang="en-US" sz="4700" b="1" smtClean="0"/>
              <a:t>福特</a:t>
            </a:r>
            <a:r>
              <a:rPr lang="zh-CN" altLang="en-US" sz="4700" b="1"/>
              <a:t>汽车</a:t>
            </a:r>
            <a:r>
              <a:rPr lang="zh-CN" altLang="en-US" sz="4700" b="1" smtClean="0"/>
              <a:t>公司</a:t>
            </a:r>
            <a:endParaRPr lang="zh-CN" altLang="en-US" sz="4700" b="1"/>
          </a:p>
          <a:p>
            <a:pPr>
              <a:lnSpc>
                <a:spcPct val="80000"/>
              </a:lnSpc>
            </a:pPr>
            <a:r>
              <a:rPr lang="zh-CN" altLang="en-US" sz="4700" b="1"/>
              <a:t>     </a:t>
            </a:r>
            <a:r>
              <a:rPr lang="zh-CN" altLang="en-US" sz="3600" b="1"/>
              <a:t>亨利福特于</a:t>
            </a:r>
            <a:r>
              <a:rPr lang="en-US" altLang="zh-CN" sz="3600" b="1"/>
              <a:t>1903</a:t>
            </a:r>
            <a:r>
              <a:rPr lang="zh-CN" altLang="en-US" sz="3600" b="1"/>
              <a:t>年创立了福特汽车 公司。</a:t>
            </a:r>
            <a:r>
              <a:rPr lang="en-US" altLang="zh-CN" sz="3600" b="1"/>
              <a:t>1908</a:t>
            </a:r>
            <a:r>
              <a:rPr lang="zh-CN" altLang="en-US" sz="3600" b="1"/>
              <a:t>年生产出世界上第一辆</a:t>
            </a:r>
            <a:r>
              <a:rPr lang="en-US" altLang="zh-CN" sz="3600" b="1"/>
              <a:t>T</a:t>
            </a:r>
            <a:r>
              <a:rPr lang="zh-CN" altLang="en-US" sz="3600" b="1"/>
              <a:t>型车。</a:t>
            </a:r>
            <a:r>
              <a:rPr lang="en-US" altLang="zh-CN" sz="3600" b="1"/>
              <a:t>1913</a:t>
            </a:r>
            <a:r>
              <a:rPr lang="zh-CN" altLang="en-US" sz="3600" b="1"/>
              <a:t>年</a:t>
            </a:r>
            <a:r>
              <a:rPr lang="en-US" altLang="zh-CN" sz="3600" b="1"/>
              <a:t>,</a:t>
            </a:r>
            <a:r>
              <a:rPr lang="zh-CN" altLang="en-US" sz="3600" b="1"/>
              <a:t>该公司又开发出了</a:t>
            </a:r>
            <a:r>
              <a:rPr lang="zh-CN" altLang="en-US" sz="3600" b="1">
                <a:solidFill>
                  <a:srgbClr val="FF0000"/>
                </a:solidFill>
              </a:rPr>
              <a:t>世界上第一条流水线</a:t>
            </a:r>
            <a:r>
              <a:rPr lang="en-US" altLang="zh-CN" sz="3600" b="1">
                <a:solidFill>
                  <a:srgbClr val="FF0000"/>
                </a:solidFill>
              </a:rPr>
              <a:t>,</a:t>
            </a:r>
            <a:r>
              <a:rPr lang="zh-CN" altLang="en-US" sz="3600" b="1">
                <a:solidFill>
                  <a:srgbClr val="FF0000"/>
                </a:solidFill>
              </a:rPr>
              <a:t>缔造了一个至今仍未被打破的世界纪录。</a:t>
            </a:r>
            <a:endParaRPr lang="zh-CN" altLang="en-US" sz="3600" b="1">
              <a:solidFill>
                <a:srgbClr val="FF0000"/>
              </a:solidFill>
            </a:endParaRPr>
          </a:p>
          <a:p>
            <a:pPr>
              <a:lnSpc>
                <a:spcPct val="80000"/>
              </a:lnSpc>
              <a:buNone/>
            </a:pPr>
            <a:br>
              <a:rPr lang="zh-CN" altLang="en-US" sz="2100"/>
            </a:br>
            <a:endParaRPr lang="zh-CN" altLang="en-US" sz="2100"/>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146" name="Rectangle 2"/>
          <p:cNvSpPr>
            <a:spLocks noGrp="1" noChangeArrowheads="1"/>
          </p:cNvSpPr>
          <p:nvPr>
            <p:ph type="title" idx="4294967295"/>
          </p:nvPr>
        </p:nvSpPr>
        <p:spPr>
          <a:xfrm>
            <a:off x="457200" y="205978"/>
            <a:ext cx="8229600" cy="1908572"/>
          </a:xfrm>
        </p:spPr>
        <p:txBody>
          <a:bodyPr/>
          <a:lstStyle/>
          <a:p>
            <a:r>
              <a:rPr lang="zh-CN" altLang="en-US" sz="6600" b="1"/>
              <a:t>流水线</a:t>
            </a:r>
            <a:endParaRPr lang="zh-CN" altLang="en-US" sz="6600" b="1"/>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0" name="Rectangle 3"/>
          <p:cNvSpPr>
            <a:spLocks noGrp="1" noChangeArrowheads="1"/>
          </p:cNvSpPr>
          <p:nvPr>
            <p:ph type="body" idx="4294967295"/>
          </p:nvPr>
        </p:nvSpPr>
        <p:spPr>
          <a:xfrm>
            <a:off x="838201" y="1959769"/>
            <a:ext cx="7693025" cy="2605088"/>
          </a:xfrm>
        </p:spPr>
        <p:txBody>
          <a:bodyPr/>
          <a:lstStyle/>
          <a:p>
            <a:r>
              <a:rPr lang="en-US" altLang="zh-CN" sz="3200" b="1">
                <a:latin typeface="+mn-ea"/>
              </a:rPr>
              <a:t>      </a:t>
            </a:r>
            <a:r>
              <a:rPr lang="zh-CN" altLang="en-US" sz="3200" b="1">
                <a:latin typeface="+mn-ea"/>
              </a:rPr>
              <a:t>流水线又称为</a:t>
            </a:r>
            <a:r>
              <a:rPr lang="zh-CN" altLang="en-US" sz="3200" b="1">
                <a:latin typeface="+mn-ea"/>
                <a:hlinkClick r:id="rId2"/>
              </a:rPr>
              <a:t>装配线</a:t>
            </a:r>
            <a:r>
              <a:rPr lang="en-US" altLang="zh-CN" sz="3200" b="1">
                <a:latin typeface="+mn-ea"/>
              </a:rPr>
              <a:t>,</a:t>
            </a:r>
            <a:r>
              <a:rPr lang="zh-CN" altLang="en-US" sz="3200" b="1">
                <a:latin typeface="+mn-ea"/>
              </a:rPr>
              <a:t>一种工业上的生产方式，</a:t>
            </a:r>
            <a:r>
              <a:rPr lang="zh-CN" altLang="en-US" sz="3200" b="1">
                <a:solidFill>
                  <a:srgbClr val="FF0000"/>
                </a:solidFill>
                <a:latin typeface="+mn-ea"/>
              </a:rPr>
              <a:t>指每一个生产单位只专注处理某一个片段的工作，以提高工作效率及产量 </a:t>
            </a:r>
            <a:endParaRPr lang="zh-CN" altLang="en-US" sz="3200" b="1">
              <a:solidFill>
                <a:srgbClr val="FF0000"/>
              </a:solidFill>
              <a:latin typeface="+mn-ea"/>
            </a:endParaRPr>
          </a:p>
          <a:p>
            <a:endParaRPr lang="en-US" altLang="zh-CN"/>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4" name="Rectangle 2"/>
          <p:cNvSpPr>
            <a:spLocks noGrp="1" noChangeArrowheads="1"/>
          </p:cNvSpPr>
          <p:nvPr>
            <p:ph type="title"/>
          </p:nvPr>
        </p:nvSpPr>
        <p:spPr/>
        <p:txBody>
          <a:bodyPr/>
          <a:lstStyle/>
          <a:p>
            <a:pPr eaLnBrk="1" hangingPunct="1"/>
            <a:r>
              <a:rPr lang="en-US" altLang="zh-CN" smtClean="0"/>
              <a:t> </a:t>
            </a:r>
            <a:r>
              <a:rPr lang="zh-CN" altLang="en-US" b="1" smtClean="0"/>
              <a:t>福特流水线</a:t>
            </a:r>
            <a:endParaRPr lang="zh-CN" altLang="zh-CN" smtClean="0"/>
          </a:p>
        </p:txBody>
      </p:sp>
      <p:pic>
        <p:nvPicPr>
          <p:cNvPr id="8195" name="Picture 4" descr="t01e58ca4446303d714"/>
          <p:cNvPicPr>
            <a:picLocks noChangeAspect="1" noChangeArrowheads="1"/>
          </p:cNvPicPr>
          <p:nvPr/>
        </p:nvPicPr>
        <p:blipFill>
          <a:blip r:embed="rId2"/>
          <a:stretch>
            <a:fillRect/>
          </a:stretch>
        </p:blipFill>
        <p:spPr bwMode="auto">
          <a:xfrm>
            <a:off x="1357290" y="1142990"/>
            <a:ext cx="6324600" cy="3257550"/>
          </a:xfrm>
          <a:prstGeom prst="rect">
            <a:avLst/>
          </a:prstGeom>
          <a:noFill/>
          <a:ln w="9525">
            <a:noFill/>
            <a:miter lim="800000"/>
          </a:ln>
        </p:spPr>
      </p:pic>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8" name="Rectangle 2"/>
          <p:cNvSpPr>
            <a:spLocks noGrp="1" noChangeArrowheads="1"/>
          </p:cNvSpPr>
          <p:nvPr>
            <p:ph type="title" idx="4294967295"/>
          </p:nvPr>
        </p:nvSpPr>
        <p:spPr>
          <a:xfrm>
            <a:off x="285720" y="214296"/>
            <a:ext cx="8540750" cy="857250"/>
          </a:xfrm>
        </p:spPr>
        <p:txBody>
          <a:bodyPr/>
          <a:lstStyle/>
          <a:p>
            <a:r>
              <a:rPr lang="zh-CN" altLang="en-US" sz="4800" b="1"/>
              <a:t>意义</a:t>
            </a:r>
            <a:endParaRPr lang="zh-CN" altLang="en-US" sz="4800" b="1"/>
          </a:p>
        </p:txBody>
      </p:sp>
      <p:sp>
        <p:nvSpPr>
          <p:cNvPr id="9219" name="Rectangle 3"/>
          <p:cNvSpPr>
            <a:spLocks noGrp="1" noChangeArrowheads="1"/>
          </p:cNvSpPr>
          <p:nvPr>
            <p:ph type="body" idx="4294967295"/>
          </p:nvPr>
        </p:nvSpPr>
        <p:spPr>
          <a:xfrm>
            <a:off x="357158" y="1142990"/>
            <a:ext cx="8540750" cy="3657600"/>
          </a:xfrm>
        </p:spPr>
        <p:txBody>
          <a:bodyPr/>
          <a:lstStyle/>
          <a:p>
            <a:r>
              <a:rPr lang="en-US" altLang="zh-CN" b="1"/>
              <a:t>     </a:t>
            </a:r>
            <a:r>
              <a:rPr lang="zh-CN" altLang="en-US" b="1"/>
              <a:t>它使产品的生产工序被分割成一个个的环节，工人间的</a:t>
            </a:r>
            <a:r>
              <a:rPr lang="zh-CN" altLang="en-US" b="1">
                <a:solidFill>
                  <a:srgbClr val="FF0000"/>
                </a:solidFill>
              </a:rPr>
              <a:t>分工更为细致</a:t>
            </a:r>
            <a:r>
              <a:rPr lang="zh-CN" altLang="en-US" b="1"/>
              <a:t>，产品的</a:t>
            </a:r>
            <a:r>
              <a:rPr lang="zh-CN" altLang="en-US" b="1">
                <a:solidFill>
                  <a:srgbClr val="FF0000"/>
                </a:solidFill>
              </a:rPr>
              <a:t>质量和产量大幅度提高</a:t>
            </a:r>
            <a:r>
              <a:rPr lang="en-US" altLang="zh-CN" b="1"/>
              <a:t>,</a:t>
            </a:r>
            <a:r>
              <a:rPr lang="zh-CN" altLang="en-US" b="1">
                <a:solidFill>
                  <a:srgbClr val="FF0000"/>
                </a:solidFill>
              </a:rPr>
              <a:t>极大促进了生产工艺过程和产品的标准化 ，</a:t>
            </a:r>
            <a:r>
              <a:rPr lang="zh-CN" altLang="en-US" b="1"/>
              <a:t>汽车生产流水线以标准化、大批量生产来</a:t>
            </a:r>
            <a:r>
              <a:rPr lang="zh-CN" altLang="en-US" b="1">
                <a:solidFill>
                  <a:srgbClr val="FF0000"/>
                </a:solidFill>
              </a:rPr>
              <a:t>降低生产成本</a:t>
            </a:r>
            <a:r>
              <a:rPr lang="zh-CN" altLang="en-US" b="1"/>
              <a:t>，</a:t>
            </a:r>
            <a:r>
              <a:rPr lang="zh-CN" altLang="en-US" b="1">
                <a:solidFill>
                  <a:srgbClr val="FF0000"/>
                </a:solidFill>
              </a:rPr>
              <a:t>提高生产效率</a:t>
            </a:r>
            <a:r>
              <a:rPr lang="zh-CN" altLang="en-US" b="1"/>
              <a:t>的方式适应了美国当时的国情，汽车工业</a:t>
            </a:r>
            <a:r>
              <a:rPr lang="zh-CN" altLang="en-US" b="1">
                <a:solidFill>
                  <a:srgbClr val="FF0000"/>
                </a:solidFill>
              </a:rPr>
              <a:t>迅速成为美国的一大支柱产业</a:t>
            </a:r>
            <a:r>
              <a:rPr lang="zh-CN" altLang="en-US" b="1"/>
              <a:t>。</a:t>
            </a:r>
            <a:r>
              <a:rPr lang="zh-CN" altLang="en-US"/>
              <a:t> </a:t>
            </a:r>
            <a:endParaRPr lang="zh-CN" altLang="en-US"/>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Rectangle 3"/>
          <p:cNvSpPr>
            <a:spLocks noGrp="1" noChangeArrowheads="1"/>
          </p:cNvSpPr>
          <p:nvPr>
            <p:ph type="body" idx="4294967295"/>
          </p:nvPr>
        </p:nvSpPr>
        <p:spPr>
          <a:xfrm>
            <a:off x="457200" y="400050"/>
            <a:ext cx="8229600" cy="4457715"/>
          </a:xfrm>
        </p:spPr>
        <p:txBody>
          <a:bodyPr/>
          <a:lstStyle/>
          <a:p>
            <a:pPr>
              <a:lnSpc>
                <a:spcPct val="90000"/>
              </a:lnSpc>
            </a:pPr>
            <a:r>
              <a:rPr lang="zh-CN" altLang="en-US" sz="3600" b="1"/>
              <a:t>怎样想到</a:t>
            </a:r>
            <a:endParaRPr lang="zh-CN" altLang="en-US" sz="3600" b="1"/>
          </a:p>
          <a:p>
            <a:pPr>
              <a:lnSpc>
                <a:spcPct val="90000"/>
              </a:lnSpc>
            </a:pPr>
            <a:r>
              <a:rPr lang="zh-CN" altLang="en-US" sz="3600" b="1"/>
              <a:t>    </a:t>
            </a:r>
            <a:r>
              <a:rPr lang="zh-CN" altLang="en-US" b="1"/>
              <a:t>流水线之前</a:t>
            </a:r>
            <a:r>
              <a:rPr lang="en-US" altLang="zh-CN" b="1"/>
              <a:t>,</a:t>
            </a:r>
            <a:r>
              <a:rPr lang="zh-CN" altLang="en-US" b="1"/>
              <a:t>汽车工业</a:t>
            </a:r>
            <a:r>
              <a:rPr lang="zh-CN" altLang="en-US" b="1">
                <a:solidFill>
                  <a:srgbClr val="FF0000"/>
                </a:solidFill>
              </a:rPr>
              <a:t>完全是手工作坊型的 </a:t>
            </a:r>
            <a:r>
              <a:rPr lang="en-US" altLang="zh-CN" b="1">
                <a:solidFill>
                  <a:srgbClr val="FF0000"/>
                </a:solidFill>
              </a:rPr>
              <a:t>. </a:t>
            </a:r>
            <a:endParaRPr lang="en-US" altLang="zh-CN" b="1">
              <a:solidFill>
                <a:srgbClr val="FF0000"/>
              </a:solidFill>
            </a:endParaRPr>
          </a:p>
          <a:p>
            <a:pPr>
              <a:lnSpc>
                <a:spcPct val="90000"/>
              </a:lnSpc>
            </a:pPr>
            <a:r>
              <a:rPr lang="en-US" altLang="zh-CN" b="1"/>
              <a:t>    </a:t>
            </a:r>
            <a:r>
              <a:rPr lang="zh-CN" altLang="en-US" b="1"/>
              <a:t>每装配一辆汽车要</a:t>
            </a:r>
            <a:r>
              <a:rPr lang="en-US" altLang="zh-CN" b="1">
                <a:solidFill>
                  <a:srgbClr val="FF0000"/>
                </a:solidFill>
              </a:rPr>
              <a:t>728</a:t>
            </a:r>
            <a:r>
              <a:rPr lang="zh-CN" altLang="en-US" b="1">
                <a:solidFill>
                  <a:srgbClr val="FF0000"/>
                </a:solidFill>
              </a:rPr>
              <a:t>个人工小时</a:t>
            </a:r>
            <a:r>
              <a:rPr lang="en-US" altLang="zh-CN" b="1"/>
              <a:t>,</a:t>
            </a:r>
            <a:r>
              <a:rPr lang="zh-CN" altLang="en-US" b="1"/>
              <a:t>当时汽车的年产量大约</a:t>
            </a:r>
            <a:r>
              <a:rPr lang="en-US" altLang="zh-CN" b="1">
                <a:solidFill>
                  <a:srgbClr val="FF0000"/>
                </a:solidFill>
              </a:rPr>
              <a:t>12</a:t>
            </a:r>
            <a:r>
              <a:rPr lang="zh-CN" altLang="en-US" b="1">
                <a:solidFill>
                  <a:srgbClr val="FF0000"/>
                </a:solidFill>
              </a:rPr>
              <a:t>辆</a:t>
            </a:r>
            <a:r>
              <a:rPr lang="en-US" altLang="zh-CN" b="1"/>
              <a:t>.</a:t>
            </a:r>
            <a:r>
              <a:rPr lang="zh-CN" altLang="en-US" b="1"/>
              <a:t>这一速度远不能满足巨大的消费市场的需求</a:t>
            </a:r>
            <a:r>
              <a:rPr lang="en-US" altLang="zh-CN" b="1"/>
              <a:t>.</a:t>
            </a:r>
            <a:r>
              <a:rPr lang="zh-CN" altLang="en-US" b="1"/>
              <a:t>所以使得汽车成为富人的象征</a:t>
            </a:r>
            <a:r>
              <a:rPr lang="en-US" altLang="zh-CN" b="1"/>
              <a:t>. </a:t>
            </a:r>
            <a:endParaRPr lang="en-US" altLang="zh-CN" b="1"/>
          </a:p>
          <a:p>
            <a:pPr>
              <a:lnSpc>
                <a:spcPct val="90000"/>
              </a:lnSpc>
            </a:pPr>
            <a:r>
              <a:rPr lang="en-US" altLang="zh-CN" b="1"/>
              <a:t>   </a:t>
            </a:r>
            <a:r>
              <a:rPr lang="zh-CN" altLang="en-US" b="1"/>
              <a:t>福特的梦想是让汽车</a:t>
            </a:r>
            <a:r>
              <a:rPr lang="zh-CN" altLang="en-US" b="1">
                <a:solidFill>
                  <a:srgbClr val="FF0000"/>
                </a:solidFill>
              </a:rPr>
              <a:t>成为大众化的交通工具</a:t>
            </a:r>
            <a:r>
              <a:rPr lang="en-US" altLang="zh-CN" b="1">
                <a:solidFill>
                  <a:srgbClr val="FF0000"/>
                </a:solidFill>
              </a:rPr>
              <a:t>.</a:t>
            </a:r>
            <a:r>
              <a:rPr lang="zh-CN" altLang="en-US" b="1">
                <a:solidFill>
                  <a:srgbClr val="FF0000"/>
                </a:solidFill>
              </a:rPr>
              <a:t>所以</a:t>
            </a:r>
            <a:r>
              <a:rPr lang="en-US" altLang="zh-CN" b="1">
                <a:solidFill>
                  <a:srgbClr val="FF0000"/>
                </a:solidFill>
              </a:rPr>
              <a:t>,</a:t>
            </a:r>
            <a:r>
              <a:rPr lang="zh-CN" altLang="en-US" b="1">
                <a:solidFill>
                  <a:srgbClr val="FF0000"/>
                </a:solidFill>
              </a:rPr>
              <a:t>提高生产速度和生产效率是关键 </a:t>
            </a:r>
            <a:endParaRPr lang="zh-CN" altLang="en-US" b="1">
              <a:solidFill>
                <a:srgbClr val="FF0000"/>
              </a:solidFill>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266" name="Rectangle 3"/>
          <p:cNvSpPr>
            <a:spLocks noGrp="1" noChangeArrowheads="1"/>
          </p:cNvSpPr>
          <p:nvPr>
            <p:ph type="body" idx="4294967295"/>
          </p:nvPr>
        </p:nvSpPr>
        <p:spPr>
          <a:xfrm>
            <a:off x="381000" y="514351"/>
            <a:ext cx="8229600" cy="3394472"/>
          </a:xfrm>
        </p:spPr>
        <p:txBody>
          <a:bodyPr/>
          <a:lstStyle/>
          <a:p>
            <a:endParaRPr lang="en-US" altLang="zh-CN"/>
          </a:p>
          <a:p>
            <a:endParaRPr lang="en-US" altLang="zh-CN"/>
          </a:p>
          <a:p>
            <a:pPr>
              <a:buFontTx/>
              <a:buNone/>
            </a:pPr>
            <a:r>
              <a:rPr lang="en-US" altLang="zh-CN" sz="4800" b="1"/>
              <a:t>       </a:t>
            </a:r>
            <a:r>
              <a:rPr lang="zh-CN" altLang="en-US" sz="4800" b="1"/>
              <a:t>福特流水线诞生了！！</a:t>
            </a:r>
            <a:endParaRPr lang="zh-CN" altLang="en-US" sz="4800" b="1"/>
          </a:p>
        </p:txBody>
      </p:sp>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Rectangle 3"/>
          <p:cNvSpPr>
            <a:spLocks noGrp="1" noChangeArrowheads="1"/>
          </p:cNvSpPr>
          <p:nvPr>
            <p:ph type="body" idx="4294967295"/>
          </p:nvPr>
        </p:nvSpPr>
        <p:spPr>
          <a:xfrm>
            <a:off x="0" y="171450"/>
            <a:ext cx="9072594" cy="4686300"/>
          </a:xfrm>
        </p:spPr>
        <p:txBody>
          <a:bodyPr/>
          <a:lstStyle/>
          <a:p>
            <a:r>
              <a:rPr lang="en-US" altLang="zh-CN" sz="4000" b="1"/>
              <a:t>   </a:t>
            </a:r>
            <a:r>
              <a:rPr lang="en-US" altLang="zh-CN" b="1">
                <a:latin typeface="+mn-ea"/>
              </a:rPr>
              <a:t>1913</a:t>
            </a:r>
            <a:r>
              <a:rPr lang="zh-CN" altLang="en-US" b="1">
                <a:latin typeface="+mn-ea"/>
              </a:rPr>
              <a:t>年</a:t>
            </a:r>
            <a:r>
              <a:rPr lang="en-US" altLang="zh-CN" b="1">
                <a:latin typeface="+mn-ea"/>
              </a:rPr>
              <a:t>,</a:t>
            </a:r>
            <a:r>
              <a:rPr lang="zh-CN" altLang="en-US" b="1">
                <a:latin typeface="+mn-ea"/>
              </a:rPr>
              <a:t>福特应用</a:t>
            </a:r>
            <a:r>
              <a:rPr lang="zh-CN" altLang="en-US" b="1">
                <a:solidFill>
                  <a:srgbClr val="FF0000"/>
                </a:solidFill>
                <a:latin typeface="+mn-ea"/>
              </a:rPr>
              <a:t>创新理念</a:t>
            </a:r>
            <a:r>
              <a:rPr lang="zh-CN" altLang="en-US" b="1">
                <a:latin typeface="+mn-ea"/>
              </a:rPr>
              <a:t>和</a:t>
            </a:r>
            <a:r>
              <a:rPr lang="zh-CN" altLang="en-US" b="1">
                <a:solidFill>
                  <a:srgbClr val="FF0000"/>
                </a:solidFill>
                <a:latin typeface="+mn-ea"/>
              </a:rPr>
              <a:t>反向思维逻辑</a:t>
            </a:r>
            <a:r>
              <a:rPr lang="zh-CN" altLang="en-US" b="1">
                <a:latin typeface="+mn-ea"/>
              </a:rPr>
              <a:t>提出在汽车组装中，汽车底盘</a:t>
            </a:r>
            <a:r>
              <a:rPr lang="zh-CN" altLang="en-US" b="1">
                <a:solidFill>
                  <a:srgbClr val="FF0000"/>
                </a:solidFill>
                <a:latin typeface="+mn-ea"/>
              </a:rPr>
              <a:t>在传送带上以一定速度从一端向另一端前行</a:t>
            </a:r>
            <a:r>
              <a:rPr lang="en-US" altLang="zh-CN" b="1">
                <a:latin typeface="+mn-ea"/>
              </a:rPr>
              <a:t>.</a:t>
            </a:r>
            <a:r>
              <a:rPr lang="zh-CN" altLang="en-US" b="1">
                <a:solidFill>
                  <a:srgbClr val="FF0000"/>
                </a:solidFill>
                <a:latin typeface="+mn-ea"/>
              </a:rPr>
              <a:t>前行中，逐步装上</a:t>
            </a:r>
            <a:r>
              <a:rPr lang="zh-CN" altLang="en-US" b="1">
                <a:latin typeface="+mn-ea"/>
              </a:rPr>
              <a:t>发动机，操控系统，车厢，方向盘，仪表，车灯，车窗玻璃、车轮，一辆完整的车组装成了</a:t>
            </a:r>
            <a:r>
              <a:rPr lang="en-US" altLang="zh-CN" b="1">
                <a:latin typeface="+mn-ea"/>
              </a:rPr>
              <a:t>.</a:t>
            </a:r>
            <a:r>
              <a:rPr lang="zh-CN" altLang="en-US" b="1">
                <a:latin typeface="+mn-ea"/>
              </a:rPr>
              <a:t>第一条流水线使每辆</a:t>
            </a:r>
            <a:r>
              <a:rPr lang="en-US" altLang="zh-CN" b="1">
                <a:latin typeface="+mn-ea"/>
              </a:rPr>
              <a:t>T</a:t>
            </a:r>
            <a:r>
              <a:rPr lang="zh-CN" altLang="en-US" b="1">
                <a:latin typeface="+mn-ea"/>
              </a:rPr>
              <a:t>型汽车的组装时间由原来的</a:t>
            </a:r>
            <a:r>
              <a:rPr lang="en-US" altLang="zh-CN" b="1">
                <a:solidFill>
                  <a:srgbClr val="FF0000"/>
                </a:solidFill>
                <a:latin typeface="+mn-ea"/>
              </a:rPr>
              <a:t>12</a:t>
            </a:r>
            <a:r>
              <a:rPr lang="zh-CN" altLang="en-US" b="1">
                <a:solidFill>
                  <a:srgbClr val="FF0000"/>
                </a:solidFill>
                <a:latin typeface="+mn-ea"/>
              </a:rPr>
              <a:t>小时</a:t>
            </a:r>
            <a:r>
              <a:rPr lang="en-US" altLang="zh-CN" b="1">
                <a:solidFill>
                  <a:srgbClr val="FF0000"/>
                </a:solidFill>
                <a:latin typeface="+mn-ea"/>
              </a:rPr>
              <a:t>28</a:t>
            </a:r>
            <a:r>
              <a:rPr lang="zh-CN" altLang="en-US" b="1">
                <a:solidFill>
                  <a:srgbClr val="FF0000"/>
                </a:solidFill>
                <a:latin typeface="+mn-ea"/>
              </a:rPr>
              <a:t>分钟</a:t>
            </a:r>
            <a:r>
              <a:rPr lang="zh-CN" altLang="en-US" b="1">
                <a:latin typeface="+mn-ea"/>
              </a:rPr>
              <a:t>缩短至</a:t>
            </a:r>
            <a:r>
              <a:rPr lang="en-US" altLang="zh-CN" b="1">
                <a:solidFill>
                  <a:srgbClr val="FF0000"/>
                </a:solidFill>
                <a:latin typeface="+mn-ea"/>
              </a:rPr>
              <a:t>90</a:t>
            </a:r>
            <a:r>
              <a:rPr lang="zh-CN" altLang="en-US" b="1">
                <a:solidFill>
                  <a:srgbClr val="FF0000"/>
                </a:solidFill>
                <a:latin typeface="+mn-ea"/>
              </a:rPr>
              <a:t>分钟</a:t>
            </a:r>
            <a:r>
              <a:rPr lang="zh-CN" altLang="en-US" b="1">
                <a:latin typeface="+mn-ea"/>
              </a:rPr>
              <a:t>，生产效率提高了</a:t>
            </a:r>
            <a:r>
              <a:rPr lang="en-US" altLang="zh-CN" b="1">
                <a:solidFill>
                  <a:srgbClr val="FF0000"/>
                </a:solidFill>
                <a:latin typeface="+mn-ea"/>
              </a:rPr>
              <a:t>8</a:t>
            </a:r>
            <a:r>
              <a:rPr lang="zh-CN" altLang="en-US" b="1">
                <a:latin typeface="+mn-ea"/>
              </a:rPr>
              <a:t>倍</a:t>
            </a:r>
            <a:r>
              <a:rPr lang="en-US" altLang="zh-CN" b="1">
                <a:latin typeface="+mn-ea"/>
              </a:rPr>
              <a:t>! </a:t>
            </a:r>
            <a:endParaRPr lang="en-US" altLang="zh-CN" b="1">
              <a:latin typeface="+mn-ea"/>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Rectangle 3"/>
          <p:cNvSpPr>
            <a:spLocks noGrp="1" noChangeArrowheads="1"/>
          </p:cNvSpPr>
          <p:nvPr>
            <p:ph type="body" idx="4294967295"/>
          </p:nvPr>
        </p:nvSpPr>
        <p:spPr>
          <a:xfrm>
            <a:off x="381000" y="514350"/>
            <a:ext cx="8229600" cy="4114800"/>
          </a:xfrm>
        </p:spPr>
        <p:txBody>
          <a:bodyPr/>
          <a:lstStyle/>
          <a:p>
            <a:r>
              <a:rPr lang="zh-CN" altLang="en-US" sz="2800" b="1">
                <a:latin typeface="+mn-ea"/>
              </a:rPr>
              <a:t>为什么能提速</a:t>
            </a:r>
            <a:endParaRPr lang="zh-CN" altLang="en-US" sz="2800" b="1">
              <a:latin typeface="+mn-ea"/>
            </a:endParaRPr>
          </a:p>
          <a:p>
            <a:r>
              <a:rPr lang="zh-CN" altLang="en-US" sz="2800" b="1">
                <a:latin typeface="+mn-ea"/>
              </a:rPr>
              <a:t>流水线是把</a:t>
            </a:r>
            <a:r>
              <a:rPr lang="zh-CN" altLang="en-US" sz="2800" b="1">
                <a:solidFill>
                  <a:srgbClr val="FF0000"/>
                </a:solidFill>
                <a:latin typeface="+mn-ea"/>
              </a:rPr>
              <a:t>一个重复的过程分为若干个子过程，每个子过程可以和其他子过程并行运作 </a:t>
            </a:r>
            <a:endParaRPr lang="zh-CN" altLang="en-US" sz="2800" b="1">
              <a:solidFill>
                <a:srgbClr val="FF0000"/>
              </a:solidFill>
              <a:latin typeface="+mn-ea"/>
            </a:endParaRPr>
          </a:p>
          <a:p>
            <a:r>
              <a:rPr lang="zh-CN" altLang="en-US" sz="2800" b="1">
                <a:latin typeface="+mn-ea"/>
              </a:rPr>
              <a:t>福特把装配汽车的零件装在敞口箱里，放在输送带上，送到技工面前，工人只需站在输送带两边，</a:t>
            </a:r>
            <a:r>
              <a:rPr lang="zh-CN" altLang="en-US" sz="2800" b="1">
                <a:solidFill>
                  <a:srgbClr val="FF0000"/>
                </a:solidFill>
                <a:latin typeface="+mn-ea"/>
              </a:rPr>
              <a:t>节省了来往取零件的时间</a:t>
            </a:r>
            <a:r>
              <a:rPr lang="en-US" altLang="zh-CN" sz="2800" b="1">
                <a:latin typeface="+mn-ea"/>
              </a:rPr>
              <a:t>.</a:t>
            </a:r>
            <a:r>
              <a:rPr lang="zh-CN" altLang="en-US" sz="2800" b="1">
                <a:latin typeface="+mn-ea"/>
              </a:rPr>
              <a:t>而且装配底盘时，让工人拖着底盘通过预先排列好的一堆零件，</a:t>
            </a:r>
            <a:r>
              <a:rPr lang="zh-CN" altLang="en-US" sz="2800" b="1">
                <a:solidFill>
                  <a:srgbClr val="FF0000"/>
                </a:solidFill>
                <a:latin typeface="+mn-ea"/>
              </a:rPr>
              <a:t>负责装配的工人只需安装</a:t>
            </a:r>
            <a:r>
              <a:rPr lang="zh-CN" altLang="en-US" sz="2800" b="1">
                <a:latin typeface="+mn-ea"/>
              </a:rPr>
              <a:t>，这样装配速度自然加快了。 </a:t>
            </a:r>
            <a:endParaRPr lang="zh-CN" altLang="en-US" sz="2800" b="1">
              <a:latin typeface="+mn-ea"/>
            </a:endParaRPr>
          </a:p>
        </p:txBody>
      </p:sp>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338" name="Rectangle 3"/>
          <p:cNvSpPr>
            <a:spLocks noGrp="1" noChangeArrowheads="1"/>
          </p:cNvSpPr>
          <p:nvPr>
            <p:ph type="body" idx="4294967295"/>
          </p:nvPr>
        </p:nvSpPr>
        <p:spPr>
          <a:xfrm>
            <a:off x="457200" y="285750"/>
            <a:ext cx="8229600" cy="4572000"/>
          </a:xfrm>
        </p:spPr>
        <p:txBody>
          <a:bodyPr/>
          <a:lstStyle/>
          <a:p>
            <a:r>
              <a:rPr lang="zh-CN" altLang="en-US" b="1">
                <a:latin typeface="+mn-ea"/>
              </a:rPr>
              <a:t>流水线使用后</a:t>
            </a:r>
            <a:endParaRPr lang="zh-CN" altLang="en-US" b="1">
              <a:latin typeface="+mn-ea"/>
            </a:endParaRPr>
          </a:p>
          <a:p>
            <a:r>
              <a:rPr lang="zh-CN" altLang="en-US" b="1">
                <a:latin typeface="+mn-ea"/>
              </a:rPr>
              <a:t>他在一年之中生产</a:t>
            </a:r>
            <a:r>
              <a:rPr lang="zh-CN" altLang="en-US" b="1">
                <a:solidFill>
                  <a:srgbClr val="FF0000"/>
                </a:solidFill>
                <a:latin typeface="+mn-ea"/>
              </a:rPr>
              <a:t>几十万辆汽车</a:t>
            </a:r>
            <a:r>
              <a:rPr lang="zh-CN" altLang="en-US" b="1">
                <a:latin typeface="+mn-ea"/>
              </a:rPr>
              <a:t>，这个新的系统既</a:t>
            </a:r>
            <a:r>
              <a:rPr lang="zh-CN" altLang="en-US" b="1">
                <a:solidFill>
                  <a:srgbClr val="FF0000"/>
                </a:solidFill>
                <a:latin typeface="+mn-ea"/>
              </a:rPr>
              <a:t>有效又经济</a:t>
            </a:r>
            <a:r>
              <a:rPr lang="en-US" altLang="zh-CN" b="1">
                <a:latin typeface="+mn-ea"/>
              </a:rPr>
              <a:t>.</a:t>
            </a:r>
            <a:r>
              <a:rPr lang="zh-CN" altLang="en-US" b="1">
                <a:latin typeface="+mn-ea"/>
              </a:rPr>
              <a:t>结果他把汽车的价格</a:t>
            </a:r>
            <a:r>
              <a:rPr lang="zh-CN" altLang="en-US" b="1">
                <a:solidFill>
                  <a:srgbClr val="FF0000"/>
                </a:solidFill>
                <a:latin typeface="+mn-ea"/>
              </a:rPr>
              <a:t>削减了一半</a:t>
            </a:r>
            <a:r>
              <a:rPr lang="zh-CN" altLang="en-US" b="1">
                <a:latin typeface="+mn-ea"/>
              </a:rPr>
              <a:t>，降至每辆</a:t>
            </a:r>
            <a:r>
              <a:rPr lang="en-US" altLang="zh-CN" b="1">
                <a:latin typeface="+mn-ea"/>
              </a:rPr>
              <a:t>260</a:t>
            </a:r>
            <a:r>
              <a:rPr lang="zh-CN" altLang="en-US" b="1">
                <a:latin typeface="+mn-ea"/>
              </a:rPr>
              <a:t>美元，</a:t>
            </a:r>
            <a:r>
              <a:rPr lang="en-US" altLang="zh-CN" b="1">
                <a:latin typeface="+mn-ea"/>
              </a:rPr>
              <a:t>1913</a:t>
            </a:r>
            <a:r>
              <a:rPr lang="zh-CN" altLang="en-US" b="1">
                <a:latin typeface="+mn-ea"/>
              </a:rPr>
              <a:t>年</a:t>
            </a:r>
            <a:r>
              <a:rPr lang="en-US" altLang="zh-CN" b="1">
                <a:latin typeface="+mn-ea"/>
              </a:rPr>
              <a:t>,</a:t>
            </a:r>
            <a:r>
              <a:rPr lang="zh-CN" altLang="en-US" b="1">
                <a:latin typeface="+mn-ea"/>
              </a:rPr>
              <a:t>美国人均收入为</a:t>
            </a:r>
            <a:r>
              <a:rPr lang="en-US" altLang="zh-CN" b="1">
                <a:latin typeface="+mn-ea"/>
              </a:rPr>
              <a:t>5301</a:t>
            </a:r>
            <a:r>
              <a:rPr lang="zh-CN" altLang="en-US" b="1">
                <a:latin typeface="+mn-ea"/>
              </a:rPr>
              <a:t>美元</a:t>
            </a:r>
            <a:r>
              <a:rPr lang="en-US" altLang="zh-CN" b="1">
                <a:latin typeface="+mn-ea"/>
              </a:rPr>
              <a:t>,</a:t>
            </a:r>
            <a:r>
              <a:rPr lang="en-US" altLang="zh-CN" b="1">
                <a:solidFill>
                  <a:srgbClr val="FF0000"/>
                </a:solidFill>
                <a:latin typeface="+mn-ea"/>
              </a:rPr>
              <a:t>1914</a:t>
            </a:r>
            <a:r>
              <a:rPr lang="zh-CN" altLang="en-US" b="1">
                <a:solidFill>
                  <a:srgbClr val="FF0000"/>
                </a:solidFill>
                <a:latin typeface="+mn-ea"/>
              </a:rPr>
              <a:t>年</a:t>
            </a:r>
            <a:r>
              <a:rPr lang="en-US" altLang="zh-CN" b="1">
                <a:solidFill>
                  <a:srgbClr val="FF0000"/>
                </a:solidFill>
                <a:latin typeface="+mn-ea"/>
              </a:rPr>
              <a:t>,</a:t>
            </a:r>
            <a:r>
              <a:rPr lang="zh-CN" altLang="en-US" b="1">
                <a:solidFill>
                  <a:srgbClr val="FF0000"/>
                </a:solidFill>
                <a:latin typeface="+mn-ea"/>
              </a:rPr>
              <a:t>一个工人工作不到四个月就可以买一辆</a:t>
            </a:r>
            <a:r>
              <a:rPr lang="en-US" altLang="zh-CN" b="1">
                <a:solidFill>
                  <a:srgbClr val="FF0000"/>
                </a:solidFill>
                <a:latin typeface="+mn-ea"/>
              </a:rPr>
              <a:t>T</a:t>
            </a:r>
            <a:r>
              <a:rPr lang="zh-CN" altLang="en-US" b="1">
                <a:solidFill>
                  <a:srgbClr val="FF0000"/>
                </a:solidFill>
                <a:latin typeface="+mn-ea"/>
              </a:rPr>
              <a:t>型车。 </a:t>
            </a:r>
            <a:endParaRPr lang="zh-CN" altLang="en-US" b="1">
              <a:solidFill>
                <a:srgbClr val="FF0000"/>
              </a:solidFill>
              <a:latin typeface="+mn-ea"/>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Rectangle 3"/>
          <p:cNvSpPr>
            <a:spLocks noGrp="1" noChangeArrowheads="1"/>
          </p:cNvSpPr>
          <p:nvPr>
            <p:ph type="body" idx="4294967295"/>
          </p:nvPr>
        </p:nvSpPr>
        <p:spPr>
          <a:xfrm>
            <a:off x="381000" y="1428751"/>
            <a:ext cx="8229600" cy="2022872"/>
          </a:xfrm>
        </p:spPr>
        <p:txBody>
          <a:bodyPr/>
          <a:lstStyle/>
          <a:p>
            <a:r>
              <a:rPr lang="en-US" altLang="zh-CN" sz="4400" b="1"/>
              <a:t>       </a:t>
            </a:r>
            <a:r>
              <a:rPr lang="zh-CN" altLang="en-US" sz="4400" b="1"/>
              <a:t>福特流水线为生产加工工业带来了飞跃性进展！！</a:t>
            </a:r>
            <a:endParaRPr lang="zh-CN" altLang="en-US" sz="4400" b="1"/>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386" name="Rectangle 2"/>
          <p:cNvSpPr>
            <a:spLocks noGrp="1" noChangeArrowheads="1"/>
          </p:cNvSpPr>
          <p:nvPr>
            <p:ph type="title"/>
          </p:nvPr>
        </p:nvSpPr>
        <p:spPr/>
        <p:txBody>
          <a:bodyPr/>
          <a:lstStyle/>
          <a:p>
            <a:pPr eaLnBrk="1" hangingPunct="1"/>
            <a:endParaRPr lang="zh-CN" altLang="zh-CN" smtClean="0"/>
          </a:p>
        </p:txBody>
      </p:sp>
      <p:sp>
        <p:nvSpPr>
          <p:cNvPr id="16387" name="Rectangle 3"/>
          <p:cNvSpPr>
            <a:spLocks noGrp="1" noChangeArrowheads="1"/>
          </p:cNvSpPr>
          <p:nvPr>
            <p:ph type="body" idx="1"/>
          </p:nvPr>
        </p:nvSpPr>
        <p:spPr/>
        <p:txBody>
          <a:bodyPr/>
          <a:lstStyle/>
          <a:p>
            <a:pPr eaLnBrk="1" hangingPunct="1"/>
            <a:endParaRPr lang="zh-CN" altLang="zh-CN" smtClean="0"/>
          </a:p>
        </p:txBody>
      </p:sp>
      <p:pic>
        <p:nvPicPr>
          <p:cNvPr id="16388" name="Picture 4" descr="640"/>
          <p:cNvPicPr>
            <a:picLocks noChangeAspect="1" noChangeArrowheads="1"/>
          </p:cNvPicPr>
          <p:nvPr/>
        </p:nvPicPr>
        <p:blipFill>
          <a:blip r:embed="rId2"/>
          <a:stretch>
            <a:fillRect/>
          </a:stretch>
        </p:blipFill>
        <p:spPr bwMode="auto">
          <a:xfrm>
            <a:off x="0" y="0"/>
            <a:ext cx="9144000" cy="5143500"/>
          </a:xfrm>
          <a:prstGeom prst="rect">
            <a:avLst/>
          </a:prstGeom>
          <a:noFill/>
          <a:ln w="9525">
            <a:noFill/>
            <a:miter lim="800000"/>
          </a:ln>
        </p:spPr>
      </p:pic>
      <p:sp>
        <p:nvSpPr>
          <p:cNvPr id="16389" name="WordArt 6"/>
          <p:cNvSpPr>
            <a:spLocks noChangeArrowheads="1" noChangeShapeType="1" noTextEdit="1"/>
          </p:cNvSpPr>
          <p:nvPr/>
        </p:nvSpPr>
        <p:spPr bwMode="auto">
          <a:xfrm>
            <a:off x="3048000" y="2057401"/>
            <a:ext cx="3429000" cy="1202531"/>
          </a:xfrm>
          <a:prstGeom prst="rect">
            <a:avLst/>
          </a:prstGeom>
        </p:spPr>
        <p:txBody>
          <a:bodyPr wrap="none" fromWordArt="1">
            <a:prstTxWarp prst="textPlain">
              <a:avLst>
                <a:gd name="adj" fmla="val 50000"/>
              </a:avLst>
            </a:prstTxWarp>
          </a:bodyPr>
          <a:lstStyle/>
          <a:p>
            <a:pPr algn="ctr"/>
            <a:r>
              <a:rPr lang="zh-CN" altLang="en-US" sz="3600" b="1"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谢谢大家</a:t>
            </a:r>
            <a:endParaRPr lang="zh-CN" altLang="en-US" sz="3600" b="1" kern="10">
              <a:ln w="19050">
                <a:solidFill>
                  <a:srgbClr val="99CCFF"/>
                </a:solidFill>
                <a:round/>
              </a:ln>
              <a:solidFill>
                <a:srgbClr val="0066CC"/>
              </a:solidFill>
              <a:effectLst>
                <a:outerShdw dist="35921" dir="2700000" algn="ctr" rotWithShape="0">
                  <a:srgbClr val="990000"/>
                </a:outerShdw>
              </a:effectLst>
              <a:latin typeface="宋体" pitchFamily="2" charset="-122"/>
              <a:ea typeface="宋体" pitchFamily="2" charset="-122"/>
            </a:endParaRP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535767"/>
            <a:ext cx="8229600" cy="4395135"/>
          </a:xfrm>
        </p:spPr>
        <p:txBody>
          <a:bodyPr/>
          <a:lstStyle/>
          <a:p>
            <a:endParaRPr lang="en-US" altLang="zh-CN" smtClean="0"/>
          </a:p>
          <a:p>
            <a:r>
              <a:rPr lang="zh-CN" altLang="en-US" sz="3200" b="1" smtClean="0">
                <a:latin typeface="宋体" panose="02010600030101010101" pitchFamily="2" charset="-122"/>
                <a:ea typeface="宋体" panose="02010600030101010101" pitchFamily="2" charset="-122"/>
              </a:rPr>
              <a:t>下面，请大家分组学习一下，工业革命后生活方式的变化。</a:t>
            </a:r>
            <a:endParaRPr lang="zh-CN" altLang="en-US" sz="3200" b="1" smtClean="0">
              <a:latin typeface="宋体" panose="02010600030101010101" pitchFamily="2" charset="-122"/>
              <a:ea typeface="宋体" panose="02010600030101010101" pitchFamily="2" charset="-122"/>
            </a:endParaRPr>
          </a:p>
          <a:p>
            <a:pPr algn="ctr"/>
            <a:r>
              <a:rPr lang="zh-CN" altLang="en-US" sz="3200" b="1" smtClean="0">
                <a:latin typeface="楷体" panose="02010609060101010101" pitchFamily="49" charset="-122"/>
                <a:ea typeface="楷体" panose="02010609060101010101" pitchFamily="49" charset="-122"/>
              </a:rPr>
              <a:t>第一第二段，一组。</a:t>
            </a:r>
            <a:endParaRPr lang="zh-CN" altLang="en-US" sz="3200" b="1" smtClean="0">
              <a:latin typeface="楷体" panose="02010609060101010101" pitchFamily="49" charset="-122"/>
              <a:ea typeface="楷体" panose="02010609060101010101" pitchFamily="49" charset="-122"/>
            </a:endParaRPr>
          </a:p>
          <a:p>
            <a:pPr algn="ctr"/>
            <a:r>
              <a:rPr lang="zh-CN" altLang="en-US" sz="3200" b="1" smtClean="0">
                <a:latin typeface="楷体" panose="02010609060101010101" pitchFamily="49" charset="-122"/>
                <a:ea typeface="楷体" panose="02010609060101010101" pitchFamily="49" charset="-122"/>
              </a:rPr>
              <a:t>第三第四段，二组。</a:t>
            </a:r>
            <a:endParaRPr lang="zh-CN" altLang="en-US" sz="3200" b="1" smtClean="0">
              <a:latin typeface="楷体" panose="02010609060101010101" pitchFamily="49" charset="-122"/>
              <a:ea typeface="楷体" panose="02010609060101010101" pitchFamily="49" charset="-122"/>
            </a:endParaRPr>
          </a:p>
          <a:p>
            <a:pPr algn="ctr"/>
            <a:r>
              <a:rPr lang="zh-CN" altLang="en-US" sz="3200" b="1" smtClean="0">
                <a:latin typeface="楷体" panose="02010609060101010101" pitchFamily="49" charset="-122"/>
                <a:ea typeface="楷体" panose="02010609060101010101" pitchFamily="49" charset="-122"/>
              </a:rPr>
              <a:t>第五第六段，三组。</a:t>
            </a:r>
            <a:endParaRPr lang="zh-CN" altLang="en-US" sz="3200" b="1" smtClean="0">
              <a:latin typeface="楷体" panose="02010609060101010101" pitchFamily="49" charset="-122"/>
              <a:ea typeface="楷体" panose="02010609060101010101" pitchFamily="49" charset="-122"/>
            </a:endParaRPr>
          </a:p>
          <a:p>
            <a:endParaRPr lang="en-US" altLang="zh-CN" sz="3200" b="1" smtClean="0">
              <a:latin typeface="宋体" panose="02010600030101010101" pitchFamily="2" charset="-122"/>
              <a:ea typeface="宋体" panose="02010600030101010101" pitchFamily="2" charset="-122"/>
            </a:endParaRPr>
          </a:p>
          <a:p>
            <a:r>
              <a:rPr lang="zh-CN" altLang="en-US" sz="3200" b="1" smtClean="0">
                <a:latin typeface="华文行楷" pitchFamily="2" charset="-122"/>
                <a:ea typeface="华文行楷" pitchFamily="2" charset="-122"/>
              </a:rPr>
              <a:t>请大家用</a:t>
            </a:r>
            <a:r>
              <a:rPr lang="zh-CN" altLang="en-US" sz="3200" b="1" smtClean="0">
                <a:solidFill>
                  <a:srgbClr val="FF0000"/>
                </a:solidFill>
                <a:latin typeface="华文行楷" pitchFamily="2" charset="-122"/>
                <a:ea typeface="华文行楷" pitchFamily="2" charset="-122"/>
              </a:rPr>
              <a:t>两个</a:t>
            </a:r>
            <a:r>
              <a:rPr lang="zh-CN" altLang="en-US" sz="3200" b="1" smtClean="0">
                <a:latin typeface="华文行楷" pitchFamily="2" charset="-122"/>
                <a:ea typeface="华文行楷" pitchFamily="2" charset="-122"/>
              </a:rPr>
              <a:t>词来概括你所看到的影响。</a:t>
            </a:r>
            <a:endParaRPr lang="zh-CN" altLang="en-US" sz="3200" b="1" smtClean="0">
              <a:latin typeface="华文行楷" pitchFamily="2" charset="-122"/>
              <a:ea typeface="华文行楷" pitchFamily="2" charset="-122"/>
            </a:endParaRPr>
          </a:p>
          <a:p>
            <a:pPr>
              <a:buNone/>
            </a:pPr>
            <a:endParaRPr lang="zh-CN" altLang="en-US"/>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589345"/>
            <a:ext cx="8229600" cy="4154105"/>
          </a:xfrm>
        </p:spPr>
        <p:txBody>
          <a:bodyPr/>
          <a:lstStyle/>
          <a:p>
            <a:pPr>
              <a:buNone/>
            </a:pPr>
            <a:r>
              <a:rPr lang="zh-CN" altLang="en-US" sz="3200" b="1" smtClean="0"/>
              <a:t>三、工业革命后生活方式的变化</a:t>
            </a:r>
            <a:endParaRPr lang="zh-CN" altLang="en-US" sz="3200" b="1" smtClean="0"/>
          </a:p>
          <a:p>
            <a:pPr marL="365125" indent="-9525">
              <a:lnSpc>
                <a:spcPct val="150000"/>
              </a:lnSpc>
              <a:buNone/>
            </a:pPr>
            <a:r>
              <a:rPr lang="zh-CN" altLang="en-US" sz="3200" b="1" smtClean="0">
                <a:latin typeface="楷体" panose="02010609060101010101" pitchFamily="49" charset="-122"/>
                <a:ea typeface="楷体" panose="02010609060101010101" pitchFamily="49" charset="-122"/>
              </a:rPr>
              <a:t>城市化、交通革命；</a:t>
            </a:r>
            <a:endParaRPr lang="zh-CN" altLang="en-US" sz="3200" b="1" smtClean="0">
              <a:latin typeface="楷体" panose="02010609060101010101" pitchFamily="49" charset="-122"/>
              <a:ea typeface="楷体" panose="02010609060101010101" pitchFamily="49" charset="-122"/>
            </a:endParaRPr>
          </a:p>
          <a:p>
            <a:pPr marL="365125" indent="-9525">
              <a:lnSpc>
                <a:spcPct val="150000"/>
              </a:lnSpc>
              <a:buNone/>
            </a:pPr>
            <a:r>
              <a:rPr lang="zh-CN" altLang="en-US" sz="3200" b="1" smtClean="0">
                <a:latin typeface="楷体" panose="02010609060101010101" pitchFamily="49" charset="-122"/>
                <a:ea typeface="楷体" panose="02010609060101010101" pitchFamily="49" charset="-122"/>
              </a:rPr>
              <a:t>城乡差距、时间观念；</a:t>
            </a:r>
            <a:endParaRPr lang="zh-CN" altLang="en-US" sz="3200" b="1" smtClean="0">
              <a:latin typeface="楷体" panose="02010609060101010101" pitchFamily="49" charset="-122"/>
              <a:ea typeface="楷体" panose="02010609060101010101" pitchFamily="49" charset="-122"/>
            </a:endParaRPr>
          </a:p>
          <a:p>
            <a:pPr marL="365125" indent="-9525">
              <a:lnSpc>
                <a:spcPct val="150000"/>
              </a:lnSpc>
              <a:buNone/>
            </a:pPr>
            <a:r>
              <a:rPr lang="zh-CN" altLang="en-US" sz="3200" b="1" smtClean="0">
                <a:latin typeface="楷体" panose="02010609060101010101" pitchFamily="49" charset="-122"/>
                <a:ea typeface="楷体" panose="02010609060101010101" pitchFamily="49" charset="-122"/>
              </a:rPr>
              <a:t>文化素质、消极影响；</a:t>
            </a:r>
            <a:endParaRPr lang="zh-CN" altLang="en-US" sz="3200" b="1" smtClean="0">
              <a:latin typeface="楷体" panose="02010609060101010101" pitchFamily="49" charset="-122"/>
              <a:ea typeface="楷体" panose="02010609060101010101" pitchFamily="49" charset="-122"/>
            </a:endParaRPr>
          </a:p>
          <a:p>
            <a:pPr>
              <a:buNone/>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0" name="Picture 2"/>
          <p:cNvPicPr>
            <a:picLocks noGrp="1" noChangeAspect="1" noChangeArrowheads="1"/>
          </p:cNvPicPr>
          <p:nvPr>
            <p:ph idx="1"/>
          </p:nvPr>
        </p:nvPicPr>
        <p:blipFill>
          <a:blip r:embed="rId2"/>
          <a:stretch>
            <a:fillRect/>
          </a:stretch>
        </p:blipFill>
        <p:spPr bwMode="auto">
          <a:xfrm>
            <a:off x="1321693" y="16254"/>
            <a:ext cx="2893117" cy="5127246"/>
          </a:xfrm>
          <a:prstGeom prst="rect">
            <a:avLst/>
          </a:prstGeom>
          <a:noFill/>
          <a:ln w="9525">
            <a:noFill/>
            <a:miter lim="800000"/>
          </a:ln>
          <a:effectLst/>
        </p:spPr>
      </p:pic>
      <p:pic>
        <p:nvPicPr>
          <p:cNvPr id="8" name="Picture 2"/>
          <p:cNvPicPr>
            <a:picLocks noChangeAspect="1" noChangeArrowheads="1"/>
          </p:cNvPicPr>
          <p:nvPr/>
        </p:nvPicPr>
        <p:blipFill>
          <a:blip r:embed="rId3"/>
          <a:stretch>
            <a:fillRect/>
          </a:stretch>
        </p:blipFill>
        <p:spPr bwMode="auto">
          <a:xfrm>
            <a:off x="4500562" y="0"/>
            <a:ext cx="2928958" cy="5150880"/>
          </a:xfrm>
          <a:prstGeom prst="rect">
            <a:avLst/>
          </a:prstGeom>
          <a:noFill/>
          <a:ln w="9525">
            <a:noFill/>
            <a:miter lim="800000"/>
          </a:ln>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500034" y="1178709"/>
            <a:ext cx="8229600" cy="3394710"/>
          </a:xfrm>
        </p:spPr>
        <p:txBody>
          <a:bodyPr/>
          <a:lstStyle/>
          <a:p>
            <a:pPr>
              <a:lnSpc>
                <a:spcPct val="150000"/>
              </a:lnSpc>
            </a:pPr>
            <a:r>
              <a:rPr lang="zh-CN" altLang="en-US" sz="3600" b="1" smtClean="0">
                <a:latin typeface="楷体" panose="02010609060101010101" pitchFamily="49" charset="-122"/>
                <a:ea typeface="楷体" panose="02010609060101010101" pitchFamily="49" charset="-122"/>
              </a:rPr>
              <a:t>物质生活的</a:t>
            </a:r>
            <a:r>
              <a:rPr lang="zh-CN" altLang="en-US" sz="3600" b="1" u="sng" smtClean="0">
                <a:latin typeface="楷体" panose="02010609060101010101" pitchFamily="49" charset="-122"/>
                <a:ea typeface="楷体" panose="02010609060101010101" pitchFamily="49" charset="-122"/>
              </a:rPr>
              <a:t>生产方式</a:t>
            </a:r>
            <a:r>
              <a:rPr lang="zh-CN" altLang="en-US" sz="3600" b="1" smtClean="0">
                <a:latin typeface="楷体" panose="02010609060101010101" pitchFamily="49" charset="-122"/>
                <a:ea typeface="楷体" panose="02010609060101010101" pitchFamily="49" charset="-122"/>
              </a:rPr>
              <a:t>制约着整个社会生活、政治生活和精神生活的过程。</a:t>
            </a:r>
            <a:endParaRPr lang="en-US" altLang="zh-CN" sz="3600" b="1" smtClean="0">
              <a:latin typeface="楷体" pitchFamily="49" charset="-122"/>
              <a:ea typeface="楷体" pitchFamily="49" charset="-122"/>
            </a:endParaRPr>
          </a:p>
          <a:p>
            <a:pPr>
              <a:buNone/>
            </a:pPr>
            <a:r>
              <a:rPr lang="en-US" altLang="zh-CN" sz="2800" b="1" smtClean="0">
                <a:latin typeface="楷体" panose="02010609060101010101" pitchFamily="49" charset="-122"/>
                <a:ea typeface="楷体" panose="02010609060101010101" pitchFamily="49" charset="-122"/>
              </a:rPr>
              <a:t>      </a:t>
            </a:r>
            <a:r>
              <a:rPr lang="en-US" altLang="zh-CN" sz="2800" b="1" smtClean="0"/>
              <a:t>——</a:t>
            </a:r>
            <a:r>
              <a:rPr lang="zh-CN" altLang="en-US" sz="2800" b="1" smtClean="0"/>
              <a:t>马克思：</a:t>
            </a:r>
            <a:r>
              <a:rPr lang="en-US" altLang="zh-CN" sz="2800" b="1" smtClean="0"/>
              <a:t>《</a:t>
            </a:r>
            <a:r>
              <a:rPr lang="en-US" sz="2800" b="1" smtClean="0"/>
              <a:t>&lt;</a:t>
            </a:r>
            <a:r>
              <a:rPr lang="zh-CN" altLang="en-US" sz="2800" b="1" smtClean="0"/>
              <a:t>政治经济学批判</a:t>
            </a:r>
            <a:r>
              <a:rPr lang="en-US" sz="2800" b="1" smtClean="0"/>
              <a:t>&gt;</a:t>
            </a:r>
            <a:r>
              <a:rPr lang="zh-CN" altLang="en-US" sz="2800" b="1" smtClean="0"/>
              <a:t>序言</a:t>
            </a:r>
            <a:r>
              <a:rPr lang="en-US" altLang="zh-CN" sz="2800" b="1" smtClean="0"/>
              <a:t>》</a:t>
            </a:r>
            <a:endParaRPr lang="en-US" altLang="zh-CN" sz="2800" b="1" smtClean="0"/>
          </a:p>
          <a:p>
            <a:endParaRPr lang="zh-CN" altLang="en-US"/>
          </a:p>
        </p:txBody>
      </p:sp>
    </p:spTree>
  </p:cSld>
  <p:clrMapOvr>
    <a:masterClrMapping/>
  </p:clrMapOvr>
  <p:transition>
    <p:wedge/>
  </p:transition>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00034" y="-71456"/>
            <a:ext cx="8229600" cy="613508"/>
          </a:xfrm>
        </p:spPr>
        <p:txBody>
          <a:bodyPr>
            <a:normAutofit/>
          </a:bodyPr>
          <a:lstStyle/>
          <a:p>
            <a:pPr algn="l"/>
            <a:r>
              <a:rPr lang="zh-CN" altLang="en-US" sz="2700" b="1" smtClean="0">
                <a:solidFill>
                  <a:schemeClr val="tx1"/>
                </a:solidFill>
              </a:rPr>
              <a:t>延伸探究：经济基础与上层建筑的互动</a:t>
            </a:r>
            <a:endParaRPr lang="zh-CN" altLang="en-US" b="1">
              <a:solidFill>
                <a:schemeClr val="tx1"/>
              </a:solidFill>
            </a:endParaRPr>
          </a:p>
        </p:txBody>
      </p:sp>
      <p:sp>
        <p:nvSpPr>
          <p:cNvPr id="3" name="内容占位符 2"/>
          <p:cNvSpPr>
            <a:spLocks noGrp="1"/>
          </p:cNvSpPr>
          <p:nvPr>
            <p:ph idx="1"/>
          </p:nvPr>
        </p:nvSpPr>
        <p:spPr>
          <a:xfrm>
            <a:off x="214282" y="500048"/>
            <a:ext cx="8643998" cy="4536295"/>
          </a:xfrm>
        </p:spPr>
        <p:txBody>
          <a:bodyPr>
            <a:normAutofit fontScale="77500" lnSpcReduction="20000"/>
          </a:bodyPr>
          <a:lstStyle/>
          <a:p>
            <a:pPr marL="0" indent="0">
              <a:buNone/>
            </a:pPr>
            <a:r>
              <a:rPr lang="en-US" sz="3600" b="1" smtClean="0">
                <a:latin typeface="宋体" panose="02010600030101010101" pitchFamily="2" charset="-122"/>
                <a:ea typeface="宋体" panose="02010600030101010101" pitchFamily="2" charset="-122"/>
              </a:rPr>
              <a:t>   19</a:t>
            </a:r>
            <a:r>
              <a:rPr lang="zh-CN" altLang="en-US" sz="3600" b="1" smtClean="0">
                <a:latin typeface="宋体" panose="02010600030101010101" pitchFamily="2" charset="-122"/>
                <a:ea typeface="宋体" panose="02010600030101010101" pitchFamily="2" charset="-122"/>
              </a:rPr>
              <a:t>世纪</a:t>
            </a:r>
            <a:r>
              <a:rPr lang="en-US" sz="3600" b="1" smtClean="0">
                <a:latin typeface="宋体" panose="02010600030101010101" pitchFamily="2" charset="-122"/>
                <a:ea typeface="宋体" panose="02010600030101010101" pitchFamily="2" charset="-122"/>
              </a:rPr>
              <a:t>20</a:t>
            </a:r>
            <a:r>
              <a:rPr lang="zh-CN" altLang="en-US" sz="3600" b="1" smtClean="0">
                <a:latin typeface="宋体" panose="02010600030101010101" pitchFamily="2" charset="-122"/>
                <a:ea typeface="宋体" panose="02010600030101010101" pitchFamily="2" charset="-122"/>
              </a:rPr>
              <a:t>年代，工业资产阶级成立了“伯明翰政府联盟”和“全国政治协会”等政治组织，领导民众进行了广泛的动员。</a:t>
            </a:r>
            <a:endParaRPr lang="zh-CN" altLang="en-US" sz="3600" b="1" smtClean="0">
              <a:latin typeface="宋体" pitchFamily="2" charset="-122"/>
              <a:ea typeface="宋体" pitchFamily="2" charset="-122"/>
            </a:endParaRPr>
          </a:p>
          <a:p>
            <a:pPr marL="0" indent="0">
              <a:buNone/>
            </a:pPr>
            <a:r>
              <a:rPr lang="en-US" sz="3600" b="1" smtClean="0">
                <a:latin typeface="宋体" panose="02010600030101010101" pitchFamily="2" charset="-122"/>
                <a:ea typeface="宋体" panose="02010600030101010101" pitchFamily="2" charset="-122"/>
              </a:rPr>
              <a:t>   1832</a:t>
            </a:r>
            <a:r>
              <a:rPr lang="zh-CN" altLang="en-US" sz="3600" b="1" smtClean="0">
                <a:latin typeface="宋体" panose="02010600030101010101" pitchFamily="2" charset="-122"/>
                <a:ea typeface="宋体" panose="02010600030101010101" pitchFamily="2" charset="-122"/>
              </a:rPr>
              <a:t>年的议会改革将</a:t>
            </a:r>
            <a:r>
              <a:rPr lang="en-US" sz="3600" b="1" smtClean="0">
                <a:latin typeface="宋体" panose="02010600030101010101" pitchFamily="2" charset="-122"/>
                <a:ea typeface="宋体" panose="02010600030101010101" pitchFamily="2" charset="-122"/>
              </a:rPr>
              <a:t>143</a:t>
            </a:r>
            <a:r>
              <a:rPr lang="zh-CN" altLang="en-US" sz="3600" b="1" smtClean="0">
                <a:latin typeface="宋体" panose="02010600030101010101" pitchFamily="2" charset="-122"/>
                <a:ea typeface="宋体" panose="02010600030101010101" pitchFamily="2" charset="-122"/>
              </a:rPr>
              <a:t>个席位分配给新兴的工业城市，降低了选民的财产资格。改革之后，英国的选民数达到了全国人口的</a:t>
            </a:r>
            <a:r>
              <a:rPr lang="en-US" sz="3600" b="1" smtClean="0">
                <a:latin typeface="宋体" panose="02010600030101010101" pitchFamily="2" charset="-122"/>
                <a:ea typeface="宋体" panose="02010600030101010101" pitchFamily="2" charset="-122"/>
              </a:rPr>
              <a:t>4.5%</a:t>
            </a:r>
            <a:r>
              <a:rPr lang="zh-CN" altLang="en-US" sz="3600" b="1" smtClean="0">
                <a:latin typeface="宋体" panose="02010600030101010101" pitchFamily="2" charset="-122"/>
                <a:ea typeface="宋体" panose="02010600030101010101" pitchFamily="2" charset="-122"/>
              </a:rPr>
              <a:t>。</a:t>
            </a:r>
            <a:endParaRPr lang="en-US" altLang="zh-CN" sz="3600" b="1" smtClean="0">
              <a:latin typeface="宋体" pitchFamily="2" charset="-122"/>
              <a:ea typeface="宋体" pitchFamily="2" charset="-122"/>
            </a:endParaRPr>
          </a:p>
          <a:p>
            <a:pPr marL="0" indent="0">
              <a:buNone/>
            </a:pPr>
            <a:r>
              <a:rPr lang="en-US" altLang="zh-CN" sz="3600" b="1" smtClean="0">
                <a:latin typeface="宋体" panose="02010600030101010101" pitchFamily="2" charset="-122"/>
                <a:ea typeface="宋体" panose="02010600030101010101" pitchFamily="2" charset="-122"/>
              </a:rPr>
              <a:t>   </a:t>
            </a:r>
            <a:r>
              <a:rPr lang="zh-CN" altLang="en-US" sz="3600" b="1" smtClean="0">
                <a:latin typeface="宋体" panose="02010600030101010101" pitchFamily="2" charset="-122"/>
                <a:ea typeface="宋体" panose="02010600030101010101" pitchFamily="2" charset="-122"/>
              </a:rPr>
              <a:t>后来又经过</a:t>
            </a:r>
            <a:r>
              <a:rPr lang="en-US" sz="3600" b="1" smtClean="0">
                <a:latin typeface="宋体" panose="02010600030101010101" pitchFamily="2" charset="-122"/>
                <a:ea typeface="宋体" panose="02010600030101010101" pitchFamily="2" charset="-122"/>
              </a:rPr>
              <a:t>1867</a:t>
            </a:r>
            <a:r>
              <a:rPr lang="zh-CN" altLang="en-US" sz="3600" b="1" smtClean="0">
                <a:latin typeface="宋体" panose="02010600030101010101" pitchFamily="2" charset="-122"/>
                <a:ea typeface="宋体" panose="02010600030101010101" pitchFamily="2" charset="-122"/>
              </a:rPr>
              <a:t>、</a:t>
            </a:r>
            <a:r>
              <a:rPr lang="en-US" sz="3600" b="1" smtClean="0">
                <a:latin typeface="宋体" panose="02010600030101010101" pitchFamily="2" charset="-122"/>
                <a:ea typeface="宋体" panose="02010600030101010101" pitchFamily="2" charset="-122"/>
              </a:rPr>
              <a:t>1884</a:t>
            </a:r>
            <a:r>
              <a:rPr lang="zh-CN" altLang="en-US" sz="3600" b="1" smtClean="0">
                <a:latin typeface="宋体" panose="02010600030101010101" pitchFamily="2" charset="-122"/>
                <a:ea typeface="宋体" panose="02010600030101010101" pitchFamily="2" charset="-122"/>
              </a:rPr>
              <a:t>年改革，更多新兴城市获得选举议席。到</a:t>
            </a:r>
            <a:r>
              <a:rPr lang="en-US" sz="3600" b="1" smtClean="0">
                <a:latin typeface="宋体" panose="02010600030101010101" pitchFamily="2" charset="-122"/>
                <a:ea typeface="宋体" panose="02010600030101010101" pitchFamily="2" charset="-122"/>
              </a:rPr>
              <a:t>1885</a:t>
            </a:r>
            <a:r>
              <a:rPr lang="zh-CN" altLang="en-US" sz="3600" b="1" smtClean="0">
                <a:latin typeface="宋体" panose="02010600030101010101" pitchFamily="2" charset="-122"/>
                <a:ea typeface="宋体" panose="02010600030101010101" pitchFamily="2" charset="-122"/>
              </a:rPr>
              <a:t>年英国</a:t>
            </a:r>
            <a:r>
              <a:rPr lang="en-US" sz="3600" b="1" smtClean="0">
                <a:latin typeface="宋体" panose="02010600030101010101" pitchFamily="2" charset="-122"/>
                <a:ea typeface="宋体" panose="02010600030101010101" pitchFamily="2" charset="-122"/>
              </a:rPr>
              <a:t>60%</a:t>
            </a:r>
            <a:r>
              <a:rPr lang="zh-CN" altLang="en-US" sz="3600" b="1" smtClean="0">
                <a:latin typeface="宋体" panose="02010600030101010101" pitchFamily="2" charset="-122"/>
                <a:ea typeface="宋体" panose="02010600030101010101" pitchFamily="2" charset="-122"/>
              </a:rPr>
              <a:t>的成年男子获得了选举权。</a:t>
            </a:r>
            <a:r>
              <a:rPr lang="en-US" altLang="zh-CN" sz="3600" b="1" smtClean="0">
                <a:latin typeface="宋体" panose="02010600030101010101" pitchFamily="2" charset="-122"/>
                <a:ea typeface="宋体" panose="02010600030101010101" pitchFamily="2" charset="-122"/>
              </a:rPr>
              <a:t>——</a:t>
            </a:r>
            <a:r>
              <a:rPr lang="zh-CN" altLang="en-US" sz="3600" b="1" smtClean="0">
                <a:latin typeface="宋体" panose="02010600030101010101" pitchFamily="2" charset="-122"/>
                <a:ea typeface="宋体" panose="02010600030101010101" pitchFamily="2" charset="-122"/>
              </a:rPr>
              <a:t>赵文洪等，</a:t>
            </a:r>
            <a:r>
              <a:rPr lang="en-US" altLang="zh-CN" sz="3600" b="1" smtClean="0">
                <a:latin typeface="宋体" panose="02010600030101010101" pitchFamily="2" charset="-122"/>
                <a:ea typeface="宋体" panose="02010600030101010101" pitchFamily="2" charset="-122"/>
              </a:rPr>
              <a:t>《</a:t>
            </a:r>
            <a:r>
              <a:rPr lang="zh-CN" altLang="en-US" sz="3600" b="1" smtClean="0">
                <a:latin typeface="宋体" panose="02010600030101010101" pitchFamily="2" charset="-122"/>
                <a:ea typeface="宋体" panose="02010600030101010101" pitchFamily="2" charset="-122"/>
              </a:rPr>
              <a:t>所有制形式的演进与社会变革</a:t>
            </a:r>
            <a:r>
              <a:rPr lang="en-US" altLang="zh-CN" sz="3600" b="1" smtClean="0">
                <a:latin typeface="宋体" panose="02010600030101010101" pitchFamily="2" charset="-122"/>
                <a:ea typeface="宋体" panose="02010600030101010101" pitchFamily="2" charset="-122"/>
              </a:rPr>
              <a:t>》</a:t>
            </a:r>
            <a:endParaRPr lang="en-US" altLang="zh-CN" sz="3600" b="1" smtClean="0">
              <a:latin typeface="宋体" panose="02010600030101010101" pitchFamily="2" charset="-122"/>
              <a:ea typeface="宋体" panose="02010600030101010101" pitchFamily="2" charset="-122"/>
            </a:endParaRPr>
          </a:p>
          <a:p>
            <a:r>
              <a:rPr lang="zh-CN" altLang="en-US" sz="3600" b="1" smtClean="0">
                <a:latin typeface="华文新魏" pitchFamily="2" charset="-122"/>
                <a:ea typeface="华文新魏" pitchFamily="2" charset="-122"/>
              </a:rPr>
              <a:t>（</a:t>
            </a:r>
            <a:r>
              <a:rPr lang="en-US" sz="3600" b="1" smtClean="0">
                <a:latin typeface="华文新魏" pitchFamily="2" charset="-122"/>
                <a:ea typeface="华文新魏" pitchFamily="2" charset="-122"/>
              </a:rPr>
              <a:t>1</a:t>
            </a:r>
            <a:r>
              <a:rPr lang="zh-CN" altLang="en-US" sz="3600" b="1" smtClean="0">
                <a:latin typeface="华文新魏" pitchFamily="2" charset="-122"/>
                <a:ea typeface="华文新魏" pitchFamily="2" charset="-122"/>
              </a:rPr>
              <a:t>）英国三次议会改革的根本原因是什么？</a:t>
            </a:r>
            <a:r>
              <a:rPr lang="en-US" sz="3600" b="1" smtClean="0">
                <a:latin typeface="华文新魏" pitchFamily="2" charset="-122"/>
                <a:ea typeface="华文新魏" pitchFamily="2" charset="-122"/>
              </a:rPr>
              <a:t> </a:t>
            </a:r>
            <a:endParaRPr lang="zh-CN" altLang="en-US" sz="3600" b="1" smtClean="0">
              <a:latin typeface="华文新魏" pitchFamily="2" charset="-122"/>
              <a:ea typeface="华文新魏" pitchFamily="2" charset="-122"/>
            </a:endParaRPr>
          </a:p>
          <a:p>
            <a:r>
              <a:rPr lang="zh-CN" altLang="en-US" sz="3600" b="1" smtClean="0">
                <a:latin typeface="华文新魏" pitchFamily="2" charset="-122"/>
                <a:ea typeface="华文新魏" pitchFamily="2" charset="-122"/>
              </a:rPr>
              <a:t>（</a:t>
            </a:r>
            <a:r>
              <a:rPr lang="en-US" sz="3600" b="1" smtClean="0">
                <a:latin typeface="华文新魏" pitchFamily="2" charset="-122"/>
                <a:ea typeface="华文新魏" pitchFamily="2" charset="-122"/>
              </a:rPr>
              <a:t>2</a:t>
            </a:r>
            <a:r>
              <a:rPr lang="zh-CN" altLang="en-US" sz="3600" b="1" smtClean="0">
                <a:latin typeface="华文新魏" pitchFamily="2" charset="-122"/>
                <a:ea typeface="华文新魏" pitchFamily="2" charset="-122"/>
              </a:rPr>
              <a:t>）结合材料和所学知识分析三次议会改革，对英国的政治、经济产生了什么影响？</a:t>
            </a:r>
            <a:endParaRPr lang="en-US" altLang="zh-CN" sz="3600" b="1" smtClean="0">
              <a:latin typeface="华文新魏" pitchFamily="2" charset="-122"/>
              <a:ea typeface="华文新魏" pitchFamily="2" charset="-122"/>
            </a:endParaRPr>
          </a:p>
          <a:p>
            <a:endParaRPr lang="en-US" altLang="zh-CN" smtClean="0"/>
          </a:p>
          <a:p>
            <a:endParaRPr lang="zh-CN" altLang="en-US" smtClean="0"/>
          </a:p>
          <a:p>
            <a:pPr>
              <a:buNone/>
            </a:pPr>
            <a:endParaRPr lang="zh-CN" altLang="en-US"/>
          </a:p>
        </p:txBody>
      </p:sp>
    </p:spTree>
  </p:cSld>
  <p:clrMapOvr>
    <a:masterClrMapping/>
  </p:clrMapOvr>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267875"/>
            <a:ext cx="8229600" cy="4326748"/>
          </a:xfrm>
        </p:spPr>
        <p:txBody>
          <a:bodyPr/>
          <a:lstStyle/>
          <a:p>
            <a:r>
              <a:rPr lang="zh-CN" altLang="en-US" b="1" smtClean="0"/>
              <a:t>（</a:t>
            </a:r>
            <a:r>
              <a:rPr lang="en-US" altLang="zh-CN" b="1" smtClean="0"/>
              <a:t>1</a:t>
            </a:r>
            <a:r>
              <a:rPr lang="zh-CN" altLang="en-US" b="1" smtClean="0"/>
              <a:t>）工业革命的发展是议会改革的根源。</a:t>
            </a:r>
            <a:endParaRPr lang="en-US" altLang="zh-CN" b="1" smtClean="0"/>
          </a:p>
          <a:p>
            <a:r>
              <a:rPr lang="zh-CN" altLang="en-US" b="1" smtClean="0"/>
              <a:t>（</a:t>
            </a:r>
            <a:r>
              <a:rPr lang="en-US" altLang="zh-CN" b="1" smtClean="0"/>
              <a:t>2</a:t>
            </a:r>
            <a:r>
              <a:rPr lang="zh-CN" altLang="en-US" b="1" smtClean="0"/>
              <a:t>）新兴城市、工业资产阶级获得更多议席；选举权扩大，进一步完善民主制度；</a:t>
            </a:r>
            <a:endParaRPr lang="zh-CN" altLang="en-US" b="1" smtClean="0"/>
          </a:p>
          <a:p>
            <a:r>
              <a:rPr lang="zh-CN" altLang="en-US" b="1" smtClean="0"/>
              <a:t>有利于工业资本主义的发展。</a:t>
            </a:r>
            <a:endParaRPr lang="zh-CN" altLang="en-US" b="1" smtClean="0"/>
          </a:p>
          <a:p>
            <a:pPr>
              <a:buNone/>
            </a:pPr>
            <a:endParaRPr lang="zh-CN" altLang="en-US"/>
          </a:p>
        </p:txBody>
      </p:sp>
      <p:pic>
        <p:nvPicPr>
          <p:cNvPr id="4" name="New picture" hidden="1"/>
          <p:cNvPicPr/>
          <p:nvPr/>
        </p:nvPicPr>
        <p:blipFill>
          <a:blip r:embed="rId2"/>
          <a:stretch>
            <a:fillRect/>
          </a:stretch>
        </p:blipFill>
        <p:spPr>
          <a:xfrm>
            <a:off x="11391900" y="10452100"/>
            <a:ext cx="419100" cy="3048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s>
</file>

<file path=ppt/theme/_rels/theme2.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image" Target="../media/image3.jpeg" /></Relationships>
</file>

<file path=ppt/theme/_rels/theme3.xml.rels>&#65279;<?xml version="1.0" encoding="utf-8" standalone="yes"?><Relationships xmlns="http://schemas.openxmlformats.org/package/2006/relationships"><Relationship Id="rId1" Type="http://schemas.openxmlformats.org/officeDocument/2006/relationships/image" Target="../media/image4.jpeg" /></Relationships>
</file>

<file path=ppt/theme/_rels/theme4.xml.rels>&#65279;<?xml version="1.0" encoding="utf-8" standalone="yes"?><Relationships xmlns="http://schemas.openxmlformats.org/package/2006/relationships"><Relationship Id="rId1" Type="http://schemas.openxmlformats.org/officeDocument/2006/relationships/image" Target="../media/image5.jpeg" /><Relationship Id="rId2" Type="http://schemas.openxmlformats.org/officeDocument/2006/relationships/image" Target="../media/image6.jpeg" /></Relationships>
</file>

<file path=ppt/theme/_rels/theme5.xml.rels>&#65279;<?xml version="1.0" encoding="utf-8" standalone="yes"?><Relationships xmlns="http://schemas.openxmlformats.org/package/2006/relationships"><Relationship Id="rId1" Type="http://schemas.openxmlformats.org/officeDocument/2006/relationships/image" Target="../media/image7.jpeg" /></Relationships>
</file>

<file path=ppt/theme/_rels/theme7.xml.rels>&#65279;<?xml version="1.0" encoding="utf-8" standalone="yes"?><Relationships xmlns="http://schemas.openxmlformats.org/package/2006/relationships"><Relationship Id="rId1" Type="http://schemas.openxmlformats.org/officeDocument/2006/relationships/image" Target="../media/image4.jpeg" /></Relationships>
</file>

<file path=ppt/theme/_rels/theme8.xml.rels>&#65279;<?xml version="1.0" encoding="utf-8" standalone="yes"?><Relationships xmlns="http://schemas.openxmlformats.org/package/2006/relationships"><Relationship Id="rId1" Type="http://schemas.openxmlformats.org/officeDocument/2006/relationships/image" Target="../media/image10.jpeg" /><Relationship Id="rId2" Type="http://schemas.openxmlformats.org/officeDocument/2006/relationships/image" Target="../media/image11.jpeg" /></Relationships>
</file>

<file path=ppt/theme/_rels/theme16.xml.rels>&#65279;<?xml version="1.0" encoding="utf-8" standalone="yes"?><Relationships xmlns="http://schemas.openxmlformats.org/package/2006/relationships"><Relationship Id="rId1" Type="http://schemas.openxmlformats.org/officeDocument/2006/relationships/image" Target="../media/image16.jpeg" /></Relationships>
</file>

<file path=ppt/theme/theme1.xml><?xml version="1.0" encoding="utf-8"?>
<a:theme xmlns:r="http://schemas.openxmlformats.org/officeDocument/2006/relationships"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畅">
      <a:majorFont>
        <a:latin typeface="Calibri"/>
        <a:ea typeface="Arial"/>
        <a:cs typeface="Arial"/>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Arial"/>
        <a:cs typeface="Arial"/>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r:embed="rId1">
            <a:duotone>
              <a:schemeClr val="phClr">
                <a:shade val="90000"/>
                <a:satMod val="150000"/>
              </a:schemeClr>
              <a:schemeClr val="phClr">
                <a:tint val="88000"/>
                <a:satMod val="150000"/>
              </a:schemeClr>
            </a:duotone>
          </a:blip>
          <a:tile tx="0" ty="0" sx="65000" sy="65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纸张">
  <a:themeElements>
    <a:clrScheme name="纸张">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纸张">
      <a:majorFont>
        <a:latin typeface="Constantia"/>
        <a:ea typeface="Arial"/>
        <a:cs typeface="Arial"/>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Arial"/>
        <a:cs typeface="Arial"/>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纸张">
      <a:fillStyleLst>
        <a:solidFill>
          <a:schemeClr val="phClr"/>
        </a:solidFill>
        <a:blipFill>
          <a:blip r:embed="rId1">
            <a:duotone>
              <a:schemeClr val="phClr">
                <a:shade val="63000"/>
                <a:tint val="82000"/>
              </a:schemeClr>
              <a:schemeClr val="phClr">
                <a:tint val="10000"/>
                <a:satMod val="400000"/>
              </a:schemeClr>
            </a:duotone>
          </a:blip>
          <a:tile tx="0" ty="0" sx="40000" sy="40000" flip="none" algn="tl"/>
        </a:blipFill>
        <a:blipFill>
          <a:blip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r:embed="rId1">
            <a:duotone>
              <a:schemeClr val="phClr">
                <a:shade val="55000"/>
                <a:alpha val="20000"/>
              </a:schemeClr>
              <a:schemeClr val="phClr">
                <a:tint val="40000"/>
                <a:shade val="90000"/>
                <a:satMod val="60000"/>
                <a:alpha val="20000"/>
              </a:schemeClr>
            </a:duotone>
          </a:blip>
          <a:tile tx="0" ty="0" sx="58000" sy="38000" flip="none" algn="tl"/>
        </a:blipFill>
        <a:blipFill>
          <a:blip r:embed="rId2">
            <a:duotone>
              <a:schemeClr val="phClr">
                <a:shade val="12000"/>
                <a:satMod val="240000"/>
              </a:schemeClr>
              <a:schemeClr val="phClr">
                <a:tint val="65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沉稳">
  <a:themeElements>
    <a:clrScheme name="沉稳">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沉稳">
      <a:majorFont>
        <a:latin typeface="Rockwell"/>
        <a:ea typeface="Arial"/>
        <a:cs typeface="Arial"/>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Arial"/>
        <a:cs typeface="Arial"/>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沉稳">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r:embed="rId1">
            <a:duotone>
              <a:schemeClr val="phClr">
                <a:shade val="30000"/>
                <a:satMod val="120000"/>
              </a:schemeClr>
              <a:schemeClr val="phClr">
                <a:tint val="70000"/>
                <a:satMod val="250000"/>
              </a:schemeClr>
            </a:duotone>
          </a:blip>
          <a:tile tx="0" ty="0" sx="50000" sy="50000" flip="none" algn="t"/>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都市">
  <a:themeElements>
    <a:clrScheme name="都市">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都市">
      <a:majorFont>
        <a:latin typeface="Trebuchet MS"/>
        <a:ea typeface="Arial"/>
        <a:cs typeface="Arial"/>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panose="02040502050405020303"/>
        <a:ea typeface="Arial"/>
        <a:cs typeface="Arial"/>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都市">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r:embed="rId1">
            <a:duotone>
              <a:schemeClr val="phClr">
                <a:shade val="48000"/>
              </a:schemeClr>
              <a:schemeClr val="phClr">
                <a:tint val="96000"/>
                <a:satMod val="150000"/>
              </a:schemeClr>
            </a:duotone>
          </a:blip>
          <a:tile tx="0" ty="0" sx="80000" sy="80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1_沉稳">
  <a:themeElements>
    <a:clrScheme name="沉稳">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沉稳">
      <a:majorFont>
        <a:latin typeface="Rockwell"/>
        <a:ea typeface="Arial"/>
        <a:cs typeface="Arial"/>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Arial"/>
        <a:cs typeface="Arial"/>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沉稳">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r:embed="rId1">
            <a:duotone>
              <a:schemeClr val="phClr">
                <a:shade val="30000"/>
                <a:satMod val="120000"/>
              </a:schemeClr>
              <a:schemeClr val="phClr">
                <a:tint val="70000"/>
                <a:satMod val="250000"/>
              </a:schemeClr>
            </a:duotone>
          </a:blip>
          <a:tile tx="0" ty="0" sx="50000" sy="50000" flip="none" algn="t"/>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Arial"/>
        <a:cs typeface="Arial"/>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mbria"/>
        <a:ea typeface="Arial"/>
        <a:cs typeface="Arial"/>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r:embed="rId2">
            <a:duotone>
              <a:schemeClr val="phClr">
                <a:shade val="30000"/>
                <a:satMod val="555000"/>
              </a:schemeClr>
              <a:schemeClr val="phClr">
                <a:tint val="96000"/>
                <a:satMod val="12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诗情画意">
  <a:themeElements>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fontScheme name="诗情画意">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clrMap bg1="lt1" tx1="dk1" bg2="lt2" tx2="dk2" accent1="accent1" accent2="accent2" accent3="accent3" accent4="accent4" accent5="accent5" accent6="accent6" hlink="hlink" folHlink="folHlink"/>
    </a:extraClrScheme>
    <a:extraClrScheme>
      <a:clrScheme name="诗情画意 2">
        <a:dk1>
          <a:srgbClr val="005FBE"/>
        </a:dk1>
        <a:lt1>
          <a:srgbClr val="FFFFDD"/>
        </a:lt1>
        <a:dk2>
          <a:srgbClr val="2C5884"/>
        </a:dk2>
        <a:lt2>
          <a:srgbClr val="C0C0C0"/>
        </a:lt2>
        <a:accent1>
          <a:srgbClr val="E9F7FF"/>
        </a:accent1>
        <a:accent2>
          <a:srgbClr val="F89400"/>
        </a:accent2>
        <a:accent3>
          <a:srgbClr val="FFFFEB"/>
        </a:accent3>
        <a:accent4>
          <a:srgbClr val="0050A2"/>
        </a:accent4>
        <a:accent5>
          <a:srgbClr val="F2FAFF"/>
        </a:accent5>
        <a:accent6>
          <a:srgbClr val="E18600"/>
        </a:accent6>
        <a:hlink>
          <a:srgbClr val="B20048"/>
        </a:hlink>
        <a:folHlink>
          <a:srgbClr val="008080"/>
        </a:folHlink>
      </a:clrScheme>
      <a:clrMap bg1="lt1" tx1="dk1" bg2="lt2" tx2="dk2" accent1="accent1" accent2="accent2" accent3="accent3" accent4="accent4" accent5="accent5" accent6="accent6" hlink="hlink" folHlink="folHlink"/>
    </a:extraClrScheme>
    <a:extraClrScheme>
      <a:clrScheme name="诗情画意 3">
        <a:dk1>
          <a:srgbClr val="5D5D8B"/>
        </a:dk1>
        <a:lt1>
          <a:srgbClr val="DAEADE"/>
        </a:lt1>
        <a:dk2>
          <a:srgbClr val="A25269"/>
        </a:dk2>
        <a:lt2>
          <a:srgbClr val="C0C0C0"/>
        </a:lt2>
        <a:accent1>
          <a:srgbClr val="FFFFDD"/>
        </a:accent1>
        <a:accent2>
          <a:srgbClr val="3399FF"/>
        </a:accent2>
        <a:accent3>
          <a:srgbClr val="EAF3EC"/>
        </a:accent3>
        <a:accent4>
          <a:srgbClr val="4E4E76"/>
        </a:accent4>
        <a:accent5>
          <a:srgbClr val="FFFFEB"/>
        </a:accent5>
        <a:accent6>
          <a:srgbClr val="2D8AE7"/>
        </a:accent6>
        <a:hlink>
          <a:srgbClr val="336699"/>
        </a:hlink>
        <a:folHlink>
          <a:srgbClr val="F08F00"/>
        </a:folHlink>
      </a:clrScheme>
      <a:clrMap bg1="lt1" tx1="dk1" bg2="lt2" tx2="dk2" accent1="accent1" accent2="accent2" accent3="accent3" accent4="accent4" accent5="accent5" accent6="accent6" hlink="hlink" folHlink="folHlink"/>
    </a:extraClrScheme>
    <a:extraClrScheme>
      <a:clrScheme name="诗情画意 4">
        <a:dk1>
          <a:srgbClr val="006666"/>
        </a:dk1>
        <a:lt1>
          <a:srgbClr val="CCECFF"/>
        </a:lt1>
        <a:dk2>
          <a:srgbClr val="336699"/>
        </a:dk2>
        <a:lt2>
          <a:srgbClr val="C0C0C0"/>
        </a:lt2>
        <a:accent1>
          <a:srgbClr val="FFFFCC"/>
        </a:accent1>
        <a:accent2>
          <a:srgbClr val="FF6600"/>
        </a:accent2>
        <a:accent3>
          <a:srgbClr val="E2F4FF"/>
        </a:accent3>
        <a:accent4>
          <a:srgbClr val="005656"/>
        </a:accent4>
        <a:accent5>
          <a:srgbClr val="FFFFE2"/>
        </a:accent5>
        <a:accent6>
          <a:srgbClr val="E75C00"/>
        </a:accent6>
        <a:hlink>
          <a:srgbClr val="0066FF"/>
        </a:hlink>
        <a:folHlink>
          <a:srgbClr val="BE547F"/>
        </a:folHlink>
      </a:clrScheme>
      <a:clrMap bg1="lt1" tx1="dk1" bg2="lt2" tx2="dk2" accent1="accent1" accent2="accent2" accent3="accent3" accent4="accent4" accent5="accent5" accent6="accent6" hlink="hlink" folHlink="folHlink"/>
    </a:extraClrScheme>
    <a:extraClrScheme>
      <a:clrScheme name="诗情画意 5">
        <a:dk1>
          <a:srgbClr val="0033CC"/>
        </a:dk1>
        <a:lt1>
          <a:srgbClr val="FFE9E9"/>
        </a:lt1>
        <a:dk2>
          <a:srgbClr val="000000"/>
        </a:dk2>
        <a:lt2>
          <a:srgbClr val="C0C0C0"/>
        </a:lt2>
        <a:accent1>
          <a:srgbClr val="D5E5DB"/>
        </a:accent1>
        <a:accent2>
          <a:srgbClr val="3366FF"/>
        </a:accent2>
        <a:accent3>
          <a:srgbClr val="FFF2F2"/>
        </a:accent3>
        <a:accent4>
          <a:srgbClr val="002AAE"/>
        </a:accent4>
        <a:accent5>
          <a:srgbClr val="E7F0EA"/>
        </a:accent5>
        <a:accent6>
          <a:srgbClr val="2D5CE7"/>
        </a:accent6>
        <a:hlink>
          <a:srgbClr val="FF9900"/>
        </a:hlink>
        <a:folHlink>
          <a:srgbClr val="008080"/>
        </a:folHlink>
      </a:clrScheme>
      <a:clrMap bg1="lt1" tx1="dk1" bg2="lt2" tx2="dk2" accent1="accent1" accent2="accent2" accent3="accent3" accent4="accent4" accent5="accent5" accent6="accent6" hlink="hlink" folHlink="folHlink"/>
    </a:extraClrScheme>
    <a:extraClrScheme>
      <a:clrScheme name="诗情画意 6">
        <a:dk1>
          <a:srgbClr val="336699"/>
        </a:dk1>
        <a:lt1>
          <a:srgbClr val="F4E9E0"/>
        </a:lt1>
        <a:dk2>
          <a:srgbClr val="DC5900"/>
        </a:dk2>
        <a:lt2>
          <a:srgbClr val="C0C0C0"/>
        </a:lt2>
        <a:accent1>
          <a:srgbClr val="E4E4E4"/>
        </a:accent1>
        <a:accent2>
          <a:srgbClr val="3399FF"/>
        </a:accent2>
        <a:accent3>
          <a:srgbClr val="F8F2ED"/>
        </a:accent3>
        <a:accent4>
          <a:srgbClr val="2A5682"/>
        </a:accent4>
        <a:accent5>
          <a:srgbClr val="EFEFEF"/>
        </a:accent5>
        <a:accent6>
          <a:srgbClr val="2D8AE7"/>
        </a:accent6>
        <a:hlink>
          <a:srgbClr val="CC0066"/>
        </a:hlink>
        <a:folHlink>
          <a:srgbClr val="008080"/>
        </a:folHlink>
      </a:clrScheme>
      <a:clrMap bg1="lt1" tx1="dk1" bg2="lt2" tx2="dk2" accent1="accent1" accent2="accent2" accent3="accent3" accent4="accent4" accent5="accent5" accent6="accent6" hlink="hlink" folHlink="folHlink"/>
    </a:extraClrScheme>
    <a:extraClrScheme>
      <a:clrScheme name="诗情画意 7">
        <a:dk1>
          <a:srgbClr val="CC3300"/>
        </a:dk1>
        <a:lt1>
          <a:srgbClr val="E5E5FF"/>
        </a:lt1>
        <a:dk2>
          <a:srgbClr val="565680"/>
        </a:dk2>
        <a:lt2>
          <a:srgbClr val="C0C0C0"/>
        </a:lt2>
        <a:accent1>
          <a:srgbClr val="E6E4EC"/>
        </a:accent1>
        <a:accent2>
          <a:srgbClr val="0066CC"/>
        </a:accent2>
        <a:accent3>
          <a:srgbClr val="F0F0FF"/>
        </a:accent3>
        <a:accent4>
          <a:srgbClr val="AE2A00"/>
        </a:accent4>
        <a:accent5>
          <a:srgbClr val="F0EFF4"/>
        </a:accent5>
        <a:accent6>
          <a:srgbClr val="005CB9"/>
        </a:accent6>
        <a:hlink>
          <a:srgbClr val="008080"/>
        </a:hlink>
        <a:folHlink>
          <a:srgbClr val="7B7BA7"/>
        </a:folHlink>
      </a:clrScheme>
      <a:clrMap bg1="lt1" tx1="dk1" bg2="lt2" tx2="dk2" accent1="accent1" accent2="accent2" accent3="accent3" accent4="accent4" accent5="accent5" accent6="accent6" hlink="hlink" folHlink="folHlink"/>
    </a:extraClrScheme>
    <a:extraClrScheme>
      <a:clrScheme name="诗情画意 8">
        <a:dk1>
          <a:srgbClr val="000099"/>
        </a:dk1>
        <a:lt1>
          <a:srgbClr val="FFE2C5"/>
        </a:lt1>
        <a:dk2>
          <a:srgbClr val="007D7A"/>
        </a:dk2>
        <a:lt2>
          <a:srgbClr val="C0C0C0"/>
        </a:lt2>
        <a:accent1>
          <a:srgbClr val="EAEAEA"/>
        </a:accent1>
        <a:accent2>
          <a:srgbClr val="B26EB4"/>
        </a:accent2>
        <a:accent3>
          <a:srgbClr val="FFEEDF"/>
        </a:accent3>
        <a:accent4>
          <a:srgbClr val="000082"/>
        </a:accent4>
        <a:accent5>
          <a:srgbClr val="F3F3F3"/>
        </a:accent5>
        <a:accent6>
          <a:srgbClr val="A163A3"/>
        </a:accent6>
        <a:hlink>
          <a:srgbClr val="CC3300"/>
        </a:hlink>
        <a:folHlink>
          <a:srgbClr val="0088E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宋体"/>
        <a:cs typeface="Arial"/>
      </a:majorFont>
      <a:minorFont>
        <a:latin typeface="Verdana"/>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r="http://schemas.openxmlformats.org/officeDocument/2006/relationships"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r="http://schemas.openxmlformats.org/officeDocument/2006/relationships" xmlns:a="http://schemas.openxmlformats.org/drawingml/2006/main"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r="http://schemas.openxmlformats.org/officeDocument/2006/relationships" xmlns:a="http://schemas.openxmlformats.org/drawingml/2006/main" name="Fireworks">
  <a:themeElements>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ireworks">
      <a:majorFont>
        <a:latin typeface="Arial Black"/>
        <a:ea typeface="宋体"/>
        <a:cs typeface="Arial"/>
      </a:majorFont>
      <a:minorFont>
        <a:latin typeface="Arial Black"/>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irework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irework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irework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r="http://schemas.openxmlformats.org/officeDocument/2006/relationships"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r="http://schemas.openxmlformats.org/officeDocument/2006/relationships" xmlns:a="http://schemas.openxmlformats.org/drawingml/2006/main" name="顶峰">
  <a:themeElements>
    <a:clrScheme name="顶峰">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顶峰">
      <a:majorFont>
        <a:latin typeface="Lucida Sans"/>
        <a:ea typeface="Arial"/>
        <a:cs typeface="Arial"/>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Arial"/>
        <a:cs typeface="Arial"/>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顶峰">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r:embed="rId1">
            <a:duotone>
              <a:schemeClr val="phClr">
                <a:shade val="3000"/>
                <a:satMod val="110000"/>
              </a:schemeClr>
              <a:schemeClr val="phClr">
                <a:tint val="60000"/>
                <a:satMod val="425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Flow</Template>
  <Company/>
  <PresentationFormat>On-screen Show (16:9)</PresentationFormat>
  <Paragraphs>170</Paragraphs>
  <Slides>53</Slides>
  <Notes>1</Notes>
  <TotalTime>0</TotalTime>
  <HiddenSlides>0</HiddenSlides>
  <MMClips>0</MMClips>
  <ScaleCrop>0</ScaleCrop>
  <HeadingPairs>
    <vt:vector baseType="variant" size="6">
      <vt:variant>
        <vt:lpstr>Fonts used</vt:lpstr>
      </vt:variant>
      <vt:variant>
        <vt:i4>26</vt:i4>
      </vt:variant>
      <vt:variant>
        <vt:lpstr>Theme</vt:lpstr>
      </vt:variant>
      <vt:variant>
        <vt:i4>1</vt:i4>
      </vt:variant>
      <vt:variant>
        <vt:lpstr>Slide Titles</vt:lpstr>
      </vt:variant>
      <vt:variant>
        <vt:i4>53</vt:i4>
      </vt:variant>
    </vt:vector>
  </HeadingPairs>
  <TitlesOfParts>
    <vt:vector baseType="lpstr" size="80">
      <vt:lpstr>Arial</vt:lpstr>
      <vt:lpstr>Calibri</vt:lpstr>
      <vt:lpstr>Constantia</vt:lpstr>
      <vt:lpstr>Wingdings 2</vt:lpstr>
      <vt:lpstr>Rockwell</vt:lpstr>
      <vt:lpstr>Franklin Gothic Medium</vt:lpstr>
      <vt:lpstr>Franklin Gothic Book</vt:lpstr>
      <vt:lpstr>Georgia</vt:lpstr>
      <vt:lpstr>Trebuchet MS</vt:lpstr>
      <vt:lpstr>宋体</vt:lpstr>
      <vt:lpstr>Maiandra GD</vt:lpstr>
      <vt:lpstr>Cambria</vt:lpstr>
      <vt:lpstr>Wingdings</vt:lpstr>
      <vt:lpstr>Times New Roman</vt:lpstr>
      <vt:lpstr>Verdana</vt:lpstr>
      <vt:lpstr>Arial Black</vt:lpstr>
      <vt:lpstr>Wingdings 3</vt:lpstr>
      <vt:lpstr>Lucida Sans</vt:lpstr>
      <vt:lpstr>Book Antiqua</vt:lpstr>
      <vt:lpstr>楷体</vt:lpstr>
      <vt:lpstr>华文行楷</vt:lpstr>
      <vt:lpstr>华文新魏</vt:lpstr>
      <vt:lpstr>楷体_GB2312</vt:lpstr>
      <vt:lpstr>迷你简华隶</vt:lpstr>
      <vt:lpstr>黑体</vt:lpstr>
      <vt:lpstr>Gulim</vt:lpstr>
      <vt:lpstr>流畅</vt:lpstr>
      <vt:lpstr>PowerPoint Presentation</vt:lpstr>
      <vt:lpstr>PowerPoint Presentation</vt:lpstr>
      <vt:lpstr>PowerPoint Presentation</vt:lpstr>
      <vt:lpstr>PowerPoint Presentation</vt:lpstr>
      <vt:lpstr>PowerPoint Presentation</vt:lpstr>
      <vt:lpstr>第5课  工业革命与工厂制度</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工厂制度之标准化生产</vt:lpstr>
      <vt:lpstr>PowerPoint Presentation</vt:lpstr>
      <vt:lpstr>科学管理原理</vt:lpstr>
      <vt:lpstr>PowerPoint Presentation</vt:lpstr>
      <vt:lpstr>泰勒简介</vt:lpstr>
      <vt:lpstr>PowerPoint Presentation</vt:lpstr>
      <vt:lpstr>PowerPoint Presentation</vt:lpstr>
      <vt:lpstr>科学管理理论的三个核心基础</vt:lpstr>
      <vt:lpstr>科学管理的六大原理：</vt:lpstr>
      <vt:lpstr>PowerPoint Presentation</vt:lpstr>
      <vt:lpstr>PowerPoint Presentation</vt:lpstr>
      <vt:lpstr>PowerPoint Presentation</vt:lpstr>
      <vt:lpstr>PowerPoint Presentation</vt:lpstr>
      <vt:lpstr>PowerPoint Presentation</vt:lpstr>
      <vt:lpstr>PowerPoint Presentation</vt:lpstr>
      <vt:lpstr>流水线</vt:lpstr>
      <vt:lpstr>PowerPoint Presentation</vt:lpstr>
      <vt:lpstr> 福特流水线</vt:lpstr>
      <vt:lpstr>意义</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延伸探究：经济基础与上层建筑的互动</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2018-12-13T02:05:00Z</dcterms:created>
  <dcterms:modified xsi:type="dcterms:W3CDTF">2020-07-05T03:01:00Z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