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4823" r:id="rId1"/>
    <p:sldMasterId id="2147484824" r:id="rId2"/>
    <p:sldMasterId id="2147484825" r:id="rId3"/>
    <p:sldMasterId id="2147484826" r:id="rId4"/>
    <p:sldMasterId id="2147484827" r:id="rId5"/>
    <p:sldMasterId id="2147484828" r:id="rId6"/>
    <p:sldMasterId id="2147484829" r:id="rId7"/>
    <p:sldMasterId id="2147484830" r:id="rId8"/>
    <p:sldMasterId id="2147484831" r:id="rId9"/>
    <p:sldMasterId id="2147484832" r:id="rId10"/>
    <p:sldMasterId id="2147484833" r:id="rId11"/>
    <p:sldMasterId id="2147484834" r:id="rId12"/>
  </p:sldMasterIdLst>
  <p:notesMasterIdLst>
    <p:notesMasterId r:id="rId13"/>
  </p:notesMasterIdLst>
  <p:handoutMasterIdLst>
    <p:handoutMasterId r:id="rId14"/>
  </p:handoutMasterIdLst>
  <p:sldIdLst>
    <p:sldId id="479" r:id="rId15"/>
    <p:sldId id="480" r:id="rId16"/>
    <p:sldId id="481" r:id="rId17"/>
    <p:sldId id="501" r:id="rId18"/>
    <p:sldId id="502" r:id="rId19"/>
    <p:sldId id="503" r:id="rId20"/>
    <p:sldId id="504" r:id="rId21"/>
    <p:sldId id="527" r:id="rId22"/>
    <p:sldId id="534" r:id="rId23"/>
    <p:sldId id="528" r:id="rId24"/>
    <p:sldId id="540" r:id="rId25"/>
    <p:sldId id="551" r:id="rId26"/>
    <p:sldId id="541" r:id="rId27"/>
    <p:sldId id="482" r:id="rId28"/>
    <p:sldId id="548" r:id="rId29"/>
    <p:sldId id="512" r:id="rId30"/>
    <p:sldId id="547" r:id="rId31"/>
    <p:sldId id="511" r:id="rId32"/>
    <p:sldId id="545" r:id="rId33"/>
    <p:sldId id="513" r:id="rId34"/>
    <p:sldId id="526" r:id="rId35"/>
    <p:sldId id="529" r:id="rId36"/>
    <p:sldId id="546" r:id="rId37"/>
    <p:sldId id="549" r:id="rId38"/>
    <p:sldId id="555" r:id="rId39"/>
    <p:sldId id="550" r:id="rId40"/>
    <p:sldId id="556" r:id="rId41"/>
    <p:sldId id="544" r:id="rId42"/>
    <p:sldId id="552" r:id="rId43"/>
    <p:sldId id="553" r:id="rId44"/>
    <p:sldId id="554" r:id="rId45"/>
  </p:sldIdLst>
  <p:sldSz cx="9144000" cy="5143500"/>
  <p:notesSz cx="6858000" cy="9144000"/>
  <p:custDataLst>
    <p:tags r:id="rId46"/>
  </p:custDataLst>
  <p:defaultTextStyle>
    <a:defPPr algn="l" eaLnBrk="1" hangingPunct="1">
      <a:defRPr lang="zh-CN">
        <a:latin typeface="Times New Roman" pitchFamily="18" charset="0"/>
        <a:ea typeface="宋体" pitchFamily="2" charset="-122"/>
      </a:defRPr>
    </a:defPPr>
    <a:lvl1pPr marL="0" indent="0" algn="l" defTabSz="914400" rtl="0" eaLnBrk="1" fontAlgn="base" hangingPunct="1">
      <a:lnSpc>
        <a:spcPct val="100000"/>
      </a:lnSpc>
      <a:spcBef>
        <a:spcPct val="0"/>
      </a:spcBef>
      <a:spcAft>
        <a:spcPct val="0"/>
      </a:spcAft>
      <a:buClrTx/>
      <a:buSzTx/>
      <a:buFontTx/>
      <a:buNone/>
      <a:defRPr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2400" b="1" i="0" u="none" baseline="0">
        <a:solidFill>
          <a:srgbClr val="C00000"/>
        </a:solidFill>
        <a:latin typeface="Times New Roman" pitchFamily="18"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04" autoAdjust="0"/>
    <p:restoredTop sz="97206" autoAdjust="0"/>
  </p:normalViewPr>
  <p:slideViewPr>
    <p:cSldViewPr>
      <p:cViewPr>
        <p:scale>
          <a:sx n="80" d="100"/>
          <a:sy n="8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slideMaster" Target="slideMasters/slideMaster11.xml" /><Relationship Id="rId12" Type="http://schemas.openxmlformats.org/officeDocument/2006/relationships/slideMaster" Target="slideMasters/slideMaster12.xml" /><Relationship Id="rId13" Type="http://schemas.openxmlformats.org/officeDocument/2006/relationships/notesMaster" Target="notesMasters/notesMaster1.xml" /><Relationship Id="rId14" Type="http://schemas.openxmlformats.org/officeDocument/2006/relationships/handoutMaster" Target="handoutMasters/handoutMaster1.xml" /><Relationship Id="rId15" Type="http://schemas.openxmlformats.org/officeDocument/2006/relationships/slide" Target="slides/slide1.xml" /><Relationship Id="rId16" Type="http://schemas.openxmlformats.org/officeDocument/2006/relationships/slide" Target="slides/slide2.xml" /><Relationship Id="rId17" Type="http://schemas.openxmlformats.org/officeDocument/2006/relationships/slide" Target="slides/slide3.xml" /><Relationship Id="rId18" Type="http://schemas.openxmlformats.org/officeDocument/2006/relationships/slide" Target="slides/slide4.xml" /><Relationship Id="rId19" Type="http://schemas.openxmlformats.org/officeDocument/2006/relationships/slide" Target="slides/slide5.xml" /><Relationship Id="rId2" Type="http://schemas.openxmlformats.org/officeDocument/2006/relationships/slideMaster" Target="slideMasters/slideMaster2.xml" /><Relationship Id="rId20" Type="http://schemas.openxmlformats.org/officeDocument/2006/relationships/slide" Target="slides/slide6.xml" /><Relationship Id="rId21" Type="http://schemas.openxmlformats.org/officeDocument/2006/relationships/slide" Target="slides/slide7.xml" /><Relationship Id="rId22" Type="http://schemas.openxmlformats.org/officeDocument/2006/relationships/slide" Target="slides/slide8.xml" /><Relationship Id="rId23" Type="http://schemas.openxmlformats.org/officeDocument/2006/relationships/slide" Target="slides/slide9.xml" /><Relationship Id="rId24" Type="http://schemas.openxmlformats.org/officeDocument/2006/relationships/slide" Target="slides/slide10.xml" /><Relationship Id="rId25" Type="http://schemas.openxmlformats.org/officeDocument/2006/relationships/slide" Target="slides/slide11.xml" /><Relationship Id="rId26" Type="http://schemas.openxmlformats.org/officeDocument/2006/relationships/slide" Target="slides/slide12.xml" /><Relationship Id="rId27" Type="http://schemas.openxmlformats.org/officeDocument/2006/relationships/slide" Target="slides/slide13.xml" /><Relationship Id="rId28" Type="http://schemas.openxmlformats.org/officeDocument/2006/relationships/slide" Target="slides/slide14.xml" /><Relationship Id="rId29" Type="http://schemas.openxmlformats.org/officeDocument/2006/relationships/slide" Target="slides/slide15.xml" /><Relationship Id="rId3" Type="http://schemas.openxmlformats.org/officeDocument/2006/relationships/slideMaster" Target="slideMasters/slideMaster3.xml" /><Relationship Id="rId30" Type="http://schemas.openxmlformats.org/officeDocument/2006/relationships/slide" Target="slides/slide16.xml" /><Relationship Id="rId31" Type="http://schemas.openxmlformats.org/officeDocument/2006/relationships/slide" Target="slides/slide17.xml" /><Relationship Id="rId32" Type="http://schemas.openxmlformats.org/officeDocument/2006/relationships/slide" Target="slides/slide18.xml" /><Relationship Id="rId33" Type="http://schemas.openxmlformats.org/officeDocument/2006/relationships/slide" Target="slides/slide19.xml" /><Relationship Id="rId34" Type="http://schemas.openxmlformats.org/officeDocument/2006/relationships/slide" Target="slides/slide20.xml" /><Relationship Id="rId35" Type="http://schemas.openxmlformats.org/officeDocument/2006/relationships/slide" Target="slides/slide21.xml" /><Relationship Id="rId36" Type="http://schemas.openxmlformats.org/officeDocument/2006/relationships/slide" Target="slides/slide22.xml" /><Relationship Id="rId37" Type="http://schemas.openxmlformats.org/officeDocument/2006/relationships/slide" Target="slides/slide23.xml" /><Relationship Id="rId38" Type="http://schemas.openxmlformats.org/officeDocument/2006/relationships/slide" Target="slides/slide24.xml" /><Relationship Id="rId39" Type="http://schemas.openxmlformats.org/officeDocument/2006/relationships/slide" Target="slides/slide25.xml" /><Relationship Id="rId4" Type="http://schemas.openxmlformats.org/officeDocument/2006/relationships/slideMaster" Target="slideMasters/slideMaster4.xml" /><Relationship Id="rId40" Type="http://schemas.openxmlformats.org/officeDocument/2006/relationships/slide" Target="slides/slide26.xml" /><Relationship Id="rId41" Type="http://schemas.openxmlformats.org/officeDocument/2006/relationships/slide" Target="slides/slide27.xml" /><Relationship Id="rId42" Type="http://schemas.openxmlformats.org/officeDocument/2006/relationships/slide" Target="slides/slide28.xml" /><Relationship Id="rId43" Type="http://schemas.openxmlformats.org/officeDocument/2006/relationships/slide" Target="slides/slide29.xml" /><Relationship Id="rId44" Type="http://schemas.openxmlformats.org/officeDocument/2006/relationships/slide" Target="slides/slide30.xml" /><Relationship Id="rId45" Type="http://schemas.openxmlformats.org/officeDocument/2006/relationships/slide" Target="slides/slide31.xml" /><Relationship Id="rId46" Type="http://schemas.openxmlformats.org/officeDocument/2006/relationships/tags" Target="tags/tag188.xml" /><Relationship Id="rId47" Type="http://schemas.openxmlformats.org/officeDocument/2006/relationships/presProps" Target="presProps.xml" /><Relationship Id="rId48" Type="http://schemas.openxmlformats.org/officeDocument/2006/relationships/viewProps" Target="viewProps.xml" /><Relationship Id="rId49" Type="http://schemas.openxmlformats.org/officeDocument/2006/relationships/theme" Target="theme/theme1.xml" /><Relationship Id="rId5" Type="http://schemas.openxmlformats.org/officeDocument/2006/relationships/slideMaster" Target="slideMasters/slideMaster5.xml" /><Relationship Id="rId50" Type="http://schemas.openxmlformats.org/officeDocument/2006/relationships/tableStyles" Target="tableStyles.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14.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13314" name="页眉占位符 1"/>
          <p:cNvSpPr>
            <a:spLocks noGrp="1"/>
          </p:cNvSpPr>
          <p:nvPr>
            <p:ph type="hdr" sz="quarter"/>
          </p:nvPr>
        </p:nvSpPr>
        <p:spPr>
          <a:xfrm>
            <a:off x="0" y="0"/>
            <a:ext cx="2971800" cy="457200"/>
          </a:xfrm>
          <a:prstGeom prst="rect">
            <a:avLst/>
          </a:prstGeom>
        </p:spPr>
        <p:txBody>
          <a:bodyPr vert="horz" lIns="91440" tIns="45720" rIns="91440" bIns="45720" rtlCol="0" anchor="t"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endParaRPr lang="zh-CN" altLang="en-US" sz="1200">
              <a:solidFill>
                <a:srgbClr val="C00000"/>
              </a:solidFill>
            </a:endParaRPr>
          </a:p>
        </p:txBody>
      </p:sp>
      <p:sp>
        <p:nvSpPr>
          <p:cNvPr id="13315" name="日期占位符 2"/>
          <p:cNvSpPr>
            <a:spLocks noGrp="1"/>
          </p:cNvSpPr>
          <p:nvPr>
            <p:ph type="dt" sz="quarter" idx="1"/>
          </p:nvPr>
        </p:nvSpPr>
        <p:spPr>
          <a:xfrm>
            <a:off x="3884613" y="0"/>
            <a:ext cx="2971800" cy="4572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035DC49F-D62A-4F16-B158-05C1EB95A7F4}" type="datetime1">
              <a:rPr lang="zh-CN" altLang="en-US" sz="1200">
                <a:solidFill>
                  <a:srgbClr val="C00000"/>
                </a:solidFill>
              </a:rPr>
              <a:t>*</a:t>
            </a:fld>
            <a:endParaRPr lang="zh-CN" altLang="en-US" sz="1200">
              <a:solidFill>
                <a:srgbClr val="C00000"/>
              </a:solidFill>
            </a:endParaRPr>
          </a:p>
        </p:txBody>
      </p:sp>
      <p:sp>
        <p:nvSpPr>
          <p:cNvPr id="13316"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endParaRPr lang="zh-CN" altLang="en-US" sz="1200">
              <a:solidFill>
                <a:srgbClr val="C00000"/>
              </a:solidFill>
            </a:endParaRPr>
          </a:p>
        </p:txBody>
      </p:sp>
      <p:sp>
        <p:nvSpPr>
          <p:cNvPr id="13317"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7F731B3C-E01C-4CDF-B9F8-5DF20BB320AE}" type="slidenum">
              <a:rPr lang="zh-CN" altLang="en-US" sz="1200">
                <a:solidFill>
                  <a:srgbClr val="898989"/>
                </a:solidFill>
                <a:latin typeface="Arial" pitchFamily="34" charset="0"/>
                <a:ea typeface="微软雅黑"/>
              </a:rPr>
              <a:t>*</a:t>
            </a:fld>
            <a:endParaRPr lang="zh-CN" altLang="en-US" sz="12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1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14338" name="页眉占位符 1"/>
          <p:cNvSpPr>
            <a:spLocks noGrp="1"/>
          </p:cNvSpPr>
          <p:nvPr>
            <p:ph type="hdr" sz="quarter"/>
          </p:nvPr>
        </p:nvSpPr>
        <p:spPr>
          <a:xfrm>
            <a:off x="0" y="0"/>
            <a:ext cx="2971800" cy="457200"/>
          </a:xfrm>
          <a:prstGeom prst="rect">
            <a:avLst/>
          </a:prstGeom>
        </p:spPr>
        <p:txBody>
          <a:bodyPr vert="horz" lIns="91440" tIns="45720" rIns="91440" bIns="45720" rtlCol="0" anchor="t"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endParaRPr lang="zh-CN" altLang="en-US" sz="1200" b="0">
              <a:solidFill>
                <a:schemeClr val="tx1"/>
              </a:solidFill>
              <a:latin typeface="Calibri" pitchFamily="34" charset="0"/>
            </a:endParaRPr>
          </a:p>
        </p:txBody>
      </p:sp>
      <p:sp>
        <p:nvSpPr>
          <p:cNvPr id="14339" name="日期占位符 2"/>
          <p:cNvSpPr>
            <a:spLocks noGrp="1"/>
          </p:cNvSpPr>
          <p:nvPr>
            <p:ph type="dt" idx="1"/>
          </p:nvPr>
        </p:nvSpPr>
        <p:spPr>
          <a:xfrm>
            <a:off x="3884613" y="0"/>
            <a:ext cx="2971800" cy="457200"/>
          </a:xfrm>
          <a:prstGeom prst="rect">
            <a:avLst/>
          </a:prstGeom>
        </p:spPr>
        <p:txBody>
          <a:bodyPr vert="horz" lIns="91440" tIns="45720" rIns="91440" bIns="45720" rtlCol="0" anchor="t"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FE364FC3-8B5A-43FA-ADD2-A9CEA41E8CAD}" type="datetime1">
              <a:rPr lang="zh-CN" altLang="en-US" sz="1200" b="0">
                <a:solidFill>
                  <a:schemeClr val="tx1"/>
                </a:solidFill>
                <a:latin typeface="Calibri" pitchFamily="34" charset="0"/>
              </a:rPr>
              <a:t>*</a:t>
            </a:fld>
            <a:endParaRPr lang="zh-CN" altLang="en-US" sz="1200" b="0">
              <a:solidFill>
                <a:schemeClr val="tx1"/>
              </a:solidFill>
              <a:latin typeface="Calibri" pitchFamily="34" charset="0"/>
            </a:endParaRPr>
          </a:p>
        </p:txBody>
      </p:sp>
      <p:sp>
        <p:nvSpPr>
          <p:cNvPr id="14340"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14341"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chor="t" anchorCtr="0"/>
          <a:lstStyle>
            <a:lvl1pPr marL="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14342"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endParaRPr lang="zh-CN" altLang="en-US" sz="1200" b="0">
              <a:solidFill>
                <a:schemeClr val="tx1"/>
              </a:solidFill>
              <a:latin typeface="Calibri" pitchFamily="34" charset="0"/>
            </a:endParaRPr>
          </a:p>
        </p:txBody>
      </p:sp>
      <p:sp>
        <p:nvSpPr>
          <p:cNvPr id="14343"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670E661B-0043-4B3E-A89D-A623B1C31FE2}" type="slidenum">
              <a:rPr lang="zh-CN" altLang="en-US" sz="1200" b="0">
                <a:solidFill>
                  <a:schemeClr val="tx1"/>
                </a:solidFill>
                <a:latin typeface="Calibri" pitchFamily="34" charset="0"/>
              </a:rPr>
              <a:t>*</a:t>
            </a:fld>
            <a:endParaRPr lang="zh-CN" altLang="en-US" sz="1200" b="0">
              <a:solidFill>
                <a:schemeClr val="tx1"/>
              </a:solidFill>
              <a:latin typeface="Calibri" pitchFamily="34" charset="0"/>
            </a:endParaRPr>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6865"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36866"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6867" name="灯片编号占位符 3"/>
          <p:cNvSpPr/>
          <p:nvPr>
            <p:ph type="sldNum"/>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buFont typeface="Arial" pitchFamily="34" charset="0"/>
            </a:pPr>
            <a:fld id="{2FDA9B98-3CD8-428F-995C-1B4F2EBC30B7}" type="slidenum">
              <a:rPr lang="zh-CN" altLang="en-US" sz="1200" b="0">
                <a:solidFill>
                  <a:schemeClr val="tx1"/>
                </a:solidFill>
                <a:latin typeface="Calibri" pitchFamily="34" charset="0"/>
              </a:rPr>
              <a:t>21</a:t>
            </a:fld>
            <a:endParaRPr lang="zh-CN" altLang="en-US" sz="1200" b="0">
              <a:solidFill>
                <a:schemeClr val="tx1"/>
              </a:solidFill>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4.xml" /><Relationship Id="rId2" Type="http://schemas.openxmlformats.org/officeDocument/2006/relationships/tags" Target="../tags/tag5.xml" /><Relationship Id="rId3" Type="http://schemas.openxmlformats.org/officeDocument/2006/relationships/tags" Target="../tags/tag6.xml"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28.xml" /><Relationship Id="rId2" Type="http://schemas.openxmlformats.org/officeDocument/2006/relationships/tags" Target="../tags/tag29.xml" /><Relationship Id="rId3" Type="http://schemas.openxmlformats.org/officeDocument/2006/relationships/tags" Target="../tags/tag30.xml" /><Relationship Id="rId4"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1.xml" /><Relationship Id="rId2" Type="http://schemas.openxmlformats.org/officeDocument/2006/relationships/tags" Target="../tags/tag32.xml" /><Relationship Id="rId3" Type="http://schemas.openxmlformats.org/officeDocument/2006/relationships/tags" Target="../tags/tag33.xml" /><Relationship Id="rId4"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46.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49.xml" /><Relationship Id="rId2" Type="http://schemas.openxmlformats.org/officeDocument/2006/relationships/tags" Target="../tags/tag50.xml" /><Relationship Id="rId3" Type="http://schemas.openxmlformats.org/officeDocument/2006/relationships/tags" Target="../tags/tag51.xml" /><Relationship Id="rId4"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55.xml" /><Relationship Id="rId2" Type="http://schemas.openxmlformats.org/officeDocument/2006/relationships/tags" Target="../tags/tag56.xml" /><Relationship Id="rId3" Type="http://schemas.openxmlformats.org/officeDocument/2006/relationships/tags" Target="../tags/tag57.xml" /><Relationship Id="rId4"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61.xml" /><Relationship Id="rId2" Type="http://schemas.openxmlformats.org/officeDocument/2006/relationships/tags" Target="../tags/tag62.xml" /><Relationship Id="rId3" Type="http://schemas.openxmlformats.org/officeDocument/2006/relationships/tags" Target="../tags/tag63.xml" /><Relationship Id="rId4"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67.xml" /><Relationship Id="rId2" Type="http://schemas.openxmlformats.org/officeDocument/2006/relationships/tags" Target="../tags/tag68.xml" /><Relationship Id="rId3" Type="http://schemas.openxmlformats.org/officeDocument/2006/relationships/tags" Target="../tags/tag69.xml" /><Relationship Id="rId4"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70.xml" /><Relationship Id="rId2" Type="http://schemas.openxmlformats.org/officeDocument/2006/relationships/tags" Target="../tags/tag71.xml" /><Relationship Id="rId3" Type="http://schemas.openxmlformats.org/officeDocument/2006/relationships/tags" Target="../tags/tag72.xml" /><Relationship Id="rId4"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73.xml" /><Relationship Id="rId2" Type="http://schemas.openxmlformats.org/officeDocument/2006/relationships/tags" Target="../tags/tag74.xml" /><Relationship Id="rId3" Type="http://schemas.openxmlformats.org/officeDocument/2006/relationships/tags" Target="../tags/tag75.xml" /><Relationship Id="rId4"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79.xml" /><Relationship Id="rId2" Type="http://schemas.openxmlformats.org/officeDocument/2006/relationships/tags" Target="../tags/tag80.xml" /><Relationship Id="rId3" Type="http://schemas.openxmlformats.org/officeDocument/2006/relationships/tags" Target="../tags/tag81.xml" /><Relationship Id="rId4"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82.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88.xml" /><Relationship Id="rId2" Type="http://schemas.openxmlformats.org/officeDocument/2006/relationships/tags" Target="../tags/tag89.xml" /><Relationship Id="rId3" Type="http://schemas.openxmlformats.org/officeDocument/2006/relationships/tags" Target="../tags/tag90.xml" /><Relationship Id="rId4"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91.xml" /><Relationship Id="rId2" Type="http://schemas.openxmlformats.org/officeDocument/2006/relationships/tags" Target="../tags/tag92.xml" /><Relationship Id="rId3" Type="http://schemas.openxmlformats.org/officeDocument/2006/relationships/tags" Target="../tags/tag93.xml" /><Relationship Id="rId4"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100.xml" /><Relationship Id="rId2" Type="http://schemas.openxmlformats.org/officeDocument/2006/relationships/tags" Target="../tags/tag101.xml" /><Relationship Id="rId3" Type="http://schemas.openxmlformats.org/officeDocument/2006/relationships/tags" Target="../tags/tag102.xml" /><Relationship Id="rId4" Type="http://schemas.openxmlformats.org/officeDocument/2006/relationships/slideMaster" Target="../slideMasters/slideMaster2.xml" /></Relationships>
</file>

<file path=ppt/slideLayouts/_rels/slideLayout33.xml.rels>&#65279;<?xml version="1.0" encoding="utf-8" standalone="yes"?><Relationships xmlns="http://schemas.openxmlformats.org/package/2006/relationships"><Relationship Id="rId1" Type="http://schemas.openxmlformats.org/officeDocument/2006/relationships/tags" Target="../tags/tag108.xml" /><Relationship Id="rId2" Type="http://schemas.openxmlformats.org/officeDocument/2006/relationships/tags" Target="../tags/tag109.xml" /><Relationship Id="rId3" Type="http://schemas.openxmlformats.org/officeDocument/2006/relationships/tags" Target="../tags/tag110.xml" /><Relationship Id="rId4"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tags" Target="../tags/tag116.xml" /><Relationship Id="rId2" Type="http://schemas.openxmlformats.org/officeDocument/2006/relationships/tags" Target="../tags/tag117.xml" /><Relationship Id="rId3" Type="http://schemas.openxmlformats.org/officeDocument/2006/relationships/tags" Target="../tags/tag118.xml" /><Relationship Id="rId4"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tags" Target="../tags/tag124.xml" /><Relationship Id="rId2" Type="http://schemas.openxmlformats.org/officeDocument/2006/relationships/tags" Target="../tags/tag125.xml" /><Relationship Id="rId3" Type="http://schemas.openxmlformats.org/officeDocument/2006/relationships/tags" Target="../tags/tag126.xml" /><Relationship Id="rId4" Type="http://schemas.openxmlformats.org/officeDocument/2006/relationships/slideMaster" Target="../slideMasters/slideMaster5.xml" /></Relationships>
</file>

<file path=ppt/slideLayouts/_rels/slideLayout36.xml.rels>&#65279;<?xml version="1.0" encoding="utf-8" standalone="yes"?><Relationships xmlns="http://schemas.openxmlformats.org/package/2006/relationships"><Relationship Id="rId1" Type="http://schemas.openxmlformats.org/officeDocument/2006/relationships/tags" Target="../tags/tag132.xml" /><Relationship Id="rId2" Type="http://schemas.openxmlformats.org/officeDocument/2006/relationships/tags" Target="../tags/tag133.xml" /><Relationship Id="rId3" Type="http://schemas.openxmlformats.org/officeDocument/2006/relationships/tags" Target="../tags/tag134.xml" /><Relationship Id="rId4" Type="http://schemas.openxmlformats.org/officeDocument/2006/relationships/slideMaster" Target="../slideMasters/slideMaster6.xml" /></Relationships>
</file>

<file path=ppt/slideLayouts/_rels/slideLayout37.xml.rels>&#65279;<?xml version="1.0" encoding="utf-8" standalone="yes"?><Relationships xmlns="http://schemas.openxmlformats.org/package/2006/relationships"><Relationship Id="rId1" Type="http://schemas.openxmlformats.org/officeDocument/2006/relationships/tags" Target="../tags/tag140.xml" /><Relationship Id="rId2" Type="http://schemas.openxmlformats.org/officeDocument/2006/relationships/tags" Target="../tags/tag141.xml" /><Relationship Id="rId3" Type="http://schemas.openxmlformats.org/officeDocument/2006/relationships/tags" Target="../tags/tag142.xml" /><Relationship Id="rId4" Type="http://schemas.openxmlformats.org/officeDocument/2006/relationships/slideMaster" Target="../slideMasters/slideMaster7.xml" /></Relationships>
</file>

<file path=ppt/slideLayouts/_rels/slideLayout38.xml.rels>&#65279;<?xml version="1.0" encoding="utf-8" standalone="yes"?><Relationships xmlns="http://schemas.openxmlformats.org/package/2006/relationships"><Relationship Id="rId1" Type="http://schemas.openxmlformats.org/officeDocument/2006/relationships/tags" Target="../tags/tag148.xml" /><Relationship Id="rId2" Type="http://schemas.openxmlformats.org/officeDocument/2006/relationships/tags" Target="../tags/tag149.xml" /><Relationship Id="rId3" Type="http://schemas.openxmlformats.org/officeDocument/2006/relationships/tags" Target="../tags/tag150.xml" /><Relationship Id="rId4" Type="http://schemas.openxmlformats.org/officeDocument/2006/relationships/slideMaster" Target="../slideMasters/slideMaster8.xml" /></Relationships>
</file>

<file path=ppt/slideLayouts/_rels/slideLayout39.xml.rels>&#65279;<?xml version="1.0" encoding="utf-8" standalone="yes"?><Relationships xmlns="http://schemas.openxmlformats.org/package/2006/relationships"><Relationship Id="rId1" Type="http://schemas.openxmlformats.org/officeDocument/2006/relationships/tags" Target="../tags/tag156.xml" /><Relationship Id="rId2" Type="http://schemas.openxmlformats.org/officeDocument/2006/relationships/tags" Target="../tags/tag157.xml" /><Relationship Id="rId3" Type="http://schemas.openxmlformats.org/officeDocument/2006/relationships/tags" Target="../tags/tag158.xml" /><Relationship Id="rId4" Type="http://schemas.openxmlformats.org/officeDocument/2006/relationships/slideMaster" Target="../slideMasters/slideMaster9.xml" /></Relationships>
</file>

<file path=ppt/slideLayouts/_rels/slideLayout40.xml.rels>&#65279;<?xml version="1.0" encoding="utf-8" standalone="yes"?><Relationships xmlns="http://schemas.openxmlformats.org/package/2006/relationships"><Relationship Id="rId1" Type="http://schemas.openxmlformats.org/officeDocument/2006/relationships/tags" Target="../tags/tag164.xml" /><Relationship Id="rId2" Type="http://schemas.openxmlformats.org/officeDocument/2006/relationships/tags" Target="../tags/tag165.xml" /><Relationship Id="rId3" Type="http://schemas.openxmlformats.org/officeDocument/2006/relationships/tags" Target="../tags/tag166.xml" /><Relationship Id="rId4" Type="http://schemas.openxmlformats.org/officeDocument/2006/relationships/slideMaster" Target="../slideMasters/slideMaster10.xml" /></Relationships>
</file>

<file path=ppt/slideLayouts/_rels/slideLayout41.xml.rels>&#65279;<?xml version="1.0" encoding="utf-8" standalone="yes"?><Relationships xmlns="http://schemas.openxmlformats.org/package/2006/relationships"><Relationship Id="rId1" Type="http://schemas.openxmlformats.org/officeDocument/2006/relationships/tags" Target="../tags/tag172.xml" /><Relationship Id="rId2" Type="http://schemas.openxmlformats.org/officeDocument/2006/relationships/tags" Target="../tags/tag173.xml" /><Relationship Id="rId3" Type="http://schemas.openxmlformats.org/officeDocument/2006/relationships/tags" Target="../tags/tag174.xml" /><Relationship Id="rId4" Type="http://schemas.openxmlformats.org/officeDocument/2006/relationships/slideMaster" Target="../slideMasters/slideMaster11.xml" /></Relationships>
</file>

<file path=ppt/slideLayouts/_rels/slideLayout42.xml.rels>&#65279;<?xml version="1.0" encoding="utf-8" standalone="yes"?><Relationships xmlns="http://schemas.openxmlformats.org/package/2006/relationships"><Relationship Id="rId1" Type="http://schemas.openxmlformats.org/officeDocument/2006/relationships/tags" Target="../tags/tag180.xml" /><Relationship Id="rId2" Type="http://schemas.openxmlformats.org/officeDocument/2006/relationships/tags" Target="../tags/tag181.xml" /><Relationship Id="rId3" Type="http://schemas.openxmlformats.org/officeDocument/2006/relationships/tags" Target="../tags/tag182.xml" /><Relationship Id="rId4" Type="http://schemas.openxmlformats.org/officeDocument/2006/relationships/slideMaster" Target="../slideMasters/slideMaster1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899100" y="685800"/>
            <a:ext cx="7349400" cy="19278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pPr fontAlgn="auto"/>
            <a:r>
              <a:rPr lang="zh-CN" altLang="en-US" strike="noStrike" noProof="1"/>
              <a:t>单击此处编辑标题</a:t>
            </a:r>
          </a:p>
        </p:txBody>
      </p:sp>
      <p:sp>
        <p:nvSpPr>
          <p:cNvPr id="3" name="副标题 2"/>
          <p:cNvSpPr>
            <a:spLocks noGrp="1"/>
          </p:cNvSpPr>
          <p:nvPr>
            <p:ph type="subTitle" idx="1" hasCustomPrompt="1"/>
          </p:nvPr>
        </p:nvSpPr>
        <p:spPr>
          <a:xfrm>
            <a:off x="899100" y="2670300"/>
            <a:ext cx="7349400" cy="11043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auto"/>
            <a:r>
              <a:rPr lang="zh-CN" altLang="en-US" strike="noStrike" noProof="1"/>
              <a:t>单击此处编辑副标题</a:t>
            </a:r>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0" y="456300"/>
            <a:ext cx="8226900" cy="5292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idx="1"/>
          </p:nvPr>
        </p:nvSpPr>
        <p:spPr>
          <a:xfrm>
            <a:off x="456300" y="1117800"/>
            <a:ext cx="8226900" cy="3569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5pPr>
            <a:lvl6pPr marL="1714500" indent="0">
              <a:buNone/>
              <a:defRPr/>
            </a:lvl6pPr>
          </a:lstStyle>
          <a:p>
            <a:pPr lvl="0" fontAlgn="auto"/>
            <a:r>
              <a:rPr sz="1350" strike="noStrike" noProof="1">
                <a:sym typeface="+mn-ea"/>
              </a:rPr>
              <a:t>单击此处编辑母版文本样式</a:t>
            </a:r>
            <a:endParaRPr strike="noStrike" noProof="1">
              <a:sym typeface="+mn-ea"/>
            </a:endParaRPr>
          </a:p>
          <a:p>
            <a:pPr lvl="1" fontAlgn="auto"/>
            <a:r>
              <a:rPr strike="noStrike" noProof="1">
                <a:sym typeface="+mn-ea"/>
              </a:rPr>
              <a:t>第二级</a:t>
            </a:r>
          </a:p>
          <a:p>
            <a:pPr lvl="2" fontAlgn="auto"/>
            <a:r>
              <a:rPr strike="noStrike" noProof="1">
                <a:sym typeface="+mn-ea"/>
              </a:rPr>
              <a:t>第三级</a:t>
            </a:r>
          </a:p>
          <a:p>
            <a:pPr lvl="3" fontAlgn="auto"/>
            <a:r>
              <a:rPr sz="1050" strike="noStrike" noProof="1">
                <a:sym typeface="+mn-ea"/>
              </a:rPr>
              <a:t>第四级</a:t>
            </a:r>
            <a:endParaRPr strike="noStrike" noProof="1">
              <a:sym typeface="+mn-ea"/>
            </a:endParaRPr>
          </a:p>
          <a:p>
            <a:pPr lvl="4" fontAlgn="auto"/>
            <a:r>
              <a:rPr sz="1050" strike="noStrike" noProof="1">
                <a:sym typeface="+mn-ea"/>
              </a:rPr>
              <a:t>第五级</a:t>
            </a:r>
            <a:endParaRPr strike="noStrike" noProof="1">
              <a:sym typeface="+mn-ea"/>
            </a:endParaRPr>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nvPr>
        </p:nvSpPr>
        <p:spPr>
          <a:xfrm>
            <a:off x="1493100" y="2886300"/>
            <a:ext cx="5826600" cy="5751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pPr fontAlgn="auto"/>
            <a:r>
              <a:rPr lang="zh-CN" altLang="en-US" strike="noStrike" noProof="1"/>
              <a:t>单击此处编辑标题</a:t>
            </a:r>
          </a:p>
        </p:txBody>
      </p:sp>
      <p:sp>
        <p:nvSpPr>
          <p:cNvPr id="3" name="文本占位符 2"/>
          <p:cNvSpPr>
            <a:spLocks noGrp="1"/>
          </p:cNvSpPr>
          <p:nvPr>
            <p:ph type="body" idx="1" hasCustomPrompt="1"/>
          </p:nvPr>
        </p:nvSpPr>
        <p:spPr>
          <a:xfrm>
            <a:off x="1493100" y="3461400"/>
            <a:ext cx="5826600" cy="6507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auto"/>
            <a:r>
              <a:rPr lang="zh-CN" altLang="en-US" sz="1350" strike="noStrike" noProof="1"/>
              <a:t>单击此处编辑文本</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0" y="456300"/>
            <a:ext cx="8226900" cy="5292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sz="half" idx="1"/>
          </p:nvPr>
        </p:nvSpPr>
        <p:spPr>
          <a:xfrm>
            <a:off x="456300" y="1125900"/>
            <a:ext cx="3882600" cy="35613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z="1050" strike="noStrike" noProof="1">
                <a:sym typeface="+mn-ea"/>
              </a:rPr>
              <a:t>第四级</a:t>
            </a:r>
            <a:endParaRPr strike="noStrike" noProof="1">
              <a:sym typeface="+mn-ea"/>
            </a:endParaRPr>
          </a:p>
          <a:p>
            <a:pPr lvl="4" fontAlgn="auto"/>
            <a:r>
              <a:rPr sz="1050"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808700" y="1125900"/>
            <a:ext cx="3882600" cy="3561300"/>
          </a:xfrm>
        </p:spPr>
        <p:txBody>
          <a:bodyPr lIns="90000" tIns="46800" rIns="90000" bIns="46800">
            <a:normAutofit/>
          </a:bodyPr>
          <a:lstStyle>
            <a:lvl1pPr marL="171450" indent="-171450" eaLnBrk="1" fontAlgn="auto" latinLnBrk="0" hangingPunct="1">
              <a:lnSpc>
                <a:spcPct val="130000"/>
              </a:lnSpc>
              <a:spcAft>
                <a:spcPts val="600"/>
              </a:spcAft>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a:defRPr>
            </a:lvl1pPr>
            <a:lvl2pPr marL="514350" indent="-171450" defTabSz="914400" eaLnBrk="1" fontAlgn="auto" latinLnBrk="0" hangingPunct="1">
              <a:lnSpc>
                <a:spcPct val="120000"/>
              </a:lnSpc>
              <a:buFont typeface="Arial" pitchFamily="34" charset="0"/>
              <a:buChar char="●"/>
              <a:tabLst>
                <a:tab pos="1609725"/>
              </a:tabLst>
              <a:defRPr sz="1200" u="none" strike="noStrike" kern="1200" cap="none" spc="150" normalizeH="0" baseline="0">
                <a:solidFill>
                  <a:schemeClr val="tx1">
                    <a:lumMod val="65000"/>
                    <a:lumOff val="35000"/>
                  </a:schemeClr>
                </a:solidFill>
                <a:latin typeface="Arial" pitchFamily="34" charset="0"/>
                <a:ea typeface="微软雅黑"/>
              </a:defRPr>
            </a:lvl2pPr>
            <a:lvl3pPr marL="857250" indent="-171450" eaLnBrk="1" fontAlgn="auto" latinLnBrk="0" hangingPunct="1">
              <a:lnSpc>
                <a:spcPct val="120000"/>
              </a:lnSpc>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itchFamily="34" charset="0"/>
                <a:ea typeface="微软雅黑"/>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itchFamily="34" charset="0"/>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z="1050" strike="noStrike" noProof="1"/>
              <a:t>第四级</a:t>
            </a:r>
            <a:endParaRPr lang="zh-CN" altLang="en-US" strike="noStrike" noProof="1"/>
          </a:p>
          <a:p>
            <a:pPr lvl="4" fontAlgn="auto"/>
            <a:r>
              <a:rPr lang="zh-CN" altLang="en-US" sz="1050" strike="noStrike" noProof="1"/>
              <a:t>第五级</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0" y="456300"/>
            <a:ext cx="8226900" cy="5292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a:cs typeface="+mj-cs"/>
                <a:sym typeface="+mn-ea"/>
              </a:defRPr>
            </a:lvl1pPr>
          </a:lstStyle>
          <a:p>
            <a:pPr lvl="0" fontAlgn="auto"/>
            <a:r>
              <a:rPr strike="noStrike" noProof="1">
                <a:sym typeface="+mn-ea"/>
              </a:rPr>
              <a:t>单击此处编辑母版标题样式</a:t>
            </a:r>
          </a:p>
        </p:txBody>
      </p:sp>
      <p:sp>
        <p:nvSpPr>
          <p:cNvPr id="3" name="文本占位符 2"/>
          <p:cNvSpPr>
            <a:spLocks noGrp="1"/>
          </p:cNvSpPr>
          <p:nvPr>
            <p:ph type="body" idx="1" hasCustomPrompt="1"/>
          </p:nvPr>
        </p:nvSpPr>
        <p:spPr>
          <a:xfrm>
            <a:off x="456300" y="1071900"/>
            <a:ext cx="4006800" cy="2862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itchFamily="34" charset="0"/>
                <a:ea typeface="微软雅黑"/>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auto"/>
            <a:r>
              <a:rPr lang="zh-CN" altLang="en-US" strike="noStrike" noProof="1"/>
              <a:t>单击此处编辑文本</a:t>
            </a:r>
          </a:p>
        </p:txBody>
      </p:sp>
      <p:sp>
        <p:nvSpPr>
          <p:cNvPr id="4" name="内容占位符 3"/>
          <p:cNvSpPr>
            <a:spLocks noGrp="1"/>
          </p:cNvSpPr>
          <p:nvPr>
            <p:ph sz="half" idx="2"/>
          </p:nvPr>
        </p:nvSpPr>
        <p:spPr>
          <a:xfrm>
            <a:off x="456300" y="1390500"/>
            <a:ext cx="4006800" cy="32967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z="1050" strike="noStrike" noProof="1">
                <a:sym typeface="+mn-ea"/>
              </a:rPr>
              <a:t>第四级</a:t>
            </a:r>
            <a:endParaRPr strike="noStrike" noProof="1">
              <a:sym typeface="+mn-ea"/>
            </a:endParaRPr>
          </a:p>
          <a:p>
            <a:pPr lvl="4" fontAlgn="auto"/>
            <a:r>
              <a:rPr sz="1050" strike="noStrike" noProof="1">
                <a:sym typeface="+mn-ea"/>
              </a:rPr>
              <a:t>第五级</a:t>
            </a:r>
            <a:endParaRPr strike="noStrike" noProof="1">
              <a:sym typeface="+mn-ea"/>
            </a:endParaRPr>
          </a:p>
        </p:txBody>
      </p:sp>
      <p:sp>
        <p:nvSpPr>
          <p:cNvPr id="5" name="文本占位符 4"/>
          <p:cNvSpPr>
            <a:spLocks noGrp="1"/>
          </p:cNvSpPr>
          <p:nvPr>
            <p:ph type="body" sz="quarter" idx="3" hasCustomPrompt="1"/>
          </p:nvPr>
        </p:nvSpPr>
        <p:spPr>
          <a:xfrm>
            <a:off x="4676813" y="1066297"/>
            <a:ext cx="4006800" cy="2862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1" i="0" u="none" strike="noStrike" kern="1200" cap="none" spc="200" normalizeH="0" baseline="0" noProof="1">
                <a:solidFill>
                  <a:schemeClr val="tx1">
                    <a:lumMod val="75000"/>
                    <a:lumOff val="25000"/>
                  </a:schemeClr>
                </a:solidFill>
                <a:uFillTx/>
                <a:latin typeface="Arial" pitchFamily="34" charset="0"/>
                <a:ea typeface="微软雅黑"/>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auto"/>
            <a:r>
              <a:rPr strike="noStrike" noProof="1">
                <a:sym typeface="+mn-ea"/>
              </a:rPr>
              <a:t>单击此处编辑文本</a:t>
            </a:r>
          </a:p>
        </p:txBody>
      </p:sp>
      <p:sp>
        <p:nvSpPr>
          <p:cNvPr id="6" name="内容占位符 5"/>
          <p:cNvSpPr>
            <a:spLocks noGrp="1"/>
          </p:cNvSpPr>
          <p:nvPr>
            <p:ph sz="quarter" idx="4"/>
          </p:nvPr>
        </p:nvSpPr>
        <p:spPr>
          <a:xfrm>
            <a:off x="4676813" y="1390500"/>
            <a:ext cx="4006800" cy="32967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z="1050" strike="noStrike" noProof="1">
                <a:sym typeface="+mn-ea"/>
              </a:rPr>
              <a:t>第四级</a:t>
            </a:r>
            <a:endParaRPr strike="noStrike" noProof="1">
              <a:sym typeface="+mn-ea"/>
            </a:endParaRPr>
          </a:p>
          <a:p>
            <a:pPr lvl="4" fontAlgn="auto"/>
            <a:r>
              <a:rPr sz="1050" strike="noStrike" noProof="1">
                <a:sym typeface="+mn-ea"/>
              </a:rPr>
              <a:t>第五级</a:t>
            </a:r>
            <a:endParaRPr strike="noStrike" noProof="1">
              <a:sym typeface="+mn-ea"/>
            </a:endParaRPr>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0" y="456300"/>
            <a:ext cx="8226900" cy="5292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a:cs typeface="+mj-cs"/>
                <a:sym typeface="+mn-ea"/>
              </a:defRPr>
            </a:lvl1pPr>
          </a:lstStyle>
          <a:p>
            <a:pPr lvl="0" fontAlgn="auto"/>
            <a:r>
              <a:rPr strike="noStrike" noProof="1">
                <a:sym typeface="+mn-ea"/>
              </a:rPr>
              <a:t>单击此处编辑母版标题样式</a:t>
            </a:r>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0" y="1166400"/>
            <a:ext cx="3924808" cy="3456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0" normalizeH="0" baseline="0" noProof="1">
                <a:solidFill>
                  <a:schemeClr val="tx1">
                    <a:lumMod val="65000"/>
                    <a:lumOff val="35000"/>
                  </a:schemeClr>
                </a:solidFill>
                <a:uFillTx/>
                <a:latin typeface="Arial"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fontAlgn="auto"/>
            <a:endParaRPr strike="noStrike" noProof="1">
              <a:sym typeface="+mn-ea"/>
            </a:endParaRPr>
          </a:p>
        </p:txBody>
      </p:sp>
      <p:sp>
        <p:nvSpPr>
          <p:cNvPr id="4" name="文本占位符 3"/>
          <p:cNvSpPr>
            <a:spLocks noGrp="1"/>
          </p:cNvSpPr>
          <p:nvPr>
            <p:ph type="body" sz="half" idx="2"/>
          </p:nvPr>
        </p:nvSpPr>
        <p:spPr>
          <a:xfrm>
            <a:off x="4762800" y="1166400"/>
            <a:ext cx="3920400" cy="3456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a:cs typeface="+mn-cs"/>
                <a:sym typeface="+mn-ea"/>
              </a:defRPr>
            </a:lvl1pPr>
            <a:lvl2pPr marL="3429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a:defRPr>
            </a:lvl5pPr>
          </a:lstStyle>
          <a:p>
            <a:pPr lvl="0" fontAlgn="auto"/>
            <a:r>
              <a:rPr strike="noStrike" noProof="1">
                <a:sym typeface="+mn-ea"/>
              </a:rPr>
              <a:t>单击此处编辑母版文本样式</a:t>
            </a:r>
          </a:p>
        </p:txBody>
      </p:sp>
      <p:sp>
        <p:nvSpPr>
          <p:cNvPr id="9" name="标题 8"/>
          <p:cNvSpPr>
            <a:spLocks noGrp="1"/>
          </p:cNvSpPr>
          <p:nvPr>
            <p:ph type="title"/>
          </p:nvPr>
        </p:nvSpPr>
        <p:spPr/>
        <p:txBody>
          <a:bodyPr/>
          <a:lstStyle>
            <a:lvl1pPr>
              <a:defRPr baseline="0"/>
            </a:lvl1pPr>
          </a:lstStyle>
          <a:p>
            <a:pPr fontAlgn="auto"/>
            <a:r>
              <a:rPr lang="zh-CN" altLang="en-US" strike="noStrike" noProof="1"/>
              <a:t>单击此处编辑母版标题样式</a:t>
            </a:r>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7676100" y="685800"/>
            <a:ext cx="783000" cy="37719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itchFamily="34" charset="0"/>
                <a:ea typeface="微软雅黑"/>
                <a:cs typeface="+mj-cs"/>
                <a:sym typeface="+mn-ea"/>
              </a:defRPr>
            </a:lvl1pPr>
          </a:lstStyle>
          <a:p>
            <a:pPr lvl="0" fontAlgn="auto"/>
            <a:r>
              <a:rPr strike="noStrike" noProof="1">
                <a:sym typeface="+mn-ea"/>
              </a:rPr>
              <a:t>单击此处编辑标题</a:t>
            </a:r>
          </a:p>
        </p:txBody>
      </p:sp>
      <p:sp>
        <p:nvSpPr>
          <p:cNvPr id="3" name="竖排文字占位符 2"/>
          <p:cNvSpPr>
            <a:spLocks noGrp="1"/>
          </p:cNvSpPr>
          <p:nvPr>
            <p:ph type="body" orient="vert" idx="1"/>
          </p:nvPr>
        </p:nvSpPr>
        <p:spPr>
          <a:xfrm>
            <a:off x="685800" y="685800"/>
            <a:ext cx="6876900" cy="3771900"/>
          </a:xfrm>
        </p:spPr>
        <p:txBody>
          <a:bodyPr vert="eaVert" lIns="46800" tIns="46800" rIns="46800" bIns="46800"/>
          <a:lstStyle>
            <a:lvl1pPr marL="171450" indent="-17145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fontAlgn="auto"/>
            <a:r>
              <a:rPr lang="zh-CN" altLang="en-US" sz="1350" strike="noStrike" noProof="1"/>
              <a:t>单击此处编辑母版文本样式</a:t>
            </a:r>
            <a:endParaRPr lang="zh-CN" altLang="en-US" strike="noStrike" noProof="1"/>
          </a:p>
          <a:p>
            <a:pPr lvl="1" fontAlgn="auto"/>
            <a:r>
              <a:rPr lang="zh-CN" altLang="en-US" strike="noStrike" noProof="1"/>
              <a:t>第二级</a:t>
            </a:r>
          </a:p>
          <a:p>
            <a:pPr lvl="2" fontAlgn="auto"/>
            <a:r>
              <a:rPr lang="zh-CN" altLang="en-US" strike="noStrike" noProof="1"/>
              <a:t>第三级</a:t>
            </a:r>
          </a:p>
          <a:p>
            <a:pPr lvl="3" fontAlgn="auto"/>
            <a:r>
              <a:rPr lang="zh-CN" altLang="en-US" sz="1050" strike="noStrike" noProof="1"/>
              <a:t>第四级</a:t>
            </a:r>
            <a:endParaRPr lang="zh-CN" altLang="en-US" strike="noStrike" noProof="1"/>
          </a:p>
          <a:p>
            <a:pPr lvl="4" fontAlgn="auto"/>
            <a:r>
              <a:rPr lang="zh-CN" altLang="en-US" sz="1050" strike="noStrike" noProof="1"/>
              <a:t>第五级</a:t>
            </a:r>
            <a:endParaRPr lang="zh-CN" altLang="en-US" strike="noStrike" noProof="1"/>
          </a:p>
        </p:txBody>
      </p:sp>
      <p:sp>
        <p:nvSpPr>
          <p:cNvPr id="0" name="日期占位符 3"/>
          <p:cNvSpPr>
            <a:spLocks noGrp="1"/>
          </p:cNvSpPr>
          <p:nvPr>
            <p:ph type="dt" sz="half" idx="10"/>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1"/>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2"/>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0" y="580500"/>
            <a:ext cx="8229600" cy="4112100"/>
          </a:xfrm>
        </p:spPr>
        <p:txBody>
          <a:bodyPr/>
          <a:lstStyle>
            <a:lvl1pPr marL="171450" indent="-17145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fontAlgn="auto"/>
            <a:r>
              <a:rPr lang="zh-CN" altLang="en-US" sz="1350" strike="noStrike" noProof="1"/>
              <a:t>单击此处编辑母版文本样式</a:t>
            </a:r>
            <a:endParaRPr lang="zh-CN" altLang="en-US" strike="noStrike" noProof="1"/>
          </a:p>
          <a:p>
            <a:pPr lvl="1" fontAlgn="auto"/>
            <a:r>
              <a:rPr lang="zh-CN" altLang="en-US" strike="noStrike" noProof="1"/>
              <a:t>第二级</a:t>
            </a:r>
          </a:p>
          <a:p>
            <a:pPr lvl="2" fontAlgn="auto"/>
            <a:r>
              <a:rPr lang="zh-CN" altLang="en-US" strike="noStrike" noProof="1"/>
              <a:t>第三级</a:t>
            </a:r>
          </a:p>
          <a:p>
            <a:pPr lvl="3" fontAlgn="auto"/>
            <a:r>
              <a:rPr lang="zh-CN" altLang="en-US" sz="1050" strike="noStrike" noProof="1"/>
              <a:t>第四级</a:t>
            </a:r>
            <a:endParaRPr lang="zh-CN" altLang="en-US" strike="noStrike" noProof="1"/>
          </a:p>
          <a:p>
            <a:pPr lvl="4" fontAlgn="auto"/>
            <a:r>
              <a:rPr lang="zh-CN" altLang="en-US" sz="1050" strike="noStrike" noProof="1"/>
              <a:t>第五级</a:t>
            </a:r>
            <a:endParaRPr lang="zh-CN" altLang="en-US" strike="noStrike" noProof="1"/>
          </a:p>
        </p:txBody>
      </p:sp>
      <p:sp>
        <p:nvSpPr>
          <p:cNvPr id="0" name="日期占位符 3"/>
          <p:cNvSpPr>
            <a:spLocks noGrp="1"/>
          </p:cNvSpPr>
          <p:nvPr>
            <p:ph type="dt" sz="half" idx="14"/>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5"/>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6"/>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hasCustomPrompt="1"/>
          </p:nvPr>
        </p:nvSpPr>
        <p:spPr>
          <a:xfrm>
            <a:off x="899100" y="1863000"/>
            <a:ext cx="7349400" cy="7641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itchFamily="34" charset="0"/>
                <a:ea typeface="微软雅黑"/>
                <a:cs typeface="+mj-cs"/>
                <a:sym typeface="+mn-ea"/>
              </a:defRPr>
            </a:lvl1pPr>
          </a:lstStyle>
          <a:p>
            <a:pPr lvl="0" fontAlgn="auto"/>
            <a:r>
              <a:rPr strike="noStrike" noProof="1">
                <a:sym typeface="+mn-ea"/>
              </a:rPr>
              <a:t>单击此处编辑标题</a:t>
            </a:r>
          </a:p>
        </p:txBody>
      </p:sp>
      <p:sp>
        <p:nvSpPr>
          <p:cNvPr id="7" name="文本占位符 6"/>
          <p:cNvSpPr>
            <a:spLocks noGrp="1"/>
          </p:cNvSpPr>
          <p:nvPr>
            <p:ph type="body" sz="quarter" idx="13"/>
          </p:nvPr>
        </p:nvSpPr>
        <p:spPr>
          <a:xfrm>
            <a:off x="899100" y="2670300"/>
            <a:ext cx="7349400" cy="3537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fontAlgn="auto"/>
            <a:r>
              <a:rPr lang="zh-CN" altLang="en-US" strike="noStrike" noProof="1"/>
              <a:t>单击此处编辑母版文本样式</a:t>
            </a:r>
          </a:p>
        </p:txBody>
      </p:sp>
      <p:sp>
        <p:nvSpPr>
          <p:cNvPr id="0" name="日期占位符 3"/>
          <p:cNvSpPr>
            <a:spLocks noGrp="1"/>
          </p:cNvSpPr>
          <p:nvPr>
            <p:ph type="dt" sz="half" idx="14"/>
            <p:custDataLst>
              <p:tags r:id="rId1"/>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p>
        </p:txBody>
      </p:sp>
      <p:sp>
        <p:nvSpPr>
          <p:cNvPr id="0" name="页脚占位符 4"/>
          <p:cNvSpPr>
            <a:spLocks noGrp="1"/>
          </p:cNvSpPr>
          <p:nvPr>
            <p:ph type="ftr" sz="quarter" idx="15"/>
            <p:custDataLst>
              <p:tags r:id="rId2"/>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0" name="灯片编号占位符 5"/>
          <p:cNvSpPr>
            <a:spLocks noGrp="1"/>
          </p:cNvSpPr>
          <p:nvPr>
            <p:ph type="sldNum" sz="quarter" idx="16"/>
            <p:custDataLst>
              <p:tags r:id="rId3"/>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tags" Target="../tags/tag94.xml" /><Relationship Id="rId33" Type="http://schemas.openxmlformats.org/officeDocument/2006/relationships/tags" Target="../tags/tag95.xml" /><Relationship Id="rId34" Type="http://schemas.openxmlformats.org/officeDocument/2006/relationships/tags" Target="../tags/tag96.xml" /><Relationship Id="rId35" Type="http://schemas.openxmlformats.org/officeDocument/2006/relationships/tags" Target="../tags/tag97.xml" /><Relationship Id="rId36" Type="http://schemas.openxmlformats.org/officeDocument/2006/relationships/tags" Target="../tags/tag98.xml" /><Relationship Id="rId37" Type="http://schemas.openxmlformats.org/officeDocument/2006/relationships/tags" Target="../tags/tag99.xml" /><Relationship Id="rId38" Type="http://schemas.openxmlformats.org/officeDocument/2006/relationships/theme" Target="../theme/theme1.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103.xml" /><Relationship Id="rId3" Type="http://schemas.openxmlformats.org/officeDocument/2006/relationships/tags" Target="../tags/tag104.xml" /><Relationship Id="rId4" Type="http://schemas.openxmlformats.org/officeDocument/2006/relationships/tags" Target="../tags/tag105.xml" /><Relationship Id="rId5" Type="http://schemas.openxmlformats.org/officeDocument/2006/relationships/tags" Target="../tags/tag106.xml" /><Relationship Id="rId6" Type="http://schemas.openxmlformats.org/officeDocument/2006/relationships/tags" Target="../tags/tag107.xml" /><Relationship Id="rId7"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tags" Target="../tags/tag111.xml" /><Relationship Id="rId3" Type="http://schemas.openxmlformats.org/officeDocument/2006/relationships/tags" Target="../tags/tag112.xml" /><Relationship Id="rId4" Type="http://schemas.openxmlformats.org/officeDocument/2006/relationships/tags" Target="../tags/tag113.xml" /><Relationship Id="rId5" Type="http://schemas.openxmlformats.org/officeDocument/2006/relationships/tags" Target="../tags/tag114.xml" /><Relationship Id="rId6" Type="http://schemas.openxmlformats.org/officeDocument/2006/relationships/tags" Target="../tags/tag115.xml" /><Relationship Id="rId7"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tags" Target="../tags/tag119.xml" /><Relationship Id="rId3" Type="http://schemas.openxmlformats.org/officeDocument/2006/relationships/tags" Target="../tags/tag120.xml" /><Relationship Id="rId4" Type="http://schemas.openxmlformats.org/officeDocument/2006/relationships/tags" Target="../tags/tag121.xml" /><Relationship Id="rId5" Type="http://schemas.openxmlformats.org/officeDocument/2006/relationships/tags" Target="../tags/tag122.xml" /><Relationship Id="rId6" Type="http://schemas.openxmlformats.org/officeDocument/2006/relationships/tags" Target="../tags/tag123.xml" /><Relationship Id="rId7"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tags" Target="../tags/tag127.xml" /><Relationship Id="rId3" Type="http://schemas.openxmlformats.org/officeDocument/2006/relationships/tags" Target="../tags/tag128.xml" /><Relationship Id="rId4" Type="http://schemas.openxmlformats.org/officeDocument/2006/relationships/tags" Target="../tags/tag129.xml" /><Relationship Id="rId5" Type="http://schemas.openxmlformats.org/officeDocument/2006/relationships/tags" Target="../tags/tag130.xml" /><Relationship Id="rId6" Type="http://schemas.openxmlformats.org/officeDocument/2006/relationships/tags" Target="../tags/tag131.xml" /><Relationship Id="rId7" Type="http://schemas.openxmlformats.org/officeDocument/2006/relationships/theme" Target="../theme/theme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theme" Target="../theme/theme6.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tags" Target="../tags/tag143.xml" /><Relationship Id="rId3" Type="http://schemas.openxmlformats.org/officeDocument/2006/relationships/tags" Target="../tags/tag144.xml" /><Relationship Id="rId4" Type="http://schemas.openxmlformats.org/officeDocument/2006/relationships/tags" Target="../tags/tag145.xml" /><Relationship Id="rId5" Type="http://schemas.openxmlformats.org/officeDocument/2006/relationships/tags" Target="../tags/tag146.xml" /><Relationship Id="rId6" Type="http://schemas.openxmlformats.org/officeDocument/2006/relationships/tags" Target="../tags/tag147.xml" /><Relationship Id="rId7"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tags" Target="../tags/tag151.xml" /><Relationship Id="rId3" Type="http://schemas.openxmlformats.org/officeDocument/2006/relationships/tags" Target="../tags/tag152.xml" /><Relationship Id="rId4" Type="http://schemas.openxmlformats.org/officeDocument/2006/relationships/tags" Target="../tags/tag153.xml" /><Relationship Id="rId5" Type="http://schemas.openxmlformats.org/officeDocument/2006/relationships/tags" Target="../tags/tag154.xml" /><Relationship Id="rId6" Type="http://schemas.openxmlformats.org/officeDocument/2006/relationships/tags" Target="../tags/tag155.xml" /><Relationship Id="rId7" Type="http://schemas.openxmlformats.org/officeDocument/2006/relationships/theme" Target="../theme/theme8.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tags" Target="../tags/tag159.xml" /><Relationship Id="rId3" Type="http://schemas.openxmlformats.org/officeDocument/2006/relationships/tags" Target="../tags/tag160.xml" /><Relationship Id="rId4" Type="http://schemas.openxmlformats.org/officeDocument/2006/relationships/tags" Target="../tags/tag161.xml" /><Relationship Id="rId5" Type="http://schemas.openxmlformats.org/officeDocument/2006/relationships/tags" Target="../tags/tag162.xml" /><Relationship Id="rId6" Type="http://schemas.openxmlformats.org/officeDocument/2006/relationships/tags" Target="../tags/tag163.xml" /><Relationship Id="rId7" Type="http://schemas.openxmlformats.org/officeDocument/2006/relationships/theme" Target="../theme/theme9.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167.xml" /><Relationship Id="rId3" Type="http://schemas.openxmlformats.org/officeDocument/2006/relationships/tags" Target="../tags/tag168.xml" /><Relationship Id="rId4" Type="http://schemas.openxmlformats.org/officeDocument/2006/relationships/tags" Target="../tags/tag169.xml" /><Relationship Id="rId5" Type="http://schemas.openxmlformats.org/officeDocument/2006/relationships/tags" Target="../tags/tag170.xml" /><Relationship Id="rId6" Type="http://schemas.openxmlformats.org/officeDocument/2006/relationships/tags" Target="../tags/tag171.xml" /><Relationship Id="rId7" Type="http://schemas.openxmlformats.org/officeDocument/2006/relationships/theme" Target="../theme/theme10.xml" /></Relationships>
</file>

<file path=ppt/slideMasters/_rels/slideMaster1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tags" Target="../tags/tag175.xml" /><Relationship Id="rId3" Type="http://schemas.openxmlformats.org/officeDocument/2006/relationships/tags" Target="../tags/tag176.xml" /><Relationship Id="rId4" Type="http://schemas.openxmlformats.org/officeDocument/2006/relationships/tags" Target="../tags/tag177.xml" /><Relationship Id="rId5" Type="http://schemas.openxmlformats.org/officeDocument/2006/relationships/tags" Target="../tags/tag178.xml" /><Relationship Id="rId6" Type="http://schemas.openxmlformats.org/officeDocument/2006/relationships/tags" Target="../tags/tag179.xml" /><Relationship Id="rId7" Type="http://schemas.openxmlformats.org/officeDocument/2006/relationships/theme" Target="../theme/theme11.xml" /></Relationships>
</file>

<file path=ppt/slideMasters/_rels/slideMaster1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tags" Target="../tags/tag183.xml" /><Relationship Id="rId3" Type="http://schemas.openxmlformats.org/officeDocument/2006/relationships/tags" Target="../tags/tag184.xml" /><Relationship Id="rId4" Type="http://schemas.openxmlformats.org/officeDocument/2006/relationships/tags" Target="../tags/tag185.xml" /><Relationship Id="rId5" Type="http://schemas.openxmlformats.org/officeDocument/2006/relationships/tags" Target="../tags/tag186.xml" /><Relationship Id="rId6" Type="http://schemas.openxmlformats.org/officeDocument/2006/relationships/tags" Target="../tags/tag187.xml" /><Relationship Id="rId7" Type="http://schemas.openxmlformats.org/officeDocument/2006/relationships/theme" Target="../theme/theme12.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1026" name="标题占位符 1"/>
          <p:cNvSpPr/>
          <p:nvPr>
            <p:ph type="title" idx="4294967295"/>
            <p:custDataLst>
              <p:tags r:id="rId3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auto" latinLnBrk="0" hangingPunct="1">
              <a:lnSpc>
                <a:spcPct val="100000"/>
              </a:lnSpc>
              <a:spcBef>
                <a:spcPct val="0"/>
              </a:spcBef>
              <a:spcAft>
                <a:spcPct val="0"/>
              </a:spcAft>
              <a:buClrTx/>
              <a:buSzTx/>
              <a:buFontTx/>
              <a:buNone/>
              <a:defRPr lang="zh-CN" altLang="en-US" sz="2700" b="1" u="none" strike="noStrike" kern="1200" cap="none" spc="300" normalizeH="0" baseline="0">
                <a:solidFill>
                  <a:schemeClr val="tx1">
                    <a:lumMod val="85000"/>
                    <a:lumOff val="15000"/>
                  </a:schemeClr>
                </a:solidFill>
                <a:uFillTx/>
                <a:latin typeface="Arial" pitchFamily="34" charset="0"/>
                <a:ea typeface="微软雅黑"/>
                <a:cs typeface="+mj-cs"/>
              </a:defRPr>
            </a:lvl1pPr>
          </a:lstStyle>
          <a:p>
            <a:pPr lvl="0"/>
            <a:r>
              <a:t>单击此处编辑母版标题样式</a:t>
            </a:r>
          </a:p>
        </p:txBody>
      </p:sp>
      <p:sp>
        <p:nvSpPr>
          <p:cNvPr id="1027" name="文本占位符 2"/>
          <p:cNvSpPr>
            <a:spLocks noGrp="1"/>
          </p:cNvSpPr>
          <p:nvPr>
            <p:ph type="body" idx="1"/>
            <p:custDataLst>
              <p:tags r:id="rId3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auto" latinLnBrk="0" hangingPunct="1">
              <a:lnSpc>
                <a:spcPct val="130000"/>
              </a:lnSpc>
              <a:spcBef>
                <a:spcPct val="0"/>
              </a:spcBef>
              <a:spcAft>
                <a:spcPts val="1000"/>
              </a:spcAft>
              <a:buClrTx/>
              <a:buSzTx/>
              <a:buFont typeface="Arial" pitchFamily="34" charset="0"/>
              <a:buChar char="●"/>
              <a:defRPr lang="zh-CN" altLang="en-US" sz="1350" u="none" strike="noStrike" kern="1200" cap="none" spc="150" normalizeH="0" baseline="0">
                <a:solidFill>
                  <a:schemeClr val="tx1">
                    <a:lumMod val="65000"/>
                    <a:lumOff val="35000"/>
                  </a:schemeClr>
                </a:solidFill>
                <a:uFillTx/>
                <a:latin typeface="Arial" pitchFamily="34" charset="0"/>
                <a:ea typeface="微软雅黑"/>
                <a:cs typeface="+mn-cs"/>
              </a:defRPr>
            </a:lvl1pPr>
            <a:lvl2pPr marL="514350" indent="-171450" algn="l" rtl="0" eaLnBrk="1" fontAlgn="auto" latinLnBrk="0" hangingPunct="1">
              <a:lnSpc>
                <a:spcPct val="120000"/>
              </a:lnSpc>
              <a:spcBef>
                <a:spcPct val="0"/>
              </a:spcBef>
              <a:spcAft>
                <a:spcPts val="600"/>
              </a:spcAft>
              <a:buClrTx/>
              <a:buSzTx/>
              <a:buFont typeface="Arial" pitchFamily="34" charset="0"/>
              <a:buChar char="●"/>
              <a:defRPr lang="zh-CN" altLang="en-US" sz="1200" u="none" strike="noStrike" kern="1200" cap="none" spc="150" normalizeH="0" baseline="0">
                <a:solidFill>
                  <a:schemeClr val="tx1">
                    <a:lumMod val="65000"/>
                    <a:lumOff val="35000"/>
                  </a:schemeClr>
                </a:solidFill>
                <a:uFillTx/>
                <a:latin typeface="Arial" pitchFamily="34" charset="0"/>
                <a:ea typeface="微软雅黑"/>
                <a:cs typeface="+mn-cs"/>
              </a:defRPr>
            </a:lvl2pPr>
            <a:lvl3pPr marL="857250" indent="-171450" algn="l" rtl="0" eaLnBrk="1" fontAlgn="auto" latinLnBrk="0" hangingPunct="1">
              <a:lnSpc>
                <a:spcPct val="120000"/>
              </a:lnSpc>
              <a:spcBef>
                <a:spcPct val="0"/>
              </a:spcBef>
              <a:spcAft>
                <a:spcPts val="600"/>
              </a:spcAft>
              <a:buClrTx/>
              <a:buSzTx/>
              <a:buFont typeface="Arial" pitchFamily="34" charset="0"/>
              <a:buChar char="●"/>
              <a:defRPr lang="zh-CN" altLang="en-US" sz="1200" u="none" strike="noStrike" kern="1200" cap="none" spc="150" normalizeH="0" baseline="0">
                <a:solidFill>
                  <a:schemeClr val="tx1">
                    <a:lumMod val="65000"/>
                    <a:lumOff val="35000"/>
                  </a:schemeClr>
                </a:solidFill>
                <a:uFillTx/>
                <a:latin typeface="Arial" pitchFamily="34" charset="0"/>
                <a:ea typeface="微软雅黑"/>
                <a:cs typeface="+mn-cs"/>
              </a:defRPr>
            </a:lvl3pPr>
            <a:lvl4pPr marL="1200150" indent="-171450" algn="l" rtl="0" eaLnBrk="1" fontAlgn="auto" latinLnBrk="0" hangingPunct="1">
              <a:lnSpc>
                <a:spcPct val="120000"/>
              </a:lnSpc>
              <a:spcBef>
                <a:spcPct val="0"/>
              </a:spcBef>
              <a:spcAft>
                <a:spcPts val="300"/>
              </a:spcAft>
              <a:buClrTx/>
              <a:buSzTx/>
              <a:buFont typeface="Wingdings"/>
              <a:buChar char=""/>
              <a:defRPr lang="zh-CN" altLang="en-US" sz="1050" u="none" strike="noStrike" kern="1200" cap="none" spc="150" normalizeH="0" baseline="0">
                <a:solidFill>
                  <a:schemeClr val="tx1">
                    <a:lumMod val="65000"/>
                    <a:lumOff val="35000"/>
                  </a:schemeClr>
                </a:solidFill>
                <a:uFillTx/>
                <a:latin typeface="Arial" pitchFamily="34" charset="0"/>
                <a:ea typeface="微软雅黑"/>
                <a:cs typeface="+mn-cs"/>
              </a:defRPr>
            </a:lvl4pPr>
            <a:lvl5pPr marL="1543050" indent="-171450" algn="l" rtl="0" eaLnBrk="1" fontAlgn="auto" latinLnBrk="0" hangingPunct="1">
              <a:lnSpc>
                <a:spcPct val="120000"/>
              </a:lnSpc>
              <a:spcBef>
                <a:spcPct val="0"/>
              </a:spcBef>
              <a:spcAft>
                <a:spcPts val="300"/>
              </a:spcAft>
              <a:buClrTx/>
              <a:buSzTx/>
              <a:buFont typeface="Arial" pitchFamily="34" charset="0"/>
              <a:buChar char="•"/>
              <a:defRPr lang="zh-CN" altLang="en-US" sz="1050" u="none" strike="noStrike" kern="1200" cap="none" spc="150" normalizeH="0" baseline="0">
                <a:solidFill>
                  <a:schemeClr val="tx1">
                    <a:lumMod val="65000"/>
                    <a:lumOff val="35000"/>
                  </a:schemeClr>
                </a:solidFill>
                <a:uFillTx/>
                <a:latin typeface="Arial" pitchFamily="34" charset="0"/>
                <a:ea typeface="微软雅黑"/>
                <a:cs typeface="+mn-cs"/>
              </a:defRPr>
            </a:lvl5pPr>
            <a:lvl6pPr marL="18859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9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1028" name="日期占位符 3"/>
          <p:cNvSpPr>
            <a:spLocks noGrp="1"/>
          </p:cNvSpPr>
          <p:nvPr>
            <p:ph type="dt" sz="half" idx="2"/>
            <p:custDataLst>
              <p:tags r:id="rId34"/>
            </p:custDataLst>
          </p:nvPr>
        </p:nvSpPr>
        <p:spPr>
          <a:xfrm>
            <a:off x="4590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fld id="{C5DC9275-055A-4A8C-BF4C-F4D021995934}"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1029" name="页脚占位符 4"/>
          <p:cNvSpPr>
            <a:spLocks noGrp="1"/>
          </p:cNvSpPr>
          <p:nvPr>
            <p:ph type="ftr" sz="quarter" idx="3"/>
            <p:custDataLst>
              <p:tags r:id="rId35"/>
            </p:custDataLst>
          </p:nvPr>
        </p:nvSpPr>
        <p:spPr>
          <a:xfrm>
            <a:off x="3087000" y="4735800"/>
            <a:ext cx="2970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a:endParaRPr lang="zh-CN" altLang="en-US" sz="700">
              <a:solidFill>
                <a:srgbClr val="898989"/>
              </a:solidFill>
              <a:latin typeface="Arial" pitchFamily="34" charset="0"/>
              <a:ea typeface="微软雅黑"/>
            </a:endParaRPr>
          </a:p>
        </p:txBody>
      </p:sp>
      <p:sp>
        <p:nvSpPr>
          <p:cNvPr id="1030" name="灯片编号占位符 5"/>
          <p:cNvSpPr>
            <a:spLocks noGrp="1"/>
          </p:cNvSpPr>
          <p:nvPr>
            <p:ph type="sldNum" sz="quarter" idx="4"/>
            <p:custDataLst>
              <p:tags r:id="rId36"/>
            </p:custDataLst>
          </p:nvPr>
        </p:nvSpPr>
        <p:spPr>
          <a:xfrm>
            <a:off x="6658200" y="4735800"/>
            <a:ext cx="2025000" cy="237600"/>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A929D65-EBA1-4E8C-B3C6-6FF39D25EC4C}"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ustDataLst>
      <p:tags r:id="rId37"/>
    </p:custDataLst>
  </p:cSld>
  <p:clrMap bg1="lt1" tx1="dk1" bg2="lt2" tx2="dk2" accent1="accent1" accent2="accent2" accent3="accent3" accent4="accent4" accent5="accent5" accent6="accent6" hlink="hlink" folHlink="folHlink"/>
  <p:sldLayoutIdLst>
    <p:sldLayoutId id="2147484846" r:id="rId1"/>
    <p:sldLayoutId id="2147484847" r:id="rId2"/>
    <p:sldLayoutId id="2147484848" r:id="rId3"/>
    <p:sldLayoutId id="2147484849" r:id="rId4"/>
    <p:sldLayoutId id="2147484850" r:id="rId5"/>
    <p:sldLayoutId id="2147484851" r:id="rId6"/>
    <p:sldLayoutId id="2147484852" r:id="rId7"/>
    <p:sldLayoutId id="2147484853" r:id="rId8"/>
    <p:sldLayoutId id="2147484854" r:id="rId9"/>
    <p:sldLayoutId id="2147484855" r:id="rId10"/>
    <p:sldLayoutId id="2147484856" r:id="rId11"/>
    <p:sldLayoutId id="2147484857" r:id="rId12"/>
    <p:sldLayoutId id="2147484858" r:id="rId13"/>
    <p:sldLayoutId id="2147484859" r:id="rId14"/>
    <p:sldLayoutId id="2147484860" r:id="rId15"/>
    <p:sldLayoutId id="2147484861" r:id="rId16"/>
    <p:sldLayoutId id="2147484862" r:id="rId17"/>
    <p:sldLayoutId id="2147484863" r:id="rId18"/>
    <p:sldLayoutId id="2147484864" r:id="rId19"/>
    <p:sldLayoutId id="2147484865" r:id="rId20"/>
    <p:sldLayoutId id="2147484866" r:id="rId21"/>
    <p:sldLayoutId id="2147484867" r:id="rId22"/>
    <p:sldLayoutId id="2147484868" r:id="rId23"/>
    <p:sldLayoutId id="2147484869" r:id="rId24"/>
    <p:sldLayoutId id="2147484870" r:id="rId25"/>
    <p:sldLayoutId id="2147484871" r:id="rId26"/>
    <p:sldLayoutId id="2147484872" r:id="rId27"/>
    <p:sldLayoutId id="2147484873" r:id="rId28"/>
    <p:sldLayoutId id="2147484874" r:id="rId29"/>
    <p:sldLayoutId id="2147484875" r:id="rId30"/>
    <p:sldLayoutId id="2147484876" r:id="rId31"/>
  </p:sldLayoutIdLst>
  <p:transition/>
  <p:timing/>
  <p:txStyles>
    <p:titleStyle>
      <a:lvl1pPr marL="0" indent="0" algn="l" defTabSz="685800" rtl="0" eaLnBrk="1" fontAlgn="auto" latinLnBrk="0" hangingPunct="1">
        <a:lnSpc>
          <a:spcPct val="100000"/>
        </a:lnSpc>
        <a:spcBef>
          <a:spcPct val="0"/>
        </a:spcBef>
        <a:spcAft>
          <a:spcPct val="0"/>
        </a:spcAft>
        <a:buClrTx/>
        <a:buSzTx/>
        <a:buFontTx/>
        <a:buNone/>
        <a:defRPr sz="2700" b="1" u="none" strike="noStrike" kern="1200" cap="none" spc="300" normalizeH="0" baseline="0">
          <a:solidFill>
            <a:schemeClr val="tx1">
              <a:lumMod val="85000"/>
              <a:lumOff val="15000"/>
            </a:schemeClr>
          </a:solidFill>
          <a:uFillTx/>
          <a:latin typeface="Arial" pitchFamily="34" charset="0"/>
          <a:ea typeface="微软雅黑"/>
          <a:cs typeface="+mj-cs"/>
        </a:defRPr>
      </a:lvl1pPr>
    </p:titleStyle>
    <p:bodyStyle>
      <a:lvl1pPr marL="171450" indent="-171450" algn="l" defTabSz="685800" rtl="0" eaLnBrk="1" fontAlgn="auto" latinLnBrk="0" hangingPunct="1">
        <a:lnSpc>
          <a:spcPct val="130000"/>
        </a:lnSpc>
        <a:spcBef>
          <a:spcPct val="0"/>
        </a:spcBef>
        <a:spcAft>
          <a:spcPts val="1000"/>
        </a:spcAft>
        <a:buClrTx/>
        <a:buSzTx/>
        <a:buFont typeface="Arial" pitchFamily="34" charset="0"/>
        <a:buChar char="●"/>
        <a:defRPr sz="1350" u="none" strike="noStrike" kern="1200" cap="none" spc="150" normalizeH="0" baseline="0">
          <a:solidFill>
            <a:schemeClr val="tx1">
              <a:lumMod val="65000"/>
              <a:lumOff val="35000"/>
            </a:schemeClr>
          </a:solidFill>
          <a:uFillTx/>
          <a:latin typeface="Arial" pitchFamily="34" charset="0"/>
          <a:ea typeface="微软雅黑"/>
          <a:cs typeface="+mn-cs"/>
        </a:defRPr>
      </a:lvl1pPr>
      <a:lvl2pPr marL="514350" indent="-171450" algn="l" defTabSz="685800" rtl="0" eaLnBrk="1" fontAlgn="auto" latinLnBrk="0" hangingPunct="1">
        <a:lnSpc>
          <a:spcPct val="120000"/>
        </a:lnSpc>
        <a:spcBef>
          <a:spcPct val="0"/>
        </a:spcBef>
        <a:spcAft>
          <a:spcPts val="600"/>
        </a:spcAft>
        <a:buClrTx/>
        <a:buSzTx/>
        <a:buFont typeface="Arial" pitchFamily="34" charset="0"/>
        <a:buChar char="●"/>
        <a:tabLst>
          <a:tab pos="1206500"/>
          <a:tab pos="1207135"/>
        </a:tabLst>
        <a:defRPr sz="1200" u="none" strike="noStrike" kern="1200" cap="none" spc="150" normalizeH="0" baseline="0">
          <a:solidFill>
            <a:schemeClr val="tx1">
              <a:lumMod val="65000"/>
              <a:lumOff val="35000"/>
            </a:schemeClr>
          </a:solidFill>
          <a:uFillTx/>
          <a:latin typeface="Arial" pitchFamily="34" charset="0"/>
          <a:ea typeface="微软雅黑"/>
          <a:cs typeface="+mn-cs"/>
        </a:defRPr>
      </a:lvl2pPr>
      <a:lvl3pPr marL="857250" indent="-171450" algn="l" defTabSz="685800" rtl="0" eaLnBrk="1" fontAlgn="auto" latinLnBrk="0" hangingPunct="1">
        <a:lnSpc>
          <a:spcPct val="120000"/>
        </a:lnSpc>
        <a:spcBef>
          <a:spcPct val="0"/>
        </a:spcBef>
        <a:spcAft>
          <a:spcPts val="600"/>
        </a:spcAft>
        <a:buClrTx/>
        <a:buSzTx/>
        <a:buFont typeface="Arial" pitchFamily="34" charset="0"/>
        <a:buChar char="●"/>
        <a:tabLst>
          <a:tab pos="1206500"/>
        </a:tabLst>
        <a:defRPr sz="1200" u="none" strike="noStrike" kern="1200" cap="none" spc="150" normalizeH="0" baseline="0">
          <a:solidFill>
            <a:schemeClr val="tx1">
              <a:lumMod val="65000"/>
              <a:lumOff val="35000"/>
            </a:schemeClr>
          </a:solidFill>
          <a:uFillTx/>
          <a:latin typeface="Arial" pitchFamily="34" charset="0"/>
          <a:ea typeface="微软雅黑"/>
          <a:cs typeface="+mn-cs"/>
        </a:defRPr>
      </a:lvl3pPr>
      <a:lvl4pPr marL="1200150" indent="-171450" algn="l" defTabSz="685800" rtl="0" eaLnBrk="1" fontAlgn="auto" latinLnBrk="0" hangingPunct="1">
        <a:lnSpc>
          <a:spcPct val="120000"/>
        </a:lnSpc>
        <a:spcBef>
          <a:spcPct val="0"/>
        </a:spcBef>
        <a:spcAft>
          <a:spcPts val="300"/>
        </a:spcAft>
        <a:buClrTx/>
        <a:buSzTx/>
        <a:buFont typeface="Wingdings"/>
        <a:buChar char=""/>
        <a:tabLst>
          <a:tab pos="1206500"/>
        </a:tabLst>
        <a:defRPr sz="1050" u="none" strike="noStrike" kern="1200" cap="none" spc="150" normalizeH="0" baseline="0">
          <a:solidFill>
            <a:schemeClr val="tx1">
              <a:lumMod val="65000"/>
              <a:lumOff val="35000"/>
            </a:schemeClr>
          </a:solidFill>
          <a:uFillTx/>
          <a:latin typeface="Arial" pitchFamily="34" charset="0"/>
          <a:ea typeface="微软雅黑"/>
          <a:cs typeface="+mn-cs"/>
        </a:defRPr>
      </a:lvl4pPr>
      <a:lvl5pPr marL="1543050" indent="-171450" algn="l" defTabSz="685800" rtl="0" eaLnBrk="1" fontAlgn="auto" latinLnBrk="0" hangingPunct="1">
        <a:lnSpc>
          <a:spcPct val="120000"/>
        </a:lnSpc>
        <a:spcBef>
          <a:spcPct val="0"/>
        </a:spcBef>
        <a:spcAft>
          <a:spcPts val="300"/>
        </a:spcAft>
        <a:buClrTx/>
        <a:buSzTx/>
        <a:buFont typeface="Arial" pitchFamily="34" charset="0"/>
        <a:buChar char="•"/>
        <a:tabLst>
          <a:tab pos="1206500"/>
        </a:tabLst>
        <a:defRPr sz="1050" u="none" strike="noStrike" kern="1200" cap="none" spc="150" normalizeH="0" baseline="0">
          <a:solidFill>
            <a:schemeClr val="tx1">
              <a:lumMod val="65000"/>
              <a:lumOff val="35000"/>
            </a:schemeClr>
          </a:solidFill>
          <a:uFillTx/>
          <a:latin typeface="Arial" pitchFamily="34" charset="0"/>
          <a:ea typeface="微软雅黑"/>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2050"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2051"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2052" name="日期占位符 15"/>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75912C5B-2AC0-4949-B267-3EBF0E04B907}"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2053" name="页脚占位符 16"/>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2054" name="灯片编号占位符 17"/>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F2070C90-6300-469D-9DB5-81B69842EFF3}"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35"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3074"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3075"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3076" name="日期占位符 3"/>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B9D18AFF-80FC-47FE-AEA8-EA4B55B6453B}"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3077" name="页脚占位符 4"/>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3078" name="灯片编号占位符 5"/>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EFE21DFA-CF64-49C2-BAAA-EFE6EF2BB9AE}"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36"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4098"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4099"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4100" name="日期占位符 3"/>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05489445-C95E-4E7D-86A7-FA8D7D6F7902}"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4101" name="页脚占位符 4"/>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4102" name="灯片编号占位符 5"/>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756EBA93-1639-4C60-A1D4-472ADC77598F}"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37"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5122"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5123"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5124" name="日期占位符 4"/>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A27509C0-0E87-46FA-8288-4FB67210F985}"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5125" name="页脚占位符 5"/>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5126" name="灯片编号占位符 6"/>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30F4679E-8FC7-4E46-82CD-6C8F61F9C11A}"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38"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6146"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6147"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6148" name="日期占位符 6"/>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4F0037B7-6478-4D49-9EF6-EB2543D292B4}"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6149" name="页脚占位符 7"/>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6150" name="灯片编号占位符 8"/>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5ABED274-774B-4144-998A-D0C5442A41DF}"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39"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7170"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7171"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7172" name="日期占位符 2"/>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9905BA8F-023E-4B15-80C3-758937FB76B5}"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7173" name="页脚占位符 3"/>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7174" name="灯片编号占位符 4"/>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3C46EA1D-36C2-408B-94AD-8A16E43A8F5F}"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40"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8194"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8195"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8196" name="日期占位符 1"/>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8A4085A2-EC33-4E75-9F72-D7520BD39481}"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8197" name="页脚占位符 2"/>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8198" name="灯片编号占位符 3"/>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99C47C56-C2D9-4788-B680-A894916EE1EB}"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41"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9218"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9219"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9220" name="日期占位符 4"/>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601404E3-4E5D-45EC-AAE2-A40813EBE23D}"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9221" name="页脚占位符 5"/>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9222" name="灯片编号占位符 6"/>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53CE1A15-8121-424E-8D63-93E7057F620D}"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42"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1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10242"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10243"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10244" name="日期占位符 3"/>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71B16F46-6ECF-4A53-89D3-00EC4456076E}"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10245" name="页脚占位符 4"/>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10246" name="灯片编号占位符 5"/>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D5965DD9-32C0-4175-88BB-7763E11EAA39}"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43"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1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11266"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11267"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11268" name="日期占位符 2"/>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8C4CDF96-1A66-48FA-A2FF-69B53E4F4B50}"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11269" name="页脚占位符 3"/>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11270" name="灯片编号占位符 4"/>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4ED59E05-A240-4EAE-A660-AD892DFDB66A}"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44"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Masters/slideMaster1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p:bgPr>
    </p:bg>
    <p:spTree>
      <p:nvGrpSpPr>
        <p:cNvPr id="1" name=""/>
        <p:cNvGrpSpPr/>
        <p:nvPr/>
      </p:nvGrpSpPr>
      <p:grpSpPr/>
      <p:sp>
        <p:nvSpPr>
          <p:cNvPr id="12290" name="标题占位符 1"/>
          <p:cNvSpPr/>
          <p:nvPr>
            <p:ph type="title" idx="4294967295"/>
            <p:custDataLst>
              <p:tags r:id="rId2"/>
            </p:custDataLst>
          </p:nvPr>
        </p:nvSpPr>
        <p:spPr>
          <a:xfrm>
            <a:off x="455612" y="455612"/>
            <a:ext cx="8228012" cy="530225"/>
          </a:xfrm>
          <a:prstGeom prst="rect">
            <a:avLst/>
          </a:prstGeom>
          <a:noFill/>
          <a:ln>
            <a:noFill/>
            <a:miter lim="800000"/>
          </a:ln>
        </p:spPr>
        <p:txBody>
          <a:bodyPr vert="horz" lIns="90170" tIns="46990" rIns="90170" bIns="46990" anchor="ctr" anchorCtr="0"/>
          <a:lstStyle>
            <a:lvl1pPr marL="0" indent="0" algn="l" defTabSz="685800" rtl="0" eaLnBrk="1" fontAlgn="base" hangingPunct="1">
              <a:lnSpc>
                <a:spcPct val="100000"/>
              </a:lnSpc>
              <a:spcBef>
                <a:spcPct val="0"/>
              </a:spcBef>
              <a:spcAft>
                <a:spcPct val="0"/>
              </a:spcAft>
              <a:buClrTx/>
              <a:buSzTx/>
              <a:buFontTx/>
              <a:buNone/>
              <a:defRPr lang="zh-CN" altLang="en-US" sz="2700" b="1" u="none" baseline="0">
                <a:solidFill>
                  <a:srgbClr val="262626"/>
                </a:solidFill>
                <a:latin typeface="Arial" pitchFamily="34" charset="0"/>
                <a:ea typeface="微软雅黑"/>
              </a:defRPr>
            </a:lvl1pPr>
          </a:lstStyle>
          <a:p>
            <a:pPr lvl="0"/>
            <a:r>
              <a:t>单击此处编辑母版标题样式</a:t>
            </a:r>
          </a:p>
        </p:txBody>
      </p:sp>
      <p:sp>
        <p:nvSpPr>
          <p:cNvPr id="12291" name="文本占位符 2"/>
          <p:cNvSpPr>
            <a:spLocks noGrp="1"/>
          </p:cNvSpPr>
          <p:nvPr>
            <p:ph type="body" idx="1"/>
            <p:custDataLst>
              <p:tags r:id="rId3"/>
            </p:custDataLst>
          </p:nvPr>
        </p:nvSpPr>
        <p:spPr>
          <a:xfrm>
            <a:off x="456300" y="1117800"/>
            <a:ext cx="8226900" cy="3569400"/>
          </a:xfrm>
          <a:prstGeom prst="rect">
            <a:avLst/>
          </a:prstGeom>
        </p:spPr>
        <p:txBody>
          <a:bodyPr vert="horz" lIns="90000" tIns="46800" rIns="90000" bIns="46800" rtlCol="0" anchor="t" anchorCtr="0"/>
          <a:lstStyle>
            <a:lvl1pPr marL="171450" indent="-171450" algn="l" defTabSz="685800" rtl="0" eaLnBrk="1" fontAlgn="base" hangingPunct="1">
              <a:lnSpc>
                <a:spcPct val="130000"/>
              </a:lnSpc>
              <a:spcBef>
                <a:spcPct val="0"/>
              </a:spcBef>
              <a:spcAft>
                <a:spcPts val="1000"/>
              </a:spcAft>
              <a:buClrTx/>
              <a:buSzTx/>
              <a:buFont typeface="Arial" pitchFamily="34" charset="0"/>
              <a:buChar char="●"/>
              <a:defRPr lang="zh-CN" altLang="en-US" sz="1300" u="none" baseline="0">
                <a:solidFill>
                  <a:srgbClr val="595959"/>
                </a:solidFill>
                <a:latin typeface="Arial" pitchFamily="34" charset="0"/>
                <a:ea typeface="微软雅黑"/>
              </a:defRPr>
            </a:lvl1pPr>
            <a:lvl2pPr marL="5143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2pPr>
            <a:lvl3pPr marL="857250" indent="-171450" algn="l" rtl="0" eaLnBrk="1" fontAlgn="base" hangingPunct="1">
              <a:lnSpc>
                <a:spcPct val="120000"/>
              </a:lnSpc>
              <a:spcBef>
                <a:spcPct val="0"/>
              </a:spcBef>
              <a:spcAft>
                <a:spcPts val="600"/>
              </a:spcAft>
              <a:buClrTx/>
              <a:buSzTx/>
              <a:buFont typeface="Arial" pitchFamily="34" charset="0"/>
              <a:buChar char="●"/>
              <a:defRPr lang="zh-CN" altLang="en-US" sz="1200" u="none" baseline="0">
                <a:solidFill>
                  <a:srgbClr val="595959"/>
                </a:solidFill>
                <a:latin typeface="Arial" pitchFamily="34" charset="0"/>
                <a:ea typeface="微软雅黑"/>
              </a:defRPr>
            </a:lvl3pPr>
            <a:lvl4pPr marL="1200150" indent="-171450" algn="l" rtl="0" eaLnBrk="1" fontAlgn="base" hangingPunct="1">
              <a:lnSpc>
                <a:spcPct val="120000"/>
              </a:lnSpc>
              <a:spcBef>
                <a:spcPct val="0"/>
              </a:spcBef>
              <a:spcAft>
                <a:spcPts val="300"/>
              </a:spcAft>
              <a:buClrTx/>
              <a:buSzTx/>
              <a:buFont typeface="Wingdings"/>
              <a:buChar char=""/>
              <a:defRPr lang="zh-CN" altLang="en-US" sz="1000" u="none" baseline="0">
                <a:solidFill>
                  <a:srgbClr val="595959"/>
                </a:solidFill>
                <a:latin typeface="Arial" pitchFamily="34" charset="0"/>
                <a:ea typeface="微软雅黑"/>
              </a:defRPr>
            </a:lvl4pPr>
            <a:lvl5pPr marL="1543050" indent="-171450" algn="l" rtl="0" eaLnBrk="1" fontAlgn="base" hangingPunct="1">
              <a:lnSpc>
                <a:spcPct val="120000"/>
              </a:lnSpc>
              <a:spcBef>
                <a:spcPct val="0"/>
              </a:spcBef>
              <a:spcAft>
                <a:spcPts val="300"/>
              </a:spcAft>
              <a:buClrTx/>
              <a:buSzTx/>
              <a:buFont typeface="Arial" pitchFamily="34" charset="0"/>
              <a:buChar char="•"/>
              <a:defRPr lang="zh-CN" altLang="en-US" sz="1000" u="none" baseline="0">
                <a:solidFill>
                  <a:srgbClr val="595959"/>
                </a:solidFill>
                <a:latin typeface="Arial" pitchFamily="34" charset="0"/>
                <a:ea typeface="微软雅黑"/>
              </a:defRPr>
            </a:lvl5pPr>
          </a:lstStyle>
          <a:p>
            <a:pPr marL="171450" lvl="0" indent="-171450"/>
            <a:r>
              <a:t>单击此处编辑母版文本样式</a:t>
            </a:r>
          </a:p>
          <a:p>
            <a:pPr marL="514350" lvl="1" indent="-171450"/>
            <a:r>
              <a:t>第二级</a:t>
            </a:r>
          </a:p>
          <a:p>
            <a:pPr marL="857250" lvl="2" indent="-171450"/>
            <a:r>
              <a:t>第三级</a:t>
            </a:r>
          </a:p>
          <a:p>
            <a:pPr marL="1200150" lvl="3" indent="-171450"/>
            <a:r>
              <a:t>第四级</a:t>
            </a:r>
          </a:p>
          <a:p>
            <a:pPr marL="1543050" lvl="4" indent="-171450"/>
            <a:r>
              <a:t>第五级</a:t>
            </a:r>
          </a:p>
        </p:txBody>
      </p:sp>
      <p:sp>
        <p:nvSpPr>
          <p:cNvPr id="12292" name="日期占位符 2"/>
          <p:cNvSpPr>
            <a:spLocks noGrp="1"/>
          </p:cNvSpPr>
          <p:nvPr>
            <p:ph type="dt" sz="half" idx="10"/>
            <p:custDataLst>
              <p:tags r:id="rId4"/>
            </p:custDataLst>
          </p:nvPr>
        </p:nvSpPr>
        <p:spPr>
          <a:xfrm>
            <a:off x="4590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fld id="{04A3D93D-5365-4E41-832B-4742598A4434}" type="datetime1">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
        <p:nvSpPr>
          <p:cNvPr id="12293" name="页脚占位符 3"/>
          <p:cNvSpPr>
            <a:spLocks noGrp="1"/>
          </p:cNvSpPr>
          <p:nvPr>
            <p:ph type="ftr" sz="quarter" idx="11"/>
            <p:custDataLst>
              <p:tags r:id="rId5"/>
            </p:custDataLst>
          </p:nvPr>
        </p:nvSpPr>
        <p:spPr>
          <a:xfrm>
            <a:off x="3087000" y="4735800"/>
            <a:ext cx="2970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ctr"/>
            <a:endParaRPr lang="zh-CN" altLang="en-US" sz="700">
              <a:solidFill>
                <a:srgbClr val="898989"/>
              </a:solidFill>
              <a:latin typeface="Arial" pitchFamily="34" charset="0"/>
              <a:ea typeface="微软雅黑"/>
            </a:endParaRPr>
          </a:p>
        </p:txBody>
      </p:sp>
      <p:sp>
        <p:nvSpPr>
          <p:cNvPr id="12294" name="灯片编号占位符 4"/>
          <p:cNvSpPr>
            <a:spLocks noGrp="1"/>
          </p:cNvSpPr>
          <p:nvPr>
            <p:ph type="sldNum" sz="quarter" idx="12"/>
            <p:custDataLst>
              <p:tags r:id="rId6"/>
            </p:custDataLst>
          </p:nvPr>
        </p:nvSpPr>
        <p:spPr>
          <a:xfrm>
            <a:off x="6658200" y="4735800"/>
            <a:ext cx="2025000" cy="23760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Arial" pitchFamily="34" charset="0"/>
                <a:ea typeface="微软雅黑"/>
              </a:defRPr>
            </a:lvl5pPr>
          </a:lstStyle>
          <a:p>
            <a:pPr lvl="0" algn="r"/>
            <a:fld id="{52CACF6D-B57B-45C1-96BD-788281516872}" type="slidenum">
              <a:rPr lang="zh-CN" altLang="en-US" sz="700">
                <a:solidFill>
                  <a:srgbClr val="898989"/>
                </a:solidFill>
                <a:latin typeface="Arial" pitchFamily="34" charset="0"/>
                <a:ea typeface="微软雅黑"/>
              </a:rPr>
              <a:t>*</a:t>
            </a:fld>
            <a:endParaRPr lang="zh-CN" altLang="en-US" sz="700">
              <a:solidFill>
                <a:srgbClr val="898989"/>
              </a:solidFill>
              <a:latin typeface="Arial" pitchFamily="34" charset="0"/>
              <a:ea typeface="微软雅黑"/>
            </a:endParaRPr>
          </a:p>
        </p:txBody>
      </p:sp>
    </p:spTree>
  </p:cSld>
  <p:clrMap bg1="lt1" tx1="dk1" bg2="lt2" tx2="dk2" accent1="accent1" accent2="accent2" accent3="accent3" accent4="accent4" accent5="accent5" accent6="accent6" hlink="hlink" folHlink="folHlink"/>
  <p:sldLayoutIdLst>
    <p:sldLayoutId id="2147484845" r:id="rId1"/>
  </p:sldLayoutIdLst>
  <p:transition/>
  <p:timing/>
  <p:txStyles>
    <p:titleStyle>
      <a:lvl1pPr marL="0" indent="0" algn="l" defTabSz="685800" rtl="0" eaLnBrk="1" fontAlgn="base" hangingPunct="1">
        <a:lnSpc>
          <a:spcPct val="100000"/>
        </a:lnSpc>
        <a:spcBef>
          <a:spcPct val="0"/>
        </a:spcBef>
        <a:spcAft>
          <a:spcPct val="0"/>
        </a:spcAft>
        <a:buClrTx/>
        <a:buSzTx/>
        <a:buFontTx/>
        <a:buNone/>
        <a:defRPr sz="2700" b="1" u="none" baseline="0">
          <a:solidFill>
            <a:srgbClr val="262626"/>
          </a:solidFill>
          <a:latin typeface="Arial" pitchFamily="34" charset="0"/>
          <a:ea typeface="微软雅黑"/>
        </a:defRPr>
      </a:lvl1pPr>
    </p:titleStyle>
    <p:bodyStyle>
      <a:lvl1pPr marL="171450" indent="-171450" algn="l" defTabSz="685800" rtl="0" eaLnBrk="1" fontAlgn="base" hangingPunct="1">
        <a:lnSpc>
          <a:spcPct val="130000"/>
        </a:lnSpc>
        <a:spcBef>
          <a:spcPct val="0"/>
        </a:spcBef>
        <a:spcAft>
          <a:spcPts val="1000"/>
        </a:spcAft>
        <a:buClrTx/>
        <a:buSzTx/>
        <a:buFont typeface="Arial" pitchFamily="34" charset="0"/>
        <a:buChar char="●"/>
        <a:defRPr sz="1300" u="none" baseline="0">
          <a:solidFill>
            <a:srgbClr val="595959"/>
          </a:solidFill>
          <a:latin typeface="Arial" pitchFamily="34" charset="0"/>
          <a:ea typeface="微软雅黑"/>
        </a:defRPr>
      </a:lvl1pPr>
      <a:lvl2pPr marL="5143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2pPr>
      <a:lvl3pPr marL="857250" indent="-171450" algn="l" defTabSz="685800" rtl="0" eaLnBrk="1" fontAlgn="base" hangingPunct="1">
        <a:lnSpc>
          <a:spcPct val="120000"/>
        </a:lnSpc>
        <a:spcBef>
          <a:spcPct val="0"/>
        </a:spcBef>
        <a:spcAft>
          <a:spcPts val="600"/>
        </a:spcAft>
        <a:buClrTx/>
        <a:buSzTx/>
        <a:buFont typeface="Arial" pitchFamily="34" charset="0"/>
        <a:buChar char="●"/>
        <a:tabLst>
          <a:tab pos="1206500"/>
        </a:tabLst>
        <a:defRPr sz="1200" u="none" baseline="0">
          <a:solidFill>
            <a:srgbClr val="595959"/>
          </a:solidFill>
          <a:latin typeface="Arial" pitchFamily="34" charset="0"/>
          <a:ea typeface="微软雅黑"/>
        </a:defRPr>
      </a:lvl3pPr>
      <a:lvl4pPr marL="1200150" indent="-171450" algn="l" defTabSz="685800" rtl="0" eaLnBrk="1" fontAlgn="base" hangingPunct="1">
        <a:lnSpc>
          <a:spcPct val="120000"/>
        </a:lnSpc>
        <a:spcBef>
          <a:spcPct val="0"/>
        </a:spcBef>
        <a:spcAft>
          <a:spcPts val="300"/>
        </a:spcAft>
        <a:buClrTx/>
        <a:buSzTx/>
        <a:buFont typeface="Wingdings"/>
        <a:buChar char=""/>
        <a:tabLst>
          <a:tab pos="1206500"/>
        </a:tabLst>
        <a:defRPr sz="1000" u="none" baseline="0">
          <a:solidFill>
            <a:srgbClr val="595959"/>
          </a:solidFill>
          <a:latin typeface="Arial" pitchFamily="34" charset="0"/>
          <a:ea typeface="微软雅黑"/>
        </a:defRPr>
      </a:lvl4pPr>
      <a:lvl5pPr marL="1543050" indent="-171450" algn="l" defTabSz="685800" rtl="0" eaLnBrk="1" fontAlgn="base" hangingPunct="1">
        <a:lnSpc>
          <a:spcPct val="120000"/>
        </a:lnSpc>
        <a:spcBef>
          <a:spcPct val="0"/>
        </a:spcBef>
        <a:spcAft>
          <a:spcPts val="300"/>
        </a:spcAft>
        <a:buClrTx/>
        <a:buSzTx/>
        <a:buFont typeface="Arial" pitchFamily="34" charset="0"/>
        <a:buChar char="•"/>
        <a:tabLst>
          <a:tab pos="1206500"/>
        </a:tabLst>
        <a:defRPr sz="1000" u="none" baseline="0">
          <a:solidFill>
            <a:srgbClr val="595959"/>
          </a:solidFill>
          <a:latin typeface="Arial" pitchFamily="34" charset="0"/>
          <a:ea typeface="微软雅黑"/>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hyperlink" Target="../../1,9,&#24187;&#28783;&#29255; 9" TargetMode="Internal" /><Relationship Id="rId11" Type="http://schemas.openxmlformats.org/officeDocument/2006/relationships/slide" Target="slide14.xml" TargetMode="Internal" /><Relationship Id="rId12" Type="http://schemas.openxmlformats.org/officeDocument/2006/relationships/slide" Target="slide16.xml" TargetMode="Internal" /><Relationship Id="rId13" Type="http://schemas.openxmlformats.org/officeDocument/2006/relationships/slide" Target="slide18.xml" TargetMode="Internal" /><Relationship Id="rId14" Type="http://schemas.openxmlformats.org/officeDocument/2006/relationships/slide" Target="slide20.xml" TargetMode="Internal" /><Relationship Id="rId15" Type="http://schemas.openxmlformats.org/officeDocument/2006/relationships/slide" Target="slide22.xml" TargetMode="Internal" /><Relationship Id="rId16" Type="http://schemas.openxmlformats.org/officeDocument/2006/relationships/slide" Target="slide24.xml" TargetMode="Internal" /><Relationship Id="rId17" Type="http://schemas.openxmlformats.org/officeDocument/2006/relationships/slide" Target="slide9.xml" TargetMode="Internal" /><Relationship Id="rId18" Type="http://schemas.openxmlformats.org/officeDocument/2006/relationships/slide" Target="slide26.xml" TargetMode="Interna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slide" Target="slide3.xml" TargetMode="Internal" /><Relationship Id="rId6" Type="http://schemas.openxmlformats.org/officeDocument/2006/relationships/slide" Target="slide4.xml" TargetMode="Internal" /><Relationship Id="rId7" Type="http://schemas.openxmlformats.org/officeDocument/2006/relationships/slide" Target="slide5.xml" TargetMode="Internal" /><Relationship Id="rId8" Type="http://schemas.openxmlformats.org/officeDocument/2006/relationships/slide" Target="slide6.xml" TargetMode="Internal" /><Relationship Id="rId9" Type="http://schemas.openxmlformats.org/officeDocument/2006/relationships/slide" Target="slide7.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4.png" /><Relationship Id="rId3" Type="http://schemas.openxmlformats.org/officeDocument/2006/relationships/slide" Target="slide2.xml" TargetMode="Internal" /><Relationship Id="rId4"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4.png" /><Relationship Id="rId3" Type="http://schemas.openxmlformats.org/officeDocument/2006/relationships/slide" Target="slide2.xml" TargetMode="Internal" /><Relationship Id="rId4" Type="http://schemas.openxmlformats.org/officeDocument/2006/relationships/image" Target="../media/image6.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7.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8.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notesSlide" Target="../notesSlides/notesSlide1.xml" /><Relationship Id="rId3" Type="http://schemas.openxmlformats.org/officeDocument/2006/relationships/image" Target="../media/image4.png" /><Relationship Id="rId4" Type="http://schemas.openxmlformats.org/officeDocument/2006/relationships/slide" Target="slide2.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4.png" /><Relationship Id="rId3" Type="http://schemas.openxmlformats.org/officeDocument/2006/relationships/slide" Target="slide2.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image" Target="../media/image4.png" /><Relationship Id="rId3" Type="http://schemas.openxmlformats.org/officeDocument/2006/relationships/slide" Target="slide2.xml" TargetMode="Internal" /><Relationship Id="rId4" Type="http://schemas.openxmlformats.org/officeDocument/2006/relationships/image" Target="../media/image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1" name="文本框 6"/>
          <p:cNvSpPr/>
          <p:nvPr/>
        </p:nvSpPr>
        <p:spPr>
          <a:xfrm>
            <a:off x="331788" y="1854200"/>
            <a:ext cx="8480425" cy="6143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eaLnBrk="0" hangingPunct="0"/>
            <a:r>
              <a:rPr lang="zh-CN" altLang="en-US" sz="3400">
                <a:solidFill>
                  <a:schemeClr val="tx1"/>
                </a:solidFill>
                <a:ea typeface="黑体" pitchFamily="49" charset="-122"/>
                <a:sym typeface="Times New Roman" pitchFamily="18" charset="0"/>
              </a:rPr>
              <a:t>第</a:t>
            </a:r>
            <a:r>
              <a:rPr lang="en-US" altLang="zh-CN" sz="3400">
                <a:solidFill>
                  <a:schemeClr val="tx1"/>
                </a:solidFill>
                <a:ea typeface="黑体" pitchFamily="49" charset="-122"/>
                <a:sym typeface="Times New Roman" pitchFamily="18" charset="0"/>
              </a:rPr>
              <a:t>10</a:t>
            </a:r>
            <a:r>
              <a:rPr lang="zh-CN" altLang="en-US" sz="3400">
                <a:solidFill>
                  <a:schemeClr val="tx1"/>
                </a:solidFill>
                <a:ea typeface="黑体" pitchFamily="49" charset="-122"/>
                <a:sym typeface="Times New Roman" pitchFamily="18" charset="0"/>
              </a:rPr>
              <a:t>课　</a:t>
            </a:r>
            <a:r>
              <a:rPr lang="zh-CN" altLang="zh-CN" sz="3400">
                <a:solidFill>
                  <a:schemeClr val="tx1"/>
                </a:solidFill>
                <a:ea typeface="黑体" pitchFamily="49" charset="-122"/>
              </a:rPr>
              <a:t>《凡尔赛条约》和《九国公约》</a:t>
            </a:r>
            <a:endParaRPr lang="zh-CN" altLang="zh-CN" sz="3400">
              <a:solidFill>
                <a:schemeClr val="tx1"/>
              </a:solidFill>
              <a:ea typeface="黑体" pitchFamily="49" charset="-122"/>
            </a:endParaRPr>
          </a:p>
        </p:txBody>
      </p:sp>
      <p:sp>
        <p:nvSpPr>
          <p:cNvPr id="15362" name="TextBox 5"/>
          <p:cNvSpPr txBox="1">
            <a:spLocks noChangeArrowheads="1"/>
          </p:cNvSpPr>
          <p:nvPr/>
        </p:nvSpPr>
        <p:spPr bwMode="auto">
          <a:xfrm>
            <a:off x="179388" y="65088"/>
            <a:ext cx="2449513" cy="400050"/>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9pPr>
          </a:lstStyle>
          <a:p>
            <a:pPr marL="0" marR="0" lvl="0" indent="0"/>
            <a:r>
              <a:rPr lang="zh-CN" altLang="en-US" sz="2000">
                <a:solidFill>
                  <a:srgbClr val="941225"/>
                </a:solidFill>
                <a:latin typeface="微软雅黑" charset="-122"/>
                <a:ea typeface="微软雅黑"/>
              </a:rPr>
              <a:t>  </a:t>
            </a:r>
            <a:r>
              <a:rPr lang="zh-CN" altLang="en-US" sz="2000">
                <a:solidFill>
                  <a:srgbClr val="941225"/>
                </a:solidFill>
                <a:latin typeface="微软雅黑" charset="-122"/>
                <a:ea typeface="微软雅黑"/>
              </a:rPr>
              <a:t>人教版 </a:t>
            </a:r>
            <a:r>
              <a:rPr lang="zh-CN" altLang="en-US" sz="2000">
                <a:solidFill>
                  <a:srgbClr val="941225"/>
                </a:solidFill>
                <a:latin typeface="微软雅黑" charset="-122"/>
                <a:ea typeface="微软雅黑"/>
              </a:rPr>
              <a:t>九</a:t>
            </a:r>
            <a:r>
              <a:rPr lang="zh-CN" altLang="en-US" sz="2000">
                <a:solidFill>
                  <a:srgbClr val="941225"/>
                </a:solidFill>
                <a:latin typeface="微软雅黑" charset="-122"/>
                <a:ea typeface="微软雅黑"/>
              </a:rPr>
              <a:t>年级下</a:t>
            </a:r>
            <a:endParaRPr lang="zh-CN" altLang="en-US" sz="2000">
              <a:solidFill>
                <a:srgbClr val="941225"/>
              </a:solidFill>
              <a:latin typeface="微软雅黑" charset="-122"/>
              <a:ea typeface="微软雅黑"/>
            </a:endParaRPr>
          </a:p>
        </p:txBody>
      </p:sp>
      <p:sp>
        <p:nvSpPr>
          <p:cNvPr id="15363" name="文本框 5"/>
          <p:cNvSpPr/>
          <p:nvPr/>
        </p:nvSpPr>
        <p:spPr>
          <a:xfrm>
            <a:off x="3995738" y="555625"/>
            <a:ext cx="5062538" cy="36988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r">
              <a:buFont typeface="Arial" pitchFamily="34" charset="0"/>
            </a:pPr>
            <a:r>
              <a:rPr lang="zh-CN" altLang="en-US" sz="1800">
                <a:solidFill>
                  <a:schemeClr val="tx1"/>
                </a:solidFill>
                <a:ea typeface="Heiti SC Light"/>
                <a:sym typeface="Times New Roman" pitchFamily="18" charset="0"/>
              </a:rPr>
              <a:t>第三单元　</a:t>
            </a:r>
            <a:r>
              <a:rPr lang="zh-CN" altLang="zh-CN" sz="1800">
                <a:solidFill>
                  <a:schemeClr val="tx1"/>
                </a:solidFill>
                <a:ea typeface="Heiti SC Light"/>
              </a:rPr>
              <a:t>第一次世界大战和战后初期的世界</a:t>
            </a:r>
            <a:endParaRPr lang="zh-CN" altLang="en-US" sz="1800">
              <a:solidFill>
                <a:schemeClr val="tx1"/>
              </a:solidFill>
              <a:ea typeface="Heiti SC Light"/>
              <a:sym typeface="Times New Roman" pitchFamily="18" charset="0"/>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16385" name="组合 62"/>
          <p:cNvGrpSpPr/>
          <p:nvPr/>
        </p:nvGrpSpPr>
        <p:grpSpPr>
          <a:xfrm>
            <a:off x="611188" y="619125"/>
            <a:ext cx="1857375" cy="268288"/>
            <a:chOff x="7111403" y="561099"/>
            <a:chExt cx="1856675" cy="270187"/>
          </a:xfrm>
        </p:grpSpPr>
        <p:sp>
          <p:nvSpPr>
            <p:cNvPr id="16386" name="TextBox 30"/>
            <p:cNvSpPr txBox="1"/>
            <p:nvPr/>
          </p:nvSpPr>
          <p:spPr>
            <a:xfrm>
              <a:off x="7111403" y="570691"/>
              <a:ext cx="1856675" cy="260595"/>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R="0" lvl="0">
                <a:buFont typeface="Arial" pitchFamily="34" charset="0"/>
              </a:pPr>
              <a:r>
                <a:rPr lang="zh-CN" altLang="en-US" sz="1000" b="0">
                  <a:solidFill>
                    <a:schemeClr val="tx1"/>
                  </a:solidFill>
                  <a:latin typeface="华文行楷" pitchFamily="2" charset="-122"/>
                  <a:ea typeface="华文行楷" panose="02010800040101010101" pitchFamily="2" charset="-122"/>
                </a:rPr>
                <a:t>提示</a:t>
              </a:r>
              <a:r>
                <a:rPr lang="zh-CN" altLang="en-US" sz="1000" b="0">
                  <a:solidFill>
                    <a:schemeClr val="tx1"/>
                  </a:solidFill>
                  <a:latin typeface="微软雅黑" charset="-122"/>
                  <a:ea typeface="微软雅黑"/>
                </a:rPr>
                <a:t>：</a:t>
              </a:r>
              <a:r>
                <a:rPr lang="zh-CN" altLang="en-US" sz="1000" b="0">
                  <a:solidFill>
                    <a:schemeClr val="tx1"/>
                  </a:solidFill>
                  <a:latin typeface="Calibri" pitchFamily="34" charset="0"/>
                </a:rPr>
                <a:t>点击       进入习题</a:t>
              </a:r>
              <a:endParaRPr lang="zh-CN" altLang="en-US" sz="1000" b="0">
                <a:solidFill>
                  <a:schemeClr val="tx1"/>
                </a:solidFill>
                <a:latin typeface="Calibri" pitchFamily="34" charset="0"/>
              </a:endParaRPr>
            </a:p>
          </p:txBody>
        </p:sp>
        <p:pic>
          <p:nvPicPr>
            <p:cNvPr id="16387" name="Picture 2" descr="C:\Users\Administrator\Desktop\习题课件\题序框 (2).png"/>
            <p:cNvPicPr/>
            <p:nvPr/>
          </p:nvPicPr>
          <p:blipFill>
            <a:blip r:embed="rId2"/>
            <a:stretch>
              <a:fillRect/>
            </a:stretch>
          </p:blipFill>
          <p:spPr>
            <a:xfrm>
              <a:off x="7828193" y="561099"/>
              <a:ext cx="252268" cy="247943"/>
            </a:xfrm>
            <a:prstGeom prst="rect">
              <a:avLst/>
            </a:prstGeom>
            <a:noFill/>
            <a:ln>
              <a:noFill/>
              <a:miter lim="800000"/>
            </a:ln>
          </p:spPr>
        </p:pic>
      </p:grpSp>
      <p:sp>
        <p:nvSpPr>
          <p:cNvPr id="16388" name="矩形 2"/>
          <p:cNvSpPr>
            <a:spLocks noChangeArrowheads="1"/>
          </p:cNvSpPr>
          <p:nvPr/>
        </p:nvSpPr>
        <p:spPr bwMode="auto">
          <a:xfrm>
            <a:off x="395288" y="865188"/>
            <a:ext cx="3455988" cy="461963"/>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0" marR="0" lvl="0" indent="0"/>
            <a:r>
              <a:rPr lang="zh-CN" altLang="en-US">
                <a:solidFill>
                  <a:srgbClr val="941225"/>
                </a:solidFill>
                <a:latin typeface="宋体" pitchFamily="2" charset="-122"/>
              </a:rPr>
              <a:t>新知巩固</a:t>
            </a:r>
            <a:r>
              <a:rPr lang="en-US" altLang="zh-CN">
                <a:solidFill>
                  <a:srgbClr val="941225"/>
                </a:solidFill>
                <a:latin typeface="宋体" pitchFamily="2" charset="-122"/>
              </a:rPr>
              <a:t>·</a:t>
            </a:r>
            <a:r>
              <a:rPr lang="zh-CN" altLang="en-US">
                <a:solidFill>
                  <a:srgbClr val="941225"/>
                </a:solidFill>
                <a:latin typeface="宋体" pitchFamily="2" charset="-122"/>
              </a:rPr>
              <a:t>逐点练透</a:t>
            </a:r>
            <a:endParaRPr lang="zh-CN" altLang="en-US">
              <a:solidFill>
                <a:srgbClr val="941225"/>
              </a:solidFill>
              <a:latin typeface="宋体" pitchFamily="2" charset="-122"/>
            </a:endParaRPr>
          </a:p>
        </p:txBody>
      </p:sp>
      <p:sp>
        <p:nvSpPr>
          <p:cNvPr id="16389" name="矩形 2"/>
          <p:cNvSpPr>
            <a:spLocks noChangeArrowheads="1"/>
          </p:cNvSpPr>
          <p:nvPr/>
        </p:nvSpPr>
        <p:spPr bwMode="auto">
          <a:xfrm>
            <a:off x="4832350" y="842963"/>
            <a:ext cx="3024188" cy="461963"/>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0" marR="0" lvl="0" indent="0"/>
            <a:r>
              <a:rPr lang="zh-CN" altLang="en-US">
                <a:solidFill>
                  <a:srgbClr val="941225"/>
                </a:solidFill>
                <a:latin typeface="宋体" pitchFamily="2" charset="-122"/>
              </a:rPr>
              <a:t>新题精题</a:t>
            </a:r>
            <a:r>
              <a:rPr lang="en-US" altLang="zh-CN">
                <a:solidFill>
                  <a:srgbClr val="941225"/>
                </a:solidFill>
                <a:latin typeface="宋体" pitchFamily="2" charset="-122"/>
              </a:rPr>
              <a:t>·</a:t>
            </a:r>
            <a:r>
              <a:rPr lang="zh-CN" altLang="en-US">
                <a:solidFill>
                  <a:srgbClr val="941225"/>
                </a:solidFill>
                <a:latin typeface="宋体" pitchFamily="2" charset="-122"/>
              </a:rPr>
              <a:t>培优提能</a:t>
            </a:r>
            <a:endParaRPr lang="zh-CN" altLang="en-US">
              <a:solidFill>
                <a:srgbClr val="941225"/>
              </a:solidFill>
              <a:latin typeface="宋体" pitchFamily="2" charset="-122"/>
            </a:endParaRPr>
          </a:p>
        </p:txBody>
      </p:sp>
      <p:pic>
        <p:nvPicPr>
          <p:cNvPr id="16390" name="Picture 32"/>
          <p:cNvPicPr/>
          <p:nvPr/>
        </p:nvPicPr>
        <p:blipFill>
          <a:blip r:embed="rId3"/>
          <a:stretch>
            <a:fillRect/>
          </a:stretch>
        </p:blipFill>
        <p:spPr>
          <a:xfrm>
            <a:off x="7700962" y="627062"/>
            <a:ext cx="1335088" cy="536575"/>
          </a:xfrm>
          <a:prstGeom prst="rect">
            <a:avLst/>
          </a:prstGeom>
          <a:noFill/>
          <a:ln>
            <a:noFill/>
            <a:miter lim="800000"/>
          </a:ln>
        </p:spPr>
      </p:pic>
      <p:pic>
        <p:nvPicPr>
          <p:cNvPr id="16391" name="Picture 16" descr="C:\Users\Administrator\Desktop\背景\习题课件\题序框.png"/>
          <p:cNvPicPr/>
          <p:nvPr/>
        </p:nvPicPr>
        <p:blipFill>
          <a:blip r:embed="rId4"/>
          <a:srcRect l="13475" t="9528" r="10065" b="16703"/>
          <a:stretch>
            <a:fillRect/>
          </a:stretch>
        </p:blipFill>
        <p:spPr>
          <a:xfrm>
            <a:off x="611188" y="1598612"/>
            <a:ext cx="574675" cy="542925"/>
          </a:xfrm>
          <a:prstGeom prst="rect">
            <a:avLst/>
          </a:prstGeom>
          <a:noFill/>
          <a:ln>
            <a:noFill/>
            <a:miter lim="800000"/>
          </a:ln>
        </p:spPr>
      </p:pic>
      <p:sp>
        <p:nvSpPr>
          <p:cNvPr id="16392" name="TextBox 2">
            <a:hlinkClick r:id="rId5" action="ppaction://hlinksldjump"/>
          </p:cNvPr>
          <p:cNvSpPr/>
          <p:nvPr/>
        </p:nvSpPr>
        <p:spPr>
          <a:xfrm>
            <a:off x="728662" y="160496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1</a:t>
            </a:r>
            <a:endParaRPr lang="zh-CN" altLang="en-US">
              <a:solidFill>
                <a:schemeClr val="tx1"/>
              </a:solidFill>
              <a:ea typeface="Times New Roman" pitchFamily="18" charset="0"/>
            </a:endParaRPr>
          </a:p>
        </p:txBody>
      </p:sp>
      <p:pic>
        <p:nvPicPr>
          <p:cNvPr id="16393" name="Picture 16" descr="C:\Users\Administrator\Desktop\背景\习题课件\题序框.png"/>
          <p:cNvPicPr/>
          <p:nvPr/>
        </p:nvPicPr>
        <p:blipFill>
          <a:blip r:embed="rId4"/>
          <a:srcRect l="13475" t="9528" r="10065" b="16703"/>
          <a:stretch>
            <a:fillRect/>
          </a:stretch>
        </p:blipFill>
        <p:spPr>
          <a:xfrm>
            <a:off x="615950" y="2351088"/>
            <a:ext cx="574675" cy="542925"/>
          </a:xfrm>
          <a:prstGeom prst="rect">
            <a:avLst/>
          </a:prstGeom>
          <a:noFill/>
          <a:ln>
            <a:noFill/>
            <a:miter lim="800000"/>
          </a:ln>
        </p:spPr>
      </p:pic>
      <p:sp>
        <p:nvSpPr>
          <p:cNvPr id="16394" name="TextBox 2">
            <a:hlinkClick r:id="rId6" action="ppaction://hlinksldjump"/>
          </p:cNvPr>
          <p:cNvSpPr/>
          <p:nvPr/>
        </p:nvSpPr>
        <p:spPr>
          <a:xfrm>
            <a:off x="736600" y="236696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2</a:t>
            </a:r>
            <a:endParaRPr lang="zh-CN" altLang="en-US">
              <a:solidFill>
                <a:schemeClr val="tx1"/>
              </a:solidFill>
              <a:ea typeface="Times New Roman" pitchFamily="18" charset="0"/>
            </a:endParaRPr>
          </a:p>
        </p:txBody>
      </p:sp>
      <p:pic>
        <p:nvPicPr>
          <p:cNvPr id="16395" name="Picture 16" descr="C:\Users\Administrator\Desktop\背景\习题课件\题序框.png"/>
          <p:cNvPicPr/>
          <p:nvPr/>
        </p:nvPicPr>
        <p:blipFill>
          <a:blip r:embed="rId4"/>
          <a:srcRect l="13475" t="9528" r="10065" b="16703"/>
          <a:stretch>
            <a:fillRect/>
          </a:stretch>
        </p:blipFill>
        <p:spPr>
          <a:xfrm>
            <a:off x="615950" y="3138488"/>
            <a:ext cx="574675" cy="546100"/>
          </a:xfrm>
          <a:prstGeom prst="rect">
            <a:avLst/>
          </a:prstGeom>
          <a:noFill/>
          <a:ln>
            <a:noFill/>
            <a:miter lim="800000"/>
          </a:ln>
        </p:spPr>
      </p:pic>
      <p:sp>
        <p:nvSpPr>
          <p:cNvPr id="16396" name="TextBox 2">
            <a:hlinkClick r:id="rId7" action="ppaction://hlinksldjump"/>
          </p:cNvPr>
          <p:cNvSpPr/>
          <p:nvPr/>
        </p:nvSpPr>
        <p:spPr>
          <a:xfrm>
            <a:off x="728662" y="316071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3</a:t>
            </a:r>
            <a:endParaRPr lang="zh-CN" altLang="en-US">
              <a:solidFill>
                <a:schemeClr val="tx1"/>
              </a:solidFill>
              <a:ea typeface="Times New Roman" pitchFamily="18" charset="0"/>
            </a:endParaRPr>
          </a:p>
        </p:txBody>
      </p:sp>
      <p:sp>
        <p:nvSpPr>
          <p:cNvPr id="16397" name="矩形 63"/>
          <p:cNvSpPr/>
          <p:nvPr/>
        </p:nvSpPr>
        <p:spPr>
          <a:xfrm>
            <a:off x="1227138" y="2403475"/>
            <a:ext cx="782638" cy="4619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r>
              <a:rPr lang="en-US" altLang="zh-CN"/>
              <a:t>D</a:t>
            </a:r>
            <a:endParaRPr lang="zh-CN" altLang="zh-CN"/>
          </a:p>
        </p:txBody>
      </p:sp>
      <p:sp>
        <p:nvSpPr>
          <p:cNvPr id="16398" name="矩形 64"/>
          <p:cNvSpPr/>
          <p:nvPr/>
        </p:nvSpPr>
        <p:spPr>
          <a:xfrm>
            <a:off x="1266825" y="3078162"/>
            <a:ext cx="701675"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buFont typeface="Arial" pitchFamily="34" charset="0"/>
            </a:pPr>
            <a:r>
              <a:rPr lang="en-US" altLang="zh-CN"/>
              <a:t>C</a:t>
            </a:r>
            <a:endParaRPr lang="zh-CN" altLang="en-US">
              <a:ea typeface="Times New Roman" pitchFamily="18" charset="0"/>
            </a:endParaRPr>
          </a:p>
        </p:txBody>
      </p:sp>
      <p:sp>
        <p:nvSpPr>
          <p:cNvPr id="16399" name="矩形 68"/>
          <p:cNvSpPr/>
          <p:nvPr/>
        </p:nvSpPr>
        <p:spPr>
          <a:xfrm>
            <a:off x="1228725" y="1611312"/>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A</a:t>
            </a:r>
            <a:endParaRPr lang="zh-CN" altLang="en-US"/>
          </a:p>
        </p:txBody>
      </p:sp>
      <p:pic>
        <p:nvPicPr>
          <p:cNvPr id="16400" name="Picture 16" descr="C:\Users\Administrator\Desktop\背景\习题课件\题序框.png"/>
          <p:cNvPicPr/>
          <p:nvPr/>
        </p:nvPicPr>
        <p:blipFill>
          <a:blip r:embed="rId4"/>
          <a:srcRect l="13475" t="9528" r="10065" b="16703"/>
          <a:stretch>
            <a:fillRect/>
          </a:stretch>
        </p:blipFill>
        <p:spPr>
          <a:xfrm>
            <a:off x="611188" y="3903662"/>
            <a:ext cx="574675" cy="542925"/>
          </a:xfrm>
          <a:prstGeom prst="rect">
            <a:avLst/>
          </a:prstGeom>
          <a:noFill/>
          <a:ln>
            <a:noFill/>
            <a:miter lim="800000"/>
          </a:ln>
        </p:spPr>
      </p:pic>
      <p:sp>
        <p:nvSpPr>
          <p:cNvPr id="16401" name="TextBox 2">
            <a:hlinkClick r:id="rId8" action="ppaction://hlinksldjump"/>
          </p:cNvPr>
          <p:cNvSpPr/>
          <p:nvPr/>
        </p:nvSpPr>
        <p:spPr>
          <a:xfrm>
            <a:off x="708025" y="3917950"/>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4</a:t>
            </a:r>
            <a:endParaRPr lang="zh-CN" altLang="en-US">
              <a:solidFill>
                <a:schemeClr val="tx1"/>
              </a:solidFill>
              <a:ea typeface="Times New Roman" pitchFamily="18" charset="0"/>
            </a:endParaRPr>
          </a:p>
        </p:txBody>
      </p:sp>
      <p:sp>
        <p:nvSpPr>
          <p:cNvPr id="16402" name="矩形 72"/>
          <p:cNvSpPr/>
          <p:nvPr/>
        </p:nvSpPr>
        <p:spPr>
          <a:xfrm>
            <a:off x="1238250" y="3843338"/>
            <a:ext cx="730250"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buFont typeface="Arial" pitchFamily="34" charset="0"/>
            </a:pPr>
            <a:r>
              <a:rPr lang="en-US" altLang="zh-CN"/>
              <a:t>A</a:t>
            </a:r>
            <a:endParaRPr lang="zh-CN" altLang="en-US">
              <a:ea typeface="Times New Roman" pitchFamily="18" charset="0"/>
            </a:endParaRPr>
          </a:p>
        </p:txBody>
      </p:sp>
      <p:pic>
        <p:nvPicPr>
          <p:cNvPr id="16403" name="Picture 16" descr="C:\Users\Administrator\Desktop\背景\习题课件\题序框.png"/>
          <p:cNvPicPr/>
          <p:nvPr/>
        </p:nvPicPr>
        <p:blipFill>
          <a:blip r:embed="rId4"/>
          <a:srcRect l="13475" t="9528" r="10065" b="16703"/>
          <a:stretch>
            <a:fillRect/>
          </a:stretch>
        </p:blipFill>
        <p:spPr>
          <a:xfrm>
            <a:off x="2173288" y="1603375"/>
            <a:ext cx="574675" cy="542925"/>
          </a:xfrm>
          <a:prstGeom prst="rect">
            <a:avLst/>
          </a:prstGeom>
          <a:noFill/>
          <a:ln>
            <a:noFill/>
            <a:miter lim="800000"/>
          </a:ln>
        </p:spPr>
      </p:pic>
      <p:sp>
        <p:nvSpPr>
          <p:cNvPr id="16404" name="TextBox 2">
            <a:hlinkClick r:id="rId9" action="ppaction://hlinksldjump"/>
          </p:cNvPr>
          <p:cNvSpPr/>
          <p:nvPr/>
        </p:nvSpPr>
        <p:spPr>
          <a:xfrm>
            <a:off x="2290762" y="160496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5</a:t>
            </a:r>
            <a:endParaRPr lang="zh-CN" altLang="en-US">
              <a:solidFill>
                <a:schemeClr val="tx1"/>
              </a:solidFill>
              <a:ea typeface="Times New Roman" pitchFamily="18" charset="0"/>
            </a:endParaRPr>
          </a:p>
        </p:txBody>
      </p:sp>
      <p:pic>
        <p:nvPicPr>
          <p:cNvPr id="16405" name="Picture 16" descr="C:\Users\Administrator\Desktop\背景\习题课件\题序框.png"/>
          <p:cNvPicPr/>
          <p:nvPr/>
        </p:nvPicPr>
        <p:blipFill>
          <a:blip r:embed="rId4"/>
          <a:srcRect l="13475" t="9528" r="10065" b="16703"/>
          <a:stretch>
            <a:fillRect/>
          </a:stretch>
        </p:blipFill>
        <p:spPr>
          <a:xfrm>
            <a:off x="2178050" y="2355850"/>
            <a:ext cx="574675" cy="542925"/>
          </a:xfrm>
          <a:prstGeom prst="rect">
            <a:avLst/>
          </a:prstGeom>
          <a:noFill/>
          <a:ln>
            <a:noFill/>
            <a:miter lim="800000"/>
          </a:ln>
        </p:spPr>
      </p:pic>
      <p:sp>
        <p:nvSpPr>
          <p:cNvPr id="16406" name="TextBox 2">
            <a:hlinkClick r:id="rId10" action="ppaction://hlinksldjump"/>
          </p:cNvPr>
          <p:cNvSpPr/>
          <p:nvPr/>
        </p:nvSpPr>
        <p:spPr>
          <a:xfrm>
            <a:off x="2282825" y="2352675"/>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6</a:t>
            </a:r>
            <a:endParaRPr lang="zh-CN" altLang="en-US">
              <a:solidFill>
                <a:schemeClr val="tx1"/>
              </a:solidFill>
              <a:ea typeface="Times New Roman" pitchFamily="18" charset="0"/>
            </a:endParaRPr>
          </a:p>
        </p:txBody>
      </p:sp>
      <p:sp>
        <p:nvSpPr>
          <p:cNvPr id="16407" name="矩形 83"/>
          <p:cNvSpPr/>
          <p:nvPr/>
        </p:nvSpPr>
        <p:spPr>
          <a:xfrm>
            <a:off x="2832100" y="2389188"/>
            <a:ext cx="1174750" cy="4619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r>
              <a:rPr lang="en-US" altLang="zh-CN"/>
              <a:t>D</a:t>
            </a:r>
            <a:endParaRPr lang="zh-CN" altLang="zh-CN"/>
          </a:p>
        </p:txBody>
      </p:sp>
      <p:sp>
        <p:nvSpPr>
          <p:cNvPr id="16408" name="矩形 85"/>
          <p:cNvSpPr/>
          <p:nvPr/>
        </p:nvSpPr>
        <p:spPr>
          <a:xfrm>
            <a:off x="2838450" y="1609725"/>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B</a:t>
            </a:r>
            <a:endParaRPr lang="zh-CN" altLang="en-US"/>
          </a:p>
        </p:txBody>
      </p:sp>
      <p:pic>
        <p:nvPicPr>
          <p:cNvPr id="16409" name="Picture 16" descr="C:\Users\Administrator\Desktop\背景\习题课件\题序框.png"/>
          <p:cNvPicPr/>
          <p:nvPr/>
        </p:nvPicPr>
        <p:blipFill>
          <a:blip r:embed="rId4"/>
          <a:srcRect l="13475" t="9528" r="10065" b="16703"/>
          <a:stretch>
            <a:fillRect/>
          </a:stretch>
        </p:blipFill>
        <p:spPr>
          <a:xfrm>
            <a:off x="5159375" y="1598612"/>
            <a:ext cx="574675" cy="542925"/>
          </a:xfrm>
          <a:prstGeom prst="rect">
            <a:avLst/>
          </a:prstGeom>
          <a:noFill/>
          <a:ln>
            <a:noFill/>
            <a:miter lim="800000"/>
          </a:ln>
        </p:spPr>
      </p:pic>
      <p:sp>
        <p:nvSpPr>
          <p:cNvPr id="16410" name="TextBox 2">
            <a:hlinkClick r:id="rId11" action="ppaction://hlinksldjump"/>
          </p:cNvPr>
          <p:cNvSpPr/>
          <p:nvPr/>
        </p:nvSpPr>
        <p:spPr>
          <a:xfrm>
            <a:off x="5276850" y="160496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1</a:t>
            </a:r>
            <a:endParaRPr lang="zh-CN" altLang="en-US">
              <a:solidFill>
                <a:schemeClr val="tx1"/>
              </a:solidFill>
              <a:ea typeface="Times New Roman" pitchFamily="18" charset="0"/>
            </a:endParaRPr>
          </a:p>
        </p:txBody>
      </p:sp>
      <p:pic>
        <p:nvPicPr>
          <p:cNvPr id="16411" name="Picture 16" descr="C:\Users\Administrator\Desktop\背景\习题课件\题序框.png"/>
          <p:cNvPicPr/>
          <p:nvPr/>
        </p:nvPicPr>
        <p:blipFill>
          <a:blip r:embed="rId4"/>
          <a:srcRect l="13475" t="9528" r="10065" b="16703"/>
          <a:stretch>
            <a:fillRect/>
          </a:stretch>
        </p:blipFill>
        <p:spPr>
          <a:xfrm>
            <a:off x="5164138" y="2351088"/>
            <a:ext cx="574675" cy="542925"/>
          </a:xfrm>
          <a:prstGeom prst="rect">
            <a:avLst/>
          </a:prstGeom>
          <a:noFill/>
          <a:ln>
            <a:noFill/>
            <a:miter lim="800000"/>
          </a:ln>
        </p:spPr>
      </p:pic>
      <p:sp>
        <p:nvSpPr>
          <p:cNvPr id="16412" name="TextBox 2">
            <a:hlinkClick r:id="rId12" action="ppaction://hlinksldjump"/>
          </p:cNvPr>
          <p:cNvSpPr/>
          <p:nvPr/>
        </p:nvSpPr>
        <p:spPr>
          <a:xfrm>
            <a:off x="5284788" y="236696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2</a:t>
            </a:r>
            <a:endParaRPr lang="zh-CN" altLang="en-US">
              <a:solidFill>
                <a:schemeClr val="tx1"/>
              </a:solidFill>
              <a:ea typeface="Times New Roman" pitchFamily="18" charset="0"/>
            </a:endParaRPr>
          </a:p>
        </p:txBody>
      </p:sp>
      <p:pic>
        <p:nvPicPr>
          <p:cNvPr id="16413" name="Picture 16" descr="C:\Users\Administrator\Desktop\背景\习题课件\题序框.png"/>
          <p:cNvPicPr/>
          <p:nvPr/>
        </p:nvPicPr>
        <p:blipFill>
          <a:blip r:embed="rId4"/>
          <a:srcRect l="13475" t="9528" r="10065" b="16703"/>
          <a:stretch>
            <a:fillRect/>
          </a:stretch>
        </p:blipFill>
        <p:spPr>
          <a:xfrm>
            <a:off x="5164138" y="3138488"/>
            <a:ext cx="574675" cy="546100"/>
          </a:xfrm>
          <a:prstGeom prst="rect">
            <a:avLst/>
          </a:prstGeom>
          <a:noFill/>
          <a:ln>
            <a:noFill/>
            <a:miter lim="800000"/>
          </a:ln>
        </p:spPr>
      </p:pic>
      <p:sp>
        <p:nvSpPr>
          <p:cNvPr id="16414" name="TextBox 2">
            <a:hlinkClick r:id="rId13" action="ppaction://hlinksldjump"/>
          </p:cNvPr>
          <p:cNvSpPr/>
          <p:nvPr/>
        </p:nvSpPr>
        <p:spPr>
          <a:xfrm>
            <a:off x="5276850" y="3143250"/>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3</a:t>
            </a:r>
            <a:endParaRPr lang="zh-CN" altLang="en-US">
              <a:solidFill>
                <a:schemeClr val="tx1"/>
              </a:solidFill>
              <a:ea typeface="Times New Roman" pitchFamily="18" charset="0"/>
            </a:endParaRPr>
          </a:p>
        </p:txBody>
      </p:sp>
      <p:sp>
        <p:nvSpPr>
          <p:cNvPr id="16415" name="矩形 95"/>
          <p:cNvSpPr/>
          <p:nvPr/>
        </p:nvSpPr>
        <p:spPr>
          <a:xfrm>
            <a:off x="5783262" y="2403475"/>
            <a:ext cx="782638" cy="4619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r>
              <a:rPr lang="en-US" altLang="zh-CN"/>
              <a:t>C</a:t>
            </a:r>
            <a:endParaRPr lang="zh-CN" altLang="zh-CN"/>
          </a:p>
        </p:txBody>
      </p:sp>
      <p:sp>
        <p:nvSpPr>
          <p:cNvPr id="16416" name="矩形 96"/>
          <p:cNvSpPr/>
          <p:nvPr/>
        </p:nvSpPr>
        <p:spPr>
          <a:xfrm>
            <a:off x="5815012" y="3078162"/>
            <a:ext cx="844550"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buFont typeface="Arial" pitchFamily="34" charset="0"/>
            </a:pPr>
            <a:r>
              <a:rPr lang="en-US" altLang="zh-CN"/>
              <a:t>A</a:t>
            </a:r>
            <a:endParaRPr lang="zh-CN" altLang="en-US">
              <a:ea typeface="Times New Roman" pitchFamily="18" charset="0"/>
            </a:endParaRPr>
          </a:p>
        </p:txBody>
      </p:sp>
      <p:sp>
        <p:nvSpPr>
          <p:cNvPr id="16417" name="矩形 97"/>
          <p:cNvSpPr/>
          <p:nvPr/>
        </p:nvSpPr>
        <p:spPr>
          <a:xfrm>
            <a:off x="5784850" y="1600200"/>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B</a:t>
            </a:r>
            <a:endParaRPr lang="zh-CN" altLang="en-US"/>
          </a:p>
        </p:txBody>
      </p:sp>
      <p:pic>
        <p:nvPicPr>
          <p:cNvPr id="16418" name="Picture 16" descr="C:\Users\Administrator\Desktop\背景\习题课件\题序框.png"/>
          <p:cNvPicPr/>
          <p:nvPr/>
        </p:nvPicPr>
        <p:blipFill>
          <a:blip r:embed="rId4"/>
          <a:srcRect l="13475" t="9528" r="10065" b="16703"/>
          <a:stretch>
            <a:fillRect/>
          </a:stretch>
        </p:blipFill>
        <p:spPr>
          <a:xfrm>
            <a:off x="5159375" y="3903662"/>
            <a:ext cx="574675" cy="542925"/>
          </a:xfrm>
          <a:prstGeom prst="rect">
            <a:avLst/>
          </a:prstGeom>
          <a:noFill/>
          <a:ln>
            <a:noFill/>
            <a:miter lim="800000"/>
          </a:ln>
        </p:spPr>
      </p:pic>
      <p:sp>
        <p:nvSpPr>
          <p:cNvPr id="16419" name="TextBox 2">
            <a:hlinkClick r:id="rId14" action="ppaction://hlinksldjump"/>
          </p:cNvPr>
          <p:cNvSpPr/>
          <p:nvPr/>
        </p:nvSpPr>
        <p:spPr>
          <a:xfrm>
            <a:off x="5264150" y="3933825"/>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4</a:t>
            </a:r>
            <a:endParaRPr lang="zh-CN" altLang="en-US">
              <a:solidFill>
                <a:schemeClr val="tx1"/>
              </a:solidFill>
              <a:ea typeface="Times New Roman" pitchFamily="18" charset="0"/>
            </a:endParaRPr>
          </a:p>
        </p:txBody>
      </p:sp>
      <p:sp>
        <p:nvSpPr>
          <p:cNvPr id="16420" name="矩形 100"/>
          <p:cNvSpPr/>
          <p:nvPr/>
        </p:nvSpPr>
        <p:spPr>
          <a:xfrm>
            <a:off x="5772150" y="3867150"/>
            <a:ext cx="785812" cy="5794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buFont typeface="Arial" pitchFamily="34" charset="0"/>
            </a:pPr>
            <a:r>
              <a:rPr lang="en-US" altLang="zh-CN"/>
              <a:t>A</a:t>
            </a:r>
            <a:endParaRPr lang="zh-CN" altLang="en-US">
              <a:ea typeface="Times New Roman" pitchFamily="18" charset="0"/>
            </a:endParaRPr>
          </a:p>
        </p:txBody>
      </p:sp>
      <p:pic>
        <p:nvPicPr>
          <p:cNvPr id="16421" name="Picture 16" descr="C:\Users\Administrator\Desktop\背景\习题课件\题序框.png"/>
          <p:cNvPicPr/>
          <p:nvPr/>
        </p:nvPicPr>
        <p:blipFill>
          <a:blip r:embed="rId4"/>
          <a:srcRect l="13475" t="9528" r="10065" b="16703"/>
          <a:stretch>
            <a:fillRect/>
          </a:stretch>
        </p:blipFill>
        <p:spPr>
          <a:xfrm>
            <a:off x="6686550" y="1597025"/>
            <a:ext cx="574675" cy="542925"/>
          </a:xfrm>
          <a:prstGeom prst="rect">
            <a:avLst/>
          </a:prstGeom>
          <a:noFill/>
          <a:ln>
            <a:noFill/>
            <a:miter lim="800000"/>
          </a:ln>
        </p:spPr>
      </p:pic>
      <p:sp>
        <p:nvSpPr>
          <p:cNvPr id="16422" name="TextBox 2">
            <a:hlinkClick r:id="rId15" action="ppaction://hlinksldjump"/>
          </p:cNvPr>
          <p:cNvSpPr/>
          <p:nvPr/>
        </p:nvSpPr>
        <p:spPr>
          <a:xfrm>
            <a:off x="6799262" y="1612900"/>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5</a:t>
            </a:r>
            <a:endParaRPr lang="zh-CN" altLang="en-US">
              <a:solidFill>
                <a:schemeClr val="tx1"/>
              </a:solidFill>
              <a:ea typeface="Times New Roman" pitchFamily="18" charset="0"/>
            </a:endParaRPr>
          </a:p>
        </p:txBody>
      </p:sp>
      <p:pic>
        <p:nvPicPr>
          <p:cNvPr id="16423" name="Picture 16" descr="C:\Users\Administrator\Desktop\背景\习题课件\题序框.png"/>
          <p:cNvPicPr/>
          <p:nvPr/>
        </p:nvPicPr>
        <p:blipFill>
          <a:blip r:embed="rId4"/>
          <a:srcRect l="13475" t="9528" r="10065" b="16703"/>
          <a:stretch>
            <a:fillRect/>
          </a:stretch>
        </p:blipFill>
        <p:spPr>
          <a:xfrm>
            <a:off x="6681788" y="2360612"/>
            <a:ext cx="574675" cy="546100"/>
          </a:xfrm>
          <a:prstGeom prst="rect">
            <a:avLst/>
          </a:prstGeom>
          <a:noFill/>
          <a:ln>
            <a:noFill/>
            <a:miter lim="800000"/>
          </a:ln>
        </p:spPr>
      </p:pic>
      <p:sp>
        <p:nvSpPr>
          <p:cNvPr id="16424" name="TextBox 2">
            <a:hlinkClick r:id="rId16" action="ppaction://hlinksldjump"/>
          </p:cNvPr>
          <p:cNvSpPr/>
          <p:nvPr/>
        </p:nvSpPr>
        <p:spPr>
          <a:xfrm>
            <a:off x="6802438" y="2398712"/>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6</a:t>
            </a:r>
            <a:endParaRPr lang="zh-CN" altLang="en-US">
              <a:solidFill>
                <a:schemeClr val="tx1"/>
              </a:solidFill>
              <a:ea typeface="Times New Roman" pitchFamily="18" charset="0"/>
            </a:endParaRPr>
          </a:p>
        </p:txBody>
      </p:sp>
      <p:sp>
        <p:nvSpPr>
          <p:cNvPr id="16425" name="矩形 51"/>
          <p:cNvSpPr/>
          <p:nvPr/>
        </p:nvSpPr>
        <p:spPr>
          <a:xfrm>
            <a:off x="7340600" y="1608138"/>
            <a:ext cx="782638" cy="4619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r>
              <a:rPr lang="en-US" altLang="zh-CN"/>
              <a:t>A</a:t>
            </a:r>
            <a:endParaRPr lang="zh-CN" altLang="zh-CN"/>
          </a:p>
        </p:txBody>
      </p:sp>
      <p:sp>
        <p:nvSpPr>
          <p:cNvPr id="16426" name="矩形 52"/>
          <p:cNvSpPr/>
          <p:nvPr/>
        </p:nvSpPr>
        <p:spPr>
          <a:xfrm>
            <a:off x="7304088" y="2327275"/>
            <a:ext cx="1219200" cy="5762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pPr>
            <a:r>
              <a:rPr lang="en-US" altLang="zh-CN"/>
              <a:t>C</a:t>
            </a:r>
            <a:endParaRPr lang="zh-CN" altLang="en-US">
              <a:ea typeface="Times New Roman" pitchFamily="18" charset="0"/>
            </a:endParaRPr>
          </a:p>
        </p:txBody>
      </p:sp>
      <p:pic>
        <p:nvPicPr>
          <p:cNvPr id="16427" name="Picture 16" descr="C:\Users\Administrator\Desktop\背景\习题课件\题序框.png"/>
          <p:cNvPicPr/>
          <p:nvPr/>
        </p:nvPicPr>
        <p:blipFill>
          <a:blip r:embed="rId4"/>
          <a:srcRect l="13475" t="9528" r="10065" b="16703"/>
          <a:stretch>
            <a:fillRect/>
          </a:stretch>
        </p:blipFill>
        <p:spPr>
          <a:xfrm>
            <a:off x="2189162" y="3159125"/>
            <a:ext cx="574675" cy="546100"/>
          </a:xfrm>
          <a:prstGeom prst="rect">
            <a:avLst/>
          </a:prstGeom>
          <a:noFill/>
          <a:ln>
            <a:noFill/>
            <a:miter lim="800000"/>
          </a:ln>
        </p:spPr>
      </p:pic>
      <p:sp>
        <p:nvSpPr>
          <p:cNvPr id="16428" name="TextBox 2">
            <a:hlinkClick r:id="rId17" action="ppaction://hlinksldjump"/>
          </p:cNvPr>
          <p:cNvSpPr/>
          <p:nvPr/>
        </p:nvSpPr>
        <p:spPr>
          <a:xfrm>
            <a:off x="2301875" y="3181350"/>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7</a:t>
            </a:r>
            <a:endParaRPr lang="zh-CN" altLang="en-US">
              <a:solidFill>
                <a:schemeClr val="tx1"/>
              </a:solidFill>
              <a:ea typeface="Times New Roman" pitchFamily="18" charset="0"/>
            </a:endParaRPr>
          </a:p>
        </p:txBody>
      </p:sp>
      <p:sp>
        <p:nvSpPr>
          <p:cNvPr id="16429" name="矩形 45"/>
          <p:cNvSpPr/>
          <p:nvPr/>
        </p:nvSpPr>
        <p:spPr>
          <a:xfrm>
            <a:off x="2840038" y="3098800"/>
            <a:ext cx="1227138" cy="64611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buFont typeface="Arial" pitchFamily="34" charset="0"/>
            </a:pPr>
            <a:r>
              <a:rPr lang="zh-CN" altLang="en-US"/>
              <a:t>见习题</a:t>
            </a:r>
            <a:endParaRPr lang="zh-CN" altLang="en-US">
              <a:ea typeface="Times New Roman" pitchFamily="18" charset="0"/>
            </a:endParaRPr>
          </a:p>
        </p:txBody>
      </p:sp>
      <p:pic>
        <p:nvPicPr>
          <p:cNvPr id="16430" name="Picture 16" descr="C:\Users\Administrator\Desktop\背景\习题课件\题序框.png"/>
          <p:cNvPicPr/>
          <p:nvPr/>
        </p:nvPicPr>
        <p:blipFill>
          <a:blip r:embed="rId4"/>
          <a:srcRect l="13475" t="9528" r="10065" b="16703"/>
          <a:stretch>
            <a:fillRect/>
          </a:stretch>
        </p:blipFill>
        <p:spPr>
          <a:xfrm>
            <a:off x="6672262" y="3157538"/>
            <a:ext cx="574675" cy="546100"/>
          </a:xfrm>
          <a:prstGeom prst="rect">
            <a:avLst/>
          </a:prstGeom>
          <a:noFill/>
          <a:ln>
            <a:noFill/>
            <a:miter lim="800000"/>
          </a:ln>
        </p:spPr>
      </p:pic>
      <p:sp>
        <p:nvSpPr>
          <p:cNvPr id="16431" name="TextBox 2">
            <a:hlinkClick r:id="rId18" action="ppaction://hlinksldjump"/>
          </p:cNvPr>
          <p:cNvSpPr/>
          <p:nvPr/>
        </p:nvSpPr>
        <p:spPr>
          <a:xfrm>
            <a:off x="6792912" y="3195638"/>
            <a:ext cx="336550" cy="45720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ctr">
              <a:buFont typeface="Arial" pitchFamily="34" charset="0"/>
            </a:pPr>
            <a:r>
              <a:rPr lang="en-US" altLang="zh-CN">
                <a:solidFill>
                  <a:schemeClr val="tx1"/>
                </a:solidFill>
              </a:rPr>
              <a:t>7</a:t>
            </a:r>
            <a:endParaRPr lang="zh-CN" altLang="en-US">
              <a:solidFill>
                <a:schemeClr val="tx1"/>
              </a:solidFill>
              <a:ea typeface="Times New Roman" pitchFamily="18" charset="0"/>
            </a:endParaRPr>
          </a:p>
        </p:txBody>
      </p:sp>
      <p:sp>
        <p:nvSpPr>
          <p:cNvPr id="16432" name="矩形 48"/>
          <p:cNvSpPr/>
          <p:nvPr/>
        </p:nvSpPr>
        <p:spPr>
          <a:xfrm>
            <a:off x="7294562" y="3124200"/>
            <a:ext cx="1219200" cy="5762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gn="just">
              <a:lnSpc>
                <a:spcPct val="150000"/>
              </a:lnSpc>
            </a:pPr>
            <a:r>
              <a:rPr lang="zh-CN" altLang="en-US"/>
              <a:t>见习题</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6390"/>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2" presetClass="entr" presetSubtype="8" fill="hold" grpId="2" nodeType="clickEffect">
                                  <p:stCondLst>
                                    <p:cond delay="0"/>
                                  </p:stCondLst>
                                  <p:childTnLst>
                                    <p:set>
                                      <p:cBhvr additive="base">
                                        <p:cTn id="6" dur="1" fill="hold">
                                          <p:stCondLst>
                                            <p:cond delay="0"/>
                                          </p:stCondLst>
                                        </p:cTn>
                                        <p:tgtEl>
                                          <p:spTgt spid="16399"/>
                                        </p:tgtEl>
                                        <p:attrNameLst>
                                          <p:attrName>style.visibility</p:attrName>
                                        </p:attrNameLst>
                                      </p:cBhvr>
                                      <p:to>
                                        <p:strVal val="visible"/>
                                      </p:to>
                                    </p:set>
                                    <p:animEffect transition="in" filter="wipe(left)">
                                      <p:cBhvr additive="base">
                                        <p:cTn id="7" dur="500" fill="hold"/>
                                        <p:tgtEl>
                                          <p:spTgt spid="16399"/>
                                        </p:tgtEl>
                                      </p:cBhvr>
                                    </p:animEffect>
                                  </p:childTnLst>
                                </p:cTn>
                              </p:par>
                              <p:par>
                                <p:cTn id="8" presetID="22" presetClass="entr" presetSubtype="8" fill="hold" grpId="0" nodeType="withEffect">
                                  <p:stCondLst>
                                    <p:cond delay="0"/>
                                  </p:stCondLst>
                                  <p:childTnLst>
                                    <p:set>
                                      <p:cBhvr additive="base">
                                        <p:cTn id="9" dur="1" fill="hold">
                                          <p:stCondLst>
                                            <p:cond delay="0"/>
                                          </p:stCondLst>
                                        </p:cTn>
                                        <p:tgtEl>
                                          <p:spTgt spid="16397"/>
                                        </p:tgtEl>
                                        <p:attrNameLst>
                                          <p:attrName>style.visibility</p:attrName>
                                        </p:attrNameLst>
                                      </p:cBhvr>
                                      <p:to>
                                        <p:strVal val="visible"/>
                                      </p:to>
                                    </p:set>
                                    <p:animEffect transition="in" filter="wipe(left)">
                                      <p:cBhvr additive="base">
                                        <p:cTn id="10" dur="500" fill="hold"/>
                                        <p:tgtEl>
                                          <p:spTgt spid="16397"/>
                                        </p:tgtEl>
                                      </p:cBhvr>
                                    </p:animEffect>
                                  </p:childTnLst>
                                </p:cTn>
                              </p:par>
                              <p:par>
                                <p:cTn id="11" presetID="22" presetClass="entr" presetSubtype="8" fill="hold" grpId="1" nodeType="withEffect">
                                  <p:stCondLst>
                                    <p:cond delay="0"/>
                                  </p:stCondLst>
                                  <p:childTnLst>
                                    <p:set>
                                      <p:cBhvr additive="base">
                                        <p:cTn id="12" dur="1" fill="hold">
                                          <p:stCondLst>
                                            <p:cond delay="0"/>
                                          </p:stCondLst>
                                        </p:cTn>
                                        <p:tgtEl>
                                          <p:spTgt spid="16398"/>
                                        </p:tgtEl>
                                        <p:attrNameLst>
                                          <p:attrName>style.visibility</p:attrName>
                                        </p:attrNameLst>
                                      </p:cBhvr>
                                      <p:to>
                                        <p:strVal val="visible"/>
                                      </p:to>
                                    </p:set>
                                    <p:animEffect transition="in" filter="wipe(left)">
                                      <p:cBhvr additive="base">
                                        <p:cTn id="13" dur="500" fill="hold"/>
                                        <p:tgtEl>
                                          <p:spTgt spid="16398"/>
                                        </p:tgtEl>
                                      </p:cBhvr>
                                    </p:animEffect>
                                  </p:childTnLst>
                                </p:cTn>
                              </p:par>
                              <p:par>
                                <p:cTn id="14" presetID="22" presetClass="entr" presetSubtype="8" fill="hold" grpId="3" nodeType="withEffect">
                                  <p:stCondLst>
                                    <p:cond delay="0"/>
                                  </p:stCondLst>
                                  <p:childTnLst>
                                    <p:set>
                                      <p:cBhvr additive="base">
                                        <p:cTn id="15" dur="1" fill="hold">
                                          <p:stCondLst>
                                            <p:cond delay="0"/>
                                          </p:stCondLst>
                                        </p:cTn>
                                        <p:tgtEl>
                                          <p:spTgt spid="16402"/>
                                        </p:tgtEl>
                                        <p:attrNameLst>
                                          <p:attrName>style.visibility</p:attrName>
                                        </p:attrNameLst>
                                      </p:cBhvr>
                                      <p:to>
                                        <p:strVal val="visible"/>
                                      </p:to>
                                    </p:set>
                                    <p:animEffect transition="in" filter="wipe(left)">
                                      <p:cBhvr additive="base">
                                        <p:cTn id="16" dur="500" fill="hold"/>
                                        <p:tgtEl>
                                          <p:spTgt spid="16402"/>
                                        </p:tgtEl>
                                      </p:cBhvr>
                                    </p:animEffect>
                                  </p:childTnLst>
                                </p:cTn>
                              </p:par>
                              <p:par>
                                <p:cTn id="17" presetID="22" presetClass="entr" presetSubtype="8" fill="hold" grpId="4" nodeType="withEffect">
                                  <p:stCondLst>
                                    <p:cond delay="0"/>
                                  </p:stCondLst>
                                  <p:childTnLst>
                                    <p:set>
                                      <p:cBhvr additive="base">
                                        <p:cTn id="18" dur="1" fill="hold">
                                          <p:stCondLst>
                                            <p:cond delay="0"/>
                                          </p:stCondLst>
                                        </p:cTn>
                                        <p:tgtEl>
                                          <p:spTgt spid="16407"/>
                                        </p:tgtEl>
                                        <p:attrNameLst>
                                          <p:attrName>style.visibility</p:attrName>
                                        </p:attrNameLst>
                                      </p:cBhvr>
                                      <p:to>
                                        <p:strVal val="visible"/>
                                      </p:to>
                                    </p:set>
                                    <p:animEffect transition="in" filter="wipe(left)">
                                      <p:cBhvr additive="base">
                                        <p:cTn id="19" dur="500" fill="hold"/>
                                        <p:tgtEl>
                                          <p:spTgt spid="16407"/>
                                        </p:tgtEl>
                                      </p:cBhvr>
                                    </p:animEffect>
                                  </p:childTnLst>
                                </p:cTn>
                              </p:par>
                              <p:par>
                                <p:cTn id="20" presetID="22" presetClass="entr" presetSubtype="8" fill="hold" grpId="5" nodeType="withEffect">
                                  <p:stCondLst>
                                    <p:cond delay="0"/>
                                  </p:stCondLst>
                                  <p:childTnLst>
                                    <p:set>
                                      <p:cBhvr additive="base">
                                        <p:cTn id="21" dur="1" fill="hold">
                                          <p:stCondLst>
                                            <p:cond delay="0"/>
                                          </p:stCondLst>
                                        </p:cTn>
                                        <p:tgtEl>
                                          <p:spTgt spid="16408"/>
                                        </p:tgtEl>
                                        <p:attrNameLst>
                                          <p:attrName>style.visibility</p:attrName>
                                        </p:attrNameLst>
                                      </p:cBhvr>
                                      <p:to>
                                        <p:strVal val="visible"/>
                                      </p:to>
                                    </p:set>
                                    <p:animEffect transition="in" filter="wipe(left)">
                                      <p:cBhvr additive="base">
                                        <p:cTn id="22" dur="500" fill="hold"/>
                                        <p:tgtEl>
                                          <p:spTgt spid="16408"/>
                                        </p:tgtEl>
                                      </p:cBhvr>
                                    </p:animEffect>
                                  </p:childTnLst>
                                </p:cTn>
                              </p:par>
                              <p:par>
                                <p:cTn id="23" presetID="22" presetClass="entr" presetSubtype="8" fill="hold" grpId="8" nodeType="withEffect">
                                  <p:stCondLst>
                                    <p:cond delay="0"/>
                                  </p:stCondLst>
                                  <p:childTnLst>
                                    <p:set>
                                      <p:cBhvr additive="base">
                                        <p:cTn id="24" dur="1" fill="hold">
                                          <p:stCondLst>
                                            <p:cond delay="0"/>
                                          </p:stCondLst>
                                        </p:cTn>
                                        <p:tgtEl>
                                          <p:spTgt spid="16417"/>
                                        </p:tgtEl>
                                        <p:attrNameLst>
                                          <p:attrName>style.visibility</p:attrName>
                                        </p:attrNameLst>
                                      </p:cBhvr>
                                      <p:to>
                                        <p:strVal val="visible"/>
                                      </p:to>
                                    </p:set>
                                    <p:animEffect transition="in" filter="wipe(left)">
                                      <p:cBhvr additive="base">
                                        <p:cTn id="25" dur="500" fill="hold"/>
                                        <p:tgtEl>
                                          <p:spTgt spid="16417"/>
                                        </p:tgtEl>
                                      </p:cBhvr>
                                    </p:animEffect>
                                  </p:childTnLst>
                                </p:cTn>
                              </p:par>
                              <p:par>
                                <p:cTn id="26" presetID="22" presetClass="entr" presetSubtype="8" fill="hold" grpId="6" nodeType="withEffect">
                                  <p:stCondLst>
                                    <p:cond delay="0"/>
                                  </p:stCondLst>
                                  <p:childTnLst>
                                    <p:set>
                                      <p:cBhvr additive="base">
                                        <p:cTn id="27" dur="1" fill="hold">
                                          <p:stCondLst>
                                            <p:cond delay="0"/>
                                          </p:stCondLst>
                                        </p:cTn>
                                        <p:tgtEl>
                                          <p:spTgt spid="16415"/>
                                        </p:tgtEl>
                                        <p:attrNameLst>
                                          <p:attrName>style.visibility</p:attrName>
                                        </p:attrNameLst>
                                      </p:cBhvr>
                                      <p:to>
                                        <p:strVal val="visible"/>
                                      </p:to>
                                    </p:set>
                                    <p:animEffect transition="in" filter="wipe(left)">
                                      <p:cBhvr additive="base">
                                        <p:cTn id="28" dur="500" fill="hold"/>
                                        <p:tgtEl>
                                          <p:spTgt spid="16415"/>
                                        </p:tgtEl>
                                      </p:cBhvr>
                                    </p:animEffect>
                                  </p:childTnLst>
                                </p:cTn>
                              </p:par>
                              <p:par>
                                <p:cTn id="29" presetID="22" presetClass="entr" presetSubtype="8" fill="hold" grpId="7" nodeType="withEffect">
                                  <p:stCondLst>
                                    <p:cond delay="0"/>
                                  </p:stCondLst>
                                  <p:childTnLst>
                                    <p:set>
                                      <p:cBhvr additive="base">
                                        <p:cTn id="30" dur="1" fill="hold">
                                          <p:stCondLst>
                                            <p:cond delay="0"/>
                                          </p:stCondLst>
                                        </p:cTn>
                                        <p:tgtEl>
                                          <p:spTgt spid="16416"/>
                                        </p:tgtEl>
                                        <p:attrNameLst>
                                          <p:attrName>style.visibility</p:attrName>
                                        </p:attrNameLst>
                                      </p:cBhvr>
                                      <p:to>
                                        <p:strVal val="visible"/>
                                      </p:to>
                                    </p:set>
                                    <p:animEffect transition="in" filter="wipe(left)">
                                      <p:cBhvr additive="base">
                                        <p:cTn id="31" dur="500" fill="hold"/>
                                        <p:tgtEl>
                                          <p:spTgt spid="16416"/>
                                        </p:tgtEl>
                                      </p:cBhvr>
                                    </p:animEffect>
                                  </p:childTnLst>
                                </p:cTn>
                              </p:par>
                              <p:par>
                                <p:cTn id="32" presetID="22" presetClass="entr" presetSubtype="8" fill="hold" grpId="9" nodeType="withEffect">
                                  <p:stCondLst>
                                    <p:cond delay="0"/>
                                  </p:stCondLst>
                                  <p:childTnLst>
                                    <p:set>
                                      <p:cBhvr additive="base">
                                        <p:cTn id="33" dur="1" fill="hold">
                                          <p:stCondLst>
                                            <p:cond delay="0"/>
                                          </p:stCondLst>
                                        </p:cTn>
                                        <p:tgtEl>
                                          <p:spTgt spid="16420"/>
                                        </p:tgtEl>
                                        <p:attrNameLst>
                                          <p:attrName>style.visibility</p:attrName>
                                        </p:attrNameLst>
                                      </p:cBhvr>
                                      <p:to>
                                        <p:strVal val="visible"/>
                                      </p:to>
                                    </p:set>
                                    <p:animEffect transition="in" filter="wipe(left)">
                                      <p:cBhvr additive="base">
                                        <p:cTn id="34" dur="500" fill="hold"/>
                                        <p:tgtEl>
                                          <p:spTgt spid="16420"/>
                                        </p:tgtEl>
                                      </p:cBhvr>
                                    </p:animEffect>
                                  </p:childTnLst>
                                </p:cTn>
                              </p:par>
                              <p:par>
                                <p:cTn id="35" presetID="22" presetClass="entr" presetSubtype="8" fill="hold" grpId="10" nodeType="withEffect">
                                  <p:stCondLst>
                                    <p:cond delay="0"/>
                                  </p:stCondLst>
                                  <p:childTnLst>
                                    <p:set>
                                      <p:cBhvr additive="base">
                                        <p:cTn id="36" dur="1" fill="hold">
                                          <p:stCondLst>
                                            <p:cond delay="0"/>
                                          </p:stCondLst>
                                        </p:cTn>
                                        <p:tgtEl>
                                          <p:spTgt spid="16425"/>
                                        </p:tgtEl>
                                        <p:attrNameLst>
                                          <p:attrName>style.visibility</p:attrName>
                                        </p:attrNameLst>
                                      </p:cBhvr>
                                      <p:to>
                                        <p:strVal val="visible"/>
                                      </p:to>
                                    </p:set>
                                    <p:animEffect transition="in" filter="wipe(left)">
                                      <p:cBhvr additive="base">
                                        <p:cTn id="37" dur="500" fill="hold"/>
                                        <p:tgtEl>
                                          <p:spTgt spid="16425"/>
                                        </p:tgtEl>
                                      </p:cBhvr>
                                    </p:animEffect>
                                  </p:childTnLst>
                                </p:cTn>
                              </p:par>
                              <p:par>
                                <p:cTn id="38" presetID="22" presetClass="entr" presetSubtype="8" fill="hold" grpId="11" nodeType="withEffect">
                                  <p:stCondLst>
                                    <p:cond delay="0"/>
                                  </p:stCondLst>
                                  <p:childTnLst>
                                    <p:set>
                                      <p:cBhvr additive="base">
                                        <p:cTn id="39" dur="1" fill="hold">
                                          <p:stCondLst>
                                            <p:cond delay="0"/>
                                          </p:stCondLst>
                                        </p:cTn>
                                        <p:tgtEl>
                                          <p:spTgt spid="16426"/>
                                        </p:tgtEl>
                                        <p:attrNameLst>
                                          <p:attrName>style.visibility</p:attrName>
                                        </p:attrNameLst>
                                      </p:cBhvr>
                                      <p:to>
                                        <p:strVal val="visible"/>
                                      </p:to>
                                    </p:set>
                                    <p:animEffect transition="in" filter="wipe(left)">
                                      <p:cBhvr additive="base">
                                        <p:cTn id="40" dur="500" fill="hold"/>
                                        <p:tgtEl>
                                          <p:spTgt spid="16426"/>
                                        </p:tgtEl>
                                      </p:cBhvr>
                                    </p:animEffect>
                                  </p:childTnLst>
                                </p:cTn>
                              </p:par>
                              <p:par>
                                <p:cTn id="41" presetID="22" presetClass="entr" presetSubtype="8" fill="hold" grpId="12" nodeType="withEffect">
                                  <p:stCondLst>
                                    <p:cond delay="0"/>
                                  </p:stCondLst>
                                  <p:childTnLst>
                                    <p:set>
                                      <p:cBhvr additive="base">
                                        <p:cTn id="42" dur="1" fill="hold">
                                          <p:stCondLst>
                                            <p:cond delay="0"/>
                                          </p:stCondLst>
                                        </p:cTn>
                                        <p:tgtEl>
                                          <p:spTgt spid="16429"/>
                                        </p:tgtEl>
                                        <p:attrNameLst>
                                          <p:attrName>style.visibility</p:attrName>
                                        </p:attrNameLst>
                                      </p:cBhvr>
                                      <p:to>
                                        <p:strVal val="visible"/>
                                      </p:to>
                                    </p:set>
                                    <p:animEffect transition="in" filter="wipe(left)">
                                      <p:cBhvr additive="base">
                                        <p:cTn id="43" dur="500" fill="hold"/>
                                        <p:tgtEl>
                                          <p:spTgt spid="16429"/>
                                        </p:tgtEl>
                                      </p:cBhvr>
                                    </p:animEffect>
                                  </p:childTnLst>
                                </p:cTn>
                              </p:par>
                              <p:par>
                                <p:cTn id="44" presetID="22" presetClass="entr" presetSubtype="8" fill="hold" grpId="13" nodeType="withEffect">
                                  <p:stCondLst>
                                    <p:cond delay="0"/>
                                  </p:stCondLst>
                                  <p:childTnLst>
                                    <p:set>
                                      <p:cBhvr additive="base">
                                        <p:cTn id="45" dur="1" fill="hold">
                                          <p:stCondLst>
                                            <p:cond delay="0"/>
                                          </p:stCondLst>
                                        </p:cTn>
                                        <p:tgtEl>
                                          <p:spTgt spid="16432"/>
                                        </p:tgtEl>
                                        <p:attrNameLst>
                                          <p:attrName>style.visibility</p:attrName>
                                        </p:attrNameLst>
                                      </p:cBhvr>
                                      <p:to>
                                        <p:strVal val="visible"/>
                                      </p:to>
                                    </p:set>
                                    <p:animEffect transition="in" filter="wipe(left)">
                                      <p:cBhvr additive="base">
                                        <p:cTn id="46" dur="500" fill="hold"/>
                                        <p:tgtEl>
                                          <p:spTgt spid="16432"/>
                                        </p:tgtEl>
                                      </p:cBhvr>
                                    </p:animEffect>
                                  </p:childTnLst>
                                </p:cTn>
                              </p:par>
                            </p:childTnLst>
                          </p:cTn>
                        </p:par>
                      </p:childTnLst>
                    </p:cTn>
                  </p:par>
                </p:childTnLst>
              </p:cTn>
              <p:nextCondLst>
                <p:cond evt="onClick" delay="0">
                  <p:tgtEl>
                    <p:spTgt spid="16390"/>
                  </p:tgtEl>
                </p:cond>
              </p:nextCondLst>
            </p:seq>
          </p:childTnLst>
        </p:cTn>
      </p:par>
    </p:tnLst>
    <p:bldLst>
      <p:bldP spid="16397" grpId="0"/>
      <p:bldP spid="16398" grpId="1"/>
      <p:bldP spid="16399" grpId="2"/>
      <p:bldP spid="16402" grpId="3"/>
      <p:bldP spid="16407" grpId="4"/>
      <p:bldP spid="16408" grpId="5"/>
      <p:bldP spid="16415" grpId="6"/>
      <p:bldP spid="16416" grpId="7"/>
      <p:bldP spid="16417" grpId="8"/>
      <p:bldP spid="16420" grpId="9"/>
      <p:bldP spid="16425" grpId="10"/>
      <p:bldP spid="16426" grpId="11"/>
      <p:bldP spid="16429" grpId="12"/>
      <p:bldP spid="16432" grpId="13"/>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09" name="内容占位符 1"/>
          <p:cNvSpPr txBox="1"/>
          <p:nvPr/>
        </p:nvSpPr>
        <p:spPr bwMode="auto">
          <a:xfrm>
            <a:off x="554038" y="627063"/>
            <a:ext cx="8034338" cy="38893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1</a:t>
            </a:r>
            <a:r>
              <a:rPr lang="zh-CN" altLang="zh-CN">
                <a:solidFill>
                  <a:srgbClr val="000000"/>
                </a:solidFill>
              </a:rPr>
              <a:t>．下图是某同学手绘的</a:t>
            </a:r>
            <a:r>
              <a:rPr lang="en-US" altLang="zh-CN">
                <a:solidFill>
                  <a:srgbClr val="000000"/>
                </a:solidFill>
              </a:rPr>
              <a:t>“</a:t>
            </a:r>
            <a:r>
              <a:rPr lang="zh-CN" altLang="zh-CN">
                <a:solidFill>
                  <a:srgbClr val="000000"/>
                </a:solidFill>
              </a:rPr>
              <a:t>巴黎和会分赃图</a:t>
            </a:r>
            <a:r>
              <a:rPr lang="en-US" altLang="zh-CN">
                <a:solidFill>
                  <a:srgbClr val="000000"/>
                </a:solidFill>
              </a:rPr>
              <a:t>”</a:t>
            </a:r>
            <a:r>
              <a:rPr lang="zh-CN" altLang="zh-CN">
                <a:solidFill>
                  <a:srgbClr val="000000"/>
                </a:solidFill>
              </a:rPr>
              <a:t>，图中各国分赃的主要对象是</a:t>
            </a:r>
            <a:r>
              <a:rPr lang="en-US" altLang="zh-CN">
                <a:solidFill>
                  <a:srgbClr val="000000"/>
                </a:solidFill>
              </a:rPr>
              <a:t>(</a:t>
            </a:r>
            <a:r>
              <a:rPr lang="zh-CN" altLang="zh-CN">
                <a:solidFill>
                  <a:srgbClr val="000000"/>
                </a:solidFill>
              </a:rPr>
              <a:t>　　</a:t>
            </a:r>
            <a:r>
              <a:rPr lang="en-US" altLang="zh-CN">
                <a:solidFill>
                  <a:srgbClr val="000000"/>
                </a:solidFill>
              </a:rPr>
              <a:t>)</a:t>
            </a:r>
            <a:endParaRPr lang="en-US" altLang="zh-CN">
              <a:solidFill>
                <a:srgbClr val="000000"/>
              </a:solidFill>
            </a:endParaRPr>
          </a:p>
          <a:p>
            <a:pPr marL="431800" marR="0" lvl="0" indent="-457200" hangingPunct="0">
              <a:lnSpc>
                <a:spcPct val="150000"/>
              </a:lnSpc>
              <a:spcBef>
                <a:spcPct val="0"/>
              </a:spcBef>
            </a:pPr>
            <a:endParaRPr lang="en-US" altLang="zh-CN">
              <a:solidFill>
                <a:srgbClr val="000000"/>
              </a:solidFill>
            </a:endParaRPr>
          </a:p>
          <a:p>
            <a:pPr marL="431800" marR="0" lvl="0" indent="-457200" hangingPunct="0">
              <a:lnSpc>
                <a:spcPct val="150000"/>
              </a:lnSpc>
              <a:spcBef>
                <a:spcPct val="0"/>
              </a:spcBef>
            </a:pPr>
            <a:endParaRPr lang="en-US" altLang="zh-CN">
              <a:solidFill>
                <a:srgbClr val="000000"/>
              </a:solidFill>
            </a:endParaRPr>
          </a:p>
          <a:p>
            <a:pPr marL="431800" marR="0" lvl="0" indent="-457200" hangingPunct="0">
              <a:lnSpc>
                <a:spcPct val="150000"/>
              </a:lnSpc>
              <a:spcBef>
                <a:spcPct val="0"/>
              </a:spcBef>
            </a:pP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．德国</a:t>
            </a:r>
            <a:r>
              <a:rPr lang="en-US" altLang="zh-CN">
                <a:solidFill>
                  <a:srgbClr val="000000"/>
                </a:solidFill>
              </a:rPr>
              <a:t>  </a:t>
            </a:r>
            <a:r>
              <a:rPr lang="en-US" altLang="zh-CN">
                <a:solidFill>
                  <a:srgbClr val="000000"/>
                </a:solidFill>
              </a:rPr>
              <a:t>                            B</a:t>
            </a:r>
            <a:r>
              <a:rPr lang="zh-CN" altLang="zh-CN">
                <a:solidFill>
                  <a:srgbClr val="000000"/>
                </a:solidFill>
              </a:rPr>
              <a:t>．奥匈帝国</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．土耳其</a:t>
            </a:r>
            <a:r>
              <a:rPr lang="en-US" altLang="zh-CN">
                <a:solidFill>
                  <a:srgbClr val="000000"/>
                </a:solidFill>
              </a:rPr>
              <a:t>  </a:t>
            </a:r>
            <a:r>
              <a:rPr lang="en-US" altLang="zh-CN">
                <a:solidFill>
                  <a:srgbClr val="000000"/>
                </a:solidFill>
              </a:rPr>
              <a:t>                        D</a:t>
            </a:r>
            <a:r>
              <a:rPr lang="zh-CN" altLang="zh-CN">
                <a:solidFill>
                  <a:srgbClr val="000000"/>
                </a:solidFill>
              </a:rPr>
              <a:t>．塞尔维亚</a:t>
            </a:r>
            <a:endParaRPr lang="zh-CN" altLang="zh-CN">
              <a:solidFill>
                <a:srgbClr val="000000"/>
              </a:solidFill>
            </a:endParaRPr>
          </a:p>
        </p:txBody>
      </p:sp>
      <p:sp>
        <p:nvSpPr>
          <p:cNvPr id="17410" name="矩形 9"/>
          <p:cNvSpPr/>
          <p:nvPr/>
        </p:nvSpPr>
        <p:spPr>
          <a:xfrm>
            <a:off x="3059112" y="1274762"/>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A</a:t>
            </a:r>
            <a:endParaRPr lang="zh-CN" altLang="en-US"/>
          </a:p>
        </p:txBody>
      </p:sp>
      <p:pic>
        <p:nvPicPr>
          <p:cNvPr id="17411"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pic>
        <p:nvPicPr>
          <p:cNvPr id="17412" name="Picture 5"/>
          <p:cNvPicPr/>
          <p:nvPr/>
        </p:nvPicPr>
        <p:blipFill>
          <a:blip r:embed="rId4"/>
          <a:stretch>
            <a:fillRect/>
          </a:stretch>
        </p:blipFill>
        <p:spPr>
          <a:xfrm>
            <a:off x="3203575" y="1782762"/>
            <a:ext cx="2144712" cy="16081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7410"/>
                                        </p:tgtEl>
                                        <p:attrNameLst>
                                          <p:attrName>style.visibility</p:attrName>
                                        </p:attrNameLst>
                                      </p:cBhvr>
                                      <p:to>
                                        <p:strVal val="visible"/>
                                      </p:to>
                                    </p:set>
                                    <p:animEffect transition="in" filter="wipe(left)">
                                      <p:cBhvr additive="base">
                                        <p:cTn id="7" dur="500" fill="hold"/>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8433"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
        <p:nvSpPr>
          <p:cNvPr id="18434" name="内容占位符 1"/>
          <p:cNvSpPr txBox="1"/>
          <p:nvPr/>
        </p:nvSpPr>
        <p:spPr bwMode="auto">
          <a:xfrm>
            <a:off x="411163" y="700088"/>
            <a:ext cx="8193088" cy="36004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2</a:t>
            </a:r>
            <a:r>
              <a:rPr lang="zh-CN" altLang="zh-CN">
                <a:solidFill>
                  <a:srgbClr val="000000"/>
                </a:solidFill>
              </a:rPr>
              <a:t>．下图为某次会议签订的和约文本，该和约中最能体现这次会议实质的是</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．德国取消义务兵役制</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．阿尔萨斯</a:t>
            </a:r>
            <a:r>
              <a:rPr lang="en-US" altLang="zh-CN">
                <a:solidFill>
                  <a:srgbClr val="000000"/>
                </a:solidFill>
              </a:rPr>
              <a:t>—</a:t>
            </a:r>
            <a:r>
              <a:rPr lang="zh-CN" altLang="zh-CN">
                <a:solidFill>
                  <a:srgbClr val="000000"/>
                </a:solidFill>
              </a:rPr>
              <a:t>洛林归还法国</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．德国须支付大量赔款</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a:t>
            </a:r>
            <a:r>
              <a:rPr lang="en-US" altLang="zh-CN">
                <a:solidFill>
                  <a:srgbClr val="000000"/>
                </a:solidFill>
              </a:rPr>
              <a:t>“</a:t>
            </a:r>
            <a:r>
              <a:rPr lang="zh-CN" altLang="zh-CN">
                <a:solidFill>
                  <a:srgbClr val="000000"/>
                </a:solidFill>
              </a:rPr>
              <a:t>委任统治</a:t>
            </a:r>
            <a:r>
              <a:rPr lang="en-US" altLang="zh-CN">
                <a:solidFill>
                  <a:srgbClr val="000000"/>
                </a:solidFill>
              </a:rPr>
              <a:t>”</a:t>
            </a:r>
            <a:r>
              <a:rPr lang="zh-CN" altLang="zh-CN">
                <a:solidFill>
                  <a:srgbClr val="000000"/>
                </a:solidFill>
              </a:rPr>
              <a:t>德国海外殖民地</a:t>
            </a:r>
            <a:endParaRPr lang="zh-CN" altLang="zh-CN">
              <a:solidFill>
                <a:srgbClr val="000000"/>
              </a:solidFill>
            </a:endParaRPr>
          </a:p>
        </p:txBody>
      </p:sp>
      <p:sp>
        <p:nvSpPr>
          <p:cNvPr id="18435" name="矩形 6"/>
          <p:cNvSpPr/>
          <p:nvPr/>
        </p:nvSpPr>
        <p:spPr>
          <a:xfrm>
            <a:off x="2916238" y="1346200"/>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D</a:t>
            </a:r>
            <a:endParaRPr lang="zh-CN" altLang="en-US"/>
          </a:p>
        </p:txBody>
      </p:sp>
      <p:pic>
        <p:nvPicPr>
          <p:cNvPr id="18436" name="Picture 5"/>
          <p:cNvPicPr/>
          <p:nvPr/>
        </p:nvPicPr>
        <p:blipFill>
          <a:blip r:embed="rId4"/>
          <a:stretch>
            <a:fillRect/>
          </a:stretch>
        </p:blipFill>
        <p:spPr>
          <a:xfrm>
            <a:off x="5235575" y="1560512"/>
            <a:ext cx="3030538" cy="18510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8435"/>
                                        </p:tgtEl>
                                        <p:attrNameLst>
                                          <p:attrName>style.visibility</p:attrName>
                                        </p:attrNameLst>
                                      </p:cBhvr>
                                      <p:to>
                                        <p:strVal val="visible"/>
                                      </p:to>
                                    </p:set>
                                    <p:animEffect transition="in" filter="wipe(left)">
                                      <p:cBhvr additive="base">
                                        <p:cTn id="7" dur="500" fill="hold"/>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7" name="内容占位符 1"/>
          <p:cNvSpPr txBox="1"/>
          <p:nvPr/>
        </p:nvSpPr>
        <p:spPr bwMode="auto">
          <a:xfrm>
            <a:off x="468313" y="688975"/>
            <a:ext cx="8193088" cy="3916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3</a:t>
            </a:r>
            <a:r>
              <a:rPr lang="zh-CN" altLang="zh-CN">
                <a:solidFill>
                  <a:srgbClr val="000000"/>
                </a:solidFill>
              </a:rPr>
              <a:t>．</a:t>
            </a:r>
            <a:r>
              <a:rPr lang="en-US" altLang="zh-CN">
                <a:solidFill>
                  <a:srgbClr val="000000"/>
                </a:solidFill>
              </a:rPr>
              <a:t>1920</a:t>
            </a:r>
            <a:r>
              <a:rPr lang="zh-CN" altLang="zh-CN">
                <a:solidFill>
                  <a:srgbClr val="000000"/>
                </a:solidFill>
              </a:rPr>
              <a:t>年，在美国总统威尔逊主持下，国际联盟宣告正式成立。但因与英、法争夺领导权失败，美国最终未加入国联。这说明了</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．美国未能全程参加一战</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．英法经济实力并未受到削弱</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．美国综合实力不足以称霸世界</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．国联不能维护战后世界和平</a:t>
            </a:r>
            <a:endParaRPr lang="zh-CN" altLang="zh-CN">
              <a:solidFill>
                <a:srgbClr val="000000"/>
              </a:solidFill>
            </a:endParaRPr>
          </a:p>
        </p:txBody>
      </p:sp>
      <p:sp>
        <p:nvSpPr>
          <p:cNvPr id="19458" name="矩形 7"/>
          <p:cNvSpPr/>
          <p:nvPr/>
        </p:nvSpPr>
        <p:spPr>
          <a:xfrm>
            <a:off x="2946400" y="1874838"/>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C</a:t>
            </a:r>
            <a:endParaRPr lang="zh-CN" altLang="en-US"/>
          </a:p>
        </p:txBody>
      </p:sp>
      <p:pic>
        <p:nvPicPr>
          <p:cNvPr id="19459"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9458"/>
                                        </p:tgtEl>
                                        <p:attrNameLst>
                                          <p:attrName>style.visibility</p:attrName>
                                        </p:attrNameLst>
                                      </p:cBhvr>
                                      <p:to>
                                        <p:strVal val="visible"/>
                                      </p:to>
                                    </p:set>
                                    <p:animEffect transition="in" filter="wipe(left)">
                                      <p:cBhvr additive="base">
                                        <p:cTn id="7" dur="500" fill="hold"/>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0481"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
        <p:nvSpPr>
          <p:cNvPr id="20482" name="内容占位符 1"/>
          <p:cNvSpPr txBox="1"/>
          <p:nvPr/>
        </p:nvSpPr>
        <p:spPr bwMode="auto">
          <a:xfrm>
            <a:off x="611188" y="630238"/>
            <a:ext cx="8064500" cy="37417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4</a:t>
            </a:r>
            <a:r>
              <a:rPr lang="zh-CN" altLang="zh-CN">
                <a:solidFill>
                  <a:srgbClr val="000000"/>
                </a:solidFill>
              </a:rPr>
              <a:t>．在巴黎和会上，美、英支持日本取得德国在山东的权益；而在华盛顿会议上，它们又表示支持中国收回山东的主权。美、英转变态度的主要原因是</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．抵制日本扩张，打破日本独霸中国的局面</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．维护中国的主权和领土完整</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．平息中国人民的反帝斗争</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．利用中国牵制日本，以实现其称霸世界的野心</a:t>
            </a:r>
            <a:endParaRPr lang="zh-CN" altLang="zh-CN">
              <a:solidFill>
                <a:srgbClr val="000000"/>
              </a:solidFill>
            </a:endParaRPr>
          </a:p>
        </p:txBody>
      </p:sp>
      <p:sp>
        <p:nvSpPr>
          <p:cNvPr id="20483" name="矩形 5"/>
          <p:cNvSpPr/>
          <p:nvPr/>
        </p:nvSpPr>
        <p:spPr>
          <a:xfrm>
            <a:off x="6465888" y="1814512"/>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A</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0483"/>
                                        </p:tgtEl>
                                        <p:attrNameLst>
                                          <p:attrName>style.visibility</p:attrName>
                                        </p:attrNameLst>
                                      </p:cBhvr>
                                      <p:to>
                                        <p:strVal val="visible"/>
                                      </p:to>
                                    </p:set>
                                    <p:animEffect transition="in" filter="wipe(left)">
                                      <p:cBhvr additive="base">
                                        <p:cTn id="7" dur="500" fill="hold"/>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5" name="内容占位符 1"/>
          <p:cNvSpPr txBox="1"/>
          <p:nvPr/>
        </p:nvSpPr>
        <p:spPr bwMode="auto">
          <a:xfrm>
            <a:off x="466725" y="481013"/>
            <a:ext cx="8208963" cy="4251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5</a:t>
            </a:r>
            <a:r>
              <a:rPr lang="zh-CN" altLang="zh-CN">
                <a:solidFill>
                  <a:srgbClr val="000000"/>
                </a:solidFill>
              </a:rPr>
              <a:t>．《</a:t>
            </a:r>
            <a:r>
              <a:rPr lang="zh-CN" altLang="zh-CN" sz="2200">
                <a:solidFill>
                  <a:srgbClr val="000000"/>
                </a:solidFill>
              </a:rPr>
              <a:t>一战后的美日海权角逐与太平洋战争的爆发》一文中写道：日本认为华盛顿会议的决定对日本的安全以及在中国的利益构成了威胁，从而激起了日本对美国的极端仇视，这为日美争夺太平洋霸权埋下了种子。</a:t>
            </a:r>
            <a:r>
              <a:rPr lang="zh-CN" altLang="zh-CN">
                <a:solidFill>
                  <a:srgbClr val="000000"/>
                </a:solidFill>
              </a:rPr>
              <a:t>这段话说明了华盛顿会议</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．使中美两国形成与日本对抗的同盟</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．没有消除帝国主义国家间的矛盾</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．使太平洋地区建立了稳定的国际秩序</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．顾及到了弱小国家和民族的利益</a:t>
            </a:r>
            <a:endParaRPr lang="zh-CN" altLang="zh-CN">
              <a:solidFill>
                <a:srgbClr val="000000"/>
              </a:solidFill>
            </a:endParaRPr>
          </a:p>
        </p:txBody>
      </p:sp>
      <p:pic>
        <p:nvPicPr>
          <p:cNvPr id="21506"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
        <p:nvSpPr>
          <p:cNvPr id="21507" name="矩形 4"/>
          <p:cNvSpPr/>
          <p:nvPr/>
        </p:nvSpPr>
        <p:spPr>
          <a:xfrm>
            <a:off x="7572375" y="2143125"/>
            <a:ext cx="638175" cy="46037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t>B</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1507"/>
                                        </p:tgtEl>
                                        <p:attrNameLst>
                                          <p:attrName>style.visibility</p:attrName>
                                        </p:attrNameLst>
                                      </p:cBhvr>
                                      <p:to>
                                        <p:strVal val="visible"/>
                                      </p:to>
                                    </p:set>
                                    <p:animEffect transition="in" filter="wipe(left)">
                                      <p:cBhvr additive="base">
                                        <p:cTn id="7" dur="500" fill="hold"/>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29" name="内容占位符 1"/>
          <p:cNvSpPr txBox="1"/>
          <p:nvPr/>
        </p:nvSpPr>
        <p:spPr bwMode="auto">
          <a:xfrm>
            <a:off x="406400" y="411163"/>
            <a:ext cx="835342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6pPr>
            <a:lvl7pPr marL="29718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7pPr>
            <a:lvl8pPr marL="34290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8pPr>
            <a:lvl9pPr marL="38862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9pPr>
          </a:lstStyle>
          <a:p>
            <a:pPr marL="431800" marR="0" lvl="0" indent="-457200" eaLnBrk="0" hangingPunct="0">
              <a:lnSpc>
                <a:spcPct val="150000"/>
              </a:lnSpc>
            </a:pPr>
            <a:r>
              <a:rPr lang="en-US" altLang="zh-CN">
                <a:solidFill>
                  <a:schemeClr val="tx1"/>
                </a:solidFill>
              </a:rPr>
              <a:t>6</a:t>
            </a:r>
            <a:r>
              <a:rPr lang="zh-CN" altLang="zh-CN">
                <a:solidFill>
                  <a:schemeClr val="tx1"/>
                </a:solidFill>
              </a:rPr>
              <a:t>．制作历史知识卡片是学习历史的一种重要方法。下图是马小跳制作的关于华盛顿会议的学习卡片，其中表述有误的一项是</a:t>
            </a:r>
            <a:r>
              <a:rPr lang="en-US" altLang="zh-CN">
                <a:solidFill>
                  <a:schemeClr val="tx1"/>
                </a:solidFill>
              </a:rPr>
              <a:t>(</a:t>
            </a:r>
            <a:r>
              <a:rPr lang="zh-CN" altLang="zh-CN">
                <a:solidFill>
                  <a:schemeClr val="tx1"/>
                </a:solidFill>
              </a:rPr>
              <a:t>　　</a:t>
            </a:r>
            <a:r>
              <a:rPr lang="en-US" altLang="zh-CN">
                <a:solidFill>
                  <a:schemeClr val="tx1"/>
                </a:solidFill>
              </a:rPr>
              <a:t>)</a:t>
            </a:r>
            <a:endParaRPr lang="zh-CN" altLang="zh-CN">
              <a:solidFill>
                <a:schemeClr val="tx1"/>
              </a:solidFill>
            </a:endParaRPr>
          </a:p>
          <a:p>
            <a:pPr marL="431800" marR="0" lvl="0" indent="19050" eaLnBrk="0" hangingPunct="0">
              <a:lnSpc>
                <a:spcPct val="150000"/>
              </a:lnSpc>
            </a:pPr>
            <a:endParaRPr lang="en-US" altLang="zh-CN">
              <a:solidFill>
                <a:schemeClr val="tx1"/>
              </a:solidFill>
            </a:endParaRPr>
          </a:p>
          <a:p>
            <a:pPr marL="431800" marR="0" lvl="0" indent="19050" eaLnBrk="0" hangingPunct="0">
              <a:lnSpc>
                <a:spcPct val="150000"/>
              </a:lnSpc>
            </a:pPr>
            <a:endParaRPr lang="en-US" altLang="zh-CN">
              <a:solidFill>
                <a:schemeClr val="tx1"/>
              </a:solidFill>
            </a:endParaRPr>
          </a:p>
          <a:p>
            <a:pPr marL="431800" marR="0" lvl="0" indent="19050" eaLnBrk="0" hangingPunct="0"/>
            <a:endParaRPr lang="en-US" altLang="zh-CN">
              <a:solidFill>
                <a:schemeClr val="tx1"/>
              </a:solidFill>
            </a:endParaRPr>
          </a:p>
          <a:p>
            <a:pPr marL="431800" marR="0" lvl="0" indent="19050" eaLnBrk="0" hangingPunct="0">
              <a:lnSpc>
                <a:spcPct val="150000"/>
              </a:lnSpc>
            </a:pPr>
            <a:endParaRPr lang="en-US" altLang="zh-CN">
              <a:solidFill>
                <a:schemeClr val="tx1"/>
              </a:solidFill>
            </a:endParaRPr>
          </a:p>
          <a:p>
            <a:pPr marL="431800" marR="0" lvl="0" indent="19050" eaLnBrk="0" hangingPunct="0">
              <a:lnSpc>
                <a:spcPct val="150000"/>
              </a:lnSpc>
            </a:pPr>
            <a:r>
              <a:rPr lang="en-US" altLang="zh-CN">
                <a:solidFill>
                  <a:schemeClr val="tx1"/>
                </a:solidFill>
              </a:rPr>
              <a:t>A</a:t>
            </a:r>
            <a:r>
              <a:rPr lang="zh-CN" altLang="zh-CN">
                <a:solidFill>
                  <a:schemeClr val="tx1"/>
                </a:solidFill>
              </a:rPr>
              <a:t>．历史背景</a:t>
            </a:r>
            <a:r>
              <a:rPr lang="en-US" altLang="zh-CN">
                <a:solidFill>
                  <a:schemeClr val="tx1"/>
                </a:solidFill>
              </a:rPr>
              <a:t>  B</a:t>
            </a:r>
            <a:r>
              <a:rPr lang="zh-CN" altLang="zh-CN">
                <a:solidFill>
                  <a:schemeClr val="tx1"/>
                </a:solidFill>
              </a:rPr>
              <a:t>．召开</a:t>
            </a:r>
            <a:r>
              <a:rPr lang="zh-CN" altLang="zh-CN">
                <a:solidFill>
                  <a:schemeClr val="tx1"/>
                </a:solidFill>
              </a:rPr>
              <a:t>时间</a:t>
            </a:r>
            <a:r>
              <a:rPr lang="en-US" altLang="zh-CN">
                <a:solidFill>
                  <a:schemeClr val="tx1"/>
                </a:solidFill>
              </a:rPr>
              <a:t>   C</a:t>
            </a:r>
            <a:r>
              <a:rPr lang="zh-CN" altLang="zh-CN">
                <a:solidFill>
                  <a:schemeClr val="tx1"/>
                </a:solidFill>
              </a:rPr>
              <a:t>．主要内容</a:t>
            </a:r>
            <a:r>
              <a:rPr lang="en-US" altLang="zh-CN">
                <a:solidFill>
                  <a:schemeClr val="tx1"/>
                </a:solidFill>
              </a:rPr>
              <a:t>  D</a:t>
            </a:r>
            <a:r>
              <a:rPr lang="zh-CN" altLang="zh-CN">
                <a:solidFill>
                  <a:schemeClr val="tx1"/>
                </a:solidFill>
              </a:rPr>
              <a:t>．主要影响</a:t>
            </a:r>
            <a:endParaRPr lang="zh-CN" altLang="zh-CN">
              <a:solidFill>
                <a:schemeClr val="tx1"/>
              </a:solidFill>
            </a:endParaRPr>
          </a:p>
        </p:txBody>
      </p:sp>
      <p:sp>
        <p:nvSpPr>
          <p:cNvPr id="22530" name="Rectangle 12"/>
          <p:cNvSpPr/>
          <p:nvPr/>
        </p:nvSpPr>
        <p:spPr>
          <a:xfrm>
            <a:off x="1992312" y="1539875"/>
            <a:ext cx="688975" cy="523875"/>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30000"/>
              </a:lnSpc>
            </a:pPr>
            <a:r>
              <a:rPr lang="en-US" altLang="zh-CN"/>
              <a:t>D</a:t>
            </a:r>
            <a:endParaRPr lang="zh-CN" altLang="zh-CN"/>
          </a:p>
        </p:txBody>
      </p:sp>
      <p:pic>
        <p:nvPicPr>
          <p:cNvPr id="22531" name="Picture 7" descr="C:\Users\Administrator\Desktop\习题课件\返回框.png">
            <a:hlinkClick r:id="rId3" action="ppaction://hlinksldjump"/>
          </p:cNvPr>
          <p:cNvPicPr/>
          <p:nvPr/>
        </p:nvPicPr>
        <p:blipFill>
          <a:blip r:embed="rId2"/>
          <a:stretch>
            <a:fillRect/>
          </a:stretch>
        </p:blipFill>
        <p:spPr>
          <a:xfrm>
            <a:off x="7596188" y="4329112"/>
            <a:ext cx="669925" cy="669925"/>
          </a:xfrm>
          <a:prstGeom prst="rect">
            <a:avLst/>
          </a:prstGeom>
          <a:noFill/>
          <a:ln>
            <a:noFill/>
            <a:miter lim="800000"/>
          </a:ln>
        </p:spPr>
      </p:pic>
      <p:sp>
        <p:nvSpPr>
          <p:cNvPr id="22532" name="矩形 1"/>
          <p:cNvSpPr/>
          <p:nvPr/>
        </p:nvSpPr>
        <p:spPr>
          <a:xfrm>
            <a:off x="1660525" y="2105025"/>
            <a:ext cx="6121400" cy="2049462"/>
          </a:xfrm>
          <a:prstGeom prst="rect">
            <a:avLst/>
          </a:prstGeom>
          <a:noFill/>
          <a:ln>
            <a:solidFill>
              <a:schemeClr val="tx1"/>
            </a:solidFill>
            <a:round/>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30000"/>
              </a:lnSpc>
            </a:pPr>
            <a:r>
              <a:rPr lang="zh-CN" altLang="zh-CN" sz="2000">
                <a:solidFill>
                  <a:srgbClr val="000000"/>
                </a:solidFill>
              </a:rPr>
              <a:t>历史背景：为了遏制日本在太平洋地区的扩张，由美国倡议召开</a:t>
            </a:r>
            <a:endParaRPr lang="zh-CN" altLang="zh-CN" sz="2000">
              <a:solidFill>
                <a:srgbClr val="000000"/>
              </a:solidFill>
            </a:endParaRPr>
          </a:p>
          <a:p>
            <a:pPr lvl="0">
              <a:lnSpc>
                <a:spcPct val="130000"/>
              </a:lnSpc>
            </a:pPr>
            <a:r>
              <a:rPr lang="zh-CN" altLang="zh-CN" sz="2000">
                <a:solidFill>
                  <a:srgbClr val="000000"/>
                </a:solidFill>
              </a:rPr>
              <a:t>召开时间：</a:t>
            </a:r>
            <a:r>
              <a:rPr lang="en-US" altLang="zh-CN" sz="2000">
                <a:solidFill>
                  <a:srgbClr val="000000"/>
                </a:solidFill>
              </a:rPr>
              <a:t>1921—1922</a:t>
            </a:r>
            <a:r>
              <a:rPr lang="zh-CN" altLang="zh-CN" sz="2000">
                <a:solidFill>
                  <a:srgbClr val="000000"/>
                </a:solidFill>
              </a:rPr>
              <a:t>年</a:t>
            </a:r>
            <a:endParaRPr lang="zh-CN" altLang="zh-CN" sz="2000">
              <a:solidFill>
                <a:srgbClr val="000000"/>
              </a:solidFill>
            </a:endParaRPr>
          </a:p>
          <a:p>
            <a:pPr lvl="0">
              <a:lnSpc>
                <a:spcPct val="130000"/>
              </a:lnSpc>
            </a:pPr>
            <a:r>
              <a:rPr lang="zh-CN" altLang="zh-CN" sz="2000">
                <a:solidFill>
                  <a:srgbClr val="000000"/>
                </a:solidFill>
              </a:rPr>
              <a:t>主要内容：与会各国签署了《九国公约》</a:t>
            </a:r>
            <a:endParaRPr lang="zh-CN" altLang="zh-CN" sz="2000">
              <a:solidFill>
                <a:srgbClr val="000000"/>
              </a:solidFill>
            </a:endParaRPr>
          </a:p>
          <a:p>
            <a:pPr lvl="0">
              <a:lnSpc>
                <a:spcPct val="130000"/>
              </a:lnSpc>
            </a:pPr>
            <a:r>
              <a:rPr lang="zh-CN" altLang="zh-CN" sz="2000">
                <a:solidFill>
                  <a:srgbClr val="000000"/>
                </a:solidFill>
              </a:rPr>
              <a:t>主要影响：调整了战胜国在西亚和太平洋地区的关系</a:t>
            </a:r>
            <a:endParaRPr lang="zh-CN" altLang="zh-CN" sz="200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2530"/>
                                        </p:tgtEl>
                                        <p:attrNameLst>
                                          <p:attrName>style.visibility</p:attrName>
                                        </p:attrNameLst>
                                      </p:cBhvr>
                                      <p:to>
                                        <p:strVal val="visible"/>
                                      </p:to>
                                    </p:set>
                                    <p:animEffect transition="in" filter="wipe(left)">
                                      <p:cBhvr additive="base">
                                        <p:cTn id="7" dur="500" fill="hold"/>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3553" name="内容占位符 1"/>
          <p:cNvSpPr/>
          <p:nvPr/>
        </p:nvSpPr>
        <p:spPr>
          <a:xfrm>
            <a:off x="482600" y="484188"/>
            <a:ext cx="8193088" cy="3382962"/>
          </a:xfrm>
          <a:prstGeom prst="rect">
            <a:avLst/>
          </a:prstGeom>
          <a:noFill/>
          <a:ln>
            <a:noFill/>
            <a:miter lim="800000"/>
          </a:ln>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431800" lvl="0" indent="-457200" eaLnBrk="0" hangingPunct="0">
              <a:lnSpc>
                <a:spcPct val="150000"/>
              </a:lnSpc>
            </a:pPr>
            <a:r>
              <a:rPr lang="en-US" altLang="zh-CN">
                <a:solidFill>
                  <a:schemeClr val="tx1"/>
                </a:solidFill>
              </a:rPr>
              <a:t>7</a:t>
            </a:r>
            <a:r>
              <a:rPr lang="zh-CN" altLang="zh-CN">
                <a:solidFill>
                  <a:schemeClr val="tx1"/>
                </a:solidFill>
              </a:rPr>
              <a:t>．阅读下列材料，回答问题。</a:t>
            </a:r>
            <a:endParaRPr lang="zh-CN" altLang="zh-CN">
              <a:solidFill>
                <a:schemeClr val="tx1"/>
              </a:solidFill>
            </a:endParaRPr>
          </a:p>
          <a:p>
            <a:pPr marL="431800" lvl="0" indent="-457200" eaLnBrk="0" hangingPunct="0">
              <a:lnSpc>
                <a:spcPct val="150000"/>
              </a:lnSpc>
            </a:pPr>
            <a:r>
              <a:rPr lang="zh-CN" altLang="zh-CN">
                <a:solidFill>
                  <a:schemeClr val="tx1"/>
                </a:solidFill>
              </a:rPr>
              <a:t>材料一　漫画《争吵与签约》</a:t>
            </a:r>
            <a:endParaRPr lang="en-US" altLang="zh-CN">
              <a:solidFill>
                <a:schemeClr val="tx1"/>
              </a:solidFill>
            </a:endParaRPr>
          </a:p>
          <a:p>
            <a:pPr marL="431800" lvl="0" indent="-457200" eaLnBrk="0" hangingPunct="0">
              <a:lnSpc>
                <a:spcPct val="150000"/>
              </a:lnSpc>
            </a:pPr>
            <a:endParaRPr lang="en-US" altLang="zh-CN">
              <a:solidFill>
                <a:schemeClr val="tx1"/>
              </a:solidFill>
            </a:endParaRPr>
          </a:p>
          <a:p>
            <a:pPr marL="431800" lvl="0" indent="-457200" eaLnBrk="0" hangingPunct="0">
              <a:lnSpc>
                <a:spcPct val="150000"/>
              </a:lnSpc>
            </a:pPr>
            <a:endParaRPr lang="en-US" altLang="zh-CN">
              <a:solidFill>
                <a:schemeClr val="tx1"/>
              </a:solidFill>
            </a:endParaRPr>
          </a:p>
          <a:p>
            <a:pPr marL="431800" lvl="0" indent="-457200" eaLnBrk="0" hangingPunct="0">
              <a:lnSpc>
                <a:spcPct val="150000"/>
              </a:lnSpc>
            </a:pPr>
            <a:endParaRPr lang="en-US" altLang="zh-CN">
              <a:solidFill>
                <a:schemeClr val="tx1"/>
              </a:solidFill>
            </a:endParaRPr>
          </a:p>
          <a:p>
            <a:pPr marL="431800" lvl="0" indent="-457200" eaLnBrk="0" hangingPunct="0">
              <a:lnSpc>
                <a:spcPct val="150000"/>
              </a:lnSpc>
            </a:pPr>
            <a:r>
              <a:rPr lang="en-US" altLang="zh-CN">
                <a:solidFill>
                  <a:schemeClr val="tx1"/>
                </a:solidFill>
              </a:rPr>
              <a:t>(1)</a:t>
            </a:r>
            <a:r>
              <a:rPr lang="zh-CN" altLang="zh-CN">
                <a:solidFill>
                  <a:schemeClr val="tx1"/>
                </a:solidFill>
              </a:rPr>
              <a:t>根据材料一，主宰巴黎和会的是哪几个国家？他们争吵的最终结果怎样？</a:t>
            </a:r>
            <a:endParaRPr lang="zh-CN" altLang="zh-CN">
              <a:solidFill>
                <a:schemeClr val="tx1"/>
              </a:solidFill>
            </a:endParaRPr>
          </a:p>
          <a:p>
            <a:pPr marL="431800" lvl="0" indent="-457200" eaLnBrk="0" hangingPunct="0">
              <a:lnSpc>
                <a:spcPct val="150000"/>
              </a:lnSpc>
            </a:pPr>
            <a:endParaRPr lang="zh-CN" altLang="zh-CN">
              <a:solidFill>
                <a:schemeClr val="tx1"/>
              </a:solidFill>
            </a:endParaRPr>
          </a:p>
        </p:txBody>
      </p:sp>
      <p:pic>
        <p:nvPicPr>
          <p:cNvPr id="23554" name="Picture 11"/>
          <p:cNvPicPr/>
          <p:nvPr/>
        </p:nvPicPr>
        <p:blipFill>
          <a:blip r:embed="rId2"/>
          <a:stretch>
            <a:fillRect/>
          </a:stretch>
        </p:blipFill>
        <p:spPr>
          <a:xfrm>
            <a:off x="3419475" y="1611312"/>
            <a:ext cx="2024062" cy="1681162"/>
          </a:xfrm>
          <a:prstGeom prst="rect">
            <a:avLst/>
          </a:prstGeom>
          <a:noFill/>
          <a:ln>
            <a:noFill/>
            <a:miter lim="800000"/>
          </a:ln>
        </p:spPr>
      </p:pic>
      <p:sp>
        <p:nvSpPr>
          <p:cNvPr id="23555" name="Rectangle 12"/>
          <p:cNvSpPr/>
          <p:nvPr/>
        </p:nvSpPr>
        <p:spPr>
          <a:xfrm>
            <a:off x="900112" y="4270375"/>
            <a:ext cx="5759450" cy="461962"/>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zh-CN" altLang="zh-CN"/>
              <a:t>英、法、美。　签订了《凡尔赛条约》。</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3555"/>
                                        </p:tgtEl>
                                        <p:attrNameLst>
                                          <p:attrName>style.visibility</p:attrName>
                                        </p:attrNameLst>
                                      </p:cBhvr>
                                      <p:to>
                                        <p:strVal val="visible"/>
                                      </p:to>
                                    </p:set>
                                    <p:animEffect transition="in" filter="wipe(left)">
                                      <p:cBhvr additive="base">
                                        <p:cTn id="7" dur="500" fill="hold"/>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7" name="内容占位符 1"/>
          <p:cNvSpPr txBox="1"/>
          <p:nvPr/>
        </p:nvSpPr>
        <p:spPr bwMode="auto">
          <a:xfrm>
            <a:off x="539750" y="669925"/>
            <a:ext cx="7993063" cy="290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6pPr>
            <a:lvl7pPr marL="29718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7pPr>
            <a:lvl8pPr marL="34290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8pPr>
            <a:lvl9pPr marL="38862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9pPr>
          </a:lstStyle>
          <a:p>
            <a:pPr marL="25400" marR="0" lvl="0" indent="-50800" eaLnBrk="0" hangingPunct="0">
              <a:lnSpc>
                <a:spcPct val="150000"/>
              </a:lnSpc>
            </a:pPr>
            <a:r>
              <a:rPr lang="zh-CN" altLang="zh-CN">
                <a:solidFill>
                  <a:schemeClr val="tx1"/>
                </a:solidFill>
              </a:rPr>
              <a:t>材料二　华盛顿会议</a:t>
            </a:r>
            <a:r>
              <a:rPr lang="en-US" altLang="zh-CN">
                <a:solidFill>
                  <a:schemeClr val="tx1"/>
                </a:solidFill>
              </a:rPr>
              <a:t>“</a:t>
            </a:r>
            <a:r>
              <a:rPr lang="zh-CN" altLang="zh-CN">
                <a:solidFill>
                  <a:schemeClr val="tx1"/>
                </a:solidFill>
              </a:rPr>
              <a:t>使中国回复到几个帝国主义国家共同支配的局面</a:t>
            </a:r>
            <a:r>
              <a:rPr lang="en-US" altLang="zh-CN">
                <a:solidFill>
                  <a:schemeClr val="tx1"/>
                </a:solidFill>
              </a:rPr>
              <a:t>”</a:t>
            </a:r>
            <a:r>
              <a:rPr lang="zh-CN" altLang="zh-CN">
                <a:solidFill>
                  <a:schemeClr val="tx1"/>
                </a:solidFill>
              </a:rPr>
              <a:t>。</a:t>
            </a:r>
            <a:endParaRPr lang="en-US" altLang="zh-CN">
              <a:solidFill>
                <a:schemeClr val="tx1"/>
              </a:solidFill>
            </a:endParaRPr>
          </a:p>
          <a:p>
            <a:pPr marL="431800" marR="0" lvl="0" indent="-457200" eaLnBrk="0" hangingPunct="0">
              <a:lnSpc>
                <a:spcPct val="150000"/>
              </a:lnSpc>
            </a:pPr>
            <a:r>
              <a:rPr lang="en-US" altLang="zh-CN">
                <a:solidFill>
                  <a:schemeClr val="tx1"/>
                </a:solidFill>
              </a:rPr>
              <a:t>(2)</a:t>
            </a:r>
            <a:r>
              <a:rPr lang="zh-CN" altLang="zh-CN">
                <a:solidFill>
                  <a:schemeClr val="tx1"/>
                </a:solidFill>
              </a:rPr>
              <a:t>结合材料二和所学知识分析，中国在华盛顿会议上扮演了什么角色？华盛顿会议上签订的哪一条约导致了材料二中这种局面的出现？</a:t>
            </a:r>
            <a:endParaRPr lang="zh-CN" altLang="zh-CN">
              <a:solidFill>
                <a:schemeClr val="tx1"/>
              </a:solidFill>
            </a:endParaRPr>
          </a:p>
          <a:p>
            <a:pPr marL="431800" marR="0" lvl="0" indent="-457200" eaLnBrk="0" hangingPunct="0">
              <a:lnSpc>
                <a:spcPct val="150000"/>
              </a:lnSpc>
            </a:pPr>
            <a:endParaRPr lang="zh-CN" altLang="zh-CN">
              <a:solidFill>
                <a:schemeClr val="tx1"/>
              </a:solidFill>
            </a:endParaRPr>
          </a:p>
        </p:txBody>
      </p:sp>
      <p:sp>
        <p:nvSpPr>
          <p:cNvPr id="24578" name="Rectangle 12"/>
          <p:cNvSpPr/>
          <p:nvPr/>
        </p:nvSpPr>
        <p:spPr>
          <a:xfrm>
            <a:off x="882650" y="3549650"/>
            <a:ext cx="6210300" cy="461962"/>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zh-CN" altLang="zh-CN"/>
              <a:t>被瓜分的角色。　《九国公约》。</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4578"/>
                                        </p:tgtEl>
                                        <p:attrNameLst>
                                          <p:attrName>style.visibility</p:attrName>
                                        </p:attrNameLst>
                                      </p:cBhvr>
                                      <p:to>
                                        <p:strVal val="visible"/>
                                      </p:to>
                                    </p:set>
                                    <p:animEffect transition="in" filter="wipe(left)">
                                      <p:cBhvr additive="base">
                                        <p:cTn id="7" dur="500" fill="hold"/>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1" name="内容占位符 1"/>
          <p:cNvSpPr/>
          <p:nvPr/>
        </p:nvSpPr>
        <p:spPr>
          <a:xfrm>
            <a:off x="539750" y="503238"/>
            <a:ext cx="8064500" cy="4371975"/>
          </a:xfrm>
          <a:prstGeom prst="rect">
            <a:avLst/>
          </a:prstGeom>
          <a:noFill/>
          <a:ln>
            <a:noFill/>
            <a:miter lim="800000"/>
          </a:ln>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25400" lvl="0" indent="-50800" eaLnBrk="0" hangingPunct="0">
              <a:lnSpc>
                <a:spcPct val="150000"/>
              </a:lnSpc>
            </a:pPr>
            <a:r>
              <a:rPr lang="zh-CN" altLang="zh-CN">
                <a:solidFill>
                  <a:schemeClr val="tx1"/>
                </a:solidFill>
              </a:rPr>
              <a:t>材料三</a:t>
            </a:r>
            <a:r>
              <a:rPr lang="zh-CN" altLang="zh-CN" sz="2200">
                <a:solidFill>
                  <a:schemeClr val="tx1"/>
                </a:solidFill>
              </a:rPr>
              <a:t>　</a:t>
            </a:r>
            <a:r>
              <a:rPr lang="en-US" altLang="zh-CN" sz="2200">
                <a:solidFill>
                  <a:schemeClr val="tx1"/>
                </a:solidFill>
              </a:rPr>
              <a:t>20</a:t>
            </a:r>
            <a:r>
              <a:rPr lang="zh-CN" altLang="zh-CN" sz="2200">
                <a:solidFill>
                  <a:schemeClr val="tx1"/>
                </a:solidFill>
              </a:rPr>
              <a:t>世纪</a:t>
            </a:r>
            <a:r>
              <a:rPr lang="en-US" altLang="zh-CN" sz="2200">
                <a:solidFill>
                  <a:schemeClr val="tx1"/>
                </a:solidFill>
              </a:rPr>
              <a:t>20</a:t>
            </a:r>
            <a:r>
              <a:rPr lang="zh-CN" altLang="zh-CN" sz="2200">
                <a:solidFill>
                  <a:schemeClr val="tx1"/>
                </a:solidFill>
              </a:rPr>
              <a:t>年代后期是繁荣、稳定与和解的几年；</a:t>
            </a:r>
            <a:r>
              <a:rPr lang="en-US" altLang="zh-CN" sz="2200">
                <a:solidFill>
                  <a:schemeClr val="tx1"/>
                </a:solidFill>
              </a:rPr>
              <a:t>20</a:t>
            </a:r>
            <a:r>
              <a:rPr lang="zh-CN" altLang="zh-CN" sz="2200">
                <a:solidFill>
                  <a:schemeClr val="tx1"/>
                </a:solidFill>
              </a:rPr>
              <a:t>世纪</a:t>
            </a:r>
            <a:r>
              <a:rPr lang="en-US" altLang="zh-CN" sz="2200">
                <a:solidFill>
                  <a:schemeClr val="tx1"/>
                </a:solidFill>
              </a:rPr>
              <a:t>30</a:t>
            </a:r>
            <a:r>
              <a:rPr lang="zh-CN" altLang="zh-CN" sz="2200">
                <a:solidFill>
                  <a:schemeClr val="tx1"/>
                </a:solidFill>
              </a:rPr>
              <a:t>年代则是萧条、危机和战争的</a:t>
            </a:r>
            <a:r>
              <a:rPr lang="en-US" altLang="zh-CN" sz="2200">
                <a:solidFill>
                  <a:schemeClr val="tx1"/>
                </a:solidFill>
              </a:rPr>
              <a:t>10</a:t>
            </a:r>
            <a:r>
              <a:rPr lang="zh-CN" altLang="zh-CN" sz="2200">
                <a:solidFill>
                  <a:schemeClr val="tx1"/>
                </a:solidFill>
              </a:rPr>
              <a:t>年。</a:t>
            </a:r>
            <a:r>
              <a:rPr lang="en-US" altLang="zh-CN" sz="2200">
                <a:solidFill>
                  <a:schemeClr val="tx1"/>
                </a:solidFill>
              </a:rPr>
              <a:t>20</a:t>
            </a:r>
            <a:r>
              <a:rPr lang="zh-CN" altLang="zh-CN" sz="2200">
                <a:solidFill>
                  <a:schemeClr val="tx1"/>
                </a:solidFill>
              </a:rPr>
              <a:t>年代的和解在欧洲以法国联盟体系为基础，在远东则以华盛顿会议的协定为基础，两者的目标都是维护这两个地区的现状。这一目标在</a:t>
            </a:r>
            <a:r>
              <a:rPr lang="en-US" altLang="zh-CN" sz="2200">
                <a:solidFill>
                  <a:schemeClr val="tx1"/>
                </a:solidFill>
              </a:rPr>
              <a:t>20</a:t>
            </a:r>
            <a:r>
              <a:rPr lang="zh-CN" altLang="zh-CN" sz="2200">
                <a:solidFill>
                  <a:schemeClr val="tx1"/>
                </a:solidFill>
              </a:rPr>
              <a:t>世纪</a:t>
            </a:r>
            <a:r>
              <a:rPr lang="en-US" altLang="zh-CN" sz="2200">
                <a:solidFill>
                  <a:schemeClr val="tx1"/>
                </a:solidFill>
              </a:rPr>
              <a:t>20</a:t>
            </a:r>
            <a:r>
              <a:rPr lang="zh-CN" altLang="zh-CN" sz="2200">
                <a:solidFill>
                  <a:schemeClr val="tx1"/>
                </a:solidFill>
              </a:rPr>
              <a:t>年代得到实现，但在随后的</a:t>
            </a:r>
            <a:r>
              <a:rPr lang="en-US" altLang="zh-CN" sz="2200">
                <a:solidFill>
                  <a:schemeClr val="tx1"/>
                </a:solidFill>
              </a:rPr>
              <a:t>10</a:t>
            </a:r>
            <a:r>
              <a:rPr lang="zh-CN" altLang="zh-CN" sz="2200">
                <a:solidFill>
                  <a:schemeClr val="tx1"/>
                </a:solidFill>
              </a:rPr>
              <a:t>年中，一切又突然地、决定性地颠倒过来。德国和日本的新领导人决意修改第一次世界大战的领土和约，并有办法、有决心这样做。</a:t>
            </a:r>
            <a:endParaRPr lang="zh-CN" altLang="zh-CN" sz="2200">
              <a:solidFill>
                <a:schemeClr val="tx1"/>
              </a:solidFill>
            </a:endParaRPr>
          </a:p>
          <a:p>
            <a:pPr marL="25400" lvl="0" indent="-50800" algn="r" eaLnBrk="0" hangingPunct="0">
              <a:lnSpc>
                <a:spcPct val="150000"/>
              </a:lnSpc>
            </a:pPr>
            <a:r>
              <a:rPr lang="en-US" altLang="zh-CN">
                <a:solidFill>
                  <a:schemeClr val="tx1"/>
                </a:solidFill>
              </a:rPr>
              <a:t>——</a:t>
            </a:r>
            <a:r>
              <a:rPr lang="zh-CN" altLang="zh-CN">
                <a:solidFill>
                  <a:schemeClr val="tx1"/>
                </a:solidFill>
              </a:rPr>
              <a:t>斯塔夫里阿诺斯《全球通史》</a:t>
            </a:r>
            <a:endParaRPr lang="en-US" altLang="zh-CN">
              <a:solidFill>
                <a:schemeClr val="tx1"/>
              </a:solidFill>
            </a:endParaRPr>
          </a:p>
          <a:p>
            <a:pPr marL="25400" lvl="0" indent="-50800" eaLnBrk="0" hangingPunct="0">
              <a:lnSpc>
                <a:spcPct val="150000"/>
              </a:lnSpc>
            </a:pPr>
            <a:endParaRPr lang="zh-CN" altLang="zh-CN">
              <a:solidFill>
                <a:schemeClr val="tx1"/>
              </a:solidFill>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5" name="内容占位符 1"/>
          <p:cNvSpPr txBox="1"/>
          <p:nvPr/>
        </p:nvSpPr>
        <p:spPr bwMode="auto">
          <a:xfrm>
            <a:off x="539750" y="771525"/>
            <a:ext cx="806450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6pPr>
            <a:lvl7pPr marL="29718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7pPr>
            <a:lvl8pPr marL="34290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8pPr>
            <a:lvl9pPr marL="38862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9pPr>
          </a:lstStyle>
          <a:p>
            <a:pPr marL="381000" marR="0" lvl="0" indent="-406400" eaLnBrk="0" hangingPunct="0">
              <a:lnSpc>
                <a:spcPct val="150000"/>
              </a:lnSpc>
            </a:pPr>
            <a:r>
              <a:rPr lang="en-US" altLang="zh-CN">
                <a:solidFill>
                  <a:schemeClr val="tx1"/>
                </a:solidFill>
              </a:rPr>
              <a:t>(3)</a:t>
            </a:r>
            <a:r>
              <a:rPr lang="zh-CN" altLang="zh-CN">
                <a:solidFill>
                  <a:schemeClr val="tx1"/>
                </a:solidFill>
              </a:rPr>
              <a:t>结合材料三和所学知识指出，帝国主义构建的国际关系新格局是什么？它的实质是什么？</a:t>
            </a:r>
            <a:r>
              <a:rPr lang="en-US" altLang="zh-CN">
                <a:solidFill>
                  <a:schemeClr val="tx1"/>
                </a:solidFill>
              </a:rPr>
              <a:t> </a:t>
            </a:r>
            <a:endParaRPr lang="zh-CN" altLang="zh-CN">
              <a:solidFill>
                <a:schemeClr val="tx1"/>
              </a:solidFill>
            </a:endParaRPr>
          </a:p>
          <a:p>
            <a:pPr marL="25400" marR="0" lvl="0" indent="-50800" eaLnBrk="0" hangingPunct="0">
              <a:lnSpc>
                <a:spcPct val="150000"/>
              </a:lnSpc>
            </a:pPr>
            <a:endParaRPr lang="zh-CN" altLang="zh-CN">
              <a:solidFill>
                <a:schemeClr val="tx1"/>
              </a:solidFill>
            </a:endParaRPr>
          </a:p>
        </p:txBody>
      </p:sp>
      <p:sp>
        <p:nvSpPr>
          <p:cNvPr id="26626" name="Rectangle 12"/>
          <p:cNvSpPr/>
          <p:nvPr/>
        </p:nvSpPr>
        <p:spPr>
          <a:xfrm>
            <a:off x="900112" y="2017712"/>
            <a:ext cx="6192838" cy="1130300"/>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凡尔赛</a:t>
            </a:r>
            <a:r>
              <a:rPr lang="en-US" altLang="zh-CN"/>
              <a:t>—</a:t>
            </a:r>
            <a:r>
              <a:rPr lang="zh-CN" altLang="zh-CN"/>
              <a:t>华盛顿体系。　</a:t>
            </a:r>
            <a:endParaRPr lang="en-US" altLang="zh-CN"/>
          </a:p>
          <a:p>
            <a:pPr lvl="0">
              <a:lnSpc>
                <a:spcPct val="150000"/>
              </a:lnSpc>
            </a:pPr>
            <a:r>
              <a:rPr lang="zh-CN" altLang="zh-CN"/>
              <a:t>一战后帝国主义强国重新瓜分世界的体系。</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6626"/>
                                        </p:tgtEl>
                                        <p:attrNameLst>
                                          <p:attrName>style.visibility</p:attrName>
                                        </p:attrNameLst>
                                      </p:cBhvr>
                                      <p:to>
                                        <p:strVal val="visible"/>
                                      </p:to>
                                    </p:set>
                                    <p:animEffect transition="in" filter="wipe(left)">
                                      <p:cBhvr additive="base">
                                        <p:cTn id="7" dur="500" fill="hold"/>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7649" name="内容占位符 1"/>
          <p:cNvSpPr/>
          <p:nvPr/>
        </p:nvSpPr>
        <p:spPr>
          <a:xfrm>
            <a:off x="539750" y="700088"/>
            <a:ext cx="7775575" cy="1079500"/>
          </a:xfrm>
          <a:prstGeom prst="rect">
            <a:avLst/>
          </a:prstGeom>
          <a:noFill/>
          <a:ln>
            <a:noFill/>
            <a:miter lim="800000"/>
          </a:ln>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431800" lvl="0" indent="-457200" eaLnBrk="0" hangingPunct="0">
              <a:lnSpc>
                <a:spcPct val="150000"/>
              </a:lnSpc>
            </a:pPr>
            <a:r>
              <a:rPr lang="zh-CN" altLang="zh-CN">
                <a:solidFill>
                  <a:schemeClr val="tx1"/>
                </a:solidFill>
              </a:rPr>
              <a:t> </a:t>
            </a:r>
            <a:r>
              <a:rPr lang="en-US" altLang="zh-CN">
                <a:solidFill>
                  <a:schemeClr val="tx1"/>
                </a:solidFill>
              </a:rPr>
              <a:t>(4)</a:t>
            </a:r>
            <a:r>
              <a:rPr lang="zh-CN" altLang="zh-CN">
                <a:solidFill>
                  <a:schemeClr val="tx1"/>
                </a:solidFill>
              </a:rPr>
              <a:t>你从巴黎和会与华盛顿会议对中国产生的影响中，得到怎样的启示？</a:t>
            </a:r>
            <a:endParaRPr lang="zh-CN" altLang="zh-CN">
              <a:solidFill>
                <a:schemeClr val="tx1"/>
              </a:solidFill>
            </a:endParaRPr>
          </a:p>
        </p:txBody>
      </p:sp>
      <p:sp>
        <p:nvSpPr>
          <p:cNvPr id="27650" name="Rectangle 12"/>
          <p:cNvSpPr/>
          <p:nvPr/>
        </p:nvSpPr>
        <p:spPr>
          <a:xfrm>
            <a:off x="949325" y="1874838"/>
            <a:ext cx="7294562" cy="1201738"/>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弱国无外交，外交是综合国力的较量。</a:t>
            </a:r>
            <a:r>
              <a:rPr lang="en-US" altLang="zh-CN"/>
              <a:t>(</a:t>
            </a:r>
            <a:r>
              <a:rPr lang="zh-CN" altLang="zh-CN"/>
              <a:t>言之有理即可</a:t>
            </a:r>
            <a:r>
              <a:rPr lang="en-US" altLang="zh-CN"/>
              <a:t>)</a:t>
            </a:r>
            <a:endParaRPr lang="zh-CN" altLang="zh-CN"/>
          </a:p>
        </p:txBody>
      </p:sp>
      <p:pic>
        <p:nvPicPr>
          <p:cNvPr id="27651"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7650"/>
                                        </p:tgtEl>
                                        <p:attrNameLst>
                                          <p:attrName>style.visibility</p:attrName>
                                        </p:attrNameLst>
                                      </p:cBhvr>
                                      <p:to>
                                        <p:strVal val="visible"/>
                                      </p:to>
                                    </p:set>
                                    <p:animEffect transition="in" filter="wipe(left)">
                                      <p:cBhvr additive="base">
                                        <p:cTn id="7" dur="500" fill="hold"/>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8673" name="内容占位符 1"/>
          <p:cNvSpPr txBox="1"/>
          <p:nvPr/>
        </p:nvSpPr>
        <p:spPr bwMode="auto">
          <a:xfrm>
            <a:off x="395288" y="555625"/>
            <a:ext cx="8353425" cy="41036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35000"/>
              </a:lnSpc>
              <a:spcBef>
                <a:spcPct val="0"/>
              </a:spcBef>
            </a:pPr>
            <a:r>
              <a:rPr lang="en-US" altLang="zh-CN">
                <a:solidFill>
                  <a:srgbClr val="000000"/>
                </a:solidFill>
              </a:rPr>
              <a:t>1</a:t>
            </a:r>
            <a:r>
              <a:rPr lang="zh-CN" altLang="zh-CN">
                <a:solidFill>
                  <a:srgbClr val="000000"/>
                </a:solidFill>
              </a:rPr>
              <a:t>．【核心素养：历史解释】</a:t>
            </a:r>
            <a:r>
              <a:rPr lang="en-US" altLang="zh-CN">
                <a:solidFill>
                  <a:srgbClr val="000000"/>
                </a:solidFill>
              </a:rPr>
              <a:t>1921</a:t>
            </a:r>
            <a:r>
              <a:rPr lang="zh-CN" altLang="zh-CN">
                <a:solidFill>
                  <a:srgbClr val="000000"/>
                </a:solidFill>
              </a:rPr>
              <a:t>年在德国一家杂志上刊登了一幅漫画，该漫画将英、法、美、意、日比作一只五头怪兽，它将德国踩在脚下，贪婪地将其内脏吞食殆尽。这一漫画适合用来</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35000"/>
              </a:lnSpc>
              <a:spcBef>
                <a:spcPct val="0"/>
              </a:spcBef>
            </a:pPr>
            <a:r>
              <a:rPr lang="en-US" altLang="zh-CN">
                <a:solidFill>
                  <a:srgbClr val="000000"/>
                </a:solidFill>
              </a:rPr>
              <a:t>A</a:t>
            </a:r>
            <a:r>
              <a:rPr lang="zh-CN" altLang="zh-CN">
                <a:solidFill>
                  <a:srgbClr val="000000"/>
                </a:solidFill>
              </a:rPr>
              <a:t>．说明第一次世界大战的性质</a:t>
            </a:r>
            <a:endParaRPr lang="zh-CN" altLang="zh-CN">
              <a:solidFill>
                <a:srgbClr val="000000"/>
              </a:solidFill>
            </a:endParaRPr>
          </a:p>
          <a:p>
            <a:pPr marL="431800" marR="0" lvl="0" indent="19050" hangingPunct="0">
              <a:lnSpc>
                <a:spcPct val="135000"/>
              </a:lnSpc>
              <a:spcBef>
                <a:spcPct val="0"/>
              </a:spcBef>
            </a:pPr>
            <a:r>
              <a:rPr lang="en-US" altLang="zh-CN">
                <a:solidFill>
                  <a:srgbClr val="000000"/>
                </a:solidFill>
              </a:rPr>
              <a:t>B</a:t>
            </a:r>
            <a:r>
              <a:rPr lang="zh-CN" altLang="zh-CN">
                <a:solidFill>
                  <a:srgbClr val="000000"/>
                </a:solidFill>
              </a:rPr>
              <a:t>．揭示巴黎和会的实质</a:t>
            </a:r>
            <a:endParaRPr lang="zh-CN" altLang="zh-CN">
              <a:solidFill>
                <a:srgbClr val="000000"/>
              </a:solidFill>
            </a:endParaRPr>
          </a:p>
          <a:p>
            <a:pPr marL="431800" marR="0" lvl="0" indent="19050" hangingPunct="0">
              <a:lnSpc>
                <a:spcPct val="135000"/>
              </a:lnSpc>
              <a:spcBef>
                <a:spcPct val="0"/>
              </a:spcBef>
            </a:pPr>
            <a:r>
              <a:rPr lang="en-US" altLang="zh-CN">
                <a:solidFill>
                  <a:srgbClr val="000000"/>
                </a:solidFill>
              </a:rPr>
              <a:t>C</a:t>
            </a:r>
            <a:r>
              <a:rPr lang="zh-CN" altLang="zh-CN">
                <a:solidFill>
                  <a:srgbClr val="000000"/>
                </a:solidFill>
              </a:rPr>
              <a:t>．说明召开华盛顿会议的目的</a:t>
            </a:r>
            <a:endParaRPr lang="zh-CN" altLang="zh-CN">
              <a:solidFill>
                <a:srgbClr val="000000"/>
              </a:solidFill>
            </a:endParaRPr>
          </a:p>
          <a:p>
            <a:pPr marL="431800" marR="0" lvl="0" indent="19050" hangingPunct="0">
              <a:lnSpc>
                <a:spcPct val="135000"/>
              </a:lnSpc>
              <a:spcBef>
                <a:spcPct val="0"/>
              </a:spcBef>
            </a:pPr>
            <a:r>
              <a:rPr lang="en-US" altLang="zh-CN">
                <a:solidFill>
                  <a:srgbClr val="000000"/>
                </a:solidFill>
              </a:rPr>
              <a:t>D</a:t>
            </a:r>
            <a:r>
              <a:rPr lang="zh-CN" altLang="zh-CN">
                <a:solidFill>
                  <a:srgbClr val="000000"/>
                </a:solidFill>
              </a:rPr>
              <a:t>．说明巴黎和会严重侵犯了中国的权利</a:t>
            </a:r>
            <a:endParaRPr lang="zh-CN" altLang="zh-CN">
              <a:solidFill>
                <a:srgbClr val="000000"/>
              </a:solidFill>
            </a:endParaRPr>
          </a:p>
        </p:txBody>
      </p:sp>
      <p:pic>
        <p:nvPicPr>
          <p:cNvPr id="28674" name="Picture 7"/>
          <p:cNvPicPr/>
          <p:nvPr/>
        </p:nvPicPr>
        <p:blipFill>
          <a:blip r:embed="rId2"/>
          <a:stretch>
            <a:fillRect/>
          </a:stretch>
        </p:blipFill>
        <p:spPr>
          <a:xfrm>
            <a:off x="6070600" y="2066925"/>
            <a:ext cx="1800225" cy="1797050"/>
          </a:xfrm>
          <a:prstGeom prst="rect">
            <a:avLst/>
          </a:prstGeom>
          <a:noFill/>
          <a:ln>
            <a:noFill/>
            <a:miter lim="800000"/>
          </a:ln>
        </p:spPr>
      </p:pic>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9697" name="Rectangle 12"/>
          <p:cNvSpPr/>
          <p:nvPr/>
        </p:nvSpPr>
        <p:spPr>
          <a:xfrm>
            <a:off x="539750" y="627062"/>
            <a:ext cx="8010525" cy="2792412"/>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en-US" altLang="zh-CN">
                <a:solidFill>
                  <a:srgbClr val="984807"/>
                </a:solidFill>
              </a:rPr>
              <a:t>【</a:t>
            </a:r>
            <a:r>
              <a:rPr lang="zh-CN" altLang="en-US">
                <a:solidFill>
                  <a:srgbClr val="984807"/>
                </a:solidFill>
              </a:rPr>
              <a:t>点拨</a:t>
            </a:r>
            <a:r>
              <a:rPr lang="en-US" altLang="zh-CN">
                <a:solidFill>
                  <a:srgbClr val="984807"/>
                </a:solidFill>
              </a:rPr>
              <a:t>】</a:t>
            </a:r>
            <a:r>
              <a:rPr lang="zh-CN" altLang="zh-CN"/>
              <a:t>题干中关键信息是：英、法、美、意、日残酷打击德国。结合所学知识可知，为惩罚和削弱德国，</a:t>
            </a:r>
            <a:r>
              <a:rPr lang="en-US" altLang="zh-CN"/>
              <a:t>1919</a:t>
            </a:r>
            <a:r>
              <a:rPr lang="zh-CN" altLang="zh-CN"/>
              <a:t>年</a:t>
            </a:r>
            <a:r>
              <a:rPr lang="en-US" altLang="zh-CN"/>
              <a:t>6</a:t>
            </a:r>
            <a:r>
              <a:rPr lang="zh-CN" altLang="zh-CN"/>
              <a:t>月，协约国和德国签订了《凡尔赛条约》，对德国的领土、军事、政治、赔款、殖民地等作出了严苛的规定。由此可见巴黎和会是帝国主义强国宰割战败国的分赃会议。</a:t>
            </a:r>
            <a:endParaRPr lang="zh-CN" altLang="zh-CN"/>
          </a:p>
        </p:txBody>
      </p:sp>
      <p:sp>
        <p:nvSpPr>
          <p:cNvPr id="29698" name="Rectangle 12"/>
          <p:cNvSpPr/>
          <p:nvPr/>
        </p:nvSpPr>
        <p:spPr>
          <a:xfrm>
            <a:off x="539750" y="3552825"/>
            <a:ext cx="1644650" cy="576262"/>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lnSpc>
                <a:spcPct val="150000"/>
              </a:lnSpc>
            </a:pPr>
            <a:r>
              <a:rPr lang="en-US" altLang="zh-CN">
                <a:solidFill>
                  <a:srgbClr val="984807"/>
                </a:solidFill>
              </a:rPr>
              <a:t>【</a:t>
            </a:r>
            <a:r>
              <a:rPr lang="zh-CN" altLang="en-US">
                <a:solidFill>
                  <a:srgbClr val="984807"/>
                </a:solidFill>
              </a:rPr>
              <a:t>答案</a:t>
            </a:r>
            <a:r>
              <a:rPr lang="en-US" altLang="zh-CN">
                <a:solidFill>
                  <a:srgbClr val="984807"/>
                </a:solidFill>
              </a:rPr>
              <a:t>】</a:t>
            </a:r>
            <a:r>
              <a:rPr lang="en-US" altLang="zh-CN"/>
              <a:t>B</a:t>
            </a:r>
            <a:endParaRPr lang="en-US" altLang="zh-CN"/>
          </a:p>
        </p:txBody>
      </p:sp>
      <p:pic>
        <p:nvPicPr>
          <p:cNvPr id="29699"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29697"/>
                                        </p:tgtEl>
                                        <p:attrNameLst>
                                          <p:attrName>style.visibility</p:attrName>
                                        </p:attrNameLst>
                                      </p:cBhvr>
                                      <p:to>
                                        <p:strVal val="visible"/>
                                      </p:to>
                                    </p:set>
                                    <p:animEffect transition="in" filter="wipe(left)">
                                      <p:cBhvr additive="base">
                                        <p:cTn id="7" dur="500" fill="hold"/>
                                        <p:tgtEl>
                                          <p:spTgt spid="29697"/>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9698"/>
                                        </p:tgtEl>
                                        <p:attrNameLst>
                                          <p:attrName>style.visibility</p:attrName>
                                        </p:attrNameLst>
                                      </p:cBhvr>
                                      <p:to>
                                        <p:strVal val="visible"/>
                                      </p:to>
                                    </p:set>
                                    <p:animEffect transition="in" filter="wipe(left)">
                                      <p:cBhvr additive="base">
                                        <p:cTn id="13" dur="500" fill="hold"/>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7" grpId="0"/>
      <p:bldP spid="29698" grpId="1"/>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1" name="内容占位符 1"/>
          <p:cNvSpPr txBox="1"/>
          <p:nvPr/>
        </p:nvSpPr>
        <p:spPr bwMode="auto">
          <a:xfrm>
            <a:off x="438150" y="627063"/>
            <a:ext cx="8237538" cy="3927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2</a:t>
            </a:r>
            <a:r>
              <a:rPr lang="zh-CN" altLang="zh-CN">
                <a:solidFill>
                  <a:srgbClr val="000000"/>
                </a:solidFill>
              </a:rPr>
              <a:t>．</a:t>
            </a:r>
            <a:r>
              <a:rPr lang="en-US" altLang="zh-CN">
                <a:solidFill>
                  <a:srgbClr val="000000"/>
                </a:solidFill>
              </a:rPr>
              <a:t>1919</a:t>
            </a:r>
            <a:r>
              <a:rPr lang="zh-CN" altLang="zh-CN">
                <a:solidFill>
                  <a:srgbClr val="000000"/>
                </a:solidFill>
              </a:rPr>
              <a:t>年</a:t>
            </a:r>
            <a:r>
              <a:rPr lang="en-US" altLang="zh-CN">
                <a:solidFill>
                  <a:srgbClr val="000000"/>
                </a:solidFill>
              </a:rPr>
              <a:t>6</a:t>
            </a:r>
            <a:r>
              <a:rPr lang="zh-CN" altLang="zh-CN">
                <a:solidFill>
                  <a:srgbClr val="000000"/>
                </a:solidFill>
              </a:rPr>
              <a:t>月，某报纸发文说：</a:t>
            </a:r>
            <a:r>
              <a:rPr lang="en-US" altLang="zh-CN">
                <a:solidFill>
                  <a:srgbClr val="000000"/>
                </a:solidFill>
              </a:rPr>
              <a:t>“600</a:t>
            </a:r>
            <a:r>
              <a:rPr lang="zh-CN" altLang="zh-CN">
                <a:solidFill>
                  <a:srgbClr val="000000"/>
                </a:solidFill>
              </a:rPr>
              <a:t>万人躺在坟墓中，</a:t>
            </a:r>
            <a:r>
              <a:rPr lang="en-US" altLang="zh-CN">
                <a:solidFill>
                  <a:srgbClr val="000000"/>
                </a:solidFill>
              </a:rPr>
              <a:t>3</a:t>
            </a:r>
            <a:r>
              <a:rPr lang="zh-CN" altLang="zh-CN">
                <a:solidFill>
                  <a:srgbClr val="000000"/>
                </a:solidFill>
              </a:rPr>
              <a:t>个老人坐在巴黎瓜分世界。</a:t>
            </a:r>
            <a:r>
              <a:rPr lang="en-US" altLang="zh-CN">
                <a:solidFill>
                  <a:srgbClr val="000000"/>
                </a:solidFill>
              </a:rPr>
              <a:t>”</a:t>
            </a:r>
            <a:r>
              <a:rPr lang="zh-CN" altLang="zh-CN">
                <a:solidFill>
                  <a:srgbClr val="000000"/>
                </a:solidFill>
              </a:rPr>
              <a:t>对这次</a:t>
            </a:r>
            <a:r>
              <a:rPr lang="en-US" altLang="zh-CN">
                <a:solidFill>
                  <a:srgbClr val="000000"/>
                </a:solidFill>
              </a:rPr>
              <a:t>“</a:t>
            </a:r>
            <a:r>
              <a:rPr lang="zh-CN" altLang="zh-CN">
                <a:solidFill>
                  <a:srgbClr val="000000"/>
                </a:solidFill>
              </a:rPr>
              <a:t>瓜分世界</a:t>
            </a:r>
            <a:r>
              <a:rPr lang="en-US" altLang="zh-CN">
                <a:solidFill>
                  <a:srgbClr val="000000"/>
                </a:solidFill>
              </a:rPr>
              <a:t>”</a:t>
            </a:r>
            <a:r>
              <a:rPr lang="zh-CN" altLang="zh-CN">
                <a:solidFill>
                  <a:srgbClr val="000000"/>
                </a:solidFill>
              </a:rPr>
              <a:t>结果的表述，正确的是</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．严重削弱了一战后的日本</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．中国对此结果表示肯定</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．加剧多方矛盾，形成新的隐患</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．确立了凡尔赛</a:t>
            </a:r>
            <a:r>
              <a:rPr lang="en-US" altLang="zh-CN">
                <a:solidFill>
                  <a:srgbClr val="000000"/>
                </a:solidFill>
              </a:rPr>
              <a:t>—</a:t>
            </a:r>
            <a:r>
              <a:rPr lang="zh-CN" altLang="zh-CN">
                <a:solidFill>
                  <a:srgbClr val="000000"/>
                </a:solidFill>
              </a:rPr>
              <a:t>华盛顿体系</a:t>
            </a:r>
            <a:endParaRPr lang="zh-CN" altLang="zh-CN">
              <a:solidFill>
                <a:srgbClr val="000000"/>
              </a:solidFill>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1745" name="Rectangle 12"/>
          <p:cNvSpPr/>
          <p:nvPr/>
        </p:nvSpPr>
        <p:spPr>
          <a:xfrm>
            <a:off x="539750" y="881062"/>
            <a:ext cx="8010525" cy="2308225"/>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en-US" altLang="zh-CN">
                <a:solidFill>
                  <a:srgbClr val="984807"/>
                </a:solidFill>
              </a:rPr>
              <a:t>【</a:t>
            </a:r>
            <a:r>
              <a:rPr lang="zh-CN" altLang="en-US">
                <a:solidFill>
                  <a:srgbClr val="984807"/>
                </a:solidFill>
              </a:rPr>
              <a:t>点拨</a:t>
            </a:r>
            <a:r>
              <a:rPr lang="en-US" altLang="zh-CN">
                <a:solidFill>
                  <a:srgbClr val="984807"/>
                </a:solidFill>
              </a:rPr>
              <a:t>】</a:t>
            </a:r>
            <a:r>
              <a:rPr lang="zh-CN" altLang="zh-CN"/>
              <a:t>由</a:t>
            </a:r>
            <a:r>
              <a:rPr lang="en-US" altLang="zh-CN"/>
              <a:t>“1919</a:t>
            </a:r>
            <a:r>
              <a:rPr lang="zh-CN" altLang="zh-CN"/>
              <a:t>年</a:t>
            </a:r>
            <a:r>
              <a:rPr lang="en-US" altLang="zh-CN"/>
              <a:t>”“</a:t>
            </a:r>
            <a:r>
              <a:rPr lang="zh-CN" altLang="zh-CN"/>
              <a:t>巴黎</a:t>
            </a:r>
            <a:r>
              <a:rPr lang="en-US" altLang="zh-CN"/>
              <a:t>”</a:t>
            </a:r>
            <a:r>
              <a:rPr lang="zh-CN" altLang="zh-CN"/>
              <a:t>可知，材料反映的是巴黎和会上英、法、美瓜分世界。巴黎和会签订了《凡尔赛条约》，由于分赃不均，没有消除帝国主义国家之间的矛盾，反而加深了它们之间的矛盾，形成新的隐患。故选</a:t>
            </a:r>
            <a:r>
              <a:rPr lang="en-US" altLang="zh-CN"/>
              <a:t>C</a:t>
            </a:r>
            <a:r>
              <a:rPr lang="zh-CN" altLang="zh-CN"/>
              <a:t>。</a:t>
            </a:r>
            <a:endParaRPr lang="zh-CN" altLang="zh-CN"/>
          </a:p>
        </p:txBody>
      </p:sp>
      <p:sp>
        <p:nvSpPr>
          <p:cNvPr id="31746" name="Rectangle 12"/>
          <p:cNvSpPr/>
          <p:nvPr/>
        </p:nvSpPr>
        <p:spPr>
          <a:xfrm>
            <a:off x="539750" y="3241675"/>
            <a:ext cx="1644650" cy="576262"/>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lnSpc>
                <a:spcPct val="150000"/>
              </a:lnSpc>
            </a:pPr>
            <a:r>
              <a:rPr lang="en-US" altLang="zh-CN">
                <a:solidFill>
                  <a:srgbClr val="984807"/>
                </a:solidFill>
              </a:rPr>
              <a:t>【</a:t>
            </a:r>
            <a:r>
              <a:rPr lang="zh-CN" altLang="en-US">
                <a:solidFill>
                  <a:srgbClr val="984807"/>
                </a:solidFill>
              </a:rPr>
              <a:t>答案</a:t>
            </a:r>
            <a:r>
              <a:rPr lang="en-US" altLang="zh-CN">
                <a:solidFill>
                  <a:srgbClr val="984807"/>
                </a:solidFill>
              </a:rPr>
              <a:t>】</a:t>
            </a:r>
            <a:r>
              <a:rPr lang="en-US" altLang="zh-CN"/>
              <a:t>C</a:t>
            </a:r>
            <a:endParaRPr lang="en-US" altLang="zh-CN"/>
          </a:p>
        </p:txBody>
      </p:sp>
      <p:pic>
        <p:nvPicPr>
          <p:cNvPr id="31747"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31745"/>
                                        </p:tgtEl>
                                        <p:attrNameLst>
                                          <p:attrName>style.visibility</p:attrName>
                                        </p:attrNameLst>
                                      </p:cBhvr>
                                      <p:to>
                                        <p:strVal val="visible"/>
                                      </p:to>
                                    </p:set>
                                    <p:animEffect transition="in" filter="wipe(left)">
                                      <p:cBhvr additive="base">
                                        <p:cTn id="7" dur="500" fill="hold"/>
                                        <p:tgtEl>
                                          <p:spTgt spid="31745"/>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1746"/>
                                        </p:tgtEl>
                                        <p:attrNameLst>
                                          <p:attrName>style.visibility</p:attrName>
                                        </p:attrNameLst>
                                      </p:cBhvr>
                                      <p:to>
                                        <p:strVal val="visible"/>
                                      </p:to>
                                    </p:set>
                                    <p:animEffect transition="in" filter="wipe(left)">
                                      <p:cBhvr additive="base">
                                        <p:cTn id="13" dur="500" fill="hold"/>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5" grpId="0"/>
      <p:bldP spid="31746"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69" name="内容占位符 1"/>
          <p:cNvSpPr txBox="1"/>
          <p:nvPr/>
        </p:nvSpPr>
        <p:spPr bwMode="auto">
          <a:xfrm>
            <a:off x="377825" y="411163"/>
            <a:ext cx="8410575" cy="44640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3</a:t>
            </a:r>
            <a:r>
              <a:rPr lang="zh-CN" altLang="zh-CN">
                <a:solidFill>
                  <a:srgbClr val="000000"/>
                </a:solidFill>
              </a:rPr>
              <a:t>．下面这则材料中，</a:t>
            </a:r>
            <a:r>
              <a:rPr lang="en-US" altLang="zh-CN">
                <a:solidFill>
                  <a:srgbClr val="000000"/>
                </a:solidFill>
              </a:rPr>
              <a:t>“</a:t>
            </a:r>
            <a:r>
              <a:rPr lang="zh-CN" altLang="zh-CN">
                <a:solidFill>
                  <a:srgbClr val="000000"/>
                </a:solidFill>
              </a:rPr>
              <a:t>劳合</a:t>
            </a:r>
            <a:r>
              <a:rPr lang="en-US" altLang="zh-CN">
                <a:solidFill>
                  <a:srgbClr val="000000"/>
                </a:solidFill>
              </a:rPr>
              <a:t>·</a:t>
            </a:r>
            <a:r>
              <a:rPr lang="zh-CN" altLang="zh-CN">
                <a:solidFill>
                  <a:srgbClr val="000000"/>
                </a:solidFill>
              </a:rPr>
              <a:t>乔治就预感到了这种危险</a:t>
            </a:r>
            <a:r>
              <a:rPr lang="en-US" altLang="zh-CN">
                <a:solidFill>
                  <a:srgbClr val="000000"/>
                </a:solidFill>
              </a:rPr>
              <a:t>”</a:t>
            </a:r>
            <a:r>
              <a:rPr lang="zh-CN" altLang="zh-CN">
                <a:solidFill>
                  <a:srgbClr val="000000"/>
                </a:solidFill>
              </a:rPr>
              <a:t>，造成</a:t>
            </a:r>
            <a:r>
              <a:rPr lang="en-US" altLang="zh-CN">
                <a:solidFill>
                  <a:srgbClr val="000000"/>
                </a:solidFill>
              </a:rPr>
              <a:t>“</a:t>
            </a:r>
            <a:r>
              <a:rPr lang="zh-CN" altLang="zh-CN">
                <a:solidFill>
                  <a:srgbClr val="000000"/>
                </a:solidFill>
              </a:rPr>
              <a:t>这种危险</a:t>
            </a:r>
            <a:r>
              <a:rPr lang="en-US" altLang="zh-CN">
                <a:solidFill>
                  <a:srgbClr val="000000"/>
                </a:solidFill>
              </a:rPr>
              <a:t>”</a:t>
            </a:r>
            <a:r>
              <a:rPr lang="zh-CN" altLang="zh-CN">
                <a:solidFill>
                  <a:srgbClr val="000000"/>
                </a:solidFill>
              </a:rPr>
              <a:t>的原因是</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endParaRPr lang="en-US" altLang="zh-CN">
              <a:solidFill>
                <a:srgbClr val="000000"/>
              </a:solidFill>
            </a:endParaRPr>
          </a:p>
          <a:p>
            <a:pPr marL="431800" marR="0" lvl="0" indent="19050" hangingPunct="0">
              <a:lnSpc>
                <a:spcPct val="150000"/>
              </a:lnSpc>
              <a:spcBef>
                <a:spcPct val="0"/>
              </a:spcBef>
            </a:pPr>
            <a:endParaRPr lang="en-US"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．《凡尔赛条约》对德国的处罚过于严厉</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．英法两国在处理德国问题上有争议</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．美国不甘心在巴黎和会上的失败</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．德国法西斯上台要重新瓜分世界</a:t>
            </a:r>
            <a:endParaRPr lang="zh-CN" altLang="zh-CN">
              <a:solidFill>
                <a:srgbClr val="000000"/>
              </a:solidFill>
            </a:endParaRPr>
          </a:p>
        </p:txBody>
      </p:sp>
      <p:sp>
        <p:nvSpPr>
          <p:cNvPr id="32770" name="矩形 1"/>
          <p:cNvSpPr/>
          <p:nvPr/>
        </p:nvSpPr>
        <p:spPr>
          <a:xfrm>
            <a:off x="900112" y="1516062"/>
            <a:ext cx="7704138" cy="1200150"/>
          </a:xfrm>
          <a:prstGeom prst="rect">
            <a:avLst/>
          </a:prstGeom>
          <a:noFill/>
          <a:ln>
            <a:solidFill>
              <a:schemeClr val="tx1"/>
            </a:solidFill>
            <a:round/>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sz="1800">
                <a:solidFill>
                  <a:schemeClr val="tx1"/>
                </a:solidFill>
              </a:rPr>
              <a:t>……</a:t>
            </a:r>
            <a:r>
              <a:rPr lang="zh-CN" altLang="zh-CN" sz="1800">
                <a:solidFill>
                  <a:schemeClr val="tx1"/>
                </a:solidFill>
              </a:rPr>
              <a:t>还在巴黎和会期间，劳合</a:t>
            </a:r>
            <a:r>
              <a:rPr lang="en-US" altLang="zh-CN" sz="1800">
                <a:solidFill>
                  <a:schemeClr val="tx1"/>
                </a:solidFill>
              </a:rPr>
              <a:t>·</a:t>
            </a:r>
            <a:r>
              <a:rPr lang="zh-CN" altLang="zh-CN" sz="1800">
                <a:solidFill>
                  <a:schemeClr val="tx1"/>
                </a:solidFill>
              </a:rPr>
              <a:t>乔治就预感到了这种危险。他说：</a:t>
            </a:r>
            <a:r>
              <a:rPr lang="en-US" altLang="zh-CN" sz="1800">
                <a:solidFill>
                  <a:schemeClr val="tx1"/>
                </a:solidFill>
              </a:rPr>
              <a:t>“</a:t>
            </a:r>
            <a:r>
              <a:rPr lang="zh-CN" altLang="zh-CN" sz="1800">
                <a:solidFill>
                  <a:schemeClr val="tx1"/>
                </a:solidFill>
              </a:rPr>
              <a:t>你们可以夺走德国的殖民地，把它的军队减到仅够建立一支警察部队的数量，把它的海军降到五等国家的地位，这一切终究毫无意义，如果德国认为</a:t>
            </a:r>
            <a:r>
              <a:rPr lang="en-US" altLang="zh-CN" sz="1800">
                <a:solidFill>
                  <a:schemeClr val="tx1"/>
                </a:solidFill>
              </a:rPr>
              <a:t>1919</a:t>
            </a:r>
            <a:r>
              <a:rPr lang="zh-CN" altLang="zh-CN" sz="1800">
                <a:solidFill>
                  <a:schemeClr val="tx1"/>
                </a:solidFill>
              </a:rPr>
              <a:t>年的和约不公平，那么它将会找到对战胜国进行报复的手段。</a:t>
            </a:r>
            <a:r>
              <a:rPr lang="en-US" altLang="zh-CN" sz="1800">
                <a:solidFill>
                  <a:schemeClr val="tx1"/>
                </a:solidFill>
              </a:rPr>
              <a:t>”</a:t>
            </a:r>
            <a:endParaRPr lang="zh-CN" altLang="zh-CN" sz="1800">
              <a:solidFill>
                <a:schemeClr val="tx1"/>
              </a:solidFill>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3793" name="Rectangle 12"/>
          <p:cNvSpPr/>
          <p:nvPr/>
        </p:nvSpPr>
        <p:spPr>
          <a:xfrm>
            <a:off x="539750" y="915988"/>
            <a:ext cx="8010525" cy="2238375"/>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en-US" altLang="zh-CN">
                <a:solidFill>
                  <a:srgbClr val="984807"/>
                </a:solidFill>
              </a:rPr>
              <a:t>【</a:t>
            </a:r>
            <a:r>
              <a:rPr lang="zh-CN" altLang="en-US">
                <a:solidFill>
                  <a:srgbClr val="984807"/>
                </a:solidFill>
              </a:rPr>
              <a:t>点拨</a:t>
            </a:r>
            <a:r>
              <a:rPr lang="en-US" altLang="zh-CN">
                <a:solidFill>
                  <a:srgbClr val="984807"/>
                </a:solidFill>
              </a:rPr>
              <a:t>】</a:t>
            </a:r>
            <a:r>
              <a:rPr lang="en-US" altLang="zh-CN"/>
              <a:t>“</a:t>
            </a:r>
            <a:r>
              <a:rPr lang="zh-CN" altLang="zh-CN"/>
              <a:t>你们可以夺走德国的殖民地，把它的军队减到仅够建立一支警察部队的数量，把它的海军降到五等国家的地位</a:t>
            </a:r>
            <a:r>
              <a:rPr lang="en-US" altLang="zh-CN"/>
              <a:t>”</a:t>
            </a:r>
            <a:r>
              <a:rPr lang="zh-CN" altLang="zh-CN"/>
              <a:t>反映了巴黎和会上签订的《凡尔赛条约》对德国的处罚过于严厉。故选</a:t>
            </a:r>
            <a:r>
              <a:rPr lang="en-US" altLang="zh-CN"/>
              <a:t>A</a:t>
            </a:r>
            <a:r>
              <a:rPr lang="zh-CN" altLang="zh-CN"/>
              <a:t>。</a:t>
            </a:r>
            <a:endParaRPr lang="zh-CN" altLang="zh-CN"/>
          </a:p>
        </p:txBody>
      </p:sp>
      <p:sp>
        <p:nvSpPr>
          <p:cNvPr id="33794" name="Rectangle 12"/>
          <p:cNvSpPr/>
          <p:nvPr/>
        </p:nvSpPr>
        <p:spPr>
          <a:xfrm>
            <a:off x="539750" y="3241675"/>
            <a:ext cx="1644650" cy="576262"/>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lnSpc>
                <a:spcPct val="150000"/>
              </a:lnSpc>
            </a:pPr>
            <a:r>
              <a:rPr lang="en-US" altLang="zh-CN">
                <a:solidFill>
                  <a:srgbClr val="984807"/>
                </a:solidFill>
              </a:rPr>
              <a:t>【</a:t>
            </a:r>
            <a:r>
              <a:rPr lang="zh-CN" altLang="en-US">
                <a:solidFill>
                  <a:srgbClr val="984807"/>
                </a:solidFill>
              </a:rPr>
              <a:t>答案</a:t>
            </a:r>
            <a:r>
              <a:rPr lang="en-US" altLang="zh-CN">
                <a:solidFill>
                  <a:srgbClr val="984807"/>
                </a:solidFill>
              </a:rPr>
              <a:t>】</a:t>
            </a:r>
            <a:r>
              <a:rPr lang="en-US" altLang="zh-CN"/>
              <a:t>A</a:t>
            </a:r>
            <a:endParaRPr lang="en-US" altLang="zh-CN"/>
          </a:p>
        </p:txBody>
      </p:sp>
      <p:pic>
        <p:nvPicPr>
          <p:cNvPr id="33795"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33793"/>
                                        </p:tgtEl>
                                        <p:attrNameLst>
                                          <p:attrName>style.visibility</p:attrName>
                                        </p:attrNameLst>
                                      </p:cBhvr>
                                      <p:to>
                                        <p:strVal val="visible"/>
                                      </p:to>
                                    </p:set>
                                    <p:animEffect transition="in" filter="wipe(left)">
                                      <p:cBhvr additive="base">
                                        <p:cTn id="7" dur="500" fill="hold"/>
                                        <p:tgtEl>
                                          <p:spTgt spid="33793"/>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3794"/>
                                        </p:tgtEl>
                                        <p:attrNameLst>
                                          <p:attrName>style.visibility</p:attrName>
                                        </p:attrNameLst>
                                      </p:cBhvr>
                                      <p:to>
                                        <p:strVal val="visible"/>
                                      </p:to>
                                    </p:set>
                                    <p:animEffect transition="in" filter="wipe(left)">
                                      <p:cBhvr additive="base">
                                        <p:cTn id="13" dur="500" fill="hold"/>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3" grpId="0"/>
      <p:bldP spid="33794" grpId="1"/>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7" name="内容占位符 1"/>
          <p:cNvSpPr txBox="1"/>
          <p:nvPr/>
        </p:nvSpPr>
        <p:spPr bwMode="auto">
          <a:xfrm>
            <a:off x="466725" y="700088"/>
            <a:ext cx="8281988" cy="38877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4</a:t>
            </a:r>
            <a:r>
              <a:rPr lang="zh-CN" altLang="zh-CN">
                <a:solidFill>
                  <a:srgbClr val="000000"/>
                </a:solidFill>
              </a:rPr>
              <a:t>．</a:t>
            </a:r>
            <a:r>
              <a:rPr lang="zh-CN" altLang="zh-CN" sz="2200">
                <a:solidFill>
                  <a:srgbClr val="000000"/>
                </a:solidFill>
              </a:rPr>
              <a:t>《九国公约》规定：</a:t>
            </a:r>
            <a:r>
              <a:rPr lang="en-US" altLang="zh-CN" sz="2200">
                <a:solidFill>
                  <a:srgbClr val="000000"/>
                </a:solidFill>
              </a:rPr>
              <a:t>“</a:t>
            </a:r>
            <a:r>
              <a:rPr lang="zh-CN" altLang="zh-CN" sz="2200">
                <a:solidFill>
                  <a:srgbClr val="000000"/>
                </a:solidFill>
              </a:rPr>
              <a:t>为适用在中国之门户开放，或各国商务实业机会均等之原则，更为有效起见，缔约各国除中国外，协定不得谋取或赞助其本国人民谋取以下权利。</a:t>
            </a:r>
            <a:r>
              <a:rPr lang="en-US" altLang="zh-CN" sz="2200">
                <a:solidFill>
                  <a:srgbClr val="000000"/>
                </a:solidFill>
              </a:rPr>
              <a:t>”</a:t>
            </a:r>
            <a:r>
              <a:rPr lang="zh-CN" altLang="zh-CN">
                <a:solidFill>
                  <a:srgbClr val="000000"/>
                </a:solidFill>
              </a:rPr>
              <a:t>这表明</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．列强支配中国的目标暂时达成一致</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．中国主权和领土得到尊重</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．日本在华利益得到彻底清算</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．中国的国际地位大大提高</a:t>
            </a:r>
            <a:endParaRPr lang="zh-CN" altLang="zh-CN">
              <a:solidFill>
                <a:srgbClr val="000000"/>
              </a:solidFill>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5841" name="Rectangle 12"/>
          <p:cNvSpPr/>
          <p:nvPr/>
        </p:nvSpPr>
        <p:spPr>
          <a:xfrm>
            <a:off x="539750" y="915988"/>
            <a:ext cx="8010525" cy="2085975"/>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35000"/>
              </a:lnSpc>
            </a:pPr>
            <a:r>
              <a:rPr lang="en-US" altLang="zh-CN">
                <a:solidFill>
                  <a:srgbClr val="984807"/>
                </a:solidFill>
              </a:rPr>
              <a:t>【</a:t>
            </a:r>
            <a:r>
              <a:rPr lang="zh-CN" altLang="en-US">
                <a:solidFill>
                  <a:srgbClr val="984807"/>
                </a:solidFill>
              </a:rPr>
              <a:t>点拨</a:t>
            </a:r>
            <a:r>
              <a:rPr lang="en-US" altLang="zh-CN">
                <a:solidFill>
                  <a:srgbClr val="984807"/>
                </a:solidFill>
              </a:rPr>
              <a:t>】</a:t>
            </a:r>
            <a:r>
              <a:rPr lang="zh-CN" altLang="zh-CN"/>
              <a:t>《九国公约》表面上尊重中国的主权、独立和领土完整，实际上打破了日本独霸中国的局面，使中国</a:t>
            </a:r>
            <a:r>
              <a:rPr lang="en-US" altLang="zh-CN"/>
              <a:t>“</a:t>
            </a:r>
            <a:r>
              <a:rPr lang="zh-CN" altLang="zh-CN"/>
              <a:t>回复到几个帝国主义国家共同支配的局面</a:t>
            </a:r>
            <a:r>
              <a:rPr lang="en-US" altLang="zh-CN"/>
              <a:t>”</a:t>
            </a:r>
            <a:r>
              <a:rPr lang="zh-CN" altLang="zh-CN"/>
              <a:t>。这是列强支配中国的目标暂时达成一致的结果。故选</a:t>
            </a:r>
            <a:r>
              <a:rPr lang="en-US" altLang="zh-CN"/>
              <a:t>A</a:t>
            </a:r>
            <a:r>
              <a:rPr lang="zh-CN" altLang="zh-CN"/>
              <a:t>。</a:t>
            </a:r>
            <a:endParaRPr lang="zh-CN" altLang="zh-CN"/>
          </a:p>
        </p:txBody>
      </p:sp>
      <p:sp>
        <p:nvSpPr>
          <p:cNvPr id="35842" name="Rectangle 12"/>
          <p:cNvSpPr/>
          <p:nvPr/>
        </p:nvSpPr>
        <p:spPr>
          <a:xfrm>
            <a:off x="539750" y="3148012"/>
            <a:ext cx="1644650" cy="576262"/>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lnSpc>
                <a:spcPct val="150000"/>
              </a:lnSpc>
            </a:pPr>
            <a:r>
              <a:rPr lang="en-US" altLang="zh-CN">
                <a:solidFill>
                  <a:srgbClr val="984807"/>
                </a:solidFill>
              </a:rPr>
              <a:t>【</a:t>
            </a:r>
            <a:r>
              <a:rPr lang="zh-CN" altLang="en-US">
                <a:solidFill>
                  <a:srgbClr val="984807"/>
                </a:solidFill>
              </a:rPr>
              <a:t>答案</a:t>
            </a:r>
            <a:r>
              <a:rPr lang="en-US" altLang="zh-CN">
                <a:solidFill>
                  <a:srgbClr val="984807"/>
                </a:solidFill>
              </a:rPr>
              <a:t>】</a:t>
            </a:r>
            <a:r>
              <a:rPr lang="en-US" altLang="zh-CN"/>
              <a:t>A</a:t>
            </a:r>
            <a:endParaRPr lang="en-US" altLang="zh-CN"/>
          </a:p>
        </p:txBody>
      </p:sp>
      <p:pic>
        <p:nvPicPr>
          <p:cNvPr id="35843" name="Picture 7" descr="C:\Users\Administrator\Desktop\习题课件\返回框.png">
            <a:hlinkClick r:id="rId4" action="ppaction://hlinksldjump"/>
          </p:cNvPr>
          <p:cNvPicPr/>
          <p:nvPr/>
        </p:nvPicPr>
        <p:blipFill>
          <a:blip r:embed="rId3"/>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35841"/>
                                        </p:tgtEl>
                                        <p:attrNameLst>
                                          <p:attrName>style.visibility</p:attrName>
                                        </p:attrNameLst>
                                      </p:cBhvr>
                                      <p:to>
                                        <p:strVal val="visible"/>
                                      </p:to>
                                    </p:set>
                                    <p:animEffect transition="in" filter="wipe(left)">
                                      <p:cBhvr additive="base">
                                        <p:cTn id="7" dur="500" fill="hold"/>
                                        <p:tgtEl>
                                          <p:spTgt spid="35841"/>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5842"/>
                                        </p:tgtEl>
                                        <p:attrNameLst>
                                          <p:attrName>style.visibility</p:attrName>
                                        </p:attrNameLst>
                                      </p:cBhvr>
                                      <p:to>
                                        <p:strVal val="visible"/>
                                      </p:to>
                                    </p:set>
                                    <p:animEffect transition="in" filter="wipe(left)">
                                      <p:cBhvr additive="base">
                                        <p:cTn id="13" dur="500" fill="hold"/>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1" grpId="0"/>
      <p:bldP spid="35842" grpId="1"/>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7889" name="内容占位符 1"/>
          <p:cNvSpPr txBox="1"/>
          <p:nvPr/>
        </p:nvSpPr>
        <p:spPr bwMode="auto">
          <a:xfrm>
            <a:off x="468313" y="484188"/>
            <a:ext cx="8207375" cy="30241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5</a:t>
            </a:r>
            <a:r>
              <a:rPr lang="zh-CN" altLang="zh-CN">
                <a:solidFill>
                  <a:srgbClr val="000000"/>
                </a:solidFill>
              </a:rPr>
              <a:t>．下面为</a:t>
            </a:r>
            <a:r>
              <a:rPr lang="en-US" altLang="zh-CN">
                <a:solidFill>
                  <a:srgbClr val="000000"/>
                </a:solidFill>
              </a:rPr>
              <a:t>1922</a:t>
            </a:r>
            <a:r>
              <a:rPr lang="zh-CN" altLang="zh-CN">
                <a:solidFill>
                  <a:srgbClr val="000000"/>
                </a:solidFill>
              </a:rPr>
              <a:t>年北洋政府与列强所签条约的部分内容。以下对其理解正确的是</a:t>
            </a:r>
            <a:r>
              <a:rPr lang="en-US" altLang="zh-CN">
                <a:solidFill>
                  <a:srgbClr val="000000"/>
                </a:solidFill>
              </a:rPr>
              <a:t>(</a:t>
            </a:r>
            <a:r>
              <a:rPr lang="zh-CN" altLang="zh-CN">
                <a:solidFill>
                  <a:srgbClr val="000000"/>
                </a:solidFill>
              </a:rPr>
              <a:t>　　</a:t>
            </a:r>
            <a:r>
              <a:rPr lang="en-US" altLang="zh-CN">
                <a:solidFill>
                  <a:srgbClr val="000000"/>
                </a:solidFill>
              </a:rPr>
              <a:t>)</a:t>
            </a:r>
            <a:endParaRPr lang="en-US" altLang="zh-CN">
              <a:solidFill>
                <a:srgbClr val="000000"/>
              </a:solidFill>
            </a:endParaRPr>
          </a:p>
          <a:p>
            <a:pPr marL="431800" marR="0" lvl="0" indent="-457200" hangingPunct="0">
              <a:spcBef>
                <a:spcPct val="0"/>
              </a:spcBef>
            </a:pPr>
            <a:endParaRPr lang="en-US" altLang="zh-CN">
              <a:solidFill>
                <a:srgbClr val="000000"/>
              </a:solidFill>
            </a:endParaRPr>
          </a:p>
          <a:p>
            <a:pPr marL="431800" marR="0" lvl="0" indent="-457200" hangingPunct="0">
              <a:lnSpc>
                <a:spcPct val="150000"/>
              </a:lnSpc>
              <a:spcBef>
                <a:spcPct val="0"/>
              </a:spcBef>
            </a:pP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．方便美国在中国的扩张</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B</a:t>
            </a:r>
            <a:r>
              <a:rPr lang="zh-CN" altLang="zh-CN">
                <a:solidFill>
                  <a:srgbClr val="000000"/>
                </a:solidFill>
              </a:rPr>
              <a:t>．是凡尔赛体系的组成部分</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C</a:t>
            </a:r>
            <a:r>
              <a:rPr lang="zh-CN" altLang="zh-CN">
                <a:solidFill>
                  <a:srgbClr val="000000"/>
                </a:solidFill>
              </a:rPr>
              <a:t>．主要协调德国与英国的矛盾</a:t>
            </a:r>
            <a:endParaRPr lang="zh-CN" altLang="zh-CN">
              <a:solidFill>
                <a:srgbClr val="000000"/>
              </a:solidFill>
            </a:endParaRPr>
          </a:p>
          <a:p>
            <a:pPr marL="431800" marR="0" lvl="0" indent="19050" hangingPunct="0">
              <a:lnSpc>
                <a:spcPct val="150000"/>
              </a:lnSpc>
              <a:spcBef>
                <a:spcPct val="0"/>
              </a:spcBef>
            </a:pPr>
            <a:r>
              <a:rPr lang="en-US" altLang="zh-CN">
                <a:solidFill>
                  <a:srgbClr val="000000"/>
                </a:solidFill>
              </a:rPr>
              <a:t>D</a:t>
            </a:r>
            <a:r>
              <a:rPr lang="zh-CN" altLang="zh-CN">
                <a:solidFill>
                  <a:srgbClr val="000000"/>
                </a:solidFill>
              </a:rPr>
              <a:t>．实质上尊重中国的主权与领土完整</a:t>
            </a:r>
            <a:endParaRPr lang="zh-CN" altLang="zh-CN">
              <a:solidFill>
                <a:srgbClr val="000000"/>
              </a:solidFill>
            </a:endParaRPr>
          </a:p>
        </p:txBody>
      </p:sp>
      <p:sp>
        <p:nvSpPr>
          <p:cNvPr id="37890" name="矩形 1"/>
          <p:cNvSpPr/>
          <p:nvPr/>
        </p:nvSpPr>
        <p:spPr>
          <a:xfrm>
            <a:off x="958850" y="1544638"/>
            <a:ext cx="7366000" cy="1016000"/>
          </a:xfrm>
          <a:prstGeom prst="rect">
            <a:avLst/>
          </a:prstGeom>
          <a:noFill/>
          <a:ln>
            <a:solidFill>
              <a:schemeClr val="tx1"/>
            </a:solidFill>
            <a:round/>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zh-CN" altLang="zh-CN" sz="2000">
                <a:solidFill>
                  <a:schemeClr val="tx1"/>
                </a:solidFill>
              </a:rPr>
              <a:t>除中国外，缔约各国协定：</a:t>
            </a:r>
            <a:r>
              <a:rPr lang="en-US" altLang="zh-CN" sz="2000">
                <a:solidFill>
                  <a:schemeClr val="tx1"/>
                </a:solidFill>
              </a:rPr>
              <a:t>(</a:t>
            </a:r>
            <a:r>
              <a:rPr lang="zh-CN" altLang="zh-CN" sz="2000">
                <a:solidFill>
                  <a:schemeClr val="tx1"/>
                </a:solidFill>
              </a:rPr>
              <a:t>一</a:t>
            </a:r>
            <a:r>
              <a:rPr lang="en-US" altLang="zh-CN" sz="2000">
                <a:solidFill>
                  <a:schemeClr val="tx1"/>
                </a:solidFill>
              </a:rPr>
              <a:t>)</a:t>
            </a:r>
            <a:r>
              <a:rPr lang="zh-CN" altLang="zh-CN" sz="2000">
                <a:solidFill>
                  <a:schemeClr val="tx1"/>
                </a:solidFill>
              </a:rPr>
              <a:t>尊重中国之主权与独立，及领土与行政之完整</a:t>
            </a:r>
            <a:r>
              <a:rPr lang="en-US" altLang="zh-CN" sz="2000">
                <a:solidFill>
                  <a:schemeClr val="tx1"/>
                </a:solidFill>
              </a:rPr>
              <a:t>……(</a:t>
            </a:r>
            <a:r>
              <a:rPr lang="zh-CN" altLang="zh-CN" sz="2000">
                <a:solidFill>
                  <a:schemeClr val="tx1"/>
                </a:solidFill>
              </a:rPr>
              <a:t>三</a:t>
            </a:r>
            <a:r>
              <a:rPr lang="en-US" altLang="zh-CN" sz="2000">
                <a:solidFill>
                  <a:schemeClr val="tx1"/>
                </a:solidFill>
              </a:rPr>
              <a:t>)</a:t>
            </a:r>
            <a:r>
              <a:rPr lang="zh-CN" altLang="zh-CN" sz="2000">
                <a:solidFill>
                  <a:schemeClr val="tx1"/>
                </a:solidFill>
              </a:rPr>
              <a:t>施用各种之权势，以期切实设立并维持各国在中国全境之商务实业机会均等之原则</a:t>
            </a:r>
            <a:r>
              <a:rPr lang="en-US" altLang="zh-CN" sz="2000">
                <a:solidFill>
                  <a:schemeClr val="tx1"/>
                </a:solidFill>
              </a:rPr>
              <a:t>……</a:t>
            </a:r>
            <a:endParaRPr lang="zh-CN" altLang="zh-CN" sz="2000">
              <a:solidFill>
                <a:schemeClr val="tx1"/>
              </a:solidFill>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8913" name="Rectangle 12"/>
          <p:cNvSpPr/>
          <p:nvPr/>
        </p:nvSpPr>
        <p:spPr>
          <a:xfrm>
            <a:off x="539750" y="523875"/>
            <a:ext cx="8010525" cy="3416300"/>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en-US" altLang="zh-CN">
                <a:solidFill>
                  <a:srgbClr val="984807"/>
                </a:solidFill>
              </a:rPr>
              <a:t>【</a:t>
            </a:r>
            <a:r>
              <a:rPr lang="zh-CN" altLang="en-US">
                <a:solidFill>
                  <a:srgbClr val="984807"/>
                </a:solidFill>
              </a:rPr>
              <a:t>点拨</a:t>
            </a:r>
            <a:r>
              <a:rPr lang="en-US" altLang="zh-CN">
                <a:solidFill>
                  <a:srgbClr val="984807"/>
                </a:solidFill>
              </a:rPr>
              <a:t>】</a:t>
            </a:r>
            <a:r>
              <a:rPr lang="zh-CN" altLang="zh-CN"/>
              <a:t>材料体现的是《九国公约》的内容，《九国公约》实现了美国长期追求的</a:t>
            </a:r>
            <a:r>
              <a:rPr lang="en-US" altLang="zh-CN"/>
              <a:t>“</a:t>
            </a:r>
            <a:r>
              <a:rPr lang="zh-CN" altLang="zh-CN"/>
              <a:t>门户开放</a:t>
            </a:r>
            <a:r>
              <a:rPr lang="en-US" altLang="zh-CN"/>
              <a:t>”</a:t>
            </a:r>
            <a:r>
              <a:rPr lang="zh-CN" altLang="zh-CN"/>
              <a:t>等目的，使日本独霸中国的企图未能实现，维持了几个帝国主义国家共同支配中国的局面。因此，</a:t>
            </a:r>
            <a:r>
              <a:rPr lang="en-US" altLang="zh-CN"/>
              <a:t>A</a:t>
            </a:r>
            <a:r>
              <a:rPr lang="zh-CN" altLang="zh-CN"/>
              <a:t>符合题意；《九国公约》不是凡尔赛体系的组成部分，排除</a:t>
            </a:r>
            <a:r>
              <a:rPr lang="en-US" altLang="zh-CN"/>
              <a:t>B</a:t>
            </a:r>
            <a:r>
              <a:rPr lang="zh-CN" altLang="zh-CN"/>
              <a:t>；华盛顿会议主要协调的是美国和日本的矛盾，排除</a:t>
            </a:r>
            <a:r>
              <a:rPr lang="en-US" altLang="zh-CN"/>
              <a:t>C</a:t>
            </a:r>
            <a:r>
              <a:rPr lang="zh-CN" altLang="zh-CN"/>
              <a:t>；</a:t>
            </a:r>
            <a:r>
              <a:rPr lang="en-US" altLang="zh-CN"/>
              <a:t>D</a:t>
            </a:r>
            <a:r>
              <a:rPr lang="zh-CN" altLang="zh-CN"/>
              <a:t>本身表述错误。</a:t>
            </a:r>
            <a:endParaRPr lang="zh-CN" altLang="zh-CN"/>
          </a:p>
        </p:txBody>
      </p:sp>
      <p:sp>
        <p:nvSpPr>
          <p:cNvPr id="38914" name="Rectangle 12"/>
          <p:cNvSpPr/>
          <p:nvPr/>
        </p:nvSpPr>
        <p:spPr>
          <a:xfrm>
            <a:off x="539750" y="3867150"/>
            <a:ext cx="1644650" cy="576262"/>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lnSpc>
                <a:spcPct val="150000"/>
              </a:lnSpc>
            </a:pPr>
            <a:r>
              <a:rPr lang="en-US" altLang="zh-CN">
                <a:solidFill>
                  <a:srgbClr val="984807"/>
                </a:solidFill>
              </a:rPr>
              <a:t>【</a:t>
            </a:r>
            <a:r>
              <a:rPr lang="zh-CN" altLang="en-US">
                <a:solidFill>
                  <a:srgbClr val="984807"/>
                </a:solidFill>
              </a:rPr>
              <a:t>答案</a:t>
            </a:r>
            <a:r>
              <a:rPr lang="en-US" altLang="zh-CN">
                <a:solidFill>
                  <a:srgbClr val="984807"/>
                </a:solidFill>
              </a:rPr>
              <a:t>】</a:t>
            </a:r>
            <a:r>
              <a:rPr lang="en-US" altLang="zh-CN"/>
              <a:t>A</a:t>
            </a:r>
            <a:endParaRPr lang="en-US" altLang="zh-CN"/>
          </a:p>
        </p:txBody>
      </p:sp>
      <p:pic>
        <p:nvPicPr>
          <p:cNvPr id="38915"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38913"/>
                                        </p:tgtEl>
                                        <p:attrNameLst>
                                          <p:attrName>style.visibility</p:attrName>
                                        </p:attrNameLst>
                                      </p:cBhvr>
                                      <p:to>
                                        <p:strVal val="visible"/>
                                      </p:to>
                                    </p:set>
                                    <p:animEffect transition="in" filter="wipe(left)">
                                      <p:cBhvr additive="base">
                                        <p:cTn id="7" dur="500" fill="hold"/>
                                        <p:tgtEl>
                                          <p:spTgt spid="38913"/>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8914"/>
                                        </p:tgtEl>
                                        <p:attrNameLst>
                                          <p:attrName>style.visibility</p:attrName>
                                        </p:attrNameLst>
                                      </p:cBhvr>
                                      <p:to>
                                        <p:strVal val="visible"/>
                                      </p:to>
                                    </p:set>
                                    <p:animEffect transition="in" filter="wipe(left)">
                                      <p:cBhvr additive="base">
                                        <p:cTn id="13" dur="500" fill="hold"/>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3" grpId="0"/>
      <p:bldP spid="38914" grpId="1"/>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9937" name="内容占位符 1"/>
          <p:cNvSpPr txBox="1"/>
          <p:nvPr/>
        </p:nvSpPr>
        <p:spPr bwMode="auto">
          <a:xfrm>
            <a:off x="482600" y="460375"/>
            <a:ext cx="8120063" cy="41989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431800" marR="0" lvl="0" indent="-457200" hangingPunct="0">
              <a:lnSpc>
                <a:spcPct val="150000"/>
              </a:lnSpc>
              <a:spcBef>
                <a:spcPct val="0"/>
              </a:spcBef>
            </a:pPr>
            <a:r>
              <a:rPr lang="en-US" altLang="zh-CN">
                <a:solidFill>
                  <a:srgbClr val="000000"/>
                </a:solidFill>
              </a:rPr>
              <a:t>6</a:t>
            </a:r>
            <a:r>
              <a:rPr lang="zh-CN" altLang="zh-CN">
                <a:solidFill>
                  <a:srgbClr val="000000"/>
                </a:solidFill>
              </a:rPr>
              <a:t>．巴黎和会和华盛顿会议是两次重要的国际会议，对时局产生了重要影响。关于两次会议的共同点，下列说法正确的是</a:t>
            </a:r>
            <a:r>
              <a:rPr lang="en-US" altLang="zh-CN">
                <a:solidFill>
                  <a:srgbClr val="000000"/>
                </a:solidFill>
              </a:rPr>
              <a:t>(</a:t>
            </a:r>
            <a:r>
              <a:rPr lang="zh-CN" altLang="zh-CN">
                <a:solidFill>
                  <a:srgbClr val="000000"/>
                </a:solidFill>
              </a:rPr>
              <a:t>　　</a:t>
            </a:r>
            <a:r>
              <a:rPr lang="en-US" altLang="zh-CN">
                <a:solidFill>
                  <a:srgbClr val="000000"/>
                </a:solidFill>
              </a:rPr>
              <a:t>)</a:t>
            </a:r>
            <a:endParaRPr lang="zh-CN" altLang="zh-CN">
              <a:solidFill>
                <a:srgbClr val="000000"/>
              </a:solidFill>
            </a:endParaRPr>
          </a:p>
          <a:p>
            <a:pPr marL="431800" marR="0" lvl="0" indent="19050" hangingPunct="0">
              <a:lnSpc>
                <a:spcPct val="150000"/>
              </a:lnSpc>
              <a:spcBef>
                <a:spcPct val="0"/>
              </a:spcBef>
            </a:pPr>
            <a:r>
              <a:rPr lang="zh-CN" altLang="zh-CN" sz="2200">
                <a:solidFill>
                  <a:srgbClr val="000000"/>
                </a:solidFill>
              </a:rPr>
              <a:t>①由少数国家操纵并充满矛盾和斗争</a:t>
            </a:r>
            <a:endParaRPr lang="zh-CN" altLang="zh-CN" sz="2200">
              <a:solidFill>
                <a:srgbClr val="000000"/>
              </a:solidFill>
            </a:endParaRPr>
          </a:p>
          <a:p>
            <a:pPr marL="431800" marR="0" lvl="0" indent="19050" hangingPunct="0">
              <a:lnSpc>
                <a:spcPct val="150000"/>
              </a:lnSpc>
              <a:spcBef>
                <a:spcPct val="0"/>
              </a:spcBef>
            </a:pPr>
            <a:r>
              <a:rPr lang="zh-CN" altLang="zh-CN" sz="2200">
                <a:solidFill>
                  <a:srgbClr val="000000"/>
                </a:solidFill>
              </a:rPr>
              <a:t>②最大受益国都是美国</a:t>
            </a:r>
            <a:endParaRPr lang="zh-CN" altLang="zh-CN" sz="2200">
              <a:solidFill>
                <a:srgbClr val="000000"/>
              </a:solidFill>
            </a:endParaRPr>
          </a:p>
          <a:p>
            <a:pPr marL="431800" marR="0" lvl="0" indent="19050" hangingPunct="0">
              <a:lnSpc>
                <a:spcPct val="150000"/>
              </a:lnSpc>
              <a:spcBef>
                <a:spcPct val="0"/>
              </a:spcBef>
            </a:pPr>
            <a:r>
              <a:rPr lang="zh-CN" altLang="zh-CN" sz="2200">
                <a:solidFill>
                  <a:srgbClr val="000000"/>
                </a:solidFill>
              </a:rPr>
              <a:t>③都涉及中国问题，并损害中国主权</a:t>
            </a:r>
            <a:endParaRPr lang="zh-CN" altLang="zh-CN" sz="2200">
              <a:solidFill>
                <a:srgbClr val="000000"/>
              </a:solidFill>
            </a:endParaRPr>
          </a:p>
          <a:p>
            <a:pPr marL="431800" marR="0" lvl="0" indent="19050" hangingPunct="0">
              <a:lnSpc>
                <a:spcPct val="150000"/>
              </a:lnSpc>
              <a:spcBef>
                <a:spcPct val="0"/>
              </a:spcBef>
            </a:pPr>
            <a:r>
              <a:rPr lang="zh-CN" altLang="zh-CN" sz="2200">
                <a:solidFill>
                  <a:srgbClr val="000000"/>
                </a:solidFill>
              </a:rPr>
              <a:t>④本质上都是帝国主义列强重新瓜分世界的会议</a:t>
            </a:r>
            <a:endParaRPr lang="zh-CN" altLang="zh-CN" sz="2200">
              <a:solidFill>
                <a:srgbClr val="000000"/>
              </a:solidFill>
            </a:endParaRPr>
          </a:p>
          <a:p>
            <a:pPr marL="431800" marR="0" lvl="0" indent="19050" hangingPunct="0">
              <a:lnSpc>
                <a:spcPct val="150000"/>
              </a:lnSpc>
              <a:spcBef>
                <a:spcPct val="0"/>
              </a:spcBef>
            </a:pPr>
            <a:r>
              <a:rPr lang="en-US" altLang="zh-CN">
                <a:solidFill>
                  <a:srgbClr val="000000"/>
                </a:solidFill>
              </a:rPr>
              <a:t>A</a:t>
            </a:r>
            <a:r>
              <a:rPr lang="zh-CN" altLang="zh-CN">
                <a:solidFill>
                  <a:srgbClr val="000000"/>
                </a:solidFill>
              </a:rPr>
              <a:t>．①②③④</a:t>
            </a:r>
            <a:r>
              <a:rPr lang="en-US" altLang="zh-CN">
                <a:solidFill>
                  <a:srgbClr val="000000"/>
                </a:solidFill>
              </a:rPr>
              <a:t>  B</a:t>
            </a:r>
            <a:r>
              <a:rPr lang="zh-CN" altLang="zh-CN">
                <a:solidFill>
                  <a:srgbClr val="000000"/>
                </a:solidFill>
              </a:rPr>
              <a:t>．①②</a:t>
            </a:r>
            <a:r>
              <a:rPr lang="zh-CN" altLang="zh-CN">
                <a:solidFill>
                  <a:srgbClr val="000000"/>
                </a:solidFill>
              </a:rPr>
              <a:t>④</a:t>
            </a:r>
            <a:r>
              <a:rPr lang="en-US" altLang="zh-CN">
                <a:solidFill>
                  <a:srgbClr val="000000"/>
                </a:solidFill>
              </a:rPr>
              <a:t>     C</a:t>
            </a:r>
            <a:r>
              <a:rPr lang="zh-CN" altLang="zh-CN">
                <a:solidFill>
                  <a:srgbClr val="000000"/>
                </a:solidFill>
              </a:rPr>
              <a:t>．①③④</a:t>
            </a:r>
            <a:r>
              <a:rPr lang="en-US" altLang="zh-CN">
                <a:solidFill>
                  <a:srgbClr val="000000"/>
                </a:solidFill>
              </a:rPr>
              <a:t>  </a:t>
            </a:r>
            <a:r>
              <a:rPr lang="en-US" altLang="zh-CN">
                <a:solidFill>
                  <a:srgbClr val="000000"/>
                </a:solidFill>
              </a:rPr>
              <a:t>  D</a:t>
            </a:r>
            <a:r>
              <a:rPr lang="zh-CN" altLang="zh-CN">
                <a:solidFill>
                  <a:srgbClr val="000000"/>
                </a:solidFill>
              </a:rPr>
              <a:t>．②③④</a:t>
            </a:r>
            <a:endParaRPr lang="zh-CN" altLang="zh-CN">
              <a:solidFill>
                <a:srgbClr val="000000"/>
              </a:solidFill>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0961" name="Rectangle 12"/>
          <p:cNvSpPr/>
          <p:nvPr/>
        </p:nvSpPr>
        <p:spPr>
          <a:xfrm>
            <a:off x="539750" y="842962"/>
            <a:ext cx="8010525" cy="2308225"/>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en-US" altLang="zh-CN">
                <a:solidFill>
                  <a:srgbClr val="984807"/>
                </a:solidFill>
              </a:rPr>
              <a:t>【</a:t>
            </a:r>
            <a:r>
              <a:rPr lang="zh-CN" altLang="en-US">
                <a:solidFill>
                  <a:srgbClr val="984807"/>
                </a:solidFill>
              </a:rPr>
              <a:t>点拨</a:t>
            </a:r>
            <a:r>
              <a:rPr lang="en-US" altLang="zh-CN">
                <a:solidFill>
                  <a:srgbClr val="984807"/>
                </a:solidFill>
              </a:rPr>
              <a:t>】</a:t>
            </a:r>
            <a:r>
              <a:rPr lang="zh-CN" altLang="zh-CN"/>
              <a:t>美国没有批准巴黎和会上签订的《凡尔赛条约》，因而没有从中获得最大利益。华盛顿会议最大的受益国是美国。故②不是两次会议的共同点，排除含②的</a:t>
            </a:r>
            <a:r>
              <a:rPr lang="en-US" altLang="zh-CN"/>
              <a:t>A</a:t>
            </a:r>
            <a:r>
              <a:rPr lang="zh-CN" altLang="zh-CN"/>
              <a:t>、</a:t>
            </a:r>
            <a:r>
              <a:rPr lang="en-US" altLang="zh-CN"/>
              <a:t>B</a:t>
            </a:r>
            <a:r>
              <a:rPr lang="zh-CN" altLang="zh-CN"/>
              <a:t>、</a:t>
            </a:r>
            <a:r>
              <a:rPr lang="en-US" altLang="zh-CN"/>
              <a:t>D</a:t>
            </a:r>
            <a:r>
              <a:rPr lang="zh-CN" altLang="zh-CN"/>
              <a:t>三项。</a:t>
            </a:r>
            <a:endParaRPr lang="zh-CN" altLang="zh-CN"/>
          </a:p>
        </p:txBody>
      </p:sp>
      <p:sp>
        <p:nvSpPr>
          <p:cNvPr id="40962" name="Rectangle 12"/>
          <p:cNvSpPr/>
          <p:nvPr/>
        </p:nvSpPr>
        <p:spPr>
          <a:xfrm>
            <a:off x="539750" y="3417888"/>
            <a:ext cx="1644650" cy="576262"/>
          </a:xfrm>
          <a:prstGeom prst="rect">
            <a:avLst/>
          </a:prstGeom>
          <a:noFill/>
          <a:ln>
            <a:noFill/>
            <a:miter lim="800000"/>
          </a:ln>
        </p:spPr>
        <p:txBody>
          <a:bodyPr wrap="none"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eaLnBrk="0" hangingPunct="0">
              <a:lnSpc>
                <a:spcPct val="150000"/>
              </a:lnSpc>
            </a:pPr>
            <a:r>
              <a:rPr lang="en-US" altLang="zh-CN">
                <a:solidFill>
                  <a:srgbClr val="984807"/>
                </a:solidFill>
              </a:rPr>
              <a:t>【</a:t>
            </a:r>
            <a:r>
              <a:rPr lang="zh-CN" altLang="en-US">
                <a:solidFill>
                  <a:srgbClr val="984807"/>
                </a:solidFill>
              </a:rPr>
              <a:t>答案</a:t>
            </a:r>
            <a:r>
              <a:rPr lang="en-US" altLang="zh-CN">
                <a:solidFill>
                  <a:srgbClr val="984807"/>
                </a:solidFill>
              </a:rPr>
              <a:t>】</a:t>
            </a:r>
            <a:r>
              <a:rPr lang="en-US" altLang="zh-CN"/>
              <a:t>C</a:t>
            </a:r>
            <a:endParaRPr lang="en-US" altLang="zh-CN"/>
          </a:p>
        </p:txBody>
      </p:sp>
      <p:pic>
        <p:nvPicPr>
          <p:cNvPr id="40963"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40961"/>
                                        </p:tgtEl>
                                        <p:attrNameLst>
                                          <p:attrName>style.visibility</p:attrName>
                                        </p:attrNameLst>
                                      </p:cBhvr>
                                      <p:to>
                                        <p:strVal val="visible"/>
                                      </p:to>
                                    </p:set>
                                    <p:animEffect transition="in" filter="wipe(left)">
                                      <p:cBhvr additive="base">
                                        <p:cTn id="7" dur="500" fill="hold"/>
                                        <p:tgtEl>
                                          <p:spTgt spid="40961"/>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40962"/>
                                        </p:tgtEl>
                                        <p:attrNameLst>
                                          <p:attrName>style.visibility</p:attrName>
                                        </p:attrNameLst>
                                      </p:cBhvr>
                                      <p:to>
                                        <p:strVal val="visible"/>
                                      </p:to>
                                    </p:set>
                                    <p:animEffect transition="in" filter="wipe(left)">
                                      <p:cBhvr additive="base">
                                        <p:cTn id="13" dur="500" fill="hold"/>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1" grpId="0"/>
      <p:bldP spid="40962" grpId="1"/>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1985" name="内容占位符 1"/>
          <p:cNvSpPr txBox="1">
            <a:spLocks noChangeArrowheads="1"/>
          </p:cNvSpPr>
          <p:nvPr/>
        </p:nvSpPr>
        <p:spPr bwMode="auto">
          <a:xfrm>
            <a:off x="441325" y="744538"/>
            <a:ext cx="8120063"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nchorCtr="0"/>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vl6pPr marL="25146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6pPr>
            <a:lvl7pPr marL="29718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7pPr>
            <a:lvl8pPr marL="34290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8pPr>
            <a:lvl9pPr marL="3886200" indent="-228600" eaLnBrk="0" fontAlgn="base" hangingPunct="0">
              <a:spcBef>
                <a:spcPct val="0"/>
              </a:spcBef>
              <a:spcAft>
                <a:spcPct val="0"/>
              </a:spcAft>
              <a:defRPr lang="zh-CN" altLang="en-US" sz="2400" b="1">
                <a:solidFill>
                  <a:srgbClr val="C00000"/>
                </a:solidFill>
                <a:latin typeface="Times New Roman" pitchFamily="18" charset="0"/>
                <a:ea typeface="宋体" pitchFamily="2" charset="-122"/>
              </a:defRPr>
            </a:lvl9pPr>
          </a:lstStyle>
          <a:p>
            <a:pPr marL="431800" marR="0" lvl="0" indent="-457200" eaLnBrk="0" hangingPunct="0">
              <a:lnSpc>
                <a:spcPct val="150000"/>
              </a:lnSpc>
            </a:pPr>
            <a:r>
              <a:rPr lang="en-US" altLang="zh-CN">
                <a:solidFill>
                  <a:schemeClr val="tx1"/>
                </a:solidFill>
              </a:rPr>
              <a:t>7</a:t>
            </a:r>
            <a:r>
              <a:rPr lang="zh-CN" altLang="zh-CN">
                <a:solidFill>
                  <a:schemeClr val="tx1"/>
                </a:solidFill>
              </a:rPr>
              <a:t>．阅读材料，回答问题。</a:t>
            </a:r>
            <a:endParaRPr lang="zh-CN" altLang="zh-CN">
              <a:solidFill>
                <a:schemeClr val="tx1"/>
              </a:solidFill>
            </a:endParaRPr>
          </a:p>
          <a:p>
            <a:pPr marL="538480" marR="0" lvl="0" indent="-50800" eaLnBrk="0" hangingPunct="0">
              <a:lnSpc>
                <a:spcPct val="150000"/>
              </a:lnSpc>
            </a:pPr>
            <a:r>
              <a:rPr lang="zh-CN" altLang="zh-CN" sz="2200">
                <a:solidFill>
                  <a:schemeClr val="tx1"/>
                </a:solidFill>
              </a:rPr>
              <a:t>材料一　在巴黎和会上，</a:t>
            </a:r>
            <a:r>
              <a:rPr lang="en-US" altLang="zh-CN" sz="2200">
                <a:solidFill>
                  <a:schemeClr val="tx1"/>
                </a:solidFill>
              </a:rPr>
              <a:t>“</a:t>
            </a:r>
            <a:r>
              <a:rPr lang="zh-CN" altLang="zh-CN" sz="2200">
                <a:solidFill>
                  <a:schemeClr val="tx1"/>
                </a:solidFill>
              </a:rPr>
              <a:t>百灵鸟</a:t>
            </a:r>
            <a:r>
              <a:rPr lang="en-US" altLang="zh-CN" sz="2200">
                <a:solidFill>
                  <a:schemeClr val="tx1"/>
                </a:solidFill>
              </a:rPr>
              <a:t>”——</a:t>
            </a:r>
            <a:r>
              <a:rPr lang="zh-CN" altLang="zh-CN" sz="2200">
                <a:solidFill>
                  <a:schemeClr val="tx1"/>
                </a:solidFill>
              </a:rPr>
              <a:t>威尔逊极力想使美国登上第一大国的宝座，称霸世界。但美国在国际舞台上毕竟根基不深，它的海军不如英国，陆军不如法国，美妙的幻想一旦碰到</a:t>
            </a:r>
            <a:r>
              <a:rPr lang="en-US" altLang="zh-CN" sz="2200">
                <a:solidFill>
                  <a:schemeClr val="tx1"/>
                </a:solidFill>
              </a:rPr>
              <a:t>“</a:t>
            </a:r>
            <a:r>
              <a:rPr lang="zh-CN" altLang="zh-CN" sz="2200">
                <a:solidFill>
                  <a:schemeClr val="tx1"/>
                </a:solidFill>
              </a:rPr>
              <a:t>老虎</a:t>
            </a:r>
            <a:r>
              <a:rPr lang="en-US" altLang="zh-CN" sz="2200">
                <a:solidFill>
                  <a:schemeClr val="tx1"/>
                </a:solidFill>
              </a:rPr>
              <a:t>”(</a:t>
            </a:r>
            <a:r>
              <a:rPr lang="zh-CN" altLang="zh-CN" sz="2200">
                <a:solidFill>
                  <a:schemeClr val="tx1"/>
                </a:solidFill>
              </a:rPr>
              <a:t>指法国总理克里孟梭</a:t>
            </a:r>
            <a:r>
              <a:rPr lang="en-US" altLang="zh-CN" sz="2200">
                <a:solidFill>
                  <a:schemeClr val="tx1"/>
                </a:solidFill>
              </a:rPr>
              <a:t>)</a:t>
            </a:r>
            <a:r>
              <a:rPr lang="zh-CN" altLang="zh-CN" sz="2200">
                <a:solidFill>
                  <a:schemeClr val="tx1"/>
                </a:solidFill>
              </a:rPr>
              <a:t>讲究实际的强硬主张和</a:t>
            </a:r>
            <a:r>
              <a:rPr lang="en-US" altLang="zh-CN" sz="2200">
                <a:solidFill>
                  <a:schemeClr val="tx1"/>
                </a:solidFill>
              </a:rPr>
              <a:t>“</a:t>
            </a:r>
            <a:r>
              <a:rPr lang="zh-CN" altLang="zh-CN" sz="2200">
                <a:solidFill>
                  <a:schemeClr val="tx1"/>
                </a:solidFill>
              </a:rPr>
              <a:t>狐狸</a:t>
            </a:r>
            <a:r>
              <a:rPr lang="en-US" altLang="zh-CN" sz="2200">
                <a:solidFill>
                  <a:schemeClr val="tx1"/>
                </a:solidFill>
              </a:rPr>
              <a:t>”(</a:t>
            </a:r>
            <a:r>
              <a:rPr lang="zh-CN" altLang="zh-CN" sz="2200">
                <a:solidFill>
                  <a:schemeClr val="tx1"/>
                </a:solidFill>
              </a:rPr>
              <a:t>指英国首相劳合</a:t>
            </a:r>
            <a:r>
              <a:rPr lang="en-US" altLang="zh-CN" sz="2200">
                <a:solidFill>
                  <a:schemeClr val="tx1"/>
                </a:solidFill>
              </a:rPr>
              <a:t>·</a:t>
            </a:r>
            <a:r>
              <a:rPr lang="zh-CN" altLang="zh-CN" sz="2200">
                <a:solidFill>
                  <a:schemeClr val="tx1"/>
                </a:solidFill>
              </a:rPr>
              <a:t>乔治</a:t>
            </a:r>
            <a:r>
              <a:rPr lang="en-US" altLang="zh-CN" sz="2200">
                <a:solidFill>
                  <a:schemeClr val="tx1"/>
                </a:solidFill>
              </a:rPr>
              <a:t>)</a:t>
            </a:r>
            <a:r>
              <a:rPr lang="zh-CN" altLang="zh-CN" sz="2200">
                <a:solidFill>
                  <a:schemeClr val="tx1"/>
                </a:solidFill>
              </a:rPr>
              <a:t>斤斤计较的商人政策，</a:t>
            </a:r>
            <a:r>
              <a:rPr lang="en-US" altLang="zh-CN" sz="2200">
                <a:solidFill>
                  <a:schemeClr val="tx1"/>
                </a:solidFill>
              </a:rPr>
              <a:t>“</a:t>
            </a:r>
            <a:r>
              <a:rPr lang="zh-CN" altLang="zh-CN" sz="2200">
                <a:solidFill>
                  <a:schemeClr val="tx1"/>
                </a:solidFill>
              </a:rPr>
              <a:t>百灵鸟</a:t>
            </a:r>
            <a:r>
              <a:rPr lang="en-US" altLang="zh-CN" sz="2200">
                <a:solidFill>
                  <a:schemeClr val="tx1"/>
                </a:solidFill>
              </a:rPr>
              <a:t>”</a:t>
            </a:r>
            <a:r>
              <a:rPr lang="zh-CN" altLang="zh-CN" sz="2200">
                <a:solidFill>
                  <a:schemeClr val="tx1"/>
                </a:solidFill>
              </a:rPr>
              <a:t>就变成了</a:t>
            </a:r>
            <a:r>
              <a:rPr lang="en-US" altLang="zh-CN" sz="2200">
                <a:solidFill>
                  <a:schemeClr val="tx1"/>
                </a:solidFill>
              </a:rPr>
              <a:t>“</a:t>
            </a:r>
            <a:r>
              <a:rPr lang="zh-CN" altLang="zh-CN" sz="2200">
                <a:solidFill>
                  <a:schemeClr val="tx1"/>
                </a:solidFill>
              </a:rPr>
              <a:t>一个十足的傻瓜</a:t>
            </a:r>
            <a:r>
              <a:rPr lang="en-US" altLang="zh-CN" sz="2200">
                <a:solidFill>
                  <a:schemeClr val="tx1"/>
                </a:solidFill>
              </a:rPr>
              <a:t>”“</a:t>
            </a:r>
            <a:r>
              <a:rPr lang="zh-CN" altLang="zh-CN" sz="2200">
                <a:solidFill>
                  <a:schemeClr val="tx1"/>
                </a:solidFill>
              </a:rPr>
              <a:t>又聋又哑的堂吉诃德</a:t>
            </a:r>
            <a:r>
              <a:rPr lang="en-US" altLang="zh-CN" sz="2200">
                <a:solidFill>
                  <a:schemeClr val="tx1"/>
                </a:solidFill>
              </a:rPr>
              <a:t>”</a:t>
            </a:r>
            <a:r>
              <a:rPr lang="zh-CN" altLang="zh-CN" sz="2200">
                <a:solidFill>
                  <a:schemeClr val="tx1"/>
                </a:solidFill>
              </a:rPr>
              <a:t>。</a:t>
            </a:r>
            <a:endParaRPr lang="en-US" altLang="zh-CN" sz="2200">
              <a:solidFill>
                <a:schemeClr val="tx1"/>
              </a:solidFill>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3009" name="矩形 1"/>
          <p:cNvSpPr/>
          <p:nvPr/>
        </p:nvSpPr>
        <p:spPr>
          <a:xfrm>
            <a:off x="539750" y="700088"/>
            <a:ext cx="7993062" cy="11303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450850" lvl="0" indent="-450850">
              <a:lnSpc>
                <a:spcPct val="150000"/>
              </a:lnSpc>
            </a:pPr>
            <a:r>
              <a:rPr lang="en-US" altLang="zh-CN">
                <a:solidFill>
                  <a:schemeClr val="tx1"/>
                </a:solidFill>
              </a:rPr>
              <a:t>(1)</a:t>
            </a:r>
            <a:r>
              <a:rPr lang="zh-CN" altLang="zh-CN">
                <a:solidFill>
                  <a:schemeClr val="tx1"/>
                </a:solidFill>
              </a:rPr>
              <a:t>根据材料一，分析</a:t>
            </a:r>
            <a:r>
              <a:rPr lang="en-US" altLang="zh-CN">
                <a:solidFill>
                  <a:schemeClr val="tx1"/>
                </a:solidFill>
              </a:rPr>
              <a:t>“</a:t>
            </a:r>
            <a:r>
              <a:rPr lang="zh-CN" altLang="zh-CN">
                <a:solidFill>
                  <a:schemeClr val="tx1"/>
                </a:solidFill>
              </a:rPr>
              <a:t>百灵鸟</a:t>
            </a:r>
            <a:r>
              <a:rPr lang="en-US" altLang="zh-CN">
                <a:solidFill>
                  <a:schemeClr val="tx1"/>
                </a:solidFill>
              </a:rPr>
              <a:t>”</a:t>
            </a:r>
            <a:r>
              <a:rPr lang="zh-CN" altLang="zh-CN">
                <a:solidFill>
                  <a:schemeClr val="tx1"/>
                </a:solidFill>
              </a:rPr>
              <a:t>外交的尴尬是否仅仅是因为</a:t>
            </a:r>
            <a:r>
              <a:rPr lang="en-US" altLang="zh-CN">
                <a:solidFill>
                  <a:schemeClr val="tx1"/>
                </a:solidFill>
              </a:rPr>
              <a:t>“</a:t>
            </a:r>
            <a:r>
              <a:rPr lang="zh-CN" altLang="zh-CN">
                <a:solidFill>
                  <a:schemeClr val="tx1"/>
                </a:solidFill>
              </a:rPr>
              <a:t>老虎</a:t>
            </a:r>
            <a:r>
              <a:rPr lang="en-US" altLang="zh-CN">
                <a:solidFill>
                  <a:schemeClr val="tx1"/>
                </a:solidFill>
              </a:rPr>
              <a:t>”</a:t>
            </a:r>
            <a:r>
              <a:rPr lang="zh-CN" altLang="zh-CN">
                <a:solidFill>
                  <a:schemeClr val="tx1"/>
                </a:solidFill>
              </a:rPr>
              <a:t>的强硬和</a:t>
            </a:r>
            <a:r>
              <a:rPr lang="en-US" altLang="zh-CN">
                <a:solidFill>
                  <a:schemeClr val="tx1"/>
                </a:solidFill>
              </a:rPr>
              <a:t>“</a:t>
            </a:r>
            <a:r>
              <a:rPr lang="zh-CN" altLang="zh-CN">
                <a:solidFill>
                  <a:schemeClr val="tx1"/>
                </a:solidFill>
              </a:rPr>
              <a:t>狐狸</a:t>
            </a:r>
            <a:r>
              <a:rPr lang="en-US" altLang="zh-CN">
                <a:solidFill>
                  <a:schemeClr val="tx1"/>
                </a:solidFill>
              </a:rPr>
              <a:t>”</a:t>
            </a:r>
            <a:r>
              <a:rPr lang="zh-CN" altLang="zh-CN">
                <a:solidFill>
                  <a:schemeClr val="tx1"/>
                </a:solidFill>
              </a:rPr>
              <a:t>的狡猾。</a:t>
            </a:r>
            <a:endParaRPr lang="zh-CN" altLang="zh-CN">
              <a:solidFill>
                <a:schemeClr val="tx1"/>
              </a:solidFill>
            </a:endParaRPr>
          </a:p>
        </p:txBody>
      </p:sp>
      <p:sp>
        <p:nvSpPr>
          <p:cNvPr id="43010" name="Rectangle 12"/>
          <p:cNvSpPr/>
          <p:nvPr/>
        </p:nvSpPr>
        <p:spPr>
          <a:xfrm>
            <a:off x="973138" y="1924050"/>
            <a:ext cx="7631112" cy="1684338"/>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不是。主要是因为当时美国的综合实力还不足以压制英、法</a:t>
            </a:r>
            <a:r>
              <a:rPr lang="en-US" altLang="zh-CN"/>
              <a:t>(</a:t>
            </a:r>
            <a:r>
              <a:rPr lang="zh-CN" altLang="zh-CN"/>
              <a:t>美国在国际舞台上根基不深，海军不如英国，陆军不如法国</a:t>
            </a:r>
            <a:r>
              <a:rPr lang="en-US" altLang="zh-CN"/>
              <a:t>)</a:t>
            </a:r>
            <a:r>
              <a:rPr lang="zh-CN" altLang="zh-CN"/>
              <a:t>。</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3010"/>
                                        </p:tgtEl>
                                        <p:attrNameLst>
                                          <p:attrName>style.visibility</p:attrName>
                                        </p:attrNameLst>
                                      </p:cBhvr>
                                      <p:to>
                                        <p:strVal val="visible"/>
                                      </p:to>
                                    </p:set>
                                    <p:animEffect transition="in" filter="wipe(left)">
                                      <p:cBhvr additive="base">
                                        <p:cTn id="7" dur="500" fill="hold"/>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4033" name="矩形 1"/>
          <p:cNvSpPr>
            <a:spLocks noChangeArrowheads="1"/>
          </p:cNvSpPr>
          <p:nvPr/>
        </p:nvSpPr>
        <p:spPr bwMode="auto">
          <a:xfrm>
            <a:off x="468313" y="484188"/>
            <a:ext cx="8280400"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0" marR="0" lvl="0" indent="0">
              <a:lnSpc>
                <a:spcPct val="150000"/>
              </a:lnSpc>
            </a:pPr>
            <a:r>
              <a:rPr lang="zh-CN" altLang="zh-CN">
                <a:solidFill>
                  <a:schemeClr val="tx1"/>
                </a:solidFill>
              </a:rPr>
              <a:t>材料二　</a:t>
            </a:r>
            <a:r>
              <a:rPr lang="zh-CN" altLang="zh-CN" sz="2200">
                <a:solidFill>
                  <a:schemeClr val="tx1"/>
                </a:solidFill>
              </a:rPr>
              <a:t>在巴黎和会上，法国以明确的方式提出要求，主要有两点：第一，</a:t>
            </a:r>
            <a:r>
              <a:rPr lang="en-US" altLang="zh-CN" sz="2200">
                <a:solidFill>
                  <a:schemeClr val="tx1"/>
                </a:solidFill>
              </a:rPr>
              <a:t>“</a:t>
            </a:r>
            <a:r>
              <a:rPr lang="zh-CN" altLang="zh-CN" sz="2200">
                <a:solidFill>
                  <a:schemeClr val="tx1"/>
                </a:solidFill>
              </a:rPr>
              <a:t>阿尔萨斯必须归还给我们，应按照</a:t>
            </a:r>
            <a:r>
              <a:rPr lang="en-US" altLang="zh-CN" sz="2200">
                <a:solidFill>
                  <a:schemeClr val="tx1"/>
                </a:solidFill>
              </a:rPr>
              <a:t>1790</a:t>
            </a:r>
            <a:r>
              <a:rPr lang="zh-CN" altLang="zh-CN" sz="2200">
                <a:solidFill>
                  <a:schemeClr val="tx1"/>
                </a:solidFill>
              </a:rPr>
              <a:t>年前的边界归还</a:t>
            </a:r>
            <a:r>
              <a:rPr lang="en-US" altLang="zh-CN" sz="2200">
                <a:solidFill>
                  <a:schemeClr val="tx1"/>
                </a:solidFill>
              </a:rPr>
              <a:t>……”</a:t>
            </a:r>
            <a:r>
              <a:rPr lang="zh-CN" altLang="zh-CN" sz="2200">
                <a:solidFill>
                  <a:schemeClr val="tx1"/>
                </a:solidFill>
              </a:rPr>
              <a:t>第二，法国政府</a:t>
            </a:r>
            <a:r>
              <a:rPr lang="en-US" altLang="zh-CN" sz="2200">
                <a:solidFill>
                  <a:schemeClr val="tx1"/>
                </a:solidFill>
              </a:rPr>
              <a:t>“</a:t>
            </a:r>
            <a:r>
              <a:rPr lang="zh-CN" altLang="zh-CN" sz="2200">
                <a:solidFill>
                  <a:schemeClr val="tx1"/>
                </a:solidFill>
              </a:rPr>
              <a:t>希望看到莱茵河以西的领土和德意志帝国分开，并成立一个类似缓冲国的国家</a:t>
            </a:r>
            <a:r>
              <a:rPr lang="en-US" altLang="zh-CN" sz="2200">
                <a:solidFill>
                  <a:schemeClr val="tx1"/>
                </a:solidFill>
              </a:rPr>
              <a:t>”</a:t>
            </a:r>
            <a:r>
              <a:rPr lang="zh-CN" altLang="zh-CN" sz="2200">
                <a:solidFill>
                  <a:schemeClr val="tx1"/>
                </a:solidFill>
              </a:rPr>
              <a:t>，以防止德国东山再起。</a:t>
            </a:r>
            <a:endParaRPr lang="en-US" altLang="zh-CN" sz="2200">
              <a:solidFill>
                <a:schemeClr val="tx1"/>
              </a:solidFill>
            </a:endParaRPr>
          </a:p>
          <a:p>
            <a:pPr marL="450850" marR="0" lvl="0" indent="-450850">
              <a:lnSpc>
                <a:spcPct val="150000"/>
              </a:lnSpc>
            </a:pPr>
            <a:r>
              <a:rPr lang="en-US" altLang="zh-CN">
                <a:solidFill>
                  <a:schemeClr val="tx1"/>
                </a:solidFill>
              </a:rPr>
              <a:t>(2)</a:t>
            </a:r>
            <a:r>
              <a:rPr lang="zh-CN" altLang="zh-CN">
                <a:solidFill>
                  <a:schemeClr val="tx1"/>
                </a:solidFill>
              </a:rPr>
              <a:t>根据材料二并结合所学知识，说出法国处理德国的原则以及法国为什么要这样做。</a:t>
            </a:r>
            <a:endParaRPr lang="zh-CN" altLang="zh-CN">
              <a:solidFill>
                <a:schemeClr val="tx1"/>
              </a:solidFill>
            </a:endParaRPr>
          </a:p>
          <a:p>
            <a:pPr marL="0" marR="0" lvl="0" indent="0">
              <a:lnSpc>
                <a:spcPct val="150000"/>
              </a:lnSpc>
            </a:pPr>
            <a:endParaRPr lang="zh-CN" altLang="zh-CN">
              <a:solidFill>
                <a:schemeClr val="tx1"/>
              </a:solidFill>
            </a:endParaRPr>
          </a:p>
        </p:txBody>
      </p:sp>
      <p:sp>
        <p:nvSpPr>
          <p:cNvPr id="44034" name="Rectangle 12"/>
          <p:cNvSpPr/>
          <p:nvPr/>
        </p:nvSpPr>
        <p:spPr>
          <a:xfrm>
            <a:off x="901700" y="3529012"/>
            <a:ext cx="7631112" cy="1130300"/>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原则：严厉制裁德国。</a:t>
            </a:r>
            <a:endParaRPr lang="en-US" altLang="zh-CN"/>
          </a:p>
          <a:p>
            <a:pPr lvl="0">
              <a:lnSpc>
                <a:spcPct val="150000"/>
              </a:lnSpc>
            </a:pPr>
            <a:r>
              <a:rPr lang="zh-CN" altLang="zh-CN"/>
              <a:t>原因：法国为了防止德国东山再起，企图称霸欧洲。</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4034"/>
                                        </p:tgtEl>
                                        <p:attrNameLst>
                                          <p:attrName>style.visibility</p:attrName>
                                        </p:attrNameLst>
                                      </p:cBhvr>
                                      <p:to>
                                        <p:strVal val="visible"/>
                                      </p:to>
                                    </p:set>
                                    <p:animEffect transition="in" filter="wipe(left)">
                                      <p:cBhvr additive="base">
                                        <p:cTn id="7" dur="500" fill="hold"/>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5057" name="矩形 1"/>
          <p:cNvSpPr>
            <a:spLocks noChangeArrowheads="1"/>
          </p:cNvSpPr>
          <p:nvPr/>
        </p:nvSpPr>
        <p:spPr bwMode="auto">
          <a:xfrm>
            <a:off x="468313" y="628650"/>
            <a:ext cx="82804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0" marR="0" lvl="0" indent="0">
              <a:lnSpc>
                <a:spcPct val="150000"/>
              </a:lnSpc>
            </a:pPr>
            <a:r>
              <a:rPr lang="zh-CN" altLang="zh-CN">
                <a:solidFill>
                  <a:schemeClr val="tx1"/>
                </a:solidFill>
              </a:rPr>
              <a:t>材料三　在和会上，</a:t>
            </a:r>
            <a:r>
              <a:rPr lang="en-US" altLang="zh-CN">
                <a:solidFill>
                  <a:schemeClr val="tx1"/>
                </a:solidFill>
              </a:rPr>
              <a:t>“</a:t>
            </a:r>
            <a:r>
              <a:rPr lang="zh-CN" altLang="zh-CN">
                <a:solidFill>
                  <a:schemeClr val="tx1"/>
                </a:solidFill>
              </a:rPr>
              <a:t>沉默的小伙伴</a:t>
            </a:r>
            <a:r>
              <a:rPr lang="en-US" altLang="zh-CN">
                <a:solidFill>
                  <a:schemeClr val="tx1"/>
                </a:solidFill>
              </a:rPr>
              <a:t>”——</a:t>
            </a:r>
            <a:r>
              <a:rPr lang="zh-CN" altLang="zh-CN">
                <a:solidFill>
                  <a:schemeClr val="tx1"/>
                </a:solidFill>
              </a:rPr>
              <a:t>日本内阁大臣牧野对涉及远东的问题争吵不休，毫不相让，对欧洲事务则漠不关心，为的是不至于引起欧洲列强的反感。</a:t>
            </a:r>
            <a:endParaRPr lang="en-US" altLang="zh-CN">
              <a:solidFill>
                <a:schemeClr val="tx1"/>
              </a:solidFill>
            </a:endParaRPr>
          </a:p>
          <a:p>
            <a:pPr marL="355600" marR="0" lvl="0" indent="-355600">
              <a:lnSpc>
                <a:spcPct val="150000"/>
              </a:lnSpc>
            </a:pPr>
            <a:r>
              <a:rPr lang="en-US" altLang="zh-CN">
                <a:solidFill>
                  <a:schemeClr val="tx1"/>
                </a:solidFill>
              </a:rPr>
              <a:t>(3)</a:t>
            </a:r>
            <a:r>
              <a:rPr lang="zh-CN" altLang="zh-CN">
                <a:solidFill>
                  <a:schemeClr val="tx1"/>
                </a:solidFill>
              </a:rPr>
              <a:t>根据材料三，说说牧野做</a:t>
            </a:r>
            <a:r>
              <a:rPr lang="en-US" altLang="zh-CN">
                <a:solidFill>
                  <a:schemeClr val="tx1"/>
                </a:solidFill>
              </a:rPr>
              <a:t>“</a:t>
            </a:r>
            <a:r>
              <a:rPr lang="zh-CN" altLang="zh-CN">
                <a:solidFill>
                  <a:schemeClr val="tx1"/>
                </a:solidFill>
              </a:rPr>
              <a:t>沉默的小伙伴</a:t>
            </a:r>
            <a:r>
              <a:rPr lang="en-US" altLang="zh-CN">
                <a:solidFill>
                  <a:schemeClr val="tx1"/>
                </a:solidFill>
              </a:rPr>
              <a:t>”</a:t>
            </a:r>
            <a:r>
              <a:rPr lang="zh-CN" altLang="zh-CN">
                <a:solidFill>
                  <a:schemeClr val="tx1"/>
                </a:solidFill>
              </a:rPr>
              <a:t>的目的是什么。根据材料三和所学知识，说明日本主要争取的地区是哪里。</a:t>
            </a:r>
            <a:endParaRPr lang="zh-CN" altLang="zh-CN">
              <a:solidFill>
                <a:schemeClr val="tx1"/>
              </a:solidFill>
            </a:endParaRPr>
          </a:p>
          <a:p>
            <a:pPr marL="0" marR="0" lvl="0" indent="0">
              <a:lnSpc>
                <a:spcPct val="150000"/>
              </a:lnSpc>
            </a:pPr>
            <a:endParaRPr lang="zh-CN" altLang="zh-CN">
              <a:solidFill>
                <a:schemeClr val="tx1"/>
              </a:solidFill>
            </a:endParaRPr>
          </a:p>
        </p:txBody>
      </p:sp>
      <p:sp>
        <p:nvSpPr>
          <p:cNvPr id="45058" name="Rectangle 12"/>
          <p:cNvSpPr/>
          <p:nvPr/>
        </p:nvSpPr>
        <p:spPr>
          <a:xfrm>
            <a:off x="827088" y="3386138"/>
            <a:ext cx="7631112" cy="1130300"/>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不至于引起欧洲列强的反感。　</a:t>
            </a:r>
            <a:endParaRPr lang="en-US" altLang="zh-CN"/>
          </a:p>
          <a:p>
            <a:pPr lvl="0">
              <a:lnSpc>
                <a:spcPct val="150000"/>
              </a:lnSpc>
            </a:pPr>
            <a:r>
              <a:rPr lang="zh-CN" altLang="zh-CN"/>
              <a:t>日本在当时主要争取的地区是东亚，尤其是中国。</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5058"/>
                                        </p:tgtEl>
                                        <p:attrNameLst>
                                          <p:attrName>style.visibility</p:attrName>
                                        </p:attrNameLst>
                                      </p:cBhvr>
                                      <p:to>
                                        <p:strVal val="visible"/>
                                      </p:to>
                                    </p:set>
                                    <p:animEffect transition="in" filter="wipe(left)">
                                      <p:cBhvr additive="base">
                                        <p:cTn id="7" dur="500" fill="hold"/>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6081" name="矩形 1"/>
          <p:cNvSpPr>
            <a:spLocks noChangeArrowheads="1"/>
          </p:cNvSpPr>
          <p:nvPr/>
        </p:nvSpPr>
        <p:spPr bwMode="auto">
          <a:xfrm>
            <a:off x="468313" y="484188"/>
            <a:ext cx="8135938"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marL="0" marR="0" lvl="0" indent="0">
              <a:lnSpc>
                <a:spcPct val="150000"/>
              </a:lnSpc>
            </a:pPr>
            <a:r>
              <a:rPr lang="zh-CN" altLang="zh-CN">
                <a:solidFill>
                  <a:schemeClr val="tx1"/>
                </a:solidFill>
              </a:rPr>
              <a:t>材料四　</a:t>
            </a:r>
            <a:r>
              <a:rPr lang="zh-CN" altLang="zh-CN" sz="2200">
                <a:solidFill>
                  <a:schemeClr val="tx1"/>
                </a:solidFill>
              </a:rPr>
              <a:t>顾维钧作为中国全权代表之一出席了巴黎和会。会上，针对日本代表对山东的无理要求，他据理力争，但最后，美、英、法三国首脑不顾中国代表的强烈抗议，仍然宣布让日本继承德国在山东的一切权益。</a:t>
            </a:r>
            <a:endParaRPr lang="en-US" altLang="zh-CN" sz="2200">
              <a:solidFill>
                <a:schemeClr val="tx1"/>
              </a:solidFill>
            </a:endParaRPr>
          </a:p>
          <a:p>
            <a:pPr marL="355600" marR="0" lvl="0" indent="-355600">
              <a:lnSpc>
                <a:spcPct val="150000"/>
              </a:lnSpc>
            </a:pPr>
            <a:r>
              <a:rPr lang="en-US" altLang="zh-CN">
                <a:solidFill>
                  <a:schemeClr val="tx1"/>
                </a:solidFill>
              </a:rPr>
              <a:t>(4)</a:t>
            </a:r>
            <a:r>
              <a:rPr lang="zh-CN" altLang="zh-CN">
                <a:solidFill>
                  <a:schemeClr val="tx1"/>
                </a:solidFill>
              </a:rPr>
              <a:t>顾维钧据理力争，最终未能挽救山东，这说明了什么？指出巴黎和会的实质。</a:t>
            </a:r>
            <a:endParaRPr lang="zh-CN" altLang="zh-CN">
              <a:solidFill>
                <a:schemeClr val="tx1"/>
              </a:solidFill>
            </a:endParaRPr>
          </a:p>
          <a:p>
            <a:pPr marL="0" marR="0" lvl="0" indent="0">
              <a:lnSpc>
                <a:spcPct val="150000"/>
              </a:lnSpc>
            </a:pPr>
            <a:endParaRPr lang="zh-CN" altLang="zh-CN">
              <a:solidFill>
                <a:schemeClr val="tx1"/>
              </a:solidFill>
            </a:endParaRPr>
          </a:p>
        </p:txBody>
      </p:sp>
      <p:sp>
        <p:nvSpPr>
          <p:cNvPr id="46082" name="Rectangle 12"/>
          <p:cNvSpPr/>
          <p:nvPr/>
        </p:nvSpPr>
        <p:spPr>
          <a:xfrm>
            <a:off x="757238" y="3602038"/>
            <a:ext cx="7629525" cy="1130300"/>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弱国无外交。　</a:t>
            </a:r>
            <a:endParaRPr lang="en-US" altLang="zh-CN"/>
          </a:p>
          <a:p>
            <a:pPr lvl="0">
              <a:lnSpc>
                <a:spcPct val="150000"/>
              </a:lnSpc>
            </a:pPr>
            <a:r>
              <a:rPr lang="zh-CN" altLang="zh-CN"/>
              <a:t>帝国主义争夺世界霸权，重新瓜分世界的分赃会议。</a:t>
            </a:r>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6082"/>
                                        </p:tgtEl>
                                        <p:attrNameLst>
                                          <p:attrName>style.visibility</p:attrName>
                                        </p:attrNameLst>
                                      </p:cBhvr>
                                      <p:to>
                                        <p:strVal val="visible"/>
                                      </p:to>
                                    </p:set>
                                    <p:animEffect transition="in" filter="wipe(left)">
                                      <p:cBhvr additive="base">
                                        <p:cTn id="7" dur="500" fill="hold"/>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7105" name="矩形 1"/>
          <p:cNvSpPr/>
          <p:nvPr/>
        </p:nvSpPr>
        <p:spPr>
          <a:xfrm>
            <a:off x="468312" y="850900"/>
            <a:ext cx="8135938" cy="46196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r>
              <a:rPr lang="en-US" altLang="zh-CN">
                <a:solidFill>
                  <a:schemeClr val="tx1"/>
                </a:solidFill>
              </a:rPr>
              <a:t>(5)</a:t>
            </a:r>
            <a:r>
              <a:rPr lang="zh-CN" altLang="zh-CN">
                <a:solidFill>
                  <a:schemeClr val="tx1"/>
                </a:solidFill>
              </a:rPr>
              <a:t>综合上述材料，说说巴黎和会给了我们什么启示。</a:t>
            </a:r>
            <a:endParaRPr lang="zh-CN" altLang="zh-CN">
              <a:solidFill>
                <a:schemeClr val="tx1"/>
              </a:solidFill>
            </a:endParaRPr>
          </a:p>
        </p:txBody>
      </p:sp>
      <p:sp>
        <p:nvSpPr>
          <p:cNvPr id="47106" name="Rectangle 12"/>
          <p:cNvSpPr/>
          <p:nvPr/>
        </p:nvSpPr>
        <p:spPr>
          <a:xfrm>
            <a:off x="938212" y="1420812"/>
            <a:ext cx="5505450" cy="646112"/>
          </a:xfrm>
          <a:prstGeom prst="rect">
            <a:avLst/>
          </a:prstGeom>
          <a:noFill/>
          <a:ln>
            <a:noFill/>
            <a:miter lim="800000"/>
          </a:ln>
        </p:spPr>
        <p:txBody>
          <a:bodyPr anchor="ctr"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2400" b="1" i="0" u="none" baseline="0">
                <a:solidFill>
                  <a:srgbClr val="C00000"/>
                </a:solidFill>
                <a:latin typeface="Times New Roman" pitchFamily="18" charset="0"/>
                <a:ea typeface="宋体" pitchFamily="2" charset="-122"/>
              </a:defRPr>
            </a:lvl5pPr>
          </a:lstStyle>
          <a:p>
            <a:pPr lvl="0">
              <a:lnSpc>
                <a:spcPct val="150000"/>
              </a:lnSpc>
            </a:pPr>
            <a:r>
              <a:rPr lang="zh-CN" altLang="zh-CN"/>
              <a:t>外交是综合国力的较量。</a:t>
            </a:r>
            <a:endParaRPr lang="zh-CN" altLang="zh-CN"/>
          </a:p>
        </p:txBody>
      </p:sp>
      <p:pic>
        <p:nvPicPr>
          <p:cNvPr id="47107" name="Picture 7" descr="C:\Users\Administrator\Desktop\习题课件\返回框.png">
            <a:hlinkClick r:id="rId3" action="ppaction://hlinksldjump"/>
          </p:cNvPr>
          <p:cNvPicPr/>
          <p:nvPr/>
        </p:nvPicPr>
        <p:blipFill>
          <a:blip r:embed="rId2"/>
          <a:stretch>
            <a:fillRect/>
          </a:stretch>
        </p:blipFill>
        <p:spPr>
          <a:xfrm>
            <a:off x="7596188" y="4270375"/>
            <a:ext cx="669925" cy="669925"/>
          </a:xfrm>
          <a:prstGeom prst="rect">
            <a:avLst/>
          </a:prstGeom>
          <a:noFill/>
          <a:ln>
            <a:noFill/>
            <a:miter lim="800000"/>
          </a:ln>
        </p:spPr>
      </p:pic>
      <p:pic>
        <p:nvPicPr>
          <p:cNvPr id="47108" name="New picture"/>
          <p:cNvPicPr/>
          <p:nvPr/>
        </p:nvPicPr>
        <p:blipFill>
          <a:blip r:embed="rId4"/>
          <a:stretch>
            <a:fillRect/>
          </a:stretch>
        </p:blipFill>
        <p:spPr>
          <a:xfrm>
            <a:off x="10350500" y="123317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7106"/>
                                        </p:tgtEl>
                                        <p:attrNameLst>
                                          <p:attrName>style.visibility</p:attrName>
                                        </p:attrNameLst>
                                      </p:cBhvr>
                                      <p:to>
                                        <p:strVal val="visible"/>
                                      </p:to>
                                    </p:set>
                                    <p:animEffect transition="in" filter="wipe(left)">
                                      <p:cBhvr additive="base">
                                        <p:cTn id="7" dur="500" fill="hold"/>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4.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95.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9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9.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0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3.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4.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1.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12.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9.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0.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5.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36.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1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3.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44.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1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1.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52.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59.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60.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6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5.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76.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83.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84.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88.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146</Paragraphs>
  <Slides>31</Slides>
  <Notes>1</Notes>
  <TotalTime>0</TotalTime>
  <HiddenSlides>0</HiddenSlides>
  <MMClips>0</MMClips>
  <ScaleCrop>0</ScaleCrop>
  <HeadingPairs>
    <vt:vector baseType="variant" size="4">
      <vt:variant>
        <vt:lpstr>Theme</vt:lpstr>
      </vt:variant>
      <vt:variant>
        <vt:i4>1</vt:i4>
      </vt:variant>
      <vt:variant>
        <vt:lpstr>Slide Titles</vt:lpstr>
      </vt:variant>
      <vt:variant>
        <vt:i4>31</vt:i4>
      </vt:variant>
    </vt:vector>
  </HeadingPairs>
  <TitlesOfParts>
    <vt:vector baseType="lpstr" size="32">
      <vt:lpstr>自定义设计方案</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2020-10-14T17:46:18.097</cp:lastPrinted>
  <dcterms:created xsi:type="dcterms:W3CDTF">2020-10-14T17:46:18Z</dcterms:created>
  <dcterms:modified xsi:type="dcterms:W3CDTF">2020-10-14T09:46:18Z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