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howSpecialPlsOnTitleSld="0">
  <p:sldMasterIdLst>
    <p:sldMasterId id="2147483650" r:id="rId1"/>
  </p:sldMasterIdLst>
  <p:notesMasterIdLst>
    <p:notesMasterId r:id="rId2"/>
  </p:notesMasterIdLst>
  <p:handoutMasterIdLst>
    <p:handoutMasterId r:id="rId3"/>
  </p:handoutMasterIdLst>
  <p:sldIdLst>
    <p:sldId id="257" r:id="rId4"/>
    <p:sldId id="772" r:id="rId5"/>
    <p:sldId id="794" r:id="rId6"/>
    <p:sldId id="582" r:id="rId7"/>
    <p:sldId id="746" r:id="rId8"/>
    <p:sldId id="806" r:id="rId9"/>
    <p:sldId id="807" r:id="rId10"/>
    <p:sldId id="808" r:id="rId11"/>
    <p:sldId id="809" r:id="rId12"/>
    <p:sldId id="810" r:id="rId13"/>
    <p:sldId id="811" r:id="rId14"/>
    <p:sldId id="812" r:id="rId15"/>
    <p:sldId id="813" r:id="rId16"/>
    <p:sldId id="814" r:id="rId17"/>
    <p:sldId id="815" r:id="rId18"/>
    <p:sldId id="816" r:id="rId19"/>
    <p:sldId id="817" r:id="rId20"/>
    <p:sldId id="818" r:id="rId21"/>
    <p:sldId id="819" r:id="rId22"/>
    <p:sldId id="830" r:id="rId23"/>
    <p:sldId id="831" r:id="rId24"/>
    <p:sldId id="832" r:id="rId25"/>
    <p:sldId id="833" r:id="rId26"/>
    <p:sldId id="834" r:id="rId27"/>
    <p:sldId id="835" r:id="rId28"/>
    <p:sldId id="836" r:id="rId29"/>
    <p:sldId id="837" r:id="rId30"/>
    <p:sldId id="838" r:id="rId31"/>
    <p:sldId id="577" r:id="rId32"/>
    <p:sldId id="747" r:id="rId33"/>
    <p:sldId id="800" r:id="rId34"/>
    <p:sldId id="801" r:id="rId35"/>
    <p:sldId id="802" r:id="rId36"/>
    <p:sldId id="803" r:id="rId37"/>
    <p:sldId id="804" r:id="rId38"/>
    <p:sldId id="805" r:id="rId39"/>
    <p:sldId id="839" r:id="rId40"/>
    <p:sldId id="840" r:id="rId41"/>
    <p:sldId id="841" r:id="rId42"/>
    <p:sldId id="844" r:id="rId43"/>
    <p:sldId id="845" r:id="rId44"/>
    <p:sldId id="846" r:id="rId45"/>
    <p:sldId id="856" r:id="rId46"/>
    <p:sldId id="857" r:id="rId47"/>
    <p:sldId id="858" r:id="rId48"/>
    <p:sldId id="859" r:id="rId49"/>
    <p:sldId id="860" r:id="rId50"/>
    <p:sldId id="847" r:id="rId51"/>
    <p:sldId id="848" r:id="rId52"/>
    <p:sldId id="849" r:id="rId53"/>
    <p:sldId id="850" r:id="rId54"/>
    <p:sldId id="851" r:id="rId55"/>
  </p:sldIdLst>
  <p:sldSz cx="11522075" cy="6480175"/>
  <p:notesSz cx="6858000" cy="9144000"/>
  <p:custDataLst>
    <p:tags r:id="rId56"/>
  </p:custDataLst>
  <p:defaultTextStyle>
    <a:defPPr>
      <a:defRPr lang="zh-CN"/>
    </a:defPPr>
    <a:lvl1pPr marL="0" indent="0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1pPr>
    <a:lvl2pPr marL="4556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2pPr>
    <a:lvl3pPr marL="9128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3pPr>
    <a:lvl4pPr marL="13700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4pPr>
    <a:lvl5pPr marL="1827212" indent="1588" algn="l" defTabSz="912812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2800" b="1" i="0" u="none" baseline="0">
        <a:solidFill>
          <a:srgbClr val="FF0000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3" autoAdjust="0"/>
    <p:restoredTop sz="99856" autoAdjust="0"/>
  </p:normalViewPr>
  <p:slideViewPr>
    <p:cSldViewPr>
      <p:cViewPr>
        <p:scale>
          <a:sx n="50" d="100"/>
          <a:sy n="5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slide" Target="slides/slide41.xml" /><Relationship Id="rId45" Type="http://schemas.openxmlformats.org/officeDocument/2006/relationships/slide" Target="slides/slide42.xml" /><Relationship Id="rId46" Type="http://schemas.openxmlformats.org/officeDocument/2006/relationships/slide" Target="slides/slide43.xml" /><Relationship Id="rId47" Type="http://schemas.openxmlformats.org/officeDocument/2006/relationships/slide" Target="slides/slide44.xml" /><Relationship Id="rId48" Type="http://schemas.openxmlformats.org/officeDocument/2006/relationships/slide" Target="slides/slide45.xml" /><Relationship Id="rId49" Type="http://schemas.openxmlformats.org/officeDocument/2006/relationships/slide" Target="slides/slide46.xml" /><Relationship Id="rId5" Type="http://schemas.openxmlformats.org/officeDocument/2006/relationships/slide" Target="slides/slide2.xml" /><Relationship Id="rId50" Type="http://schemas.openxmlformats.org/officeDocument/2006/relationships/slide" Target="slides/slide47.xml" /><Relationship Id="rId51" Type="http://schemas.openxmlformats.org/officeDocument/2006/relationships/slide" Target="slides/slide48.xml" /><Relationship Id="rId52" Type="http://schemas.openxmlformats.org/officeDocument/2006/relationships/slide" Target="slides/slide49.xml" /><Relationship Id="rId53" Type="http://schemas.openxmlformats.org/officeDocument/2006/relationships/slide" Target="slides/slide50.xml" /><Relationship Id="rId54" Type="http://schemas.openxmlformats.org/officeDocument/2006/relationships/slide" Target="slides/slide51.xml" /><Relationship Id="rId55" Type="http://schemas.openxmlformats.org/officeDocument/2006/relationships/slide" Target="slides/slide52.xml" /><Relationship Id="rId56" Type="http://schemas.openxmlformats.org/officeDocument/2006/relationships/tags" Target="tags/tag40.xml" /><Relationship Id="rId57" Type="http://schemas.openxmlformats.org/officeDocument/2006/relationships/presProps" Target="presProps.xml" /><Relationship Id="rId58" Type="http://schemas.openxmlformats.org/officeDocument/2006/relationships/viewProps" Target="viewProps.xml" /><Relationship Id="rId59" Type="http://schemas.openxmlformats.org/officeDocument/2006/relationships/theme" Target="theme/theme1.xml" /><Relationship Id="rId6" Type="http://schemas.openxmlformats.org/officeDocument/2006/relationships/slide" Target="slides/slide3.xml" /><Relationship Id="rId60" Type="http://schemas.openxmlformats.org/officeDocument/2006/relationships/tableStyles" Target="tableStyles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Relationship Id="rId2" Type="http://schemas.openxmlformats.org/officeDocument/2006/relationships/image" Target="../media/image6.emf" /><Relationship Id="rId3" Type="http://schemas.openxmlformats.org/officeDocument/2006/relationships/image" Target="../media/image7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Relationship Id="rId2" Type="http://schemas.openxmlformats.org/officeDocument/2006/relationships/image" Target="../media/image9.emf" /><Relationship Id="rId3" Type="http://schemas.openxmlformats.org/officeDocument/2006/relationships/image" Target="../media/image10.emf" /><Relationship Id="rId4" Type="http://schemas.openxmlformats.org/officeDocument/2006/relationships/image" Target="../media/image11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Relationship Id="rId2" Type="http://schemas.openxmlformats.org/officeDocument/2006/relationships/image" Target="../media/image13.emf" /><Relationship Id="rId3" Type="http://schemas.openxmlformats.org/officeDocument/2006/relationships/image" Target="../media/image14.emf" /><Relationship Id="rId4" Type="http://schemas.openxmlformats.org/officeDocument/2006/relationships/image" Target="../media/image15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Relationship Id="rId2" Type="http://schemas.openxmlformats.org/officeDocument/2006/relationships/image" Target="../media/image17.emf" /><Relationship Id="rId3" Type="http://schemas.openxmlformats.org/officeDocument/2006/relationships/image" Target="../media/image18.emf" /><Relationship Id="rId4" Type="http://schemas.openxmlformats.org/officeDocument/2006/relationships/image" Target="../media/image19.emf" /><Relationship Id="rId5" Type="http://schemas.openxmlformats.org/officeDocument/2006/relationships/image" Target="../media/image20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Relationship Id="rId2" Type="http://schemas.openxmlformats.org/officeDocument/2006/relationships/image" Target="../media/image22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Relationship Id="rId2" Type="http://schemas.openxmlformats.org/officeDocument/2006/relationships/image" Target="../media/image25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Relationship Id="rId2" Type="http://schemas.openxmlformats.org/officeDocument/2006/relationships/image" Target="../media/image27.emf" /><Relationship Id="rId3" Type="http://schemas.openxmlformats.org/officeDocument/2006/relationships/image" Target="../media/image28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Relationship Id="rId2" Type="http://schemas.openxmlformats.org/officeDocument/2006/relationships/image" Target="../media/image30.emf" /><Relationship Id="rId3" Type="http://schemas.openxmlformats.org/officeDocument/2006/relationships/image" Target="../media/image31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Relationship Id="rId2" Type="http://schemas.openxmlformats.org/officeDocument/2006/relationships/image" Target="../media/image33.emf" /><Relationship Id="rId3" Type="http://schemas.openxmlformats.org/officeDocument/2006/relationships/image" Target="../media/image34.emf" /><Relationship Id="rId4" Type="http://schemas.openxmlformats.org/officeDocument/2006/relationships/image" Target="../media/image35.emf" /><Relationship Id="rId5" Type="http://schemas.openxmlformats.org/officeDocument/2006/relationships/image" Target="../media/image15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Relationship Id="rId2" Type="http://schemas.openxmlformats.org/officeDocument/2006/relationships/image" Target="../media/image37.emf" /><Relationship Id="rId3" Type="http://schemas.openxmlformats.org/officeDocument/2006/relationships/image" Target="../media/image38.emf" /><Relationship Id="rId4" Type="http://schemas.openxmlformats.org/officeDocument/2006/relationships/image" Target="../media/image39.emf" /><Relationship Id="rId5" Type="http://schemas.openxmlformats.org/officeDocument/2006/relationships/image" Target="../media/image40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Relationship Id="rId2" Type="http://schemas.openxmlformats.org/officeDocument/2006/relationships/image" Target="../media/image42.emf" /><Relationship Id="rId3" Type="http://schemas.openxmlformats.org/officeDocument/2006/relationships/image" Target="../media/image35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Relationship Id="rId2" Type="http://schemas.openxmlformats.org/officeDocument/2006/relationships/image" Target="../media/image45.emf" /><Relationship Id="rId3" Type="http://schemas.openxmlformats.org/officeDocument/2006/relationships/image" Target="../media/image46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Relationship Id="rId2" Type="http://schemas.openxmlformats.org/officeDocument/2006/relationships/image" Target="../media/image48.emf" /><Relationship Id="rId3" Type="http://schemas.openxmlformats.org/officeDocument/2006/relationships/image" Target="../media/image49.emf" /><Relationship Id="rId4" Type="http://schemas.openxmlformats.org/officeDocument/2006/relationships/image" Target="../media/image50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Relationship Id="rId2" Type="http://schemas.openxmlformats.org/officeDocument/2006/relationships/image" Target="../media/image52.emf" /><Relationship Id="rId3" Type="http://schemas.openxmlformats.org/officeDocument/2006/relationships/image" Target="../media/image53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4.emf" /><Relationship Id="rId2" Type="http://schemas.openxmlformats.org/officeDocument/2006/relationships/image" Target="../media/image55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Relationship Id="rId2" Type="http://schemas.openxmlformats.org/officeDocument/2006/relationships/image" Target="../media/image58.emf" /><Relationship Id="rId3" Type="http://schemas.openxmlformats.org/officeDocument/2006/relationships/image" Target="../media/image59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0.emf" /><Relationship Id="rId2" Type="http://schemas.openxmlformats.org/officeDocument/2006/relationships/image" Target="../media/image61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Relationship Id="rId2" Type="http://schemas.openxmlformats.org/officeDocument/2006/relationships/image" Target="../media/image64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5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Relationship Id="rId2" Type="http://schemas.openxmlformats.org/officeDocument/2006/relationships/image" Target="../media/image67.emf" /><Relationship Id="rId3" Type="http://schemas.openxmlformats.org/officeDocument/2006/relationships/image" Target="../media/image53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8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0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2.emf" /><Relationship Id="rId2" Type="http://schemas.openxmlformats.org/officeDocument/2006/relationships/image" Target="../media/image73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4.emf" /><Relationship Id="rId2" Type="http://schemas.openxmlformats.org/officeDocument/2006/relationships/image" Target="../media/image75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6.emf" /><Relationship Id="rId2" Type="http://schemas.openxmlformats.org/officeDocument/2006/relationships/image" Target="../media/image77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8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1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2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3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4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5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6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7.emf" /><Relationship Id="rId2" Type="http://schemas.openxmlformats.org/officeDocument/2006/relationships/image" Target="../media/image88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Relationship Id="rId2" Type="http://schemas.openxmlformats.org/officeDocument/2006/relationships/image" Target="../media/image90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1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2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3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4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5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6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7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页眉占位符 9728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2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960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278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2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920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238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56305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 b="0"/>
          </a:p>
        </p:txBody>
      </p:sp>
      <p:sp>
        <p:nvSpPr>
          <p:cNvPr id="2051" name="日期占位符 97282"/>
          <p:cNvSpPr>
            <a:spLocks noGrp="1"/>
          </p:cNvSpPr>
          <p:nvPr>
            <p:ph type="dt" sz="quarter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AD4A52F-73B1-4B94-BB90-8A53D2598B2E}" type="datetime1">
              <a:rPr lang="zh-CN" altLang="en-US" sz="1200" b="0"/>
              <a:t>*</a:t>
            </a:fld>
            <a:endParaRPr lang="zh-CN" altLang="en-US" sz="1200" b="0"/>
          </a:p>
        </p:txBody>
      </p:sp>
      <p:sp>
        <p:nvSpPr>
          <p:cNvPr id="2052" name="页脚占位符 97283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200" b="0"/>
          </a:p>
        </p:txBody>
      </p:sp>
      <p:sp>
        <p:nvSpPr>
          <p:cNvPr id="2053" name="灯片编号占位符 97284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5853148-CA9D-49A9-98DE-C29A2548EF0B}" type="slidenum">
              <a:rPr lang="zh-CN" altLang="en-US" sz="1200" b="0"/>
              <a:t>*</a:t>
            </a:fld>
            <a:endParaRPr lang="zh-CN" altLang="en-US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1800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42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960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27835" indent="0" algn="l" defTabSz="8642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2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920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23870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56305" algn="l" defTabSz="864235" rtl="0" eaLnBrk="1" latinLnBrk="0" hangingPunct="1"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defTabSz="914400" fontAlgn="base">
              <a:spcBef>
                <a:spcPct val="0"/>
              </a:spcBef>
              <a:spcAft>
                <a:spcPct val="0"/>
              </a:spcAft>
            </a:pPr>
            <a:fld id="{37AD4D18-BDCD-4C41-887A-9502023FE3CA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t>单击此处编辑母版文本样式</a:t>
            </a:r>
          </a:p>
          <a:p>
            <a:pPr marL="457200" lvl="1" indent="0"/>
            <a:r>
              <a:t>第二级</a:t>
            </a:r>
          </a:p>
          <a:p>
            <a:pPr marL="914400" lvl="2" indent="0"/>
            <a:r>
              <a:t>第三级</a:t>
            </a:r>
          </a:p>
          <a:p>
            <a:pPr marL="1371600" lvl="3" indent="0"/>
            <a:r>
              <a:t>第四级</a:t>
            </a:r>
          </a:p>
          <a:p>
            <a:pPr marL="1828800" lvl="4" indent="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200" b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022E260-AE4D-4172-8C02-242039022148}" type="slidenum">
              <a:rPr lang="zh-CN" altLang="en-US" sz="1200" b="0"/>
              <a:t>*</a:t>
            </a:fld>
            <a:endParaRPr lang="zh-CN" altLang="en-US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_rels/notesSlide2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2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3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3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3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3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3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3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5.xml" /><Relationship Id="rId2" Type="http://schemas.openxmlformats.org/officeDocument/2006/relationships/notesMaster" Target="../notesMasters/notesMaster1.xml" /></Relationships>
</file>

<file path=ppt/notesSlides/_rels/notesSlide3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6.xml" /><Relationship Id="rId2" Type="http://schemas.openxmlformats.org/officeDocument/2006/relationships/notesMaster" Target="../notesMasters/notesMaster1.xml" /></Relationships>
</file>

<file path=ppt/notesSlides/_rels/notesSlide3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7.xml" /><Relationship Id="rId2" Type="http://schemas.openxmlformats.org/officeDocument/2006/relationships/notesMaster" Target="../notesMasters/notesMaster1.xml" /></Relationships>
</file>

<file path=ppt/notesSlides/_rels/notesSlide3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_rels/notesSlide3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_rels/notesSlide4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0.xml" /><Relationship Id="rId2" Type="http://schemas.openxmlformats.org/officeDocument/2006/relationships/notesMaster" Target="../notesMasters/notesMaster1.xml" /></Relationships>
</file>

<file path=ppt/notesSlides/_rels/notesSlide4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1.xml" /><Relationship Id="rId2" Type="http://schemas.openxmlformats.org/officeDocument/2006/relationships/notesMaster" Target="../notesMasters/notesMaster1.xml" /></Relationships>
</file>

<file path=ppt/notesSlides/_rels/notesSlide4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2.xml" /><Relationship Id="rId2" Type="http://schemas.openxmlformats.org/officeDocument/2006/relationships/notesMaster" Target="../notesMasters/notesMaster1.xml" /></Relationships>
</file>

<file path=ppt/notesSlides/_rels/notesSlide4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3.xml" /><Relationship Id="rId2" Type="http://schemas.openxmlformats.org/officeDocument/2006/relationships/notesMaster" Target="../notesMasters/notesMaster1.xml" /></Relationships>
</file>

<file path=ppt/notesSlides/_rels/notesSlide4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4.xml" /><Relationship Id="rId2" Type="http://schemas.openxmlformats.org/officeDocument/2006/relationships/notesMaster" Target="../notesMasters/notesMaster1.xml" /></Relationships>
</file>

<file path=ppt/notesSlides/_rels/notesSlide4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5.xml" /><Relationship Id="rId2" Type="http://schemas.openxmlformats.org/officeDocument/2006/relationships/notesMaster" Target="../notesMasters/notesMaster1.xml" /></Relationships>
</file>

<file path=ppt/notesSlides/_rels/notesSlide4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6.xml" /><Relationship Id="rId2" Type="http://schemas.openxmlformats.org/officeDocument/2006/relationships/notesMaster" Target="../notesMasters/notesMaster1.xml" /></Relationships>
</file>

<file path=ppt/notesSlides/_rels/notesSlide4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7.xml" /><Relationship Id="rId2" Type="http://schemas.openxmlformats.org/officeDocument/2006/relationships/notesMaster" Target="../notesMasters/notesMaster1.xml" /></Relationships>
</file>

<file path=ppt/notesSlides/_rels/notesSlide4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8.xml" /><Relationship Id="rId2" Type="http://schemas.openxmlformats.org/officeDocument/2006/relationships/notesMaster" Target="../notesMasters/notesMaster1.xml" /></Relationships>
</file>

<file path=ppt/notesSlides/_rels/notesSlide4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9.xml" /><Relationship Id="rId2" Type="http://schemas.openxmlformats.org/officeDocument/2006/relationships/notesMaster" Target="../notesMasters/notesMaster1.xml" /></Relationships>
</file>

<file path=ppt/notesSlides/_rels/notesSlide5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0.xml" /><Relationship Id="rId2" Type="http://schemas.openxmlformats.org/officeDocument/2006/relationships/notesMaster" Target="../notesMasters/notesMaster1.xml" /></Relationships>
</file>

<file path=ppt/notesSlides/_rels/notesSlide5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1.xml" /><Relationship Id="rId2" Type="http://schemas.openxmlformats.org/officeDocument/2006/relationships/notesMaster" Target="../notesMasters/notesMaster1.xml" /></Relationships>
</file>

<file path=ppt/notesSlides/_rels/notesSlide5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1" name="幻灯片图像占位符 1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1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1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B33DFFF-AE00-4D9C-A1C2-38CA73C20710}" type="slidenum">
              <a:rPr lang="zh-CN" altLang="en-US" sz="1200" b="0"/>
              <a:t>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1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1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6A86C13-7034-4867-BFA4-2DAD8EA52D76}" type="slidenum">
              <a:rPr lang="zh-CN" altLang="en-US" sz="1200" b="0"/>
              <a:t>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2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21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F37FE3E-592F-4424-8224-AE0E432AAEC3}" type="slidenum">
              <a:rPr lang="zh-CN" altLang="en-US" sz="1200" b="0"/>
              <a:t>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12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126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637C761-E5F8-4828-A9F8-5D04A903E8FB}" type="slidenum">
              <a:rPr lang="zh-CN" altLang="en-US" sz="1200" b="0"/>
              <a:t>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33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331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57FB97F-AD84-41B6-9DE2-6EDC59FAE2B3}" type="slidenum">
              <a:rPr lang="zh-CN" altLang="en-US" sz="1200" b="0"/>
              <a:t>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53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536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92622CF-1A65-49F6-BFEE-B94FD4293AA6}" type="slidenum">
              <a:rPr lang="zh-CN" altLang="en-US" sz="1200" b="0"/>
              <a:t>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74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741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91D96FA-13D2-4CB0-8F41-56E3272F833C}" type="slidenum">
              <a:rPr lang="zh-CN" altLang="en-US" sz="1200" b="0"/>
              <a:t>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94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945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8B99149-A368-4F9D-8C25-4759364F4EB7}" type="slidenum">
              <a:rPr lang="zh-CN" altLang="en-US" sz="1200" b="0"/>
              <a:t>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15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150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C1E2E87-036C-43BE-8F10-115F356C448C}" type="slidenum">
              <a:rPr lang="zh-CN" altLang="en-US" sz="1200" b="0"/>
              <a:t>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35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355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34DCC8C-819C-4F09-AB79-5BFF5E7422F0}" type="slidenum">
              <a:rPr lang="zh-CN" altLang="en-US" sz="1200" b="0"/>
              <a:t>10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56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560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CAE0915-714D-4A27-97BA-6374595FC9BD}" type="slidenum">
              <a:rPr lang="zh-CN" altLang="en-US" sz="1200" b="0"/>
              <a:t>11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76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765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AEA2C9E-70C3-4662-ACC4-B1117C6EE605}" type="slidenum">
              <a:rPr lang="zh-CN" altLang="en-US" sz="1200" b="0"/>
              <a:t>12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96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2969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C432BEF-6749-43C6-9A08-6053B19D310F}" type="slidenum">
              <a:rPr lang="zh-CN" altLang="en-US" sz="1200" b="0"/>
              <a:t>13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17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174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535CA0B-1625-4D6B-AE47-EAB9680FE930}" type="slidenum">
              <a:rPr lang="zh-CN" altLang="en-US" sz="1200" b="0"/>
              <a:t>14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37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379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AFD2A1A-14B2-4FE9-9535-E99689EEA01E}" type="slidenum">
              <a:rPr lang="zh-CN" altLang="en-US" sz="1200" b="0"/>
              <a:t>15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58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584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ADD877E-ABC9-4D81-A05D-140E040E4F5F}" type="slidenum">
              <a:rPr lang="zh-CN" altLang="en-US" sz="1200" b="0"/>
              <a:t>16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78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789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2BD97C5-60A5-4FF8-A34D-B3D2FF913CAE}" type="slidenum">
              <a:rPr lang="zh-CN" altLang="en-US" sz="1200" b="0"/>
              <a:t>17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99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3993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7AB2FAD-5CB8-4796-9967-4652C01491AA}" type="slidenum">
              <a:rPr lang="zh-CN" altLang="en-US" sz="1200" b="0"/>
              <a:t>18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19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198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89F044-C6EF-48A5-92D9-D6A9D43658A6}" type="slidenum">
              <a:rPr lang="zh-CN" altLang="en-US" sz="1200" b="0"/>
              <a:t>19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40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403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E900403-0539-4852-98BE-F4AE73D6A87E}" type="slidenum">
              <a:rPr lang="zh-CN" altLang="en-US" sz="1200" b="0"/>
              <a:t>20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60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608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7D440EF-C32E-4595-B08F-418FE4B49AC5}" type="slidenum">
              <a:rPr lang="zh-CN" altLang="en-US" sz="1200" b="0"/>
              <a:t>21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481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4813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A1A5490-994A-47A8-A55D-064C3C4E6EB3}" type="slidenum">
              <a:rPr lang="zh-CN" altLang="en-US" sz="1200" b="0"/>
              <a:t>22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01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017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15534A3-6F61-4954-A6B1-CD27D9175030}" type="slidenum">
              <a:rPr lang="zh-CN" altLang="en-US" sz="1200" b="0"/>
              <a:t>23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22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222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D70F0D4-66EA-4A45-933F-263F2C64BB24}" type="slidenum">
              <a:rPr lang="zh-CN" altLang="en-US" sz="1200" b="0"/>
              <a:t>24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42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427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DA4C6B5-36A6-49EF-9798-045832695E00}" type="slidenum">
              <a:rPr lang="zh-CN" altLang="en-US" sz="1200" b="0"/>
              <a:t>25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63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632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392A80D-AE3A-45E1-A4B5-8F35B0E79ECE}" type="slidenum">
              <a:rPr lang="zh-CN" altLang="en-US" sz="1200" b="0"/>
              <a:t>26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83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583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9BC3708-D3AE-47AA-B163-311D4F620B58}" type="slidenum">
              <a:rPr lang="zh-CN" altLang="en-US" sz="1200" b="0"/>
              <a:t>27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04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041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8B4CD6B-3188-41B1-8F70-C724BFE2EFA6}" type="slidenum">
              <a:rPr lang="zh-CN" altLang="en-US" sz="1200" b="0"/>
              <a:t>28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246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246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82C914B8-C297-4BD8-879B-AC21172C5E64}" type="slidenum">
              <a:rPr lang="zh-CN" altLang="en-US" sz="1200" b="0"/>
              <a:t>29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451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451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451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C74C06C8-17ED-4B7A-A4D3-E2B51C4EA2D8}" type="slidenum">
              <a:rPr lang="zh-CN" altLang="en-US" sz="1200" b="0"/>
              <a:t>30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656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656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656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9DF37ACC-8B02-4AB6-89BB-AA956ECD540F}" type="slidenum">
              <a:rPr lang="zh-CN" altLang="en-US" sz="1200" b="0"/>
              <a:t>31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860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6861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6861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9063CD7-6D28-4862-9421-554EC334BCDD}" type="slidenum">
              <a:rPr lang="zh-CN" altLang="en-US" sz="1200" b="0"/>
              <a:t>32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065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065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065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E53D4C6-953E-47AD-A234-E1233B759F51}" type="slidenum">
              <a:rPr lang="zh-CN" altLang="en-US" sz="1200" b="0"/>
              <a:t>33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270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270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270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C1992EA-088A-4154-9BBF-B6E8A53199D4}" type="slidenum">
              <a:rPr lang="zh-CN" altLang="en-US" sz="1200" b="0"/>
              <a:t>34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475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475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475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A9A25CC-D16D-4D24-A619-6D7F84C7B5BD}" type="slidenum">
              <a:rPr lang="zh-CN" altLang="en-US" sz="1200" b="0"/>
              <a:t>35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68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68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680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F885D2-322C-4B68-83B2-67C8546CE008}" type="slidenum">
              <a:rPr lang="zh-CN" altLang="en-US" sz="1200" b="0"/>
              <a:t>36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4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7885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7885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12E1AF6-1CA6-4241-81AB-3E447F1505C5}" type="slidenum">
              <a:rPr lang="zh-CN" altLang="en-US" sz="1200" b="0"/>
              <a:t>37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089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089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089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8A56D9A-87E7-46F9-9B71-D444C8C4437A}" type="slidenum">
              <a:rPr lang="zh-CN" altLang="en-US" sz="1200" b="0"/>
              <a:t>38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294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294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294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26AE7B8A-EBE2-452B-AF99-C6A052E020A0}" type="slidenum">
              <a:rPr lang="zh-CN" altLang="en-US" sz="1200" b="0"/>
              <a:t>39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49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49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499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F3E5924-7D0A-499C-B245-C4CADA7D4394}" type="slidenum">
              <a:rPr lang="zh-CN" altLang="en-US" sz="1200" b="0"/>
              <a:t>40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70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70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704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FB9669F-DB2E-48D3-B06C-C94210CDDD0E}" type="slidenum">
              <a:rPr lang="zh-CN" altLang="en-US" sz="1200" b="0"/>
              <a:t>41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90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90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8909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ADCC8CFB-E9A7-424A-BECC-C211C80455CD}" type="slidenum">
              <a:rPr lang="zh-CN" altLang="en-US" sz="1200" b="0"/>
              <a:t>42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11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11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113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507EFF4C-320D-47E2-87A2-9771099FF46C}" type="slidenum">
              <a:rPr lang="zh-CN" altLang="en-US" sz="1200" b="0"/>
              <a:t>43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31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31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318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4AD2395-D0B0-4AB5-A173-7B0227B74CBF}" type="slidenum">
              <a:rPr lang="zh-CN" altLang="en-US" sz="1200" b="0"/>
              <a:t>44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52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52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523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4957A371-8015-4EAB-9692-7DD12727697F}" type="slidenum">
              <a:rPr lang="zh-CN" altLang="en-US" sz="1200" b="0"/>
              <a:t>45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72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72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728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B76ECA05-F11A-4181-8BCB-7187A6FF002C}" type="slidenum">
              <a:rPr lang="zh-CN" altLang="en-US" sz="1200" b="0"/>
              <a:t>46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93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993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9933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506194C-9FE2-4805-9586-421338195BAC}" type="slidenum">
              <a:rPr lang="zh-CN" altLang="en-US" sz="1200" b="0"/>
              <a:t>47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13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13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01379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83FFC5-994D-4C20-BE7A-8C00B057BAD5}" type="slidenum">
              <a:rPr lang="zh-CN" altLang="en-US" sz="1200" b="0"/>
              <a:t>48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34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34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03427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195C4233-DA24-46B3-8606-F5B1AEDDA727}" type="slidenum">
              <a:rPr lang="zh-CN" altLang="en-US" sz="1200" b="0"/>
              <a:t>49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54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54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05475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CCBF16-56ED-4B2B-9178-36C53E3668CD}" type="slidenum">
              <a:rPr lang="zh-CN" altLang="en-US" sz="1200" b="0"/>
              <a:t>50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75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75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07523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741D796E-5104-4034-B517-319CFD970921}" type="slidenum">
              <a:rPr lang="zh-CN" altLang="en-US" sz="1200" b="0"/>
              <a:t>51</a:t>
            </a:fld>
            <a:endParaRPr lang="zh-CN" altLang="en-US" sz="1200" b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95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95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zh-CN" altLang="en-US" u="none" baseline="0"/>
          </a:p>
        </p:txBody>
      </p:sp>
      <p:sp>
        <p:nvSpPr>
          <p:cNvPr id="109571" name="灯片编号占位符 3"/>
          <p:cNvSpPr>
            <a:spLocks noGrp="1"/>
          </p:cNvSpPr>
          <p:nvPr/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E515E611-ED38-4E0E-B935-A19815C86CEE}" type="slidenum">
              <a:rPr lang="zh-CN" altLang="en-US" sz="1200" b="0"/>
              <a:t>52</a:t>
            </a:fld>
            <a:endParaRPr lang="zh-CN" altLang="en-US" sz="1200" b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.xml" /><Relationship Id="rId2" Type="http://schemas.openxmlformats.org/officeDocument/2006/relationships/tags" Target="../tags/tag11.xml" /><Relationship Id="rId3" Type="http://schemas.openxmlformats.org/officeDocument/2006/relationships/tags" Target="../tags/tag12.xml" /><Relationship Id="rId4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.xml" /><Relationship Id="rId2" Type="http://schemas.openxmlformats.org/officeDocument/2006/relationships/tags" Target="../tags/tag26.xml" /><Relationship Id="rId3" Type="http://schemas.openxmlformats.org/officeDocument/2006/relationships/tags" Target="../tags/tag27.xml" /><Relationship Id="rId4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.xml" /><Relationship Id="rId2" Type="http://schemas.openxmlformats.org/officeDocument/2006/relationships/tags" Target="../tags/tag29.xml" /><Relationship Id="rId3" Type="http://schemas.openxmlformats.org/officeDocument/2006/relationships/tags" Target="../tags/tag30.xml" /><Relationship Id="rId4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1.xml" /><Relationship Id="rId2" Type="http://schemas.openxmlformats.org/officeDocument/2006/relationships/tags" Target="../tags/tag32.xml" /><Relationship Id="rId3" Type="http://schemas.openxmlformats.org/officeDocument/2006/relationships/tags" Target="../tags/tag33.xml" /><Relationship Id="rId4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32928" y="864023"/>
            <a:ext cx="9260754" cy="242879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5670"/>
            </a:lvl1pPr>
          </a:lstStyle>
          <a:p>
            <a:pPr fontAlgn="auto"/>
            <a:r>
              <a:rPr lang="zh-CN" altLang="en-US" sz="567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132928" y="3364248"/>
            <a:ext cx="9260754" cy="1391282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270" spc="20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pPr fontAlgn="auto"/>
            <a:r>
              <a:rPr lang="zh-CN" altLang="en-US" sz="2270" strike="noStrike" noProof="1"/>
              <a:t>单击此处编辑副标题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4970" y="1408290"/>
            <a:ext cx="10366465" cy="4497003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881410" y="3636382"/>
            <a:ext cx="7341921" cy="724555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160"/>
            </a:lvl1pPr>
          </a:lstStyle>
          <a:p>
            <a:pPr fontAlgn="auto"/>
            <a:r>
              <a:rPr lang="zh-CN" altLang="en-US" sz="416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881410" y="4360937"/>
            <a:ext cx="7341921" cy="81980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7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3180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4970" y="1418495"/>
            <a:ext cx="4892346" cy="4486798"/>
          </a:xfrm>
        </p:spPr>
        <p:txBody>
          <a:bodyPr vert="horz" lIns="90000" tIns="46800" rIns="90000" bIns="4680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59296" y="1418495"/>
            <a:ext cx="4892346" cy="4486798"/>
          </a:xfrm>
        </p:spPr>
        <p:txBody>
          <a:bodyPr lIns="90000" tIns="46800" rIns="90000" bIns="46800">
            <a:normAutofit/>
          </a:bodyPr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574970" y="1350462"/>
            <a:ext cx="5048846" cy="360577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auto"/>
            <a:r>
              <a:rPr lang="zh-CN" altLang="en-US" sz="1890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4970" y="1751858"/>
            <a:ext cx="5048846" cy="4153435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5893109" y="1343402"/>
            <a:ext cx="5048846" cy="360577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9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 fontAlgn="auto"/>
            <a:r>
              <a:rPr sz="1890" strike="noStrike" noProof="1">
                <a:sym typeface="+mn-ea"/>
              </a:rPr>
              <a:t>单击此处编辑文本</a:t>
            </a:r>
            <a:endParaRPr strike="noStrike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93109" y="1751858"/>
            <a:ext cx="5048846" cy="4153435"/>
          </a:xfrm>
        </p:spPr>
        <p:txBody>
          <a:bodyPr vert="horz" lIns="101600" tIns="0" rIns="82550" bIns="0" rtlCol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z="1510"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z="1510"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z="1325"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z="1325"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70" y="574882"/>
            <a:ext cx="10366465" cy="666727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74970" y="1469520"/>
            <a:ext cx="4945530" cy="4354133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01459" y="1469520"/>
            <a:ext cx="4939976" cy="4354133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510"/>
            </a:lvl1pPr>
          </a:lstStyle>
          <a:p>
            <a:pPr lvl="0" fontAlgn="auto"/>
            <a:r>
              <a:rPr sz="1510"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9672419" y="864023"/>
            <a:ext cx="986634" cy="4752128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645"/>
            </a:lvl1pPr>
          </a:lstStyle>
          <a:p>
            <a:pPr lvl="0" fontAlgn="auto"/>
            <a:r>
              <a:rPr sz="2645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4156" y="864023"/>
            <a:ext cx="8665372" cy="4752128"/>
          </a:xfrm>
        </p:spPr>
        <p:txBody>
          <a:bodyPr vert="eaVert" lIns="46800" tIns="46800" rIns="46800" bIns="46800"/>
          <a:lstStyle>
            <a:lvl1pPr marL="215900" indent="-215900">
              <a:spcAft>
                <a:spcPts val="1000"/>
              </a:spcAft>
              <a:defRPr spc="300"/>
            </a:lvl1pPr>
            <a:lvl2pPr marL="648335" indent="-215900">
              <a:defRPr spc="300"/>
            </a:lvl2pPr>
            <a:lvl3pPr marL="1080135" indent="-215900">
              <a:defRPr spc="300"/>
            </a:lvl3pPr>
            <a:lvl4pPr marL="1511935" indent="-215900">
              <a:defRPr spc="300"/>
            </a:lvl4pPr>
            <a:lvl5pPr marL="1944370" indent="-215900">
              <a:defRPr spc="300"/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74970" y="731358"/>
            <a:ext cx="10369868" cy="51807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z="1510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z="1510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z="1325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25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32928" y="2347150"/>
            <a:ext cx="9260754" cy="962672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5670"/>
            </a:lvl1pPr>
          </a:lstStyle>
          <a:p>
            <a:pPr lvl="0" fontAlgn="auto"/>
            <a:r>
              <a:rPr sz="5670" strike="noStrike" noProof="1">
                <a:sym typeface="+mn-ea"/>
              </a:rPr>
              <a:t>单击此处编辑标题</a:t>
            </a:r>
            <a:endParaRPr strike="noStrike" noProof="1"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32928" y="3364248"/>
            <a:ext cx="9260754" cy="445618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270" spc="200"/>
            </a:lvl1pPr>
          </a:lstStyle>
          <a:p>
            <a:pPr lvl="0" fontAlgn="auto"/>
            <a:r>
              <a:rPr lang="zh-CN" altLang="en-US" sz="2270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4"/>
            <p:custDataLst>
              <p:tags r:id="rId1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5"/>
            <p:custDataLst>
              <p:tags r:id="rId2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6"/>
            <p:custDataLst>
              <p:tags r:id="rId3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34.xml" /><Relationship Id="rId13" Type="http://schemas.openxmlformats.org/officeDocument/2006/relationships/tags" Target="../tags/tag35.xml" /><Relationship Id="rId14" Type="http://schemas.openxmlformats.org/officeDocument/2006/relationships/tags" Target="../tags/tag36.xml" /><Relationship Id="rId15" Type="http://schemas.openxmlformats.org/officeDocument/2006/relationships/tags" Target="../tags/tag37.xml" /><Relationship Id="rId16" Type="http://schemas.openxmlformats.org/officeDocument/2006/relationships/tags" Target="../tags/tag38.xml" /><Relationship Id="rId17" Type="http://schemas.openxmlformats.org/officeDocument/2006/relationships/tags" Target="../tags/tag39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 idx="4294967295"/>
            <p:custDataLst>
              <p:tags r:id="rId12"/>
            </p:custDataLst>
          </p:nvPr>
        </p:nvSpPr>
        <p:spPr>
          <a:xfrm>
            <a:off x="574675" y="574675"/>
            <a:ext cx="10366375" cy="666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0170" tIns="46990" rIns="90170" bIns="46990" anchor="ctr" anchorCtr="0"/>
          <a:lstStyle>
            <a:lvl1pPr marL="0" indent="0" algn="l" defTabSz="8636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400" b="1" u="none" strike="noStrike" kern="1200" cap="none" spc="300" normalizeH="0" baseline="0">
                <a:solidFill>
                  <a:srgbClr val="262626"/>
                </a:solidFill>
                <a:uFillTx/>
                <a:latin typeface="Arial" pitchFamily="34" charset="0"/>
                <a:ea typeface="微软雅黑" pitchFamily="34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4294967295"/>
            <p:custDataLst>
              <p:tags r:id="rId13"/>
            </p:custDataLst>
          </p:nvPr>
        </p:nvSpPr>
        <p:spPr>
          <a:xfrm>
            <a:off x="574970" y="1408290"/>
            <a:ext cx="10366465" cy="4497003"/>
          </a:xfrm>
          <a:prstGeom prst="rect">
            <a:avLst/>
          </a:prstGeom>
        </p:spPr>
        <p:txBody>
          <a:bodyPr vert="horz" lIns="90000" tIns="46800" rIns="90000" bIns="46800" rtlCol="0" anchor="t" anchorCtr="0"/>
          <a:lstStyle>
            <a:lvl1pPr marL="215900" indent="-215900" algn="l" defTabSz="864235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Arial" pitchFamily="34" charset="0"/>
              <a:buChar char="●"/>
              <a:defRPr lang="zh-CN" altLang="en-US" sz="17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1pPr>
            <a:lvl2pPr marL="6483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tabLst>
                <a:tab pos="1520825"/>
              </a:tabLst>
              <a:defRPr lang="zh-CN" altLang="en-US" sz="151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2pPr>
            <a:lvl3pPr marL="10801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●"/>
              <a:tabLst>
                <a:tab pos="1520825"/>
              </a:tabLst>
              <a:defRPr lang="zh-CN" altLang="en-US" sz="151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3pPr>
            <a:lvl4pPr marL="1511935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Wingdings" charset="0"/>
              <a:buChar char=""/>
              <a:tabLst>
                <a:tab pos="1520825"/>
              </a:tabLst>
              <a:defRPr lang="zh-CN" altLang="en-US" sz="1325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4pPr>
            <a:lvl5pPr marL="1944370" indent="-215900" algn="l" defTabSz="86423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itchFamily="34" charset="0"/>
              <a:buChar char="•"/>
              <a:tabLst>
                <a:tab pos="1520825"/>
              </a:tabLst>
              <a:defRPr lang="zh-CN" altLang="en-US" sz="1325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</a:defRPr>
            </a:lvl5pPr>
            <a:lvl6pPr marL="2376170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7970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405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205" indent="-215900" algn="l" defTabSz="864235" rtl="0" eaLnBrk="1" latinLnBrk="0" hangingPunct="1">
              <a:lnSpc>
                <a:spcPct val="90000"/>
              </a:lnSpc>
              <a:spcBef>
                <a:spcPct val="95000"/>
              </a:spcBef>
              <a:buFont typeface="Arial" pitchFamily="34" charset="0"/>
              <a:buChar char="•"/>
              <a:defRPr lang="zh-CN" altLang="en-US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5900" lvl="0" indent="-215900"/>
            <a:r>
              <a:t>单击此处编辑母版文本样式</a:t>
            </a:r>
          </a:p>
          <a:p>
            <a:pPr marL="647700" lvl="1" indent="-215900"/>
            <a:r>
              <a:t>第二级</a:t>
            </a:r>
          </a:p>
          <a:p>
            <a:pPr marL="1079500" lvl="2" indent="-215900"/>
            <a:r>
              <a:t>第三级</a:t>
            </a:r>
          </a:p>
          <a:p>
            <a:pPr marL="1511300" lvl="3" indent="-215900"/>
            <a:r>
              <a:t>第四级</a:t>
            </a:r>
          </a:p>
          <a:p>
            <a:pPr marL="1943100" lvl="4" indent="-214312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4294967295"/>
            <p:custDataLst>
              <p:tags r:id="rId14"/>
            </p:custDataLst>
          </p:nvPr>
        </p:nvSpPr>
        <p:spPr>
          <a:xfrm>
            <a:off x="578372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64622E0-5990-4A29-854F-CC7F93B61E2D}" type="datetime1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anose="020b0503020204020204" pitchFamily="34" charset="-122"/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4294967295"/>
            <p:custDataLst>
              <p:tags r:id="rId15"/>
            </p:custDataLst>
          </p:nvPr>
        </p:nvSpPr>
        <p:spPr>
          <a:xfrm>
            <a:off x="3889834" y="5966523"/>
            <a:ext cx="3742406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ct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900">
              <a:solidFill>
                <a:srgbClr val="898989"/>
              </a:solidFill>
              <a:ea typeface="微软雅黑" pitchFamily="34" charset="-122"/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294967295"/>
            <p:custDataLst>
              <p:tags r:id="rId16"/>
            </p:custDataLst>
          </p:nvPr>
        </p:nvSpPr>
        <p:spPr>
          <a:xfrm>
            <a:off x="8389794" y="5966523"/>
            <a:ext cx="2551641" cy="299347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r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945" b="1" i="0" u="none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itchFamily="34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02BD553E-4FB5-4689-BA28-8FA71E3A978D}" type="slidenum">
              <a:rPr lang="zh-CN" altLang="en-US" sz="900">
                <a:solidFill>
                  <a:srgbClr val="898989"/>
                </a:solidFill>
                <a:ea typeface="微软雅黑" pitchFamily="34" charset="-122"/>
              </a:rPr>
              <a:t>*</a:t>
            </a:fld>
            <a:endParaRPr lang="zh-CN" altLang="en-US" sz="900">
              <a:solidFill>
                <a:srgbClr val="898989"/>
              </a:solidFill>
              <a:ea typeface="微软雅黑" panose="020b0503020204020204" pitchFamily="34" charset="-122"/>
            </a:endParaRPr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/>
  <p:timing/>
  <p:txStyles>
    <p:titleStyle>
      <a:lvl1pPr marL="0" indent="0" algn="l" defTabSz="8636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3400" b="1" u="none" strike="noStrike" kern="1200" cap="none" spc="300" normalizeH="0" baseline="0">
          <a:solidFill>
            <a:srgbClr val="262626"/>
          </a:solidFill>
          <a:uFillTx/>
          <a:latin typeface="Arial" pitchFamily="34" charset="0"/>
          <a:ea typeface="微软雅黑" pitchFamily="34" charset="-122"/>
          <a:cs typeface="+mj-cs"/>
        </a:defRPr>
      </a:lvl1pPr>
    </p:titleStyle>
    <p:bodyStyle>
      <a:lvl1pPr marL="215900" indent="-215900" algn="l" defTabSz="864235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ClrTx/>
        <a:buSzTx/>
        <a:buFont typeface="Arial" pitchFamily="34" charset="0"/>
        <a:buChar char="●"/>
        <a:defRPr sz="17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1pPr>
      <a:lvl2pPr marL="6483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520825"/>
        </a:tabLst>
        <a:defRPr sz="151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2pPr>
      <a:lvl3pPr marL="10801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ClrTx/>
        <a:buSzTx/>
        <a:buFont typeface="Arial" pitchFamily="34" charset="0"/>
        <a:buChar char="●"/>
        <a:tabLst>
          <a:tab pos="1520825"/>
        </a:tabLst>
        <a:defRPr sz="151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3pPr>
      <a:lvl4pPr marL="1511935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Wingdings" charset="0"/>
        <a:buChar char=""/>
        <a:tabLst>
          <a:tab pos="1520825"/>
        </a:tabLst>
        <a:defRPr sz="132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4pPr>
      <a:lvl5pPr marL="1944370" indent="-215900" algn="l" defTabSz="864235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ClrTx/>
        <a:buSzTx/>
        <a:buFont typeface="Arial" pitchFamily="34" charset="0"/>
        <a:buChar char="•"/>
        <a:tabLst>
          <a:tab pos="1520825"/>
        </a:tabLst>
        <a:defRPr sz="1325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404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indent="0" algn="l" defTabSz="86423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1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3.v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.doc" TargetMode="Internal" /><Relationship Id="rId5" Type="http://schemas.openxmlformats.org/officeDocument/2006/relationships/image" Target="../media/image5.emf" /><Relationship Id="rId6" Type="http://schemas.openxmlformats.org/officeDocument/2006/relationships/oleObject" Target="../embeddings/oleObject4.doc" TargetMode="Internal" /><Relationship Id="rId7" Type="http://schemas.openxmlformats.org/officeDocument/2006/relationships/image" Target="../media/image6.emf" /><Relationship Id="rId8" Type="http://schemas.openxmlformats.org/officeDocument/2006/relationships/oleObject" Target="../embeddings/oleObject5.doc" TargetMode="Internal" /><Relationship Id="rId9" Type="http://schemas.openxmlformats.org/officeDocument/2006/relationships/image" Target="../media/image7.em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9.doc" TargetMode="Internal" /><Relationship Id="rId11" Type="http://schemas.openxmlformats.org/officeDocument/2006/relationships/image" Target="../media/image11.emf" /><Relationship Id="rId12" Type="http://schemas.openxmlformats.org/officeDocument/2006/relationships/vmlDrawing" Target="../drawings/vmlDrawing4.v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6.doc" TargetMode="Internal" /><Relationship Id="rId5" Type="http://schemas.openxmlformats.org/officeDocument/2006/relationships/image" Target="../media/image8.emf" /><Relationship Id="rId6" Type="http://schemas.openxmlformats.org/officeDocument/2006/relationships/oleObject" Target="../embeddings/oleObject7.doc" TargetMode="Internal" /><Relationship Id="rId7" Type="http://schemas.openxmlformats.org/officeDocument/2006/relationships/image" Target="../media/image9.emf" /><Relationship Id="rId8" Type="http://schemas.openxmlformats.org/officeDocument/2006/relationships/oleObject" Target="../embeddings/oleObject8.doc" TargetMode="Internal" /><Relationship Id="rId9" Type="http://schemas.openxmlformats.org/officeDocument/2006/relationships/image" Target="../media/image10.e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13.doc" TargetMode="Internal" /><Relationship Id="rId11" Type="http://schemas.openxmlformats.org/officeDocument/2006/relationships/image" Target="../media/image15.emf" /><Relationship Id="rId12" Type="http://schemas.openxmlformats.org/officeDocument/2006/relationships/vmlDrawing" Target="../drawings/vmlDrawing5.v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0.doc" TargetMode="Internal" /><Relationship Id="rId5" Type="http://schemas.openxmlformats.org/officeDocument/2006/relationships/image" Target="../media/image12.emf" /><Relationship Id="rId6" Type="http://schemas.openxmlformats.org/officeDocument/2006/relationships/oleObject" Target="../embeddings/oleObject11.doc" TargetMode="Internal" /><Relationship Id="rId7" Type="http://schemas.openxmlformats.org/officeDocument/2006/relationships/image" Target="../media/image13.emf" /><Relationship Id="rId8" Type="http://schemas.openxmlformats.org/officeDocument/2006/relationships/oleObject" Target="../embeddings/oleObject12.doc" TargetMode="Internal" /><Relationship Id="rId9" Type="http://schemas.openxmlformats.org/officeDocument/2006/relationships/image" Target="../media/image14.e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17.doc" TargetMode="Internal" /><Relationship Id="rId11" Type="http://schemas.openxmlformats.org/officeDocument/2006/relationships/image" Target="../media/image19.emf" /><Relationship Id="rId12" Type="http://schemas.openxmlformats.org/officeDocument/2006/relationships/oleObject" Target="../embeddings/oleObject18.doc" TargetMode="Internal" /><Relationship Id="rId13" Type="http://schemas.openxmlformats.org/officeDocument/2006/relationships/image" Target="../media/image20.emf" /><Relationship Id="rId14" Type="http://schemas.openxmlformats.org/officeDocument/2006/relationships/vmlDrawing" Target="../drawings/vmlDrawing6.v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4.doc" TargetMode="Internal" /><Relationship Id="rId5" Type="http://schemas.openxmlformats.org/officeDocument/2006/relationships/image" Target="../media/image16.emf" /><Relationship Id="rId6" Type="http://schemas.openxmlformats.org/officeDocument/2006/relationships/oleObject" Target="../embeddings/oleObject15.doc" TargetMode="Internal" /><Relationship Id="rId7" Type="http://schemas.openxmlformats.org/officeDocument/2006/relationships/image" Target="../media/image17.emf" /><Relationship Id="rId8" Type="http://schemas.openxmlformats.org/officeDocument/2006/relationships/oleObject" Target="../embeddings/oleObject16.doc" TargetMode="Internal" /><Relationship Id="rId9" Type="http://schemas.openxmlformats.org/officeDocument/2006/relationships/image" Target="../media/image18.e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19.doc" TargetMode="Internal" /><Relationship Id="rId5" Type="http://schemas.openxmlformats.org/officeDocument/2006/relationships/image" Target="../media/image21.emf" /><Relationship Id="rId6" Type="http://schemas.openxmlformats.org/officeDocument/2006/relationships/oleObject" Target="../embeddings/oleObject20.doc" TargetMode="Internal" /><Relationship Id="rId7" Type="http://schemas.openxmlformats.org/officeDocument/2006/relationships/image" Target="../media/image22.emf" /><Relationship Id="rId8" Type="http://schemas.openxmlformats.org/officeDocument/2006/relationships/vmlDrawing" Target="../drawings/vmlDrawing7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4.jpeg" /><Relationship Id="rId4" Type="http://schemas.openxmlformats.org/officeDocument/2006/relationships/image" Target="../media/image23.emf" /><Relationship Id="rId5" Type="http://schemas.openxmlformats.org/officeDocument/2006/relationships/oleObject" Target="../embeddings/oleObject21.doc" TargetMode="Internal" /><Relationship Id="rId6" Type="http://schemas.openxmlformats.org/officeDocument/2006/relationships/image" Target="../media/image24.emf" /><Relationship Id="rId7" Type="http://schemas.openxmlformats.org/officeDocument/2006/relationships/oleObject" Target="../embeddings/oleObject22.doc" TargetMode="Internal" /><Relationship Id="rId8" Type="http://schemas.openxmlformats.org/officeDocument/2006/relationships/image" Target="../media/image25.emf" /><Relationship Id="rId9" Type="http://schemas.openxmlformats.org/officeDocument/2006/relationships/vmlDrawing" Target="../drawings/vmlDrawing8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9.v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3.doc" TargetMode="Internal" /><Relationship Id="rId5" Type="http://schemas.openxmlformats.org/officeDocument/2006/relationships/image" Target="../media/image26.emf" /><Relationship Id="rId6" Type="http://schemas.openxmlformats.org/officeDocument/2006/relationships/oleObject" Target="../embeddings/oleObject24.doc" TargetMode="Internal" /><Relationship Id="rId7" Type="http://schemas.openxmlformats.org/officeDocument/2006/relationships/image" Target="../media/image27.emf" /><Relationship Id="rId8" Type="http://schemas.openxmlformats.org/officeDocument/2006/relationships/oleObject" Target="../embeddings/oleObject25.doc" TargetMode="Internal" /><Relationship Id="rId9" Type="http://schemas.openxmlformats.org/officeDocument/2006/relationships/image" Target="../media/image28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10.v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6.doc" TargetMode="Internal" /><Relationship Id="rId5" Type="http://schemas.openxmlformats.org/officeDocument/2006/relationships/image" Target="../media/image29.emf" /><Relationship Id="rId6" Type="http://schemas.openxmlformats.org/officeDocument/2006/relationships/oleObject" Target="../embeddings/oleObject27.doc" TargetMode="Internal" /><Relationship Id="rId7" Type="http://schemas.openxmlformats.org/officeDocument/2006/relationships/image" Target="../media/image30.emf" /><Relationship Id="rId8" Type="http://schemas.openxmlformats.org/officeDocument/2006/relationships/oleObject" Target="../embeddings/oleObject28.doc" TargetMode="Internal" /><Relationship Id="rId9" Type="http://schemas.openxmlformats.org/officeDocument/2006/relationships/image" Target="../media/image31.e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32.doc" TargetMode="Internal" /><Relationship Id="rId11" Type="http://schemas.openxmlformats.org/officeDocument/2006/relationships/image" Target="../media/image35.emf" /><Relationship Id="rId12" Type="http://schemas.openxmlformats.org/officeDocument/2006/relationships/oleObject" Target="../embeddings/oleObject33.doc" TargetMode="Internal" /><Relationship Id="rId13" Type="http://schemas.openxmlformats.org/officeDocument/2006/relationships/image" Target="../media/image15.emf" /><Relationship Id="rId14" Type="http://schemas.openxmlformats.org/officeDocument/2006/relationships/vmlDrawing" Target="../drawings/vmlDrawing11.v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29.doc" TargetMode="Internal" /><Relationship Id="rId5" Type="http://schemas.openxmlformats.org/officeDocument/2006/relationships/image" Target="../media/image32.emf" /><Relationship Id="rId6" Type="http://schemas.openxmlformats.org/officeDocument/2006/relationships/oleObject" Target="../embeddings/oleObject30.doc" TargetMode="Internal" /><Relationship Id="rId7" Type="http://schemas.openxmlformats.org/officeDocument/2006/relationships/image" Target="../media/image33.emf" /><Relationship Id="rId8" Type="http://schemas.openxmlformats.org/officeDocument/2006/relationships/oleObject" Target="../embeddings/oleObject31.doc" TargetMode="Internal" /><Relationship Id="rId9" Type="http://schemas.openxmlformats.org/officeDocument/2006/relationships/image" Target="../media/image34.emf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37.doc" TargetMode="Internal" /><Relationship Id="rId11" Type="http://schemas.openxmlformats.org/officeDocument/2006/relationships/image" Target="../media/image39.emf" /><Relationship Id="rId12" Type="http://schemas.openxmlformats.org/officeDocument/2006/relationships/oleObject" Target="../embeddings/oleObject38.doc" TargetMode="Internal" /><Relationship Id="rId13" Type="http://schemas.openxmlformats.org/officeDocument/2006/relationships/image" Target="../media/image40.emf" /><Relationship Id="rId14" Type="http://schemas.openxmlformats.org/officeDocument/2006/relationships/vmlDrawing" Target="../drawings/vmlDrawing12.v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4.doc" TargetMode="Internal" /><Relationship Id="rId5" Type="http://schemas.openxmlformats.org/officeDocument/2006/relationships/image" Target="../media/image36.emf" /><Relationship Id="rId6" Type="http://schemas.openxmlformats.org/officeDocument/2006/relationships/oleObject" Target="../embeddings/oleObject35.doc" TargetMode="Internal" /><Relationship Id="rId7" Type="http://schemas.openxmlformats.org/officeDocument/2006/relationships/image" Target="../media/image37.emf" /><Relationship Id="rId8" Type="http://schemas.openxmlformats.org/officeDocument/2006/relationships/oleObject" Target="../embeddings/oleObject36.doc" TargetMode="Internal" /><Relationship Id="rId9" Type="http://schemas.openxmlformats.org/officeDocument/2006/relationships/image" Target="../media/image38.e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13.v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39.doc" TargetMode="Internal" /><Relationship Id="rId5" Type="http://schemas.openxmlformats.org/officeDocument/2006/relationships/image" Target="../media/image41.emf" /><Relationship Id="rId6" Type="http://schemas.openxmlformats.org/officeDocument/2006/relationships/oleObject" Target="../embeddings/oleObject40.doc" TargetMode="Internal" /><Relationship Id="rId7" Type="http://schemas.openxmlformats.org/officeDocument/2006/relationships/image" Target="../media/image42.emf" /><Relationship Id="rId8" Type="http://schemas.openxmlformats.org/officeDocument/2006/relationships/oleObject" Target="../embeddings/oleObject41.doc" TargetMode="Internal" /><Relationship Id="rId9" Type="http://schemas.openxmlformats.org/officeDocument/2006/relationships/image" Target="../media/image35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Relationship Id="rId3" Type="http://schemas.openxmlformats.org/officeDocument/2006/relationships/oleObject" Target="../embeddings/oleObject42.doc" TargetMode="Internal" /><Relationship Id="rId4" Type="http://schemas.openxmlformats.org/officeDocument/2006/relationships/image" Target="../media/image43.emf" /><Relationship Id="rId5" Type="http://schemas.openxmlformats.org/officeDocument/2006/relationships/vmlDrawing" Target="../drawings/vmlDrawing14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vmlDrawing" Target="../drawings/vmlDrawing15.v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43.doc" TargetMode="Internal" /><Relationship Id="rId5" Type="http://schemas.openxmlformats.org/officeDocument/2006/relationships/image" Target="../media/image44.emf" /><Relationship Id="rId6" Type="http://schemas.openxmlformats.org/officeDocument/2006/relationships/oleObject" Target="../embeddings/oleObject44.doc" TargetMode="Internal" /><Relationship Id="rId7" Type="http://schemas.openxmlformats.org/officeDocument/2006/relationships/image" Target="../media/image45.emf" /><Relationship Id="rId8" Type="http://schemas.openxmlformats.org/officeDocument/2006/relationships/oleObject" Target="../embeddings/oleObject45.doc" TargetMode="Internal" /><Relationship Id="rId9" Type="http://schemas.openxmlformats.org/officeDocument/2006/relationships/image" Target="../media/image46.emf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49.doc" TargetMode="Internal" /><Relationship Id="rId11" Type="http://schemas.openxmlformats.org/officeDocument/2006/relationships/image" Target="../media/image50.emf" /><Relationship Id="rId12" Type="http://schemas.openxmlformats.org/officeDocument/2006/relationships/vmlDrawing" Target="../drawings/vmlDrawing16.v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4.jpeg" /><Relationship Id="rId4" Type="http://schemas.openxmlformats.org/officeDocument/2006/relationships/oleObject" Target="../embeddings/oleObject46.doc" TargetMode="Internal" /><Relationship Id="rId5" Type="http://schemas.openxmlformats.org/officeDocument/2006/relationships/image" Target="../media/image47.emf" /><Relationship Id="rId6" Type="http://schemas.openxmlformats.org/officeDocument/2006/relationships/oleObject" Target="../embeddings/oleObject47.doc" TargetMode="Internal" /><Relationship Id="rId7" Type="http://schemas.openxmlformats.org/officeDocument/2006/relationships/image" Target="../media/image48.emf" /><Relationship Id="rId8" Type="http://schemas.openxmlformats.org/officeDocument/2006/relationships/oleObject" Target="../embeddings/oleObject48.doc" TargetMode="Internal" /><Relationship Id="rId9" Type="http://schemas.openxmlformats.org/officeDocument/2006/relationships/image" Target="../media/image49.em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9.xml" /><Relationship Id="rId3" Type="http://schemas.openxmlformats.org/officeDocument/2006/relationships/oleObject" Target="../embeddings/oleObject50.doc" TargetMode="Internal" /><Relationship Id="rId4" Type="http://schemas.openxmlformats.org/officeDocument/2006/relationships/image" Target="../media/image51.emf" /><Relationship Id="rId5" Type="http://schemas.openxmlformats.org/officeDocument/2006/relationships/oleObject" Target="../embeddings/oleObject51.doc" TargetMode="Internal" /><Relationship Id="rId6" Type="http://schemas.openxmlformats.org/officeDocument/2006/relationships/image" Target="../media/image52.emf" /><Relationship Id="rId7" Type="http://schemas.openxmlformats.org/officeDocument/2006/relationships/oleObject" Target="../embeddings/oleObject52.doc" TargetMode="Internal" /><Relationship Id="rId8" Type="http://schemas.openxmlformats.org/officeDocument/2006/relationships/image" Target="../media/image53.emf" /><Relationship Id="rId9" Type="http://schemas.openxmlformats.org/officeDocument/2006/relationships/vmlDrawing" Target="../drawings/vmlDrawing17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0.xml" /><Relationship Id="rId3" Type="http://schemas.openxmlformats.org/officeDocument/2006/relationships/oleObject" Target="../embeddings/oleObject53.doc" TargetMode="Internal" /><Relationship Id="rId4" Type="http://schemas.openxmlformats.org/officeDocument/2006/relationships/image" Target="../media/image54.emf" /><Relationship Id="rId5" Type="http://schemas.openxmlformats.org/officeDocument/2006/relationships/oleObject" Target="../embeddings/oleObject54.doc" TargetMode="Internal" /><Relationship Id="rId6" Type="http://schemas.openxmlformats.org/officeDocument/2006/relationships/image" Target="../media/image55.emf" /><Relationship Id="rId7" Type="http://schemas.openxmlformats.org/officeDocument/2006/relationships/vmlDrawing" Target="../drawings/vmlDrawing18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1.xml" /><Relationship Id="rId3" Type="http://schemas.openxmlformats.org/officeDocument/2006/relationships/oleObject" Target="../embeddings/oleObject55.doc" TargetMode="Internal" /><Relationship Id="rId4" Type="http://schemas.openxmlformats.org/officeDocument/2006/relationships/image" Target="../media/image56.emf" /><Relationship Id="rId5" Type="http://schemas.openxmlformats.org/officeDocument/2006/relationships/vmlDrawing" Target="../drawings/vmlDrawing19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2.xml" /><Relationship Id="rId3" Type="http://schemas.openxmlformats.org/officeDocument/2006/relationships/oleObject" Target="../embeddings/oleObject56.doc" TargetMode="Internal" /><Relationship Id="rId4" Type="http://schemas.openxmlformats.org/officeDocument/2006/relationships/image" Target="../media/image57.emf" /><Relationship Id="rId5" Type="http://schemas.openxmlformats.org/officeDocument/2006/relationships/oleObject" Target="../embeddings/oleObject57.doc" TargetMode="Internal" /><Relationship Id="rId6" Type="http://schemas.openxmlformats.org/officeDocument/2006/relationships/image" Target="../media/image58.emf" /><Relationship Id="rId7" Type="http://schemas.openxmlformats.org/officeDocument/2006/relationships/oleObject" Target="../embeddings/oleObject58.doc" TargetMode="Internal" /><Relationship Id="rId8" Type="http://schemas.openxmlformats.org/officeDocument/2006/relationships/image" Target="../media/image59.emf" /><Relationship Id="rId9" Type="http://schemas.openxmlformats.org/officeDocument/2006/relationships/vmlDrawing" Target="../drawings/vmlDrawing20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3.xml" /><Relationship Id="rId3" Type="http://schemas.openxmlformats.org/officeDocument/2006/relationships/oleObject" Target="../embeddings/oleObject59.doc" TargetMode="Internal" /><Relationship Id="rId4" Type="http://schemas.openxmlformats.org/officeDocument/2006/relationships/image" Target="../media/image60.emf" /><Relationship Id="rId5" Type="http://schemas.openxmlformats.org/officeDocument/2006/relationships/oleObject" Target="../embeddings/oleObject60.doc" TargetMode="Internal" /><Relationship Id="rId6" Type="http://schemas.openxmlformats.org/officeDocument/2006/relationships/image" Target="../media/image61.emf" /><Relationship Id="rId7" Type="http://schemas.openxmlformats.org/officeDocument/2006/relationships/vmlDrawing" Target="../drawings/vmlDrawing21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4.xml" /><Relationship Id="rId3" Type="http://schemas.openxmlformats.org/officeDocument/2006/relationships/oleObject" Target="../embeddings/oleObject61.doc" TargetMode="Internal" /><Relationship Id="rId4" Type="http://schemas.openxmlformats.org/officeDocument/2006/relationships/image" Target="../media/image62.emf" /><Relationship Id="rId5" Type="http://schemas.openxmlformats.org/officeDocument/2006/relationships/vmlDrawing" Target="../drawings/vmlDrawing22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5.xml" /><Relationship Id="rId3" Type="http://schemas.openxmlformats.org/officeDocument/2006/relationships/oleObject" Target="../embeddings/oleObject62.doc" TargetMode="Internal" /><Relationship Id="rId4" Type="http://schemas.openxmlformats.org/officeDocument/2006/relationships/image" Target="../media/image63.emf" /><Relationship Id="rId5" Type="http://schemas.openxmlformats.org/officeDocument/2006/relationships/oleObject" Target="../embeddings/oleObject63.doc" TargetMode="Internal" /><Relationship Id="rId6" Type="http://schemas.openxmlformats.org/officeDocument/2006/relationships/image" Target="../media/image64.emf" /><Relationship Id="rId7" Type="http://schemas.openxmlformats.org/officeDocument/2006/relationships/vmlDrawing" Target="../drawings/vmlDrawing23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6.xml" /><Relationship Id="rId3" Type="http://schemas.openxmlformats.org/officeDocument/2006/relationships/oleObject" Target="../embeddings/oleObject64.doc" TargetMode="Internal" /><Relationship Id="rId4" Type="http://schemas.openxmlformats.org/officeDocument/2006/relationships/image" Target="../media/image65.emf" /><Relationship Id="rId5" Type="http://schemas.openxmlformats.org/officeDocument/2006/relationships/vmlDrawing" Target="../drawings/vmlDrawing24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7.xml" /><Relationship Id="rId3" Type="http://schemas.openxmlformats.org/officeDocument/2006/relationships/oleObject" Target="../embeddings/oleObject65.doc" TargetMode="Internal" /><Relationship Id="rId4" Type="http://schemas.openxmlformats.org/officeDocument/2006/relationships/image" Target="../media/image66.emf" /><Relationship Id="rId5" Type="http://schemas.openxmlformats.org/officeDocument/2006/relationships/oleObject" Target="../embeddings/oleObject66.doc" TargetMode="Internal" /><Relationship Id="rId6" Type="http://schemas.openxmlformats.org/officeDocument/2006/relationships/image" Target="../media/image67.emf" /><Relationship Id="rId7" Type="http://schemas.openxmlformats.org/officeDocument/2006/relationships/oleObject" Target="../embeddings/oleObject67.doc" TargetMode="Internal" /><Relationship Id="rId8" Type="http://schemas.openxmlformats.org/officeDocument/2006/relationships/image" Target="../media/image53.emf" /><Relationship Id="rId9" Type="http://schemas.openxmlformats.org/officeDocument/2006/relationships/vmlDrawing" Target="../drawings/vmlDrawing25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8.xml" /><Relationship Id="rId3" Type="http://schemas.openxmlformats.org/officeDocument/2006/relationships/oleObject" Target="../embeddings/oleObject68.doc" TargetMode="Internal" /><Relationship Id="rId4" Type="http://schemas.openxmlformats.org/officeDocument/2006/relationships/image" Target="../media/image68.emf" /><Relationship Id="rId5" Type="http://schemas.openxmlformats.org/officeDocument/2006/relationships/vmlDrawing" Target="../drawings/vmlDrawing26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9.xml" /><Relationship Id="rId3" Type="http://schemas.openxmlformats.org/officeDocument/2006/relationships/image" Target="../media/image3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0.xml" /><Relationship Id="rId3" Type="http://schemas.openxmlformats.org/officeDocument/2006/relationships/oleObject" Target="../embeddings/oleObject69.doc" TargetMode="Internal" /><Relationship Id="rId4" Type="http://schemas.openxmlformats.org/officeDocument/2006/relationships/image" Target="../media/image69.emf" /><Relationship Id="rId5" Type="http://schemas.openxmlformats.org/officeDocument/2006/relationships/vmlDrawing" Target="../drawings/vmlDrawing27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1.xml" /><Relationship Id="rId3" Type="http://schemas.openxmlformats.org/officeDocument/2006/relationships/oleObject" Target="../embeddings/oleObject70.doc" TargetMode="Internal" /><Relationship Id="rId4" Type="http://schemas.openxmlformats.org/officeDocument/2006/relationships/image" Target="../media/image70.emf" /><Relationship Id="rId5" Type="http://schemas.openxmlformats.org/officeDocument/2006/relationships/vmlDrawing" Target="../drawings/vmlDrawing28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2.xml" /><Relationship Id="rId3" Type="http://schemas.openxmlformats.org/officeDocument/2006/relationships/oleObject" Target="../embeddings/oleObject71.doc" TargetMode="Internal" /><Relationship Id="rId4" Type="http://schemas.openxmlformats.org/officeDocument/2006/relationships/image" Target="../media/image71.emf" /><Relationship Id="rId5" Type="http://schemas.openxmlformats.org/officeDocument/2006/relationships/vmlDrawing" Target="../drawings/vmlDrawing29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3.xml" /><Relationship Id="rId3" Type="http://schemas.openxmlformats.org/officeDocument/2006/relationships/oleObject" Target="../embeddings/oleObject72.doc" TargetMode="Internal" /><Relationship Id="rId4" Type="http://schemas.openxmlformats.org/officeDocument/2006/relationships/image" Target="../media/image72.emf" /><Relationship Id="rId5" Type="http://schemas.openxmlformats.org/officeDocument/2006/relationships/oleObject" Target="../embeddings/oleObject73.doc" TargetMode="Internal" /><Relationship Id="rId6" Type="http://schemas.openxmlformats.org/officeDocument/2006/relationships/image" Target="../media/image73.emf" /><Relationship Id="rId7" Type="http://schemas.openxmlformats.org/officeDocument/2006/relationships/vmlDrawing" Target="../drawings/vmlDrawing30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4.xml" /><Relationship Id="rId3" Type="http://schemas.openxmlformats.org/officeDocument/2006/relationships/oleObject" Target="../embeddings/oleObject74.doc" TargetMode="Internal" /><Relationship Id="rId4" Type="http://schemas.openxmlformats.org/officeDocument/2006/relationships/image" Target="../media/image74.emf" /><Relationship Id="rId5" Type="http://schemas.openxmlformats.org/officeDocument/2006/relationships/oleObject" Target="../embeddings/oleObject75.doc" TargetMode="Internal" /><Relationship Id="rId6" Type="http://schemas.openxmlformats.org/officeDocument/2006/relationships/image" Target="../media/image75.emf" /><Relationship Id="rId7" Type="http://schemas.openxmlformats.org/officeDocument/2006/relationships/vmlDrawing" Target="../drawings/vmlDrawing31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5.xml" /><Relationship Id="rId3" Type="http://schemas.openxmlformats.org/officeDocument/2006/relationships/oleObject" Target="../embeddings/oleObject76.doc" TargetMode="Internal" /><Relationship Id="rId4" Type="http://schemas.openxmlformats.org/officeDocument/2006/relationships/image" Target="../media/image76.emf" /><Relationship Id="rId5" Type="http://schemas.openxmlformats.org/officeDocument/2006/relationships/oleObject" Target="../embeddings/oleObject77.doc" TargetMode="Internal" /><Relationship Id="rId6" Type="http://schemas.openxmlformats.org/officeDocument/2006/relationships/image" Target="../media/image77.emf" /><Relationship Id="rId7" Type="http://schemas.openxmlformats.org/officeDocument/2006/relationships/vmlDrawing" Target="../drawings/vmlDrawing32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6.xml" /><Relationship Id="rId3" Type="http://schemas.openxmlformats.org/officeDocument/2006/relationships/oleObject" Target="../embeddings/oleObject78.doc" TargetMode="Internal" /><Relationship Id="rId4" Type="http://schemas.openxmlformats.org/officeDocument/2006/relationships/image" Target="../media/image78.emf" /><Relationship Id="rId5" Type="http://schemas.openxmlformats.org/officeDocument/2006/relationships/vmlDrawing" Target="../drawings/vmlDrawing33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7.xml" /><Relationship Id="rId3" Type="http://schemas.openxmlformats.org/officeDocument/2006/relationships/oleObject" Target="../embeddings/oleObject79.doc" TargetMode="Internal" /><Relationship Id="rId4" Type="http://schemas.openxmlformats.org/officeDocument/2006/relationships/image" Target="../media/image79.emf" /><Relationship Id="rId5" Type="http://schemas.openxmlformats.org/officeDocument/2006/relationships/vmlDrawing" Target="../drawings/vmlDrawing34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8.xml" /><Relationship Id="rId3" Type="http://schemas.openxmlformats.org/officeDocument/2006/relationships/image" Target="../media/image80.jpeg" /><Relationship Id="rId4" Type="http://schemas.openxmlformats.org/officeDocument/2006/relationships/oleObject" Target="../embeddings/oleObject80.doc" TargetMode="Internal" /><Relationship Id="rId5" Type="http://schemas.openxmlformats.org/officeDocument/2006/relationships/image" Target="../media/image81.emf" /><Relationship Id="rId6" Type="http://schemas.openxmlformats.org/officeDocument/2006/relationships/vmlDrawing" Target="../drawings/vmlDrawing35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9.xml" /><Relationship Id="rId3" Type="http://schemas.openxmlformats.org/officeDocument/2006/relationships/oleObject" Target="../embeddings/oleObject81.doc" TargetMode="Internal" /><Relationship Id="rId4" Type="http://schemas.openxmlformats.org/officeDocument/2006/relationships/image" Target="../media/image82.emf" /><Relationship Id="rId5" Type="http://schemas.openxmlformats.org/officeDocument/2006/relationships/vmlDrawing" Target="../drawings/vmlDrawing36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0.xml" /><Relationship Id="rId3" Type="http://schemas.openxmlformats.org/officeDocument/2006/relationships/image" Target="../media/image80.jpeg" /><Relationship Id="rId4" Type="http://schemas.openxmlformats.org/officeDocument/2006/relationships/oleObject" Target="../embeddings/oleObject82.doc" TargetMode="Internal" /><Relationship Id="rId5" Type="http://schemas.openxmlformats.org/officeDocument/2006/relationships/image" Target="../media/image83.emf" /><Relationship Id="rId6" Type="http://schemas.openxmlformats.org/officeDocument/2006/relationships/vmlDrawing" Target="../drawings/vmlDrawing37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1.xml" /><Relationship Id="rId3" Type="http://schemas.openxmlformats.org/officeDocument/2006/relationships/oleObject" Target="../embeddings/oleObject83.doc" TargetMode="Internal" /><Relationship Id="rId4" Type="http://schemas.openxmlformats.org/officeDocument/2006/relationships/image" Target="../media/image84.emf" /><Relationship Id="rId5" Type="http://schemas.openxmlformats.org/officeDocument/2006/relationships/vmlDrawing" Target="../drawings/vmlDrawing38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2.xml" /><Relationship Id="rId3" Type="http://schemas.openxmlformats.org/officeDocument/2006/relationships/oleObject" Target="../embeddings/oleObject84.doc" TargetMode="Internal" /><Relationship Id="rId4" Type="http://schemas.openxmlformats.org/officeDocument/2006/relationships/image" Target="../media/image85.emf" /><Relationship Id="rId5" Type="http://schemas.openxmlformats.org/officeDocument/2006/relationships/vmlDrawing" Target="../drawings/vmlDrawing39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3.xml" /><Relationship Id="rId3" Type="http://schemas.openxmlformats.org/officeDocument/2006/relationships/oleObject" Target="../embeddings/oleObject85.doc" TargetMode="Internal" /><Relationship Id="rId4" Type="http://schemas.openxmlformats.org/officeDocument/2006/relationships/image" Target="../media/image86.emf" /><Relationship Id="rId5" Type="http://schemas.openxmlformats.org/officeDocument/2006/relationships/vmlDrawing" Target="../drawings/vmlDrawing40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4.xml" /><Relationship Id="rId3" Type="http://schemas.openxmlformats.org/officeDocument/2006/relationships/oleObject" Target="../embeddings/oleObject86.doc" TargetMode="Internal" /><Relationship Id="rId4" Type="http://schemas.openxmlformats.org/officeDocument/2006/relationships/image" Target="../media/image87.emf" /><Relationship Id="rId5" Type="http://schemas.openxmlformats.org/officeDocument/2006/relationships/oleObject" Target="../embeddings/oleObject87.doc" TargetMode="Internal" /><Relationship Id="rId6" Type="http://schemas.openxmlformats.org/officeDocument/2006/relationships/image" Target="../media/image88.emf" /><Relationship Id="rId7" Type="http://schemas.openxmlformats.org/officeDocument/2006/relationships/vmlDrawing" Target="../drawings/vmlDrawing41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5.xml" /><Relationship Id="rId3" Type="http://schemas.openxmlformats.org/officeDocument/2006/relationships/oleObject" Target="../embeddings/oleObject88.doc" TargetMode="Internal" /><Relationship Id="rId4" Type="http://schemas.openxmlformats.org/officeDocument/2006/relationships/image" Target="../media/image89.emf" /><Relationship Id="rId5" Type="http://schemas.openxmlformats.org/officeDocument/2006/relationships/oleObject" Target="../embeddings/oleObject89.doc" TargetMode="Internal" /><Relationship Id="rId6" Type="http://schemas.openxmlformats.org/officeDocument/2006/relationships/image" Target="../media/image90.emf" /><Relationship Id="rId7" Type="http://schemas.openxmlformats.org/officeDocument/2006/relationships/vmlDrawing" Target="../drawings/vmlDrawing42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6.xml" /><Relationship Id="rId3" Type="http://schemas.openxmlformats.org/officeDocument/2006/relationships/oleObject" Target="../embeddings/oleObject90.doc" TargetMode="Internal" /><Relationship Id="rId4" Type="http://schemas.openxmlformats.org/officeDocument/2006/relationships/image" Target="../media/image91.emf" /><Relationship Id="rId5" Type="http://schemas.openxmlformats.org/officeDocument/2006/relationships/vmlDrawing" Target="../drawings/vmlDrawing43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7.xml" /><Relationship Id="rId3" Type="http://schemas.openxmlformats.org/officeDocument/2006/relationships/oleObject" Target="../embeddings/oleObject91.doc" TargetMode="Internal" /><Relationship Id="rId4" Type="http://schemas.openxmlformats.org/officeDocument/2006/relationships/image" Target="../media/image92.emf" /><Relationship Id="rId5" Type="http://schemas.openxmlformats.org/officeDocument/2006/relationships/vmlDrawing" Target="../drawings/vmlDrawing44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8.xml" /><Relationship Id="rId3" Type="http://schemas.openxmlformats.org/officeDocument/2006/relationships/oleObject" Target="../embeddings/oleObject92.doc" TargetMode="Internal" /><Relationship Id="rId4" Type="http://schemas.openxmlformats.org/officeDocument/2006/relationships/image" Target="../media/image93.emf" /><Relationship Id="rId5" Type="http://schemas.openxmlformats.org/officeDocument/2006/relationships/vmlDrawing" Target="../drawings/vmlDrawing45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9.xml" /><Relationship Id="rId3" Type="http://schemas.openxmlformats.org/officeDocument/2006/relationships/image" Target="../media/image80.jpeg" /><Relationship Id="rId4" Type="http://schemas.openxmlformats.org/officeDocument/2006/relationships/oleObject" Target="../embeddings/oleObject93.doc" TargetMode="Internal" /><Relationship Id="rId5" Type="http://schemas.openxmlformats.org/officeDocument/2006/relationships/image" Target="../media/image94.emf" /><Relationship Id="rId6" Type="http://schemas.openxmlformats.org/officeDocument/2006/relationships/vmlDrawing" Target="../drawings/vmlDrawing46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0.xml" /><Relationship Id="rId3" Type="http://schemas.openxmlformats.org/officeDocument/2006/relationships/oleObject" Target="../embeddings/oleObject94.doc" TargetMode="Internal" /><Relationship Id="rId4" Type="http://schemas.openxmlformats.org/officeDocument/2006/relationships/image" Target="../media/image95.emf" /><Relationship Id="rId5" Type="http://schemas.openxmlformats.org/officeDocument/2006/relationships/vmlDrawing" Target="../drawings/vmlDrawing47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1.xml" /><Relationship Id="rId3" Type="http://schemas.openxmlformats.org/officeDocument/2006/relationships/image" Target="../media/image80.jpeg" /><Relationship Id="rId4" Type="http://schemas.openxmlformats.org/officeDocument/2006/relationships/oleObject" Target="../embeddings/oleObject95.doc" TargetMode="Internal" /><Relationship Id="rId5" Type="http://schemas.openxmlformats.org/officeDocument/2006/relationships/image" Target="../media/image96.emf" /><Relationship Id="rId6" Type="http://schemas.openxmlformats.org/officeDocument/2006/relationships/vmlDrawing" Target="../drawings/vmlDrawing48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2.xml" /><Relationship Id="rId3" Type="http://schemas.openxmlformats.org/officeDocument/2006/relationships/oleObject" Target="../embeddings/oleObject96.doc" TargetMode="Internal" /><Relationship Id="rId4" Type="http://schemas.openxmlformats.org/officeDocument/2006/relationships/image" Target="../media/image97.emf" /><Relationship Id="rId5" Type="http://schemas.openxmlformats.org/officeDocument/2006/relationships/image" Target="../media/image98.png" /><Relationship Id="rId6" Type="http://schemas.openxmlformats.org/officeDocument/2006/relationships/vmlDrawing" Target="../drawings/vmlDrawing49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cxnSp>
        <p:nvCxnSpPr>
          <p:cNvPr id="4097" name="直接连接符 14367"/>
          <p:cNvCxnSpPr/>
          <p:nvPr/>
        </p:nvCxnSpPr>
        <p:spPr>
          <a:xfrm>
            <a:off x="112713" y="3176588"/>
            <a:ext cx="11258550" cy="0"/>
          </a:xfrm>
          <a:prstGeom prst="line">
            <a:avLst/>
          </a:prstGeom>
          <a:noFill/>
          <a:ln w="19050">
            <a:solidFill>
              <a:srgbClr val="055A96"/>
            </a:solidFill>
            <a:round/>
          </a:ln>
        </p:spPr>
      </p:cxnSp>
      <p:sp>
        <p:nvSpPr>
          <p:cNvPr id="4098" name="矩形 9"/>
          <p:cNvSpPr/>
          <p:nvPr/>
        </p:nvSpPr>
        <p:spPr>
          <a:xfrm>
            <a:off x="0" y="1166813"/>
            <a:ext cx="11522075" cy="1946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862012"/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第八单元　</a:t>
            </a:r>
            <a:r>
              <a:rPr lang="en-US" altLang="zh-CN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20</a:t>
            </a:r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世纪下半叶</a:t>
            </a:r>
            <a:endParaRPr lang="zh-CN" altLang="en-US" sz="6100">
              <a:solidFill>
                <a:srgbClr val="055A96"/>
              </a:solidFill>
              <a:latin typeface="微软雅黑" pitchFamily="34" charset="-122"/>
              <a:ea typeface="经典美黑简" pitchFamily="49" charset="-122"/>
            </a:endParaRPr>
          </a:p>
          <a:p>
            <a:pPr marL="0" lvl="0" indent="0" algn="ctr" defTabSz="862012"/>
            <a:r>
              <a:rPr lang="zh-CN" altLang="en-US" sz="6100">
                <a:solidFill>
                  <a:srgbClr val="055A96"/>
                </a:solidFill>
                <a:latin typeface="微软雅黑" pitchFamily="34" charset="-122"/>
                <a:ea typeface="经典美黑简" pitchFamily="49" charset="-122"/>
              </a:rPr>
              <a:t>世界的新变化</a:t>
            </a:r>
            <a:endParaRPr lang="zh-CN" altLang="en-US" sz="6100">
              <a:solidFill>
                <a:srgbClr val="055A96"/>
              </a:solidFill>
              <a:latin typeface="微软雅黑" pitchFamily="34" charset="-122"/>
              <a:ea typeface="经典美黑简" pitchFamily="49" charset="-122"/>
            </a:endParaRPr>
          </a:p>
        </p:txBody>
      </p:sp>
      <p:sp>
        <p:nvSpPr>
          <p:cNvPr id="4099" name="矩形 5"/>
          <p:cNvSpPr/>
          <p:nvPr/>
        </p:nvSpPr>
        <p:spPr>
          <a:xfrm>
            <a:off x="63500" y="3222625"/>
            <a:ext cx="11406188" cy="1096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862012">
              <a:lnSpc>
                <a:spcPct val="130000"/>
              </a:lnSpc>
              <a:tabLst>
                <a:tab pos="2595562"/>
              </a:tabLst>
            </a:pPr>
            <a:r>
              <a:rPr lang="zh-CN" altLang="en-US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第</a:t>
            </a:r>
            <a:r>
              <a:rPr lang="en-US" altLang="zh-CN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20</a:t>
            </a:r>
            <a:r>
              <a:rPr lang="zh-CN" altLang="en-US" sz="5100">
                <a:solidFill>
                  <a:srgbClr val="14862F"/>
                </a:solidFill>
                <a:latin typeface="仿宋" pitchFamily="49" charset="-122"/>
                <a:ea typeface="仿宋" pitchFamily="49" charset="-122"/>
              </a:rPr>
              <a:t>课　社会主义国家的发展与变化</a:t>
            </a:r>
            <a:endParaRPr lang="zh-CN" altLang="en-US" sz="5100">
              <a:solidFill>
                <a:srgbClr val="14862F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fill="hold" tmFilter="0,0; .5, 1; 1, 1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846275"/>
          <p:cNvGraphicFramePr/>
          <p:nvPr/>
        </p:nvGraphicFramePr>
        <p:xfrm>
          <a:off x="368300" y="1403350"/>
          <a:ext cx="10787063" cy="3673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0787063" imgH="3673475" progId="Word.Document.8">
                  <p:embed/>
                </p:oleObj>
              </mc:Choice>
              <mc:Fallback>
                <p:oleObj r:id="rId3" imgW="10787063" imgH="3673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403350"/>
                        <a:ext cx="10787063" cy="3673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910786"/>
          <p:cNvGraphicFramePr/>
          <p:nvPr/>
        </p:nvGraphicFramePr>
        <p:xfrm>
          <a:off x="368300" y="1425575"/>
          <a:ext cx="10787063" cy="36290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3" imgW="10787063" imgH="3629025" progId="Word.Document.8">
                  <p:embed/>
                </p:oleObj>
              </mc:Choice>
              <mc:Fallback>
                <p:oleObj r:id="rId3" imgW="10787063" imgH="36290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1425575"/>
                        <a:ext cx="10787063" cy="362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1" name="图片 1089582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17725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2" name="TextBox 77"/>
          <p:cNvSpPr/>
          <p:nvPr/>
        </p:nvSpPr>
        <p:spPr>
          <a:xfrm>
            <a:off x="785813" y="2252663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FA4140"/>
                </a:solidFill>
                <a:latin typeface="楷体" pitchFamily="49" charset="-122"/>
                <a:ea typeface="楷体" pitchFamily="49" charset="-122"/>
              </a:rPr>
              <a:t>教</a:t>
            </a:r>
            <a:endParaRPr lang="zh-CN" altLang="en-US" sz="5000">
              <a:solidFill>
                <a:srgbClr val="FA414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3" name="图片 1089584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3" y="245903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TextBox 77"/>
          <p:cNvSpPr/>
          <p:nvPr/>
        </p:nvSpPr>
        <p:spPr>
          <a:xfrm>
            <a:off x="19700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accent2"/>
                </a:solidFill>
                <a:latin typeface="楷体" pitchFamily="49" charset="-122"/>
                <a:ea typeface="楷体" pitchFamily="49" charset="-122"/>
              </a:rPr>
              <a:t>材</a:t>
            </a:r>
            <a:endParaRPr lang="zh-CN" altLang="en-US" sz="5000">
              <a:solidFill>
                <a:schemeClr val="accent2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5" name="图片 1089586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163" y="21526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6" name="TextBox 77"/>
          <p:cNvSpPr/>
          <p:nvPr/>
        </p:nvSpPr>
        <p:spPr>
          <a:xfrm>
            <a:off x="3373438" y="22669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09999"/>
                </a:solidFill>
                <a:latin typeface="楷体" pitchFamily="49" charset="-122"/>
                <a:ea typeface="楷体" pitchFamily="49" charset="-122"/>
              </a:rPr>
              <a:t>细</a:t>
            </a:r>
            <a:endParaRPr lang="zh-CN" altLang="en-US" sz="5000">
              <a:solidFill>
                <a:srgbClr val="009999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7" name="图片 1089588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738" y="24765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8" name="TextBox 77"/>
          <p:cNvSpPr/>
          <p:nvPr/>
        </p:nvSpPr>
        <p:spPr>
          <a:xfrm>
            <a:off x="4530725" y="263207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hlink"/>
                </a:solidFill>
                <a:latin typeface="楷体" pitchFamily="49" charset="-122"/>
                <a:ea typeface="楷体" pitchFamily="49" charset="-122"/>
              </a:rPr>
              <a:t>研</a:t>
            </a:r>
            <a:endParaRPr lang="zh-CN" altLang="en-US" sz="5000">
              <a:solidFill>
                <a:schemeClr val="hlink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49" name="图片 1089590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0713" y="2208213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0" name="TextBox 77"/>
          <p:cNvSpPr/>
          <p:nvPr/>
        </p:nvSpPr>
        <p:spPr>
          <a:xfrm>
            <a:off x="5981700" y="23463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6CFE4"/>
                </a:solidFill>
                <a:latin typeface="楷体" pitchFamily="49" charset="-122"/>
                <a:ea typeface="楷体" pitchFamily="49" charset="-122"/>
              </a:rPr>
              <a:t>素</a:t>
            </a:r>
            <a:endParaRPr lang="zh-CN" altLang="en-US" sz="5000">
              <a:solidFill>
                <a:srgbClr val="06CFE4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1" name="图片 1089592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13" y="247808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2" name="TextBox 77"/>
          <p:cNvSpPr/>
          <p:nvPr/>
        </p:nvSpPr>
        <p:spPr>
          <a:xfrm>
            <a:off x="72913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30AF0D"/>
                </a:solidFill>
                <a:latin typeface="楷体" pitchFamily="49" charset="-122"/>
                <a:ea typeface="楷体" pitchFamily="49" charset="-122"/>
              </a:rPr>
              <a:t>养</a:t>
            </a:r>
            <a:endParaRPr lang="zh-CN" altLang="en-US" sz="5000">
              <a:solidFill>
                <a:srgbClr val="30AF0D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3" name="图片 1089594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338" y="22606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4" name="TextBox 77"/>
          <p:cNvSpPr/>
          <p:nvPr/>
        </p:nvSpPr>
        <p:spPr>
          <a:xfrm>
            <a:off x="8662988" y="23971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CF8BF5"/>
                </a:solidFill>
                <a:latin typeface="楷体" pitchFamily="49" charset="-122"/>
                <a:ea typeface="楷体" pitchFamily="49" charset="-122"/>
              </a:rPr>
              <a:t>奠</a:t>
            </a:r>
            <a:endParaRPr lang="zh-CN" altLang="en-US" sz="5000">
              <a:solidFill>
                <a:srgbClr val="CF8BF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0255" name="图片 1089596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025" y="24955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56" name="TextBox 77"/>
          <p:cNvSpPr/>
          <p:nvPr/>
        </p:nvSpPr>
        <p:spPr>
          <a:xfrm>
            <a:off x="10020300" y="264160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A78815"/>
                </a:solidFill>
                <a:latin typeface="楷体" pitchFamily="49" charset="-122"/>
                <a:ea typeface="楷体" pitchFamily="49" charset="-122"/>
              </a:rPr>
              <a:t>基</a:t>
            </a:r>
            <a:endParaRPr lang="zh-CN" altLang="en-US" sz="5000">
              <a:solidFill>
                <a:srgbClr val="A78815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  <p:bldP spid="10246" grpId="0"/>
      <p:bldP spid="10248" grpId="0"/>
      <p:bldP spid="10250" grpId="0"/>
      <p:bldP spid="10252" grpId="0"/>
      <p:bldP spid="10254" grpId="0"/>
      <p:bldP spid="102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89" name="图片 180019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2290" name="对象 1800200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10644187" imgH="4840287" progId="Word.Document.8">
                  <p:embed/>
                </p:oleObj>
              </mc:Choice>
              <mc:Fallback>
                <p:oleObj r:id="rId4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对象 1800201"/>
          <p:cNvGraphicFramePr/>
          <p:nvPr/>
        </p:nvGraphicFramePr>
        <p:xfrm>
          <a:off x="4730750" y="28194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730750" y="28194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对象 1800202"/>
          <p:cNvGraphicFramePr/>
          <p:nvPr/>
        </p:nvGraphicFramePr>
        <p:xfrm>
          <a:off x="4005263" y="41910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05263" y="41910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8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4337" name="图片 192819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4338" name="对象 1928194"/>
          <p:cNvGraphicFramePr/>
          <p:nvPr/>
        </p:nvGraphicFramePr>
        <p:xfrm>
          <a:off x="368300" y="366713"/>
          <a:ext cx="10787063" cy="5748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4" imgW="10787063" imgH="5748337" progId="Word.Document.8">
                  <p:embed/>
                </p:oleObj>
              </mc:Choice>
              <mc:Fallback>
                <p:oleObj r:id="rId4" imgW="10787063" imgH="5748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366713"/>
                        <a:ext cx="10787063" cy="5748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1928195"/>
          <p:cNvGraphicFramePr/>
          <p:nvPr/>
        </p:nvGraphicFramePr>
        <p:xfrm>
          <a:off x="3467100" y="37703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467100" y="37703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对象 1928196"/>
          <p:cNvGraphicFramePr/>
          <p:nvPr/>
        </p:nvGraphicFramePr>
        <p:xfrm>
          <a:off x="5643563" y="23653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43563" y="23653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对象 1928197"/>
          <p:cNvGraphicFramePr/>
          <p:nvPr/>
        </p:nvGraphicFramePr>
        <p:xfrm>
          <a:off x="9177338" y="26924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177338" y="26924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5" name="图片 1930241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6386" name="对象 1930242"/>
          <p:cNvGraphicFramePr/>
          <p:nvPr/>
        </p:nvGraphicFramePr>
        <p:xfrm>
          <a:off x="368300" y="1760538"/>
          <a:ext cx="10787063" cy="43592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4" imgW="10787063" imgH="4359275" progId="Word.Document.8">
                  <p:embed/>
                </p:oleObj>
              </mc:Choice>
              <mc:Fallback>
                <p:oleObj r:id="rId4" imgW="10787063" imgH="43592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1760538"/>
                        <a:ext cx="10787063" cy="435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1930243"/>
          <p:cNvGraphicFramePr/>
          <p:nvPr/>
        </p:nvGraphicFramePr>
        <p:xfrm>
          <a:off x="1501775" y="27257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01775" y="27257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对象 1930244"/>
          <p:cNvGraphicFramePr/>
          <p:nvPr/>
        </p:nvGraphicFramePr>
        <p:xfrm>
          <a:off x="9623425" y="239712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623425" y="239712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对象 1930245"/>
          <p:cNvGraphicFramePr/>
          <p:nvPr/>
        </p:nvGraphicFramePr>
        <p:xfrm>
          <a:off x="6275388" y="37703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275388" y="37703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3" name="图片 1932289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8434" name="对象 1932291"/>
          <p:cNvGraphicFramePr/>
          <p:nvPr/>
        </p:nvGraphicFramePr>
        <p:xfrm>
          <a:off x="368300" y="438150"/>
          <a:ext cx="10787063" cy="5603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4" imgW="10787063" imgH="5603875" progId="Word.Document.8">
                  <p:embed/>
                </p:oleObj>
              </mc:Choice>
              <mc:Fallback>
                <p:oleObj r:id="rId4" imgW="10787063" imgH="56038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438150"/>
                        <a:ext cx="10787063" cy="5603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对象 1932292"/>
          <p:cNvGraphicFramePr/>
          <p:nvPr/>
        </p:nvGraphicFramePr>
        <p:xfrm>
          <a:off x="2765425" y="384175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65425" y="384175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对象 1932293"/>
          <p:cNvGraphicFramePr/>
          <p:nvPr/>
        </p:nvGraphicFramePr>
        <p:xfrm>
          <a:off x="3632200" y="21780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632200" y="21780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对象 1932294"/>
          <p:cNvGraphicFramePr/>
          <p:nvPr/>
        </p:nvGraphicFramePr>
        <p:xfrm>
          <a:off x="6018213" y="30670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018213" y="30670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8" name="对象 1932295"/>
          <p:cNvGraphicFramePr/>
          <p:nvPr/>
        </p:nvGraphicFramePr>
        <p:xfrm>
          <a:off x="8616950" y="337978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616950" y="337978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1" name="图片 1934337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0482" name="对象 1934338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对象 1934339"/>
          <p:cNvGraphicFramePr/>
          <p:nvPr/>
        </p:nvGraphicFramePr>
        <p:xfrm>
          <a:off x="3070225" y="17891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70225" y="17891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4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8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29" name="图片 1936385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0" name="图片 19363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563" y="817563"/>
            <a:ext cx="10644187" cy="4840287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2531" name="对象 1936387"/>
          <p:cNvGraphicFramePr/>
          <p:nvPr/>
        </p:nvGraphicFramePr>
        <p:xfrm>
          <a:off x="1127125" y="28194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5" imgW="3533775" imgH="593725" progId="Word.Document.8">
                  <p:embed/>
                </p:oleObj>
              </mc:Choice>
              <mc:Fallback>
                <p:oleObj r:id="rId5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27125" y="28194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对象 1936388"/>
          <p:cNvGraphicFramePr/>
          <p:nvPr/>
        </p:nvGraphicFramePr>
        <p:xfrm>
          <a:off x="6135688" y="41910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7" imgW="3533775" imgH="593725" progId="Word.Document.8">
                  <p:embed/>
                </p:oleObj>
              </mc:Choice>
              <mc:Fallback>
                <p:oleObj r:id="rId7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135688" y="41910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2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7" name="图片 1938433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4578" name="对象 1938434"/>
          <p:cNvGraphicFramePr/>
          <p:nvPr/>
        </p:nvGraphicFramePr>
        <p:xfrm>
          <a:off x="368300" y="1054100"/>
          <a:ext cx="10787063" cy="4371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4" imgW="10787063" imgH="4371975" progId="Word.Document.8">
                  <p:embed/>
                </p:oleObj>
              </mc:Choice>
              <mc:Fallback>
                <p:oleObj r:id="rId4" imgW="10787063" imgH="4371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1054100"/>
                        <a:ext cx="10787063" cy="4371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对象 1938435"/>
          <p:cNvGraphicFramePr/>
          <p:nvPr/>
        </p:nvGraphicFramePr>
        <p:xfrm>
          <a:off x="5316538" y="16637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16538" y="16637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对象 1938436"/>
          <p:cNvGraphicFramePr/>
          <p:nvPr/>
        </p:nvGraphicFramePr>
        <p:xfrm>
          <a:off x="3911600" y="37544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911600" y="37544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5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6625" name="图片 1940481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6626" name="对象 1940482"/>
          <p:cNvGraphicFramePr/>
          <p:nvPr/>
        </p:nvGraphicFramePr>
        <p:xfrm>
          <a:off x="368300" y="712788"/>
          <a:ext cx="10787063" cy="50561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4" imgW="10787063" imgH="5056187" progId="Word.Document.8">
                  <p:embed/>
                </p:oleObj>
              </mc:Choice>
              <mc:Fallback>
                <p:oleObj r:id="rId4" imgW="10787063" imgH="50561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8300" y="712788"/>
                        <a:ext cx="10787063" cy="5056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对象 1940483"/>
          <p:cNvGraphicFramePr/>
          <p:nvPr/>
        </p:nvGraphicFramePr>
        <p:xfrm>
          <a:off x="1782763" y="13208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82763" y="13208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对象 1940484"/>
          <p:cNvGraphicFramePr/>
          <p:nvPr/>
        </p:nvGraphicFramePr>
        <p:xfrm>
          <a:off x="1758950" y="33956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758950" y="33956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8673" name="图片 1942529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8674" name="对象 1942530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对象 1942531"/>
          <p:cNvGraphicFramePr/>
          <p:nvPr/>
        </p:nvGraphicFramePr>
        <p:xfrm>
          <a:off x="449263" y="2459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9263" y="2459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6" name="对象 1942532"/>
          <p:cNvGraphicFramePr/>
          <p:nvPr/>
        </p:nvGraphicFramePr>
        <p:xfrm>
          <a:off x="5807075" y="31607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807075" y="31607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对象 1942533"/>
          <p:cNvGraphicFramePr/>
          <p:nvPr/>
        </p:nvGraphicFramePr>
        <p:xfrm>
          <a:off x="2227263" y="455136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227263" y="455136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8" name="对象 1942534"/>
          <p:cNvGraphicFramePr/>
          <p:nvPr/>
        </p:nvGraphicFramePr>
        <p:xfrm>
          <a:off x="5292725" y="5253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292725" y="5253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6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21" name="图片 1944577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0722" name="对象 1944578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4" imgW="10644187" imgH="4148137" progId="Word.Document.8">
                  <p:embed/>
                </p:oleObj>
              </mc:Choice>
              <mc:Fallback>
                <p:oleObj r:id="rId4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对象 1944579"/>
          <p:cNvGraphicFramePr/>
          <p:nvPr/>
        </p:nvGraphicFramePr>
        <p:xfrm>
          <a:off x="2578100" y="17891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578100" y="17891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4" name="对象 1944580"/>
          <p:cNvGraphicFramePr/>
          <p:nvPr/>
        </p:nvGraphicFramePr>
        <p:xfrm>
          <a:off x="4029075" y="249078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29075" y="249078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5" name="对象 1944581"/>
          <p:cNvGraphicFramePr/>
          <p:nvPr/>
        </p:nvGraphicFramePr>
        <p:xfrm>
          <a:off x="4005263" y="31607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005263" y="31607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6" name="对象 1944582"/>
          <p:cNvGraphicFramePr/>
          <p:nvPr/>
        </p:nvGraphicFramePr>
        <p:xfrm>
          <a:off x="4379913" y="38481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12" imgW="3533775" imgH="593725" progId="Word.Document.8">
                  <p:embed/>
                </p:oleObj>
              </mc:Choice>
              <mc:Fallback>
                <p:oleObj r:id="rId12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379913" y="38481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2769" name="图片 1946625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2770" name="对象 1946626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对象 1946627"/>
          <p:cNvGraphicFramePr/>
          <p:nvPr/>
        </p:nvGraphicFramePr>
        <p:xfrm>
          <a:off x="800100" y="31607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00100" y="31607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2" name="对象 1946628"/>
          <p:cNvGraphicFramePr/>
          <p:nvPr/>
        </p:nvGraphicFramePr>
        <p:xfrm>
          <a:off x="3303588" y="45656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303588" y="45656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7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6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7" name="对象 1948674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3" imgW="10644187" imgH="2765425" progId="Word.Document.8">
                  <p:embed/>
                </p:oleObj>
              </mc:Choice>
              <mc:Fallback>
                <p:oleObj r:id="rId3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6865" name="图片 1950721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6866" name="对象 1950722"/>
          <p:cNvGraphicFramePr/>
          <p:nvPr/>
        </p:nvGraphicFramePr>
        <p:xfrm>
          <a:off x="439738" y="1511300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4" imgW="10644187" imgH="3457575" progId="Word.Document.8">
                  <p:embed/>
                </p:oleObj>
              </mc:Choice>
              <mc:Fallback>
                <p:oleObj r:id="rId4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1511300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7" name="对象 1950723"/>
          <p:cNvGraphicFramePr/>
          <p:nvPr/>
        </p:nvGraphicFramePr>
        <p:xfrm>
          <a:off x="9645650" y="21161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645650" y="21161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8" name="对象 1950724"/>
          <p:cNvGraphicFramePr/>
          <p:nvPr/>
        </p:nvGraphicFramePr>
        <p:xfrm>
          <a:off x="425450" y="4176713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5450" y="4176713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8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 fill="hold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6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8913" name="图片 1952769" descr="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CFF"/>
              </a:clrFrom>
              <a:clrTo>
                <a:srgbClr val="FFFC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6513" y="6015038"/>
            <a:ext cx="712787" cy="4111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8914" name="对象 1952770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5" name="对象 1952771"/>
          <p:cNvGraphicFramePr/>
          <p:nvPr/>
        </p:nvGraphicFramePr>
        <p:xfrm>
          <a:off x="8569325" y="40005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6" imgW="3533775" imgH="593725" progId="Word.Document.8">
                  <p:embed/>
                </p:oleObj>
              </mc:Choice>
              <mc:Fallback>
                <p:oleObj r:id="rId6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569325" y="40005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6" name="对象 1952772"/>
          <p:cNvGraphicFramePr/>
          <p:nvPr/>
        </p:nvGraphicFramePr>
        <p:xfrm>
          <a:off x="8545513" y="2459038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8" imgW="3533775" imgH="593725" progId="Word.Document.8">
                  <p:embed/>
                </p:oleObj>
              </mc:Choice>
              <mc:Fallback>
                <p:oleObj r:id="rId8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545513" y="2459038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7" name="矩形 1952773"/>
          <p:cNvSpPr/>
          <p:nvPr/>
        </p:nvSpPr>
        <p:spPr>
          <a:xfrm>
            <a:off x="4549775" y="3146425"/>
            <a:ext cx="4113213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新时代中国特色社会主义</a:t>
            </a:r>
            <a:endParaRPr lang="zh-CN" altLang="en-US"/>
          </a:p>
        </p:txBody>
      </p:sp>
      <p:graphicFrame>
        <p:nvGraphicFramePr>
          <p:cNvPr id="38918" name="对象 1952774"/>
          <p:cNvGraphicFramePr/>
          <p:nvPr/>
        </p:nvGraphicFramePr>
        <p:xfrm>
          <a:off x="3654425" y="3848100"/>
          <a:ext cx="3533775" cy="593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10" imgW="3533775" imgH="593725" progId="Word.Document.8">
                  <p:embed/>
                </p:oleObj>
              </mc:Choice>
              <mc:Fallback>
                <p:oleObj r:id="rId10" imgW="3533775" imgH="593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654425" y="3848100"/>
                        <a:ext cx="3533775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9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 fill="hold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 fill="hold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 fill="hold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13"/>
                  </p:tgtEl>
                </p:cond>
              </p:nextCondLst>
            </p:seq>
          </p:childTnLst>
        </p:cTn>
      </p:par>
    </p:tnLst>
    <p:bldLst>
      <p:bldP spid="38917" grpId="0"/>
      <p:bldP spid="3891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1" name="对象 1954818"/>
          <p:cNvGraphicFramePr/>
          <p:nvPr/>
        </p:nvGraphicFramePr>
        <p:xfrm>
          <a:off x="439738" y="539750"/>
          <a:ext cx="10644187" cy="23637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3" imgW="10644187" imgH="2363788" progId="Word.Document.8">
                  <p:embed/>
                </p:oleObj>
              </mc:Choice>
              <mc:Fallback>
                <p:oleObj r:id="rId3" imgW="10644187" imgH="23637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39750"/>
                        <a:ext cx="10644187" cy="2363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2" name="对象 1954819"/>
          <p:cNvGraphicFramePr/>
          <p:nvPr/>
        </p:nvGraphicFramePr>
        <p:xfrm>
          <a:off x="439738" y="2786063"/>
          <a:ext cx="10644187" cy="2074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5" imgW="10644187" imgH="2074862" progId="Word.Document.8">
                  <p:embed/>
                </p:oleObj>
              </mc:Choice>
              <mc:Fallback>
                <p:oleObj r:id="rId5" imgW="10644187" imgH="2074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786063"/>
                        <a:ext cx="10644187" cy="2074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3" name="对象 1954820"/>
          <p:cNvGraphicFramePr/>
          <p:nvPr/>
        </p:nvGraphicFramePr>
        <p:xfrm>
          <a:off x="439738" y="4679950"/>
          <a:ext cx="10644187" cy="191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7" imgW="10644187" imgH="1917700" progId="Word.Document.8">
                  <p:embed/>
                </p:oleObj>
              </mc:Choice>
              <mc:Fallback>
                <p:oleObj r:id="rId7" imgW="10644187" imgH="1917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4679950"/>
                        <a:ext cx="10644187" cy="191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09" name="对象 1994753"/>
          <p:cNvGraphicFramePr/>
          <p:nvPr/>
        </p:nvGraphicFramePr>
        <p:xfrm>
          <a:off x="439738" y="11366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366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0" name="对象 1994754"/>
          <p:cNvGraphicFramePr/>
          <p:nvPr/>
        </p:nvGraphicFramePr>
        <p:xfrm>
          <a:off x="439738" y="2635250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635250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7" name="对象 1995777"/>
          <p:cNvGraphicFramePr/>
          <p:nvPr/>
        </p:nvGraphicFramePr>
        <p:xfrm>
          <a:off x="439738" y="1668463"/>
          <a:ext cx="10644187" cy="31432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3" imgW="10644187" imgH="3143250" progId="Word.Document.8">
                  <p:embed/>
                </p:oleObj>
              </mc:Choice>
              <mc:Fallback>
                <p:oleObj r:id="rId3" imgW="10644187" imgH="31432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668463"/>
                        <a:ext cx="10644187" cy="3143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5" name="对象 1996801"/>
          <p:cNvGraphicFramePr/>
          <p:nvPr/>
        </p:nvGraphicFramePr>
        <p:xfrm>
          <a:off x="439738" y="781050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3" imgW="10644187" imgH="690563" progId="Word.Document.8">
                  <p:embed/>
                </p:oleObj>
              </mc:Choice>
              <mc:Fallback>
                <p:oleObj r:id="rId3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781050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6" name="对象 1996802"/>
          <p:cNvGraphicFramePr/>
          <p:nvPr/>
        </p:nvGraphicFramePr>
        <p:xfrm>
          <a:off x="439738" y="1406525"/>
          <a:ext cx="10644187" cy="2074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5" imgW="10644187" imgH="2074863" progId="Word.Document.8">
                  <p:embed/>
                </p:oleObj>
              </mc:Choice>
              <mc:Fallback>
                <p:oleObj r:id="rId5" imgW="10644187" imgH="2074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406525"/>
                        <a:ext cx="10644187" cy="2074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7" name="对象 1996803"/>
          <p:cNvGraphicFramePr/>
          <p:nvPr/>
        </p:nvGraphicFramePr>
        <p:xfrm>
          <a:off x="439738" y="3662363"/>
          <a:ext cx="10644187" cy="191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7" imgW="10644187" imgH="1917700" progId="Word.Document.8">
                  <p:embed/>
                </p:oleObj>
              </mc:Choice>
              <mc:Fallback>
                <p:oleObj r:id="rId7" imgW="10644187" imgH="1917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3662363"/>
                        <a:ext cx="10644187" cy="191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3" name="对象 1997825"/>
          <p:cNvGraphicFramePr/>
          <p:nvPr/>
        </p:nvGraphicFramePr>
        <p:xfrm>
          <a:off x="439738" y="539750"/>
          <a:ext cx="10644187" cy="23637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3" imgW="10644187" imgH="2363788" progId="Word.Document.8">
                  <p:embed/>
                </p:oleObj>
              </mc:Choice>
              <mc:Fallback>
                <p:oleObj r:id="rId3" imgW="10644187" imgH="23637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539750"/>
                        <a:ext cx="10644187" cy="2363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54" name="对象 1997826"/>
          <p:cNvGraphicFramePr/>
          <p:nvPr/>
        </p:nvGraphicFramePr>
        <p:xfrm>
          <a:off x="439738" y="2843213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5" imgW="10644187" imgH="3457575" progId="Word.Document.8">
                  <p:embed/>
                </p:oleObj>
              </mc:Choice>
              <mc:Fallback>
                <p:oleObj r:id="rId5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843213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1" name="对象 1998849"/>
          <p:cNvGraphicFramePr/>
          <p:nvPr/>
        </p:nvGraphicFramePr>
        <p:xfrm>
          <a:off x="439738" y="749300"/>
          <a:ext cx="10644187" cy="49831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3" imgW="10644187" imgH="4983163" progId="Word.Document.8">
                  <p:embed/>
                </p:oleObj>
              </mc:Choice>
              <mc:Fallback>
                <p:oleObj r:id="rId3" imgW="10644187" imgH="49831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749300"/>
                        <a:ext cx="10644187" cy="4983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49" name="对象 1999873"/>
          <p:cNvGraphicFramePr/>
          <p:nvPr/>
        </p:nvGraphicFramePr>
        <p:xfrm>
          <a:off x="439738" y="1289050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3" imgW="10644187" imgH="690563" progId="Word.Document.8">
                  <p:embed/>
                </p:oleObj>
              </mc:Choice>
              <mc:Fallback>
                <p:oleObj r:id="rId3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289050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0" name="对象 1999874"/>
          <p:cNvGraphicFramePr/>
          <p:nvPr/>
        </p:nvGraphicFramePr>
        <p:xfrm>
          <a:off x="439738" y="1943100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5" imgW="10644187" imgH="3457575" progId="Word.Document.8">
                  <p:embed/>
                </p:oleObj>
              </mc:Choice>
              <mc:Fallback>
                <p:oleObj r:id="rId5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943100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7" name="对象 2000897"/>
          <p:cNvGraphicFramePr/>
          <p:nvPr/>
        </p:nvGraphicFramePr>
        <p:xfrm>
          <a:off x="439738" y="1055688"/>
          <a:ext cx="10644187" cy="4368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3" imgW="10644187" imgH="4368800" progId="Word.Document.8">
                  <p:embed/>
                </p:oleObj>
              </mc:Choice>
              <mc:Fallback>
                <p:oleObj r:id="rId3" imgW="10644187" imgH="4368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055688"/>
                        <a:ext cx="10644187" cy="4368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5" name="对象 2001921"/>
          <p:cNvGraphicFramePr/>
          <p:nvPr/>
        </p:nvGraphicFramePr>
        <p:xfrm>
          <a:off x="439738" y="360363"/>
          <a:ext cx="10644187" cy="23637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3" imgW="10644187" imgH="2363787" progId="Word.Document.8">
                  <p:embed/>
                </p:oleObj>
              </mc:Choice>
              <mc:Fallback>
                <p:oleObj r:id="rId3" imgW="10644187" imgH="23637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360363"/>
                        <a:ext cx="10644187" cy="23637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6" name="对象 2001922"/>
          <p:cNvGraphicFramePr/>
          <p:nvPr/>
        </p:nvGraphicFramePr>
        <p:xfrm>
          <a:off x="439738" y="2700338"/>
          <a:ext cx="10644187" cy="1382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5" imgW="10644187" imgH="1382712" progId="Word.Document.8">
                  <p:embed/>
                </p:oleObj>
              </mc:Choice>
              <mc:Fallback>
                <p:oleObj r:id="rId5" imgW="10644187" imgH="1382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700338"/>
                        <a:ext cx="10644187" cy="1382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7" name="对象 2001923"/>
          <p:cNvGraphicFramePr/>
          <p:nvPr/>
        </p:nvGraphicFramePr>
        <p:xfrm>
          <a:off x="439738" y="4022725"/>
          <a:ext cx="10644187" cy="1917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7" imgW="10644187" imgH="1917700" progId="Word.Document.8">
                  <p:embed/>
                </p:oleObj>
              </mc:Choice>
              <mc:Fallback>
                <p:oleObj r:id="rId7" imgW="10644187" imgH="1917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9738" y="4022725"/>
                        <a:ext cx="10644187" cy="191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3" name="对象 2002945"/>
          <p:cNvGraphicFramePr/>
          <p:nvPr/>
        </p:nvGraphicFramePr>
        <p:xfrm>
          <a:off x="439738" y="169863"/>
          <a:ext cx="10644187" cy="6142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3" imgW="10644187" imgH="6142037" progId="Word.Document.8">
                  <p:embed/>
                </p:oleObj>
              </mc:Choice>
              <mc:Fallback>
                <p:oleObj r:id="rId3" imgW="10644187" imgH="61420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69863"/>
                        <a:ext cx="10644187" cy="6142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41" name="图片 1079401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2117725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42" name="TextBox 77"/>
          <p:cNvSpPr/>
          <p:nvPr/>
        </p:nvSpPr>
        <p:spPr>
          <a:xfrm>
            <a:off x="785813" y="2252663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FA4140"/>
                </a:solidFill>
                <a:latin typeface="楷体" pitchFamily="49" charset="-122"/>
                <a:ea typeface="楷体" pitchFamily="49" charset="-122"/>
              </a:rPr>
              <a:t>主</a:t>
            </a:r>
            <a:endParaRPr lang="zh-CN" altLang="en-US" sz="5000">
              <a:solidFill>
                <a:srgbClr val="FA414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1443" name="图片 1079403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813" y="245903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44" name="TextBox 77"/>
          <p:cNvSpPr/>
          <p:nvPr/>
        </p:nvSpPr>
        <p:spPr>
          <a:xfrm>
            <a:off x="19700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accent2"/>
                </a:solidFill>
                <a:latin typeface="楷体" pitchFamily="49" charset="-122"/>
                <a:ea typeface="楷体" pitchFamily="49" charset="-122"/>
              </a:rPr>
              <a:t>题</a:t>
            </a:r>
            <a:endParaRPr lang="zh-CN" altLang="en-US" sz="5000">
              <a:solidFill>
                <a:schemeClr val="accent2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1445" name="图片 1079405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163" y="21526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46" name="TextBox 77"/>
          <p:cNvSpPr/>
          <p:nvPr/>
        </p:nvSpPr>
        <p:spPr>
          <a:xfrm>
            <a:off x="3373438" y="22669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09999"/>
                </a:solidFill>
                <a:latin typeface="楷体" pitchFamily="49" charset="-122"/>
                <a:ea typeface="楷体" pitchFamily="49" charset="-122"/>
              </a:rPr>
              <a:t>拓</a:t>
            </a:r>
            <a:endParaRPr lang="zh-CN" altLang="en-US" sz="5000">
              <a:solidFill>
                <a:srgbClr val="009999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1447" name="图片 1079407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738" y="24765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48" name="TextBox 77"/>
          <p:cNvSpPr/>
          <p:nvPr/>
        </p:nvSpPr>
        <p:spPr>
          <a:xfrm>
            <a:off x="4530725" y="263207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chemeClr val="hlink"/>
                </a:solidFill>
                <a:latin typeface="楷体" pitchFamily="49" charset="-122"/>
                <a:ea typeface="楷体" pitchFamily="49" charset="-122"/>
              </a:rPr>
              <a:t>展</a:t>
            </a:r>
            <a:endParaRPr lang="zh-CN" altLang="en-US" sz="5000">
              <a:solidFill>
                <a:schemeClr val="hlink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1449" name="图片 1079409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0713" y="2208213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50" name="TextBox 77"/>
          <p:cNvSpPr/>
          <p:nvPr/>
        </p:nvSpPr>
        <p:spPr>
          <a:xfrm>
            <a:off x="5981700" y="23463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06CFE4"/>
                </a:solidFill>
                <a:latin typeface="楷体" pitchFamily="49" charset="-122"/>
                <a:ea typeface="楷体" pitchFamily="49" charset="-122"/>
              </a:rPr>
              <a:t>素</a:t>
            </a:r>
            <a:endParaRPr lang="zh-CN" altLang="en-US" sz="5000">
              <a:solidFill>
                <a:srgbClr val="06CFE4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1451" name="图片 1079411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13" y="2478088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52" name="TextBox 77"/>
          <p:cNvSpPr/>
          <p:nvPr/>
        </p:nvSpPr>
        <p:spPr>
          <a:xfrm>
            <a:off x="7291388" y="258445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30AF0D"/>
                </a:solidFill>
                <a:latin typeface="楷体" pitchFamily="49" charset="-122"/>
                <a:ea typeface="楷体" pitchFamily="49" charset="-122"/>
              </a:rPr>
              <a:t>养</a:t>
            </a:r>
            <a:endParaRPr lang="zh-CN" altLang="en-US" sz="5000">
              <a:solidFill>
                <a:srgbClr val="30AF0D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1453" name="图片 1079413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5338" y="226060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54" name="TextBox 77"/>
          <p:cNvSpPr/>
          <p:nvPr/>
        </p:nvSpPr>
        <p:spPr>
          <a:xfrm>
            <a:off x="8662988" y="2397125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CF8BF5"/>
                </a:solidFill>
                <a:latin typeface="楷体" pitchFamily="49" charset="-122"/>
                <a:ea typeface="楷体" pitchFamily="49" charset="-122"/>
              </a:rPr>
              <a:t>提</a:t>
            </a:r>
            <a:endParaRPr lang="zh-CN" altLang="en-US" sz="5000">
              <a:solidFill>
                <a:srgbClr val="CF8BF5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1455" name="图片 1079415" descr="未标题-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5025" y="2495550"/>
            <a:ext cx="1371600" cy="1219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56" name="TextBox 77"/>
          <p:cNvSpPr/>
          <p:nvPr/>
        </p:nvSpPr>
        <p:spPr>
          <a:xfrm>
            <a:off x="10020300" y="2641600"/>
            <a:ext cx="809625" cy="847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86411" tIns="43205" rIns="86411" bIns="43205" anchor="t" anchorCtr="0">
            <a:spAutoFit/>
          </a:bodyPr>
          <a:lstStyle>
            <a:defPPr>
              <a:defRPr lang="zh-CN"/>
            </a:defPPr>
            <a:lvl1pPr marL="0" indent="0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1pPr>
            <a:lvl2pPr marL="4556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2pPr>
            <a:lvl3pPr marL="9128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3pPr>
            <a:lvl4pPr marL="13700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4pPr>
            <a:lvl5pPr marL="1827212" indent="1588" algn="l" defTabSz="912812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 i="0" u="none" baseline="0">
                <a:solidFill>
                  <a:srgbClr val="FF0000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defTabSz="431800"/>
            <a:r>
              <a:rPr lang="zh-CN" altLang="en-US" sz="5000">
                <a:solidFill>
                  <a:srgbClr val="A78815"/>
                </a:solidFill>
                <a:latin typeface="楷体" pitchFamily="49" charset="-122"/>
                <a:ea typeface="楷体" pitchFamily="49" charset="-122"/>
              </a:rPr>
              <a:t>升</a:t>
            </a:r>
            <a:endParaRPr lang="zh-CN" altLang="en-US" sz="5000">
              <a:solidFill>
                <a:srgbClr val="A78815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1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1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1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  <p:bldP spid="61444" grpId="0"/>
      <p:bldP spid="61446" grpId="0"/>
      <p:bldP spid="61448" grpId="0"/>
      <p:bldP spid="61450" grpId="0"/>
      <p:bldP spid="61452" grpId="0"/>
      <p:bldP spid="61454" grpId="0"/>
      <p:bldP spid="6145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3489" name="对象 1826819"/>
          <p:cNvGraphicFramePr/>
          <p:nvPr/>
        </p:nvGraphicFramePr>
        <p:xfrm>
          <a:off x="439738" y="220663"/>
          <a:ext cx="10644187" cy="6038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3" imgW="10644187" imgH="6038850" progId="Word.Document.8">
                  <p:embed/>
                </p:oleObj>
              </mc:Choice>
              <mc:Fallback>
                <p:oleObj r:id="rId3" imgW="10644187" imgH="6038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20663"/>
                        <a:ext cx="10644187" cy="6038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5537" name="对象 1982465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3" imgW="10644187" imgH="2765425" progId="Word.Document.8">
                  <p:embed/>
                </p:oleObj>
              </mc:Choice>
              <mc:Fallback>
                <p:oleObj r:id="rId3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5" name="对象 1981441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3" name="对象 1980417"/>
          <p:cNvGraphicFramePr/>
          <p:nvPr/>
        </p:nvGraphicFramePr>
        <p:xfrm>
          <a:off x="439738" y="147002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3" imgW="10644187" imgH="690563" progId="Word.Document.8">
                  <p:embed/>
                </p:oleObj>
              </mc:Choice>
              <mc:Fallback>
                <p:oleObj r:id="rId3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47002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34" name="对象 1980418"/>
          <p:cNvGraphicFramePr/>
          <p:nvPr/>
        </p:nvGraphicFramePr>
        <p:xfrm>
          <a:off x="439738" y="2095500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095500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81" name="对象 1979393"/>
          <p:cNvGraphicFramePr/>
          <p:nvPr/>
        </p:nvGraphicFramePr>
        <p:xfrm>
          <a:off x="439738" y="417513"/>
          <a:ext cx="10644187" cy="13827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3" imgW="10644187" imgH="1382712" progId="Word.Document.8">
                  <p:embed/>
                </p:oleObj>
              </mc:Choice>
              <mc:Fallback>
                <p:oleObj r:id="rId3" imgW="10644187" imgH="13827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417513"/>
                        <a:ext cx="10644187" cy="1382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682" name="对象 1979394"/>
          <p:cNvGraphicFramePr/>
          <p:nvPr/>
        </p:nvGraphicFramePr>
        <p:xfrm>
          <a:off x="439738" y="1792288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5" imgW="10644187" imgH="4148137" progId="Word.Document.8">
                  <p:embed/>
                </p:oleObj>
              </mc:Choice>
              <mc:Fallback>
                <p:oleObj r:id="rId5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792288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3729" name="对象 1978369"/>
          <p:cNvGraphicFramePr/>
          <p:nvPr/>
        </p:nvGraphicFramePr>
        <p:xfrm>
          <a:off x="439738" y="900113"/>
          <a:ext cx="10644187" cy="6905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3" imgW="10644187" imgH="690562" progId="Word.Document.8">
                  <p:embed/>
                </p:oleObj>
              </mc:Choice>
              <mc:Fallback>
                <p:oleObj r:id="rId3" imgW="10644187" imgH="6905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900113"/>
                        <a:ext cx="10644187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0" name="对象 1978370"/>
          <p:cNvGraphicFramePr/>
          <p:nvPr/>
        </p:nvGraphicFramePr>
        <p:xfrm>
          <a:off x="439738" y="1612900"/>
          <a:ext cx="10644187" cy="4148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4" r:id="rId5" imgW="10644187" imgH="4148138" progId="Word.Document.8">
                  <p:embed/>
                </p:oleObj>
              </mc:Choice>
              <mc:Fallback>
                <p:oleObj r:id="rId5" imgW="10644187" imgH="4148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612900"/>
                        <a:ext cx="10644187" cy="4148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5777" name="对象 1977346"/>
          <p:cNvGraphicFramePr/>
          <p:nvPr/>
        </p:nvGraphicFramePr>
        <p:xfrm>
          <a:off x="368300" y="463550"/>
          <a:ext cx="10787063" cy="55546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5" r:id="rId3" imgW="10787063" imgH="5554663" progId="Word.Document.8">
                  <p:embed/>
                </p:oleObj>
              </mc:Choice>
              <mc:Fallback>
                <p:oleObj r:id="rId3" imgW="10787063" imgH="55546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463550"/>
                        <a:ext cx="10787063" cy="5554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7825" name="对象 2009089"/>
          <p:cNvGraphicFramePr/>
          <p:nvPr/>
        </p:nvGraphicFramePr>
        <p:xfrm>
          <a:off x="368300" y="2098675"/>
          <a:ext cx="10787063" cy="22844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6" r:id="rId3" imgW="10787063" imgH="2284413" progId="Word.Document.8">
                  <p:embed/>
                </p:oleObj>
              </mc:Choice>
              <mc:Fallback>
                <p:oleObj r:id="rId3" imgW="10787063" imgH="22844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8300" y="2098675"/>
                        <a:ext cx="10787063" cy="2284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9873" name="图片 2010113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79874" name="对象 2010115"/>
          <p:cNvGraphicFramePr/>
          <p:nvPr/>
        </p:nvGraphicFramePr>
        <p:xfrm>
          <a:off x="439738" y="514350"/>
          <a:ext cx="10644187" cy="54530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7" r:id="rId4" imgW="10644187" imgH="5453063" progId="Word.Document.8">
                  <p:embed/>
                </p:oleObj>
              </mc:Choice>
              <mc:Fallback>
                <p:oleObj r:id="rId4" imgW="10644187" imgH="54530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514350"/>
                        <a:ext cx="10644187" cy="5453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21" name="对象 2029569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8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3969" name="图片 2011137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83970" name="对象 2011138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9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6017" name="对象 2030593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0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8065" name="对象 2014210"/>
          <p:cNvGraphicFramePr/>
          <p:nvPr/>
        </p:nvGraphicFramePr>
        <p:xfrm>
          <a:off x="439738" y="220663"/>
          <a:ext cx="10644187" cy="6038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1" r:id="rId3" imgW="10644187" imgH="6038850" progId="Word.Document.8">
                  <p:embed/>
                </p:oleObj>
              </mc:Choice>
              <mc:Fallback>
                <p:oleObj r:id="rId3" imgW="10644187" imgH="6038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220663"/>
                        <a:ext cx="10644187" cy="6038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0113" name="对象 2036737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2" r:id="rId3" imgW="10644187" imgH="2765425" progId="Word.Document.8">
                  <p:embed/>
                </p:oleObj>
              </mc:Choice>
              <mc:Fallback>
                <p:oleObj r:id="rId3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61" name="对象 2037761"/>
          <p:cNvGraphicFramePr/>
          <p:nvPr/>
        </p:nvGraphicFramePr>
        <p:xfrm>
          <a:off x="439738" y="1260475"/>
          <a:ext cx="10644187" cy="69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3" r:id="rId3" imgW="10644187" imgH="690563" progId="Word.Document.8">
                  <p:embed/>
                </p:oleObj>
              </mc:Choice>
              <mc:Fallback>
                <p:oleObj r:id="rId3" imgW="10644187" imgH="69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260475"/>
                        <a:ext cx="10644187" cy="69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62" name="对象 2037762"/>
          <p:cNvGraphicFramePr/>
          <p:nvPr/>
        </p:nvGraphicFramePr>
        <p:xfrm>
          <a:off x="439738" y="1979613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4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1979613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4209" name="对象 2038785"/>
          <p:cNvGraphicFramePr/>
          <p:nvPr/>
        </p:nvGraphicFramePr>
        <p:xfrm>
          <a:off x="439738" y="1136650"/>
          <a:ext cx="10644187" cy="1382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5" r:id="rId3" imgW="10644187" imgH="1382713" progId="Word.Document.8">
                  <p:embed/>
                </p:oleObj>
              </mc:Choice>
              <mc:Fallback>
                <p:oleObj r:id="rId3" imgW="10644187" imgH="1382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36650"/>
                        <a:ext cx="10644187" cy="1382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210" name="对象 2038786"/>
          <p:cNvGraphicFramePr/>
          <p:nvPr/>
        </p:nvGraphicFramePr>
        <p:xfrm>
          <a:off x="439738" y="2635250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6" r:id="rId5" imgW="10644187" imgH="2765425" progId="Word.Document.8">
                  <p:embed/>
                </p:oleObj>
              </mc:Choice>
              <mc:Fallback>
                <p:oleObj r:id="rId5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738" y="2635250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6257" name="对象 2039809"/>
          <p:cNvGraphicFramePr/>
          <p:nvPr/>
        </p:nvGraphicFramePr>
        <p:xfrm>
          <a:off x="439738" y="860425"/>
          <a:ext cx="10644187" cy="47609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7" r:id="rId3" imgW="10644187" imgH="4760913" progId="Word.Document.8">
                  <p:embed/>
                </p:oleObj>
              </mc:Choice>
              <mc:Fallback>
                <p:oleObj r:id="rId3" imgW="10644187" imgH="47609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860425"/>
                        <a:ext cx="10644187" cy="4760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8305" name="对象 2040833"/>
          <p:cNvGraphicFramePr/>
          <p:nvPr/>
        </p:nvGraphicFramePr>
        <p:xfrm>
          <a:off x="439738" y="820738"/>
          <a:ext cx="10644187" cy="4840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8" r:id="rId3" imgW="10644187" imgH="4840287" progId="Word.Document.8">
                  <p:embed/>
                </p:oleObj>
              </mc:Choice>
              <mc:Fallback>
                <p:oleObj r:id="rId3" imgW="10644187" imgH="4840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820738"/>
                        <a:ext cx="10644187" cy="4840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0353" name="对象 2045953"/>
          <p:cNvGraphicFramePr/>
          <p:nvPr/>
        </p:nvGraphicFramePr>
        <p:xfrm>
          <a:off x="439738" y="1857375"/>
          <a:ext cx="10644187" cy="27654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9" r:id="rId3" imgW="10644187" imgH="2765425" progId="Word.Document.8">
                  <p:embed/>
                </p:oleObj>
              </mc:Choice>
              <mc:Fallback>
                <p:oleObj r:id="rId3" imgW="10644187" imgH="27654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857375"/>
                        <a:ext cx="10644187" cy="276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01" name="图片 2017281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02402" name="对象 2017283"/>
          <p:cNvGraphicFramePr/>
          <p:nvPr/>
        </p:nvGraphicFramePr>
        <p:xfrm>
          <a:off x="439738" y="577850"/>
          <a:ext cx="10644187" cy="53244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0" r:id="rId4" imgW="10644187" imgH="5324475" progId="Word.Document.8">
                  <p:embed/>
                </p:oleObj>
              </mc:Choice>
              <mc:Fallback>
                <p:oleObj r:id="rId4" imgW="10644187" imgH="53244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577850"/>
                        <a:ext cx="10644187" cy="5324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4449" name="对象 2044929"/>
          <p:cNvGraphicFramePr/>
          <p:nvPr/>
        </p:nvGraphicFramePr>
        <p:xfrm>
          <a:off x="439738" y="1166813"/>
          <a:ext cx="10644187" cy="4148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1" r:id="rId3" imgW="10644187" imgH="4148137" progId="Word.Document.8">
                  <p:embed/>
                </p:oleObj>
              </mc:Choice>
              <mc:Fallback>
                <p:oleObj r:id="rId3" imgW="10644187" imgH="4148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166813"/>
                        <a:ext cx="10644187" cy="4148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6497" name="图片 2020353" descr="解析答案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99613" y="6022975"/>
            <a:ext cx="1312862" cy="4032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06498" name="对象 2020354"/>
          <p:cNvGraphicFramePr/>
          <p:nvPr/>
        </p:nvGraphicFramePr>
        <p:xfrm>
          <a:off x="439738" y="474663"/>
          <a:ext cx="10644187" cy="5530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2" r:id="rId4" imgW="10644187" imgH="5530850" progId="Word.Document.8">
                  <p:embed/>
                </p:oleObj>
              </mc:Choice>
              <mc:Fallback>
                <p:oleObj r:id="rId4" imgW="10644187" imgH="55308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738" y="474663"/>
                        <a:ext cx="10644187" cy="553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8545" name="对象 2043905"/>
          <p:cNvGraphicFramePr/>
          <p:nvPr/>
        </p:nvGraphicFramePr>
        <p:xfrm>
          <a:off x="439738" y="1511300"/>
          <a:ext cx="10644187" cy="3457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3" r:id="rId3" imgW="10644187" imgH="3457575" progId="Word.Document.8">
                  <p:embed/>
                </p:oleObj>
              </mc:Choice>
              <mc:Fallback>
                <p:oleObj r:id="rId3" imgW="10644187" imgH="3457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738" y="1511300"/>
                        <a:ext cx="10644187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8546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2382500" y="11430000"/>
            <a:ext cx="317500" cy="2286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700">
        <p:fade/>
      </p:transition>
    </mc:Choice>
    <mc:Fallback>
      <p:transition spd="slow">
        <p:fade/>
      </p:transition>
    </mc:Fallback>
  </mc:AlternateContent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4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ISPRING_PRESENTATION_TITLE" val="PowerPoint 演示文稿"/>
</p:tagLst>
</file>

<file path=ppt/theme/theme1.xml><?xml version="1.0" encoding="utf-8"?>
<a:theme xmlns:r="http://schemas.openxmlformats.org/officeDocument/2006/relationships" xmlns:a="http://schemas.openxmlformats.org/drawingml/2006/main" name="自定义设计方案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20</Paragraphs>
  <Slides>52</Slides>
  <Notes>52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baseType="lpstr" size="62">
      <vt:lpstr>Arial</vt:lpstr>
      <vt:lpstr>宋体</vt:lpstr>
      <vt:lpstr>微软雅黑</vt:lpstr>
      <vt:lpstr>Wingdings</vt:lpstr>
      <vt:lpstr>经典美黑简</vt:lpstr>
      <vt:lpstr>仿宋</vt:lpstr>
      <vt:lpstr>楷体</vt:lpstr>
      <vt:lpstr>Calibri Light</vt:lpstr>
      <vt:lpstr>Calibri</vt:lpstr>
      <vt:lpstr>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2021-01-22T13:15:57.558</cp:lastPrinted>
  <dcterms:created xsi:type="dcterms:W3CDTF">2021-01-22T13:15:57Z</dcterms:created>
  <dcterms:modified xsi:type="dcterms:W3CDTF">2021-01-22T05:16:08Z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