
<file path=[Content_Types].xml><?xml version="1.0" encoding="utf-8"?>
<Types xmlns="http://schemas.openxmlformats.org/package/2006/content-types">
  <Default Extension="vml" ContentType="application/vnd.openxmlformats-officedocument.vmlDrawing"/>
  <Default Extension="bin" ContentType="application/vnd.openxmlformats-officedocument.oleObject"/>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8"/>
  </p:notesMasterIdLst>
  <p:handoutMasterIdLst>
    <p:handoutMasterId r:id="rId30"/>
  </p:handoutMasterIdLst>
  <p:sldIdLst>
    <p:sldId id="1391" r:id="rId3"/>
    <p:sldId id="943" r:id="rId4"/>
    <p:sldId id="1401" r:id="rId5"/>
    <p:sldId id="1394" r:id="rId6"/>
    <p:sldId id="1395" r:id="rId7"/>
    <p:sldId id="1247" r:id="rId9"/>
    <p:sldId id="920" r:id="rId10"/>
    <p:sldId id="1121" r:id="rId11"/>
    <p:sldId id="1373" r:id="rId12"/>
    <p:sldId id="1028" r:id="rId13"/>
    <p:sldId id="1403" r:id="rId14"/>
    <p:sldId id="1404" r:id="rId15"/>
    <p:sldId id="1400" r:id="rId16"/>
    <p:sldId id="1406" r:id="rId17"/>
    <p:sldId id="1356" r:id="rId18"/>
    <p:sldId id="1407" r:id="rId19"/>
    <p:sldId id="1089" r:id="rId20"/>
    <p:sldId id="1091" r:id="rId21"/>
    <p:sldId id="1236" r:id="rId22"/>
    <p:sldId id="1098" r:id="rId23"/>
    <p:sldId id="1113" r:id="rId24"/>
    <p:sldId id="1409" r:id="rId25"/>
    <p:sldId id="1135" r:id="rId26"/>
    <p:sldId id="1410" r:id="rId27"/>
    <p:sldId id="1397" r:id="rId28"/>
    <p:sldId id="1398" r:id="rId29"/>
  </p:sldIdLst>
  <p:sldSz cx="9144000" cy="6858000" type="screen4x3"/>
  <p:notesSz cx="6797675" cy="9926955"/>
  <p:defaultTextStyle>
    <a:defPPr>
      <a:defRPr lang="zh-CN"/>
    </a:defPPr>
    <a:lvl1pPr marL="0" lvl="0"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FF00"/>
    <a:srgbClr val="990099"/>
    <a:srgbClr val="008000"/>
    <a:srgbClr val="FFFF99"/>
    <a:srgbClr val="CCFFCC"/>
    <a:srgbClr val="FFFF66"/>
    <a:srgbClr val="CCFF33"/>
    <a:srgbClr val="66CCFF"/>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82601"/>
  </p:normalViewPr>
  <p:slideViewPr>
    <p:cSldViewPr showGuides="1">
      <p:cViewPr>
        <p:scale>
          <a:sx n="75" d="100"/>
          <a:sy n="75" d="100"/>
        </p:scale>
        <p:origin x="-984" y="240"/>
      </p:cViewPr>
      <p:guideLst>
        <p:guide orient="horz" pos="1836"/>
        <p:guide pos="2756"/>
      </p:guideLst>
    </p:cSldViewPr>
  </p:slideViewPr>
  <p:notesTextViewPr>
    <p:cViewPr>
      <p:scale>
        <a:sx n="100" d="100"/>
        <a:sy n="100" d="100"/>
      </p:scale>
      <p:origin x="0" y="0"/>
    </p:cViewPr>
  </p:notesTextViewPr>
  <p:sorterViewPr showFormatting="0">
    <p:cViewPr>
      <p:scale>
        <a:sx n="66" d="100"/>
        <a:sy n="66" d="100"/>
      </p:scale>
      <p:origin x="0" y="204"/>
    </p:cViewPr>
  </p:sorterViewPr>
  <p:gridSpacing cx="72005" cy="72005"/>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notesMaster" Target="notesMasters/notesMaster1.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3" Type="http://schemas.openxmlformats.org/officeDocument/2006/relationships/tableStyles" Target="tableStyles.xml"/><Relationship Id="rId32" Type="http://schemas.openxmlformats.org/officeDocument/2006/relationships/viewProps" Target="viewProps.xml"/><Relationship Id="rId31" Type="http://schemas.openxmlformats.org/officeDocument/2006/relationships/presProps" Target="presProps.xml"/><Relationship Id="rId30" Type="http://schemas.openxmlformats.org/officeDocument/2006/relationships/handoutMaster" Target="handoutMasters/handoutMaster1.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image" Target="../media/image1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3.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1.png"/></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image" Target="../media/image11.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79874" name="页眉占位符 79873"/>
          <p:cNvSpPr>
            <a:spLocks noGrp="1"/>
          </p:cNvSpPr>
          <p:nvPr>
            <p:ph type="hdr" sz="quarter"/>
          </p:nvPr>
        </p:nvSpPr>
        <p:spPr>
          <a:xfrm>
            <a:off x="0" y="0"/>
            <a:ext cx="2946400" cy="496888"/>
          </a:xfrm>
          <a:prstGeom prst="rect">
            <a:avLst/>
          </a:prstGeom>
          <a:noFill/>
          <a:ln w="9525">
            <a:noFill/>
            <a:miter/>
          </a:ln>
        </p:spPr>
        <p:txBody>
          <a:bodyPr/>
          <a:p>
            <a:pPr lvl="0" fontAlgn="base"/>
            <a:endParaRPr lang="zh-CN" sz="1200" strike="noStrike" noProof="1" dirty="0"/>
          </a:p>
        </p:txBody>
      </p:sp>
      <p:sp>
        <p:nvSpPr>
          <p:cNvPr id="79875" name="日期占位符 79874"/>
          <p:cNvSpPr>
            <a:spLocks noGrp="1"/>
          </p:cNvSpPr>
          <p:nvPr>
            <p:ph type="dt" sz="quarter" idx="1"/>
          </p:nvPr>
        </p:nvSpPr>
        <p:spPr>
          <a:xfrm>
            <a:off x="3849688" y="0"/>
            <a:ext cx="2946400" cy="496888"/>
          </a:xfrm>
          <a:prstGeom prst="rect">
            <a:avLst/>
          </a:prstGeom>
          <a:noFill/>
          <a:ln w="9525">
            <a:noFill/>
            <a:miter/>
          </a:ln>
        </p:spPr>
        <p:txBody>
          <a:bodyPr/>
          <a:p>
            <a:pPr lvl="0" algn="r" fontAlgn="base"/>
            <a:endParaRPr lang="zh-CN" altLang="en-US" sz="1200" strike="noStrike" noProof="1"/>
          </a:p>
        </p:txBody>
      </p:sp>
      <p:sp>
        <p:nvSpPr>
          <p:cNvPr id="79876" name="页脚占位符 79875"/>
          <p:cNvSpPr>
            <a:spLocks noGrp="1"/>
          </p:cNvSpPr>
          <p:nvPr>
            <p:ph type="ftr" sz="quarter" idx="2"/>
          </p:nvPr>
        </p:nvSpPr>
        <p:spPr>
          <a:xfrm>
            <a:off x="0" y="9428163"/>
            <a:ext cx="2946400" cy="496888"/>
          </a:xfrm>
          <a:prstGeom prst="rect">
            <a:avLst/>
          </a:prstGeom>
          <a:noFill/>
          <a:ln w="9525">
            <a:noFill/>
            <a:miter/>
          </a:ln>
        </p:spPr>
        <p:txBody>
          <a:bodyPr anchor="b"/>
          <a:p>
            <a:pPr lvl="0" fontAlgn="base"/>
            <a:endParaRPr lang="zh-CN" sz="1200" strike="noStrike" noProof="1"/>
          </a:p>
        </p:txBody>
      </p:sp>
      <p:sp>
        <p:nvSpPr>
          <p:cNvPr id="79877" name="灯片编号占位符 79876"/>
          <p:cNvSpPr>
            <a:spLocks noGrp="1"/>
          </p:cNvSpPr>
          <p:nvPr>
            <p:ph type="sldNum" sz="quarter" idx="3"/>
          </p:nvPr>
        </p:nvSpPr>
        <p:spPr>
          <a:xfrm>
            <a:off x="3849688" y="9428163"/>
            <a:ext cx="2946400" cy="496888"/>
          </a:xfrm>
          <a:prstGeom prst="rect">
            <a:avLst/>
          </a:prstGeom>
          <a:noFill/>
          <a:ln w="9525">
            <a:noFill/>
            <a:miter/>
          </a:ln>
        </p:spPr>
        <p:txBody>
          <a:bodyPr anchor="b"/>
          <a:p>
            <a:pPr lvl="0" algn="r" fontAlgn="base"/>
            <a:fld id="{9A0DB2DC-4C9A-4742-B13C-FB6460FD3503}" type="slidenum">
              <a:rPr lang="zh-CN" sz="1200" strike="noStrike" noProof="1" dirty="0">
                <a:latin typeface="Arial" panose="020B0604020202020204" pitchFamily="34" charset="0"/>
                <a:ea typeface="宋体" panose="02010600030101010101" pitchFamily="2" charset="-122"/>
                <a:cs typeface="+mn-ea"/>
              </a:rPr>
            </a:fld>
            <a:endParaRPr lang="zh-CN" sz="1200" strike="noStrike" noProof="1"/>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3314" name="页眉占位符 13313"/>
          <p:cNvSpPr>
            <a:spLocks noGrp="1"/>
          </p:cNvSpPr>
          <p:nvPr>
            <p:ph type="hdr" sz="quarter"/>
          </p:nvPr>
        </p:nvSpPr>
        <p:spPr>
          <a:xfrm>
            <a:off x="0" y="0"/>
            <a:ext cx="2946400" cy="496888"/>
          </a:xfrm>
          <a:prstGeom prst="rect">
            <a:avLst/>
          </a:prstGeom>
          <a:noFill/>
          <a:ln w="9525">
            <a:noFill/>
            <a:miter/>
          </a:ln>
        </p:spPr>
        <p:txBody>
          <a:bodyPr/>
          <a:p>
            <a:pPr lvl="0" fontAlgn="base"/>
            <a:endParaRPr lang="zh-CN" sz="1200" strike="noStrike" noProof="1" dirty="0"/>
          </a:p>
        </p:txBody>
      </p:sp>
      <p:sp>
        <p:nvSpPr>
          <p:cNvPr id="13315" name="日期占位符 13314"/>
          <p:cNvSpPr>
            <a:spLocks noGrp="1"/>
          </p:cNvSpPr>
          <p:nvPr>
            <p:ph type="dt" idx="1"/>
          </p:nvPr>
        </p:nvSpPr>
        <p:spPr>
          <a:xfrm>
            <a:off x="3849688" y="0"/>
            <a:ext cx="2946400" cy="496888"/>
          </a:xfrm>
          <a:prstGeom prst="rect">
            <a:avLst/>
          </a:prstGeom>
          <a:noFill/>
          <a:ln w="9525">
            <a:noFill/>
            <a:miter/>
          </a:ln>
        </p:spPr>
        <p:txBody>
          <a:bodyPr/>
          <a:p>
            <a:pPr lvl="0" algn="r" fontAlgn="base"/>
            <a:endParaRPr lang="zh-CN" altLang="en-US" sz="1200" strike="noStrike" noProof="1" dirty="0"/>
          </a:p>
        </p:txBody>
      </p:sp>
      <p:sp>
        <p:nvSpPr>
          <p:cNvPr id="3076" name="幻灯片图像占位符 13315"/>
          <p:cNvSpPr>
            <a:spLocks noRot="1" noTextEdit="1"/>
          </p:cNvSpPr>
          <p:nvPr>
            <p:ph type="sldImg"/>
          </p:nvPr>
        </p:nvSpPr>
        <p:spPr>
          <a:xfrm>
            <a:off x="915988" y="744538"/>
            <a:ext cx="4965700" cy="3722687"/>
          </a:xfrm>
          <a:prstGeom prst="rect">
            <a:avLst/>
          </a:prstGeom>
          <a:noFill/>
          <a:ln w="9525" cap="flat" cmpd="sng">
            <a:solidFill>
              <a:srgbClr val="000000"/>
            </a:solidFill>
            <a:prstDash val="solid"/>
            <a:miter/>
            <a:headEnd type="none" w="med" len="med"/>
            <a:tailEnd type="none" w="med" len="med"/>
          </a:ln>
        </p:spPr>
      </p:sp>
      <p:sp>
        <p:nvSpPr>
          <p:cNvPr id="3077" name="文本占位符 13316"/>
          <p:cNvSpPr>
            <a:spLocks noGrp="1"/>
          </p:cNvSpPr>
          <p:nvPr>
            <p:ph type="body" sz="quarter"/>
          </p:nvPr>
        </p:nvSpPr>
        <p:spPr>
          <a:xfrm>
            <a:off x="679450" y="4714875"/>
            <a:ext cx="5438775" cy="4467225"/>
          </a:xfrm>
          <a:prstGeom prst="rect">
            <a:avLst/>
          </a:prstGeom>
          <a:noFill/>
          <a:ln w="9525">
            <a:noFill/>
          </a:ln>
        </p:spPr>
        <p:txBody>
          <a:bodyPr anchor="t"/>
          <a:p>
            <a:pPr lvl="0" indent="0"/>
            <a:r>
              <a:rPr lang="zh-CN" altLang="en-US" dirty="0"/>
              <a:t>单击此处编辑母版文本样式</a:t>
            </a:r>
            <a:endParaRPr lang="zh-CN" altLang="en-US" dirty="0"/>
          </a:p>
          <a:p>
            <a:pPr lvl="1" indent="0"/>
            <a:r>
              <a:rPr lang="zh-CN" altLang="en-US" dirty="0"/>
              <a:t>第二级</a:t>
            </a:r>
            <a:endParaRPr lang="zh-CN" altLang="en-US" dirty="0"/>
          </a:p>
          <a:p>
            <a:pPr lvl="2" indent="0"/>
            <a:r>
              <a:rPr lang="zh-CN" altLang="en-US" dirty="0"/>
              <a:t>第三级</a:t>
            </a:r>
            <a:endParaRPr lang="zh-CN" altLang="en-US" dirty="0"/>
          </a:p>
          <a:p>
            <a:pPr lvl="3" indent="0"/>
            <a:r>
              <a:rPr lang="zh-CN" altLang="en-US" dirty="0"/>
              <a:t>第四级</a:t>
            </a:r>
            <a:endParaRPr lang="zh-CN" altLang="en-US" dirty="0"/>
          </a:p>
          <a:p>
            <a:pPr lvl="4" indent="0"/>
            <a:r>
              <a:rPr lang="zh-CN" altLang="en-US" dirty="0"/>
              <a:t>第五级</a:t>
            </a:r>
            <a:endParaRPr lang="zh-CN" altLang="en-US" dirty="0"/>
          </a:p>
        </p:txBody>
      </p:sp>
      <p:sp>
        <p:nvSpPr>
          <p:cNvPr id="13318" name="页脚占位符 13317"/>
          <p:cNvSpPr>
            <a:spLocks noGrp="1"/>
          </p:cNvSpPr>
          <p:nvPr>
            <p:ph type="ftr" sz="quarter" idx="4"/>
          </p:nvPr>
        </p:nvSpPr>
        <p:spPr>
          <a:xfrm>
            <a:off x="0" y="9428163"/>
            <a:ext cx="2946400" cy="496888"/>
          </a:xfrm>
          <a:prstGeom prst="rect">
            <a:avLst/>
          </a:prstGeom>
          <a:noFill/>
          <a:ln w="9525">
            <a:noFill/>
            <a:miter/>
          </a:ln>
        </p:spPr>
        <p:txBody>
          <a:bodyPr anchor="b"/>
          <a:p>
            <a:pPr lvl="0" fontAlgn="base"/>
            <a:endParaRPr lang="zh-CN" sz="1200" strike="noStrike" noProof="1" dirty="0"/>
          </a:p>
        </p:txBody>
      </p:sp>
      <p:sp>
        <p:nvSpPr>
          <p:cNvPr id="13319" name="灯片编号占位符 13318"/>
          <p:cNvSpPr>
            <a:spLocks noGrp="1"/>
          </p:cNvSpPr>
          <p:nvPr>
            <p:ph type="sldNum" sz="quarter" idx="5"/>
          </p:nvPr>
        </p:nvSpPr>
        <p:spPr>
          <a:xfrm>
            <a:off x="3849688" y="9428163"/>
            <a:ext cx="2946400" cy="496888"/>
          </a:xfrm>
          <a:prstGeom prst="rect">
            <a:avLst/>
          </a:prstGeom>
          <a:noFill/>
          <a:ln w="9525">
            <a:noFill/>
            <a:miter/>
          </a:ln>
        </p:spPr>
        <p:txBody>
          <a:bodyPr anchor="b"/>
          <a:p>
            <a:pPr lvl="0" algn="r" fontAlgn="base"/>
            <a:fld id="{9A0DB2DC-4C9A-4742-B13C-FB6460FD3503}" type="slidenum">
              <a:rPr lang="zh-CN" sz="1200" strike="noStrike" noProof="1" dirty="0">
                <a:latin typeface="Arial" panose="020B0604020202020204" pitchFamily="34" charset="0"/>
                <a:ea typeface="宋体" panose="02010600030101010101" pitchFamily="2" charset="-122"/>
                <a:cs typeface="+mn-ea"/>
              </a:rPr>
            </a:fld>
            <a:endParaRPr lang="zh-CN" sz="1200" strike="noStrike" noProof="1" dirty="0"/>
          </a:p>
        </p:txBody>
      </p:sp>
    </p:spTree>
  </p:cSld>
  <p:clrMap bg1="lt1" tx1="dk1" bg2="lt2" tx2="dk2" accent1="accent1" accent2="accent2" accent3="accent3" accent4="accent4" accent5="accent5" accent6="accent6" hlink="hlink" folHlink="folHlink"/>
  <p:hf sldNum="0" hdr="0" ftr="0" dt="0"/>
  <p:notesStyle>
    <a:lvl1pPr marL="0" lvl="0" indent="0" algn="l" defTabSz="914400" eaLnBrk="1" fontAlgn="base" latinLnBrk="0" hangingPunct="1">
      <a:spcBef>
        <a:spcPct val="30000"/>
      </a:spcBef>
      <a:spcAft>
        <a:spcPct val="0"/>
      </a:spcAft>
      <a:buNone/>
      <a:defRPr sz="1200" b="0" i="0" u="none" kern="1200" baseline="0">
        <a:solidFill>
          <a:schemeClr val="tx1"/>
        </a:solidFill>
        <a:latin typeface="+mn-lt"/>
        <a:ea typeface="+mn-ea"/>
        <a:cs typeface="+mn-cs"/>
      </a:defRPr>
    </a:lvl1pPr>
    <a:lvl2pPr marL="457200" lvl="1" indent="0" algn="l" defTabSz="914400" eaLnBrk="1" fontAlgn="base" latinLnBrk="0" hangingPunct="1">
      <a:spcBef>
        <a:spcPct val="30000"/>
      </a:spcBef>
      <a:spcAft>
        <a:spcPct val="0"/>
      </a:spcAft>
      <a:buNone/>
      <a:defRPr sz="1200" b="0" i="0" u="none" kern="1200" baseline="0">
        <a:solidFill>
          <a:schemeClr val="tx1"/>
        </a:solidFill>
        <a:latin typeface="+mn-lt"/>
        <a:ea typeface="+mn-ea"/>
        <a:cs typeface="+mn-cs"/>
      </a:defRPr>
    </a:lvl2pPr>
    <a:lvl3pPr marL="914400" lvl="2" indent="0" algn="l" defTabSz="914400" eaLnBrk="1" fontAlgn="base" latinLnBrk="0" hangingPunct="1">
      <a:spcBef>
        <a:spcPct val="30000"/>
      </a:spcBef>
      <a:spcAft>
        <a:spcPct val="0"/>
      </a:spcAft>
      <a:buNone/>
      <a:defRPr sz="1200" b="0" i="0" u="none" kern="1200" baseline="0">
        <a:solidFill>
          <a:schemeClr val="tx1"/>
        </a:solidFill>
        <a:latin typeface="+mn-lt"/>
        <a:ea typeface="+mn-ea"/>
        <a:cs typeface="+mn-cs"/>
      </a:defRPr>
    </a:lvl3pPr>
    <a:lvl4pPr marL="1371600" lvl="3" indent="0" algn="l" defTabSz="914400" eaLnBrk="1" fontAlgn="base" latinLnBrk="0" hangingPunct="1">
      <a:spcBef>
        <a:spcPct val="30000"/>
      </a:spcBef>
      <a:spcAft>
        <a:spcPct val="0"/>
      </a:spcAft>
      <a:buNone/>
      <a:defRPr sz="1200" b="0" i="0" u="none" kern="1200" baseline="0">
        <a:solidFill>
          <a:schemeClr val="tx1"/>
        </a:solidFill>
        <a:latin typeface="+mn-lt"/>
        <a:ea typeface="+mn-ea"/>
        <a:cs typeface="+mn-cs"/>
      </a:defRPr>
    </a:lvl4pPr>
    <a:lvl5pPr marL="1828800" lvl="4" indent="0" algn="l" defTabSz="914400" eaLnBrk="1" fontAlgn="base" latinLnBrk="0" hangingPunct="1">
      <a:spcBef>
        <a:spcPct val="30000"/>
      </a:spcBef>
      <a:spcAft>
        <a:spcPct val="0"/>
      </a:spcAft>
      <a:buNone/>
      <a:defRPr sz="1200" b="0" i="0" u="none" kern="1200" baseline="0">
        <a:solidFill>
          <a:schemeClr val="tx1"/>
        </a:solidFill>
        <a:latin typeface="+mn-lt"/>
        <a:ea typeface="+mn-ea"/>
        <a:cs typeface="+mn-cs"/>
      </a:defRPr>
    </a:lvl5pPr>
    <a:lvl6pPr marL="2286000" lvl="5" indent="0" algn="l" defTabSz="914400" eaLnBrk="1" fontAlgn="base" latinLnBrk="0" hangingPunct="1">
      <a:spcBef>
        <a:spcPct val="30000"/>
      </a:spcBef>
      <a:spcAft>
        <a:spcPct val="0"/>
      </a:spcAft>
      <a:buNone/>
      <a:defRPr sz="1200" b="0" i="0" u="none" kern="1200" baseline="0">
        <a:solidFill>
          <a:schemeClr val="tx1"/>
        </a:solidFill>
        <a:latin typeface="+mn-lt"/>
        <a:ea typeface="+mn-ea"/>
        <a:cs typeface="+mn-cs"/>
      </a:defRPr>
    </a:lvl6pPr>
    <a:lvl7pPr marL="2743200" lvl="6" indent="0" algn="l" defTabSz="914400" eaLnBrk="1" fontAlgn="base" latinLnBrk="0" hangingPunct="1">
      <a:spcBef>
        <a:spcPct val="30000"/>
      </a:spcBef>
      <a:spcAft>
        <a:spcPct val="0"/>
      </a:spcAft>
      <a:buNone/>
      <a:defRPr sz="1200" b="0" i="0" u="none" kern="1200" baseline="0">
        <a:solidFill>
          <a:schemeClr val="tx1"/>
        </a:solidFill>
        <a:latin typeface="+mn-lt"/>
        <a:ea typeface="+mn-ea"/>
        <a:cs typeface="+mn-cs"/>
      </a:defRPr>
    </a:lvl7pPr>
    <a:lvl8pPr marL="3200400" lvl="7" indent="0" algn="l" defTabSz="914400" eaLnBrk="1" fontAlgn="base" latinLnBrk="0" hangingPunct="1">
      <a:spcBef>
        <a:spcPct val="30000"/>
      </a:spcBef>
      <a:spcAft>
        <a:spcPct val="0"/>
      </a:spcAft>
      <a:buNone/>
      <a:defRPr sz="1200" b="0" i="0" u="none" kern="1200" baseline="0">
        <a:solidFill>
          <a:schemeClr val="tx1"/>
        </a:solidFill>
        <a:latin typeface="+mn-lt"/>
        <a:ea typeface="+mn-ea"/>
        <a:cs typeface="+mn-cs"/>
      </a:defRPr>
    </a:lvl8pPr>
    <a:lvl9pPr marL="3657600" lvl="8" indent="0" algn="l" defTabSz="914400" eaLnBrk="1" fontAlgn="base" latinLnBrk="0" hangingPunct="1">
      <a:spcBef>
        <a:spcPct val="30000"/>
      </a:spcBef>
      <a:spcAft>
        <a:spcPct val="0"/>
      </a:spcAft>
      <a:buNone/>
      <a:defRPr sz="1200" b="0" i="0" u="none" kern="1200" baseline="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幻灯片图像占位符 182273"/>
          <p:cNvSpPr>
            <a:spLocks noRot="1" noTextEdit="1"/>
          </p:cNvSpPr>
          <p:nvPr>
            <p:ph type="sldImg"/>
          </p:nvPr>
        </p:nvSpPr>
        <p:spPr>
          <a:xfrm>
            <a:off x="917575" y="744538"/>
            <a:ext cx="4962525" cy="3722687"/>
          </a:xfrm>
        </p:spPr>
      </p:sp>
      <p:sp>
        <p:nvSpPr>
          <p:cNvPr id="10242" name="文本占位符 182274"/>
          <p:cNvSpPr>
            <a:spLocks noGrp="1"/>
          </p:cNvSpPr>
          <p:nvPr>
            <p:ph type="body"/>
          </p:nvPr>
        </p:nvSpPr>
        <p:spPr/>
        <p:txBody>
          <a:bodyPr anchor="t"/>
          <a:p>
            <a:pPr lvl="0" indent="0"/>
            <a:r>
              <a:rPr lang="en-US" altLang="zh-CN" dirty="0"/>
              <a:t>        </a:t>
            </a:r>
            <a:r>
              <a:rPr lang="zh-CN" altLang="en-US" dirty="0"/>
              <a:t>展示课题：第</a:t>
            </a:r>
            <a:r>
              <a:rPr lang="en-US" altLang="zh-CN" dirty="0"/>
              <a:t>11</a:t>
            </a:r>
            <a:r>
              <a:rPr lang="zh-CN" altLang="en-US" dirty="0"/>
              <a:t>课  希腊先哲的精神觉醒</a:t>
            </a:r>
            <a:endParaRPr lang="zh-CN" altLang="en-US" dirty="0"/>
          </a:p>
        </p:txBody>
      </p:sp>
      <p:sp>
        <p:nvSpPr>
          <p:cNvPr id="10243" name="灯片编号占位符 1"/>
          <p:cNvSpPr/>
          <p:nvPr>
            <p:ph type="sldNum" sz="quarter"/>
          </p:nvPr>
        </p:nvSpPr>
        <p:spPr>
          <a:xfrm>
            <a:off x="3849688" y="9428163"/>
            <a:ext cx="2946400" cy="496887"/>
          </a:xfrm>
          <a:prstGeom prst="rect">
            <a:avLst/>
          </a:prstGeom>
          <a:solidFill>
            <a:srgbClr val="FFFFFF"/>
          </a:solidFill>
          <a:ln w="9525" cap="flat" cmpd="sng">
            <a:solidFill>
              <a:srgbClr val="000000"/>
            </a:solidFill>
            <a:prstDash val="solid"/>
            <a:miter/>
            <a:headEnd type="none" w="med" len="med"/>
            <a:tailEnd type="none" w="med" len="med"/>
          </a:ln>
        </p:spPr>
        <p:txBody>
          <a:bodyPr anchor="b"/>
          <a:p>
            <a:pPr lvl="0" indent="0" algn="r"/>
            <a:fld id="{9A0DB2DC-4C9A-4742-B13C-FB6460FD3503}" type="slidenum">
              <a:rPr lang="zh-CN" altLang="en-US" sz="1200" dirty="0"/>
            </a:fld>
            <a:endParaRPr lang="zh-CN" altLang="en-US" sz="1200"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dirty="0"/>
          </a:p>
        </p:txBody>
      </p:sp>
      <p:sp>
        <p:nvSpPr>
          <p:cNvPr id="5" name="页脚占位符 4"/>
          <p:cNvSpPr>
            <a:spLocks noGrp="1"/>
          </p:cNvSpPr>
          <p:nvPr>
            <p:ph type="ftr" sz="quarter" idx="11"/>
          </p:nvPr>
        </p:nvSpPr>
        <p:spPr/>
        <p:txBody>
          <a:bodyPr/>
          <a:p>
            <a:pPr lvl="0" fontAlgn="base"/>
            <a:endParaRPr lang="zh-CN" strike="noStrike" noProof="1" dirty="0"/>
          </a:p>
        </p:txBody>
      </p:sp>
      <p:sp>
        <p:nvSpPr>
          <p:cNvPr id="6" name="灯片编号占位符 5"/>
          <p:cNvSpPr>
            <a:spLocks noGrp="1"/>
          </p:cNvSpPr>
          <p:nvPr>
            <p:ph type="sldNum" sz="quarter" idx="12"/>
          </p:nvPr>
        </p:nvSpPr>
        <p:spPr/>
        <p:txBody>
          <a:bodyPr/>
          <a:p>
            <a:pPr lvl="0" fontAlgn="base"/>
            <a:fld id="{9A0DB2DC-4C9A-4742-B13C-FB6460FD3503}" type="slidenum">
              <a:rPr lang="zh-CN" strike="noStrike" noProof="1" dirty="0">
                <a:latin typeface="Arial" panose="020B0604020202020204" pitchFamily="34" charset="0"/>
                <a:ea typeface="宋体" panose="02010600030101010101" pitchFamily="2" charset="-122"/>
                <a:cs typeface="+mn-ea"/>
              </a:rPr>
            </a:fld>
            <a:endParaRPr lang="zh-CN" strike="noStrike" noProof="1"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dirty="0"/>
          </a:p>
        </p:txBody>
      </p:sp>
      <p:sp>
        <p:nvSpPr>
          <p:cNvPr id="5" name="页脚占位符 4"/>
          <p:cNvSpPr>
            <a:spLocks noGrp="1"/>
          </p:cNvSpPr>
          <p:nvPr>
            <p:ph type="ftr" sz="quarter" idx="11"/>
          </p:nvPr>
        </p:nvSpPr>
        <p:spPr/>
        <p:txBody>
          <a:bodyPr/>
          <a:p>
            <a:pPr lvl="0" fontAlgn="base"/>
            <a:endParaRPr lang="zh-CN" strike="noStrike" noProof="1" dirty="0"/>
          </a:p>
        </p:txBody>
      </p:sp>
      <p:sp>
        <p:nvSpPr>
          <p:cNvPr id="6" name="灯片编号占位符 5"/>
          <p:cNvSpPr>
            <a:spLocks noGrp="1"/>
          </p:cNvSpPr>
          <p:nvPr>
            <p:ph type="sldNum" sz="quarter" idx="12"/>
          </p:nvPr>
        </p:nvSpPr>
        <p:spPr/>
        <p:txBody>
          <a:bodyPr/>
          <a:p>
            <a:pPr lvl="0" fontAlgn="base"/>
            <a:fld id="{9A0DB2DC-4C9A-4742-B13C-FB6460FD3503}" type="slidenum">
              <a:rPr lang="zh-CN" strike="noStrike" noProof="1" dirty="0">
                <a:latin typeface="Arial" panose="020B0604020202020204" pitchFamily="34" charset="0"/>
                <a:ea typeface="宋体" panose="02010600030101010101" pitchFamily="2" charset="-122"/>
                <a:cs typeface="+mn-ea"/>
              </a:rPr>
            </a:fld>
            <a:endParaRPr lang="zh-CN" strike="noStrike" noProof="1"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endParaRPr lang="zh-CN" altLang="en-US" strike="noStrike" noProof="1" dirty="0"/>
          </a:p>
        </p:txBody>
      </p:sp>
      <p:sp>
        <p:nvSpPr>
          <p:cNvPr id="5" name="页脚占位符 4"/>
          <p:cNvSpPr>
            <a:spLocks noGrp="1"/>
          </p:cNvSpPr>
          <p:nvPr>
            <p:ph type="ftr" sz="quarter" idx="11"/>
          </p:nvPr>
        </p:nvSpPr>
        <p:spPr/>
        <p:txBody>
          <a:bodyPr/>
          <a:p>
            <a:pPr lvl="0" fontAlgn="base"/>
            <a:endParaRPr lang="zh-CN" strike="noStrike" noProof="1" dirty="0"/>
          </a:p>
        </p:txBody>
      </p:sp>
      <p:sp>
        <p:nvSpPr>
          <p:cNvPr id="6" name="灯片编号占位符 5"/>
          <p:cNvSpPr>
            <a:spLocks noGrp="1"/>
          </p:cNvSpPr>
          <p:nvPr>
            <p:ph type="sldNum" sz="quarter" idx="12"/>
          </p:nvPr>
        </p:nvSpPr>
        <p:spPr/>
        <p:txBody>
          <a:bodyPr/>
          <a:p>
            <a:pPr lvl="0" fontAlgn="base"/>
            <a:fld id="{9A0DB2DC-4C9A-4742-B13C-FB6460FD3503}" type="slidenum">
              <a:rPr lang="zh-CN" strike="noStrike" noProof="1" dirty="0">
                <a:latin typeface="Arial" panose="020B0604020202020204" pitchFamily="34" charset="0"/>
                <a:ea typeface="宋体" panose="02010600030101010101" pitchFamily="2" charset="-122"/>
                <a:cs typeface="+mn-ea"/>
              </a:rPr>
            </a:fld>
            <a:endParaRPr lang="zh-CN" strike="noStrike" noProof="1"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54296"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endParaRPr lang="zh-CN" altLang="en-US" strike="noStrike" noProof="1" dirty="0"/>
          </a:p>
        </p:txBody>
      </p:sp>
      <p:sp>
        <p:nvSpPr>
          <p:cNvPr id="6" name="页脚占位符 5"/>
          <p:cNvSpPr>
            <a:spLocks noGrp="1"/>
          </p:cNvSpPr>
          <p:nvPr>
            <p:ph type="ftr" sz="quarter" idx="11"/>
          </p:nvPr>
        </p:nvSpPr>
        <p:spPr/>
        <p:txBody>
          <a:bodyPr/>
          <a:p>
            <a:pPr lvl="0" fontAlgn="base"/>
            <a:endParaRPr lang="zh-CN" strike="noStrike" noProof="1" dirty="0"/>
          </a:p>
        </p:txBody>
      </p:sp>
      <p:sp>
        <p:nvSpPr>
          <p:cNvPr id="7" name="灯片编号占位符 6"/>
          <p:cNvSpPr>
            <a:spLocks noGrp="1"/>
          </p:cNvSpPr>
          <p:nvPr>
            <p:ph type="sldNum" sz="quarter" idx="12"/>
          </p:nvPr>
        </p:nvSpPr>
        <p:spPr/>
        <p:txBody>
          <a:bodyPr/>
          <a:p>
            <a:pPr lvl="0" fontAlgn="base"/>
            <a:fld id="{9A0DB2DC-4C9A-4742-B13C-FB6460FD3503}" type="slidenum">
              <a:rPr lang="zh-CN" strike="noStrike" noProof="1" dirty="0">
                <a:latin typeface="Arial" panose="020B0604020202020204" pitchFamily="34" charset="0"/>
                <a:ea typeface="宋体" panose="02010600030101010101" pitchFamily="2" charset="-122"/>
                <a:cs typeface="+mn-ea"/>
              </a:rPr>
            </a:fld>
            <a:endParaRPr lang="zh-CN" strike="noStrike" noProof="1"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9841"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629841" y="2505075"/>
            <a:ext cx="3868340" cy="3684588"/>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29150" y="2505075"/>
            <a:ext cx="3887391" cy="3684588"/>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endParaRPr lang="zh-CN" altLang="en-US" strike="noStrike" noProof="1" dirty="0"/>
          </a:p>
        </p:txBody>
      </p:sp>
      <p:sp>
        <p:nvSpPr>
          <p:cNvPr id="8" name="页脚占位符 7"/>
          <p:cNvSpPr>
            <a:spLocks noGrp="1"/>
          </p:cNvSpPr>
          <p:nvPr>
            <p:ph type="ftr" sz="quarter" idx="11"/>
          </p:nvPr>
        </p:nvSpPr>
        <p:spPr/>
        <p:txBody>
          <a:bodyPr/>
          <a:p>
            <a:pPr lvl="0" fontAlgn="base"/>
            <a:endParaRPr lang="zh-CN" strike="noStrike" noProof="1" dirty="0"/>
          </a:p>
        </p:txBody>
      </p:sp>
      <p:sp>
        <p:nvSpPr>
          <p:cNvPr id="9" name="灯片编号占位符 8"/>
          <p:cNvSpPr>
            <a:spLocks noGrp="1"/>
          </p:cNvSpPr>
          <p:nvPr>
            <p:ph type="sldNum" sz="quarter" idx="12"/>
          </p:nvPr>
        </p:nvSpPr>
        <p:spPr/>
        <p:txBody>
          <a:bodyPr/>
          <a:p>
            <a:pPr lvl="0" fontAlgn="base"/>
            <a:fld id="{9A0DB2DC-4C9A-4742-B13C-FB6460FD3503}" type="slidenum">
              <a:rPr lang="zh-CN" strike="noStrike" noProof="1" dirty="0">
                <a:latin typeface="Arial" panose="020B0604020202020204" pitchFamily="34" charset="0"/>
                <a:ea typeface="宋体" panose="02010600030101010101" pitchFamily="2" charset="-122"/>
                <a:cs typeface="+mn-ea"/>
              </a:rPr>
            </a:fld>
            <a:endParaRPr lang="zh-CN" strike="noStrike" noProof="1"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endParaRPr lang="zh-CN" altLang="en-US" strike="noStrike" noProof="1" dirty="0"/>
          </a:p>
        </p:txBody>
      </p:sp>
      <p:sp>
        <p:nvSpPr>
          <p:cNvPr id="4" name="页脚占位符 3"/>
          <p:cNvSpPr>
            <a:spLocks noGrp="1"/>
          </p:cNvSpPr>
          <p:nvPr>
            <p:ph type="ftr" sz="quarter" idx="11"/>
          </p:nvPr>
        </p:nvSpPr>
        <p:spPr/>
        <p:txBody>
          <a:bodyPr/>
          <a:p>
            <a:pPr lvl="0" fontAlgn="base"/>
            <a:endParaRPr lang="zh-CN" strike="noStrike" noProof="1" dirty="0"/>
          </a:p>
        </p:txBody>
      </p:sp>
      <p:sp>
        <p:nvSpPr>
          <p:cNvPr id="5" name="灯片编号占位符 4"/>
          <p:cNvSpPr>
            <a:spLocks noGrp="1"/>
          </p:cNvSpPr>
          <p:nvPr>
            <p:ph type="sldNum" sz="quarter" idx="12"/>
          </p:nvPr>
        </p:nvSpPr>
        <p:spPr/>
        <p:txBody>
          <a:bodyPr/>
          <a:p>
            <a:pPr lvl="0" fontAlgn="base"/>
            <a:fld id="{9A0DB2DC-4C9A-4742-B13C-FB6460FD3503}" type="slidenum">
              <a:rPr lang="zh-CN" strike="noStrike" noProof="1" dirty="0">
                <a:latin typeface="Arial" panose="020B0604020202020204" pitchFamily="34" charset="0"/>
                <a:ea typeface="宋体" panose="02010600030101010101" pitchFamily="2" charset="-122"/>
                <a:cs typeface="+mn-ea"/>
              </a:rPr>
            </a:fld>
            <a:endParaRPr lang="zh-CN" strike="noStrike" noProof="1"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endParaRPr lang="zh-CN" altLang="en-US" strike="noStrike" noProof="1" dirty="0"/>
          </a:p>
        </p:txBody>
      </p:sp>
      <p:sp>
        <p:nvSpPr>
          <p:cNvPr id="3" name="页脚占位符 2"/>
          <p:cNvSpPr>
            <a:spLocks noGrp="1"/>
          </p:cNvSpPr>
          <p:nvPr>
            <p:ph type="ftr" sz="quarter" idx="11"/>
          </p:nvPr>
        </p:nvSpPr>
        <p:spPr/>
        <p:txBody>
          <a:bodyPr/>
          <a:p>
            <a:pPr lvl="0" fontAlgn="base"/>
            <a:endParaRPr lang="zh-CN" strike="noStrike" noProof="1" dirty="0"/>
          </a:p>
        </p:txBody>
      </p:sp>
      <p:sp>
        <p:nvSpPr>
          <p:cNvPr id="4" name="灯片编号占位符 3"/>
          <p:cNvSpPr>
            <a:spLocks noGrp="1"/>
          </p:cNvSpPr>
          <p:nvPr>
            <p:ph type="sldNum" sz="quarter" idx="12"/>
          </p:nvPr>
        </p:nvSpPr>
        <p:spPr/>
        <p:txBody>
          <a:bodyPr/>
          <a:p>
            <a:pPr lvl="0" fontAlgn="base"/>
            <a:fld id="{9A0DB2DC-4C9A-4742-B13C-FB6460FD3503}" type="slidenum">
              <a:rPr lang="zh-CN" strike="noStrike" noProof="1" dirty="0">
                <a:latin typeface="Arial" panose="020B0604020202020204" pitchFamily="34" charset="0"/>
                <a:ea typeface="宋体" panose="02010600030101010101" pitchFamily="2" charset="-122"/>
                <a:cs typeface="+mn-ea"/>
              </a:rPr>
            </a:fld>
            <a:endParaRPr lang="zh-CN" strike="noStrike" noProof="1"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endParaRPr lang="zh-CN" altLang="en-US" strike="noStrike" noProof="1" dirty="0"/>
          </a:p>
        </p:txBody>
      </p:sp>
      <p:sp>
        <p:nvSpPr>
          <p:cNvPr id="6" name="页脚占位符 5"/>
          <p:cNvSpPr>
            <a:spLocks noGrp="1"/>
          </p:cNvSpPr>
          <p:nvPr>
            <p:ph type="ftr" sz="quarter" idx="11"/>
          </p:nvPr>
        </p:nvSpPr>
        <p:spPr/>
        <p:txBody>
          <a:bodyPr/>
          <a:p>
            <a:pPr lvl="0" fontAlgn="base"/>
            <a:endParaRPr lang="zh-CN" strike="noStrike" noProof="1" dirty="0"/>
          </a:p>
        </p:txBody>
      </p:sp>
      <p:sp>
        <p:nvSpPr>
          <p:cNvPr id="7" name="灯片编号占位符 6"/>
          <p:cNvSpPr>
            <a:spLocks noGrp="1"/>
          </p:cNvSpPr>
          <p:nvPr>
            <p:ph type="sldNum" sz="quarter" idx="12"/>
          </p:nvPr>
        </p:nvSpPr>
        <p:spPr/>
        <p:txBody>
          <a:bodyPr/>
          <a:p>
            <a:pPr lvl="0" fontAlgn="base"/>
            <a:fld id="{9A0DB2DC-4C9A-4742-B13C-FB6460FD3503}" type="slidenum">
              <a:rPr lang="zh-CN" strike="noStrike" noProof="1" dirty="0">
                <a:latin typeface="Arial" panose="020B0604020202020204" pitchFamily="34" charset="0"/>
                <a:ea typeface="宋体" panose="02010600030101010101" pitchFamily="2" charset="-122"/>
                <a:cs typeface="+mn-ea"/>
              </a:rPr>
            </a:fld>
            <a:endParaRPr lang="zh-CN" strike="noStrike" noProof="1"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987425"/>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endParaRPr lang="zh-CN" altLang="en-US" strike="noStrike" noProof="1" dirty="0"/>
          </a:p>
        </p:txBody>
      </p:sp>
      <p:sp>
        <p:nvSpPr>
          <p:cNvPr id="6" name="页脚占位符 5"/>
          <p:cNvSpPr>
            <a:spLocks noGrp="1"/>
          </p:cNvSpPr>
          <p:nvPr>
            <p:ph type="ftr" sz="quarter" idx="11"/>
          </p:nvPr>
        </p:nvSpPr>
        <p:spPr/>
        <p:txBody>
          <a:bodyPr/>
          <a:p>
            <a:pPr lvl="0" fontAlgn="base"/>
            <a:endParaRPr lang="zh-CN" strike="noStrike" noProof="1" dirty="0"/>
          </a:p>
        </p:txBody>
      </p:sp>
      <p:sp>
        <p:nvSpPr>
          <p:cNvPr id="7" name="灯片编号占位符 6"/>
          <p:cNvSpPr>
            <a:spLocks noGrp="1"/>
          </p:cNvSpPr>
          <p:nvPr>
            <p:ph type="sldNum" sz="quarter" idx="12"/>
          </p:nvPr>
        </p:nvSpPr>
        <p:spPr/>
        <p:txBody>
          <a:bodyPr/>
          <a:p>
            <a:pPr lvl="0" fontAlgn="base"/>
            <a:fld id="{9A0DB2DC-4C9A-4742-B13C-FB6460FD3503}" type="slidenum">
              <a:rPr lang="zh-CN" strike="noStrike" noProof="1" dirty="0">
                <a:latin typeface="Arial" panose="020B0604020202020204" pitchFamily="34" charset="0"/>
                <a:ea typeface="宋体" panose="02010600030101010101" pitchFamily="2" charset="-122"/>
                <a:cs typeface="+mn-ea"/>
              </a:rPr>
            </a:fld>
            <a:endParaRPr lang="zh-CN" strike="noStrike" noProof="1"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dirty="0"/>
          </a:p>
        </p:txBody>
      </p:sp>
      <p:sp>
        <p:nvSpPr>
          <p:cNvPr id="5" name="页脚占位符 4"/>
          <p:cNvSpPr>
            <a:spLocks noGrp="1"/>
          </p:cNvSpPr>
          <p:nvPr>
            <p:ph type="ftr" sz="quarter" idx="11"/>
          </p:nvPr>
        </p:nvSpPr>
        <p:spPr/>
        <p:txBody>
          <a:bodyPr/>
          <a:p>
            <a:pPr lvl="0" fontAlgn="base"/>
            <a:endParaRPr lang="zh-CN" strike="noStrike" noProof="1" dirty="0"/>
          </a:p>
        </p:txBody>
      </p:sp>
      <p:sp>
        <p:nvSpPr>
          <p:cNvPr id="6" name="灯片编号占位符 5"/>
          <p:cNvSpPr>
            <a:spLocks noGrp="1"/>
          </p:cNvSpPr>
          <p:nvPr>
            <p:ph type="sldNum" sz="quarter" idx="12"/>
          </p:nvPr>
        </p:nvSpPr>
        <p:spPr/>
        <p:txBody>
          <a:bodyPr/>
          <a:p>
            <a:pPr lvl="0" fontAlgn="base"/>
            <a:fld id="{9A0DB2DC-4C9A-4742-B13C-FB6460FD3503}" type="slidenum">
              <a:rPr lang="zh-CN" strike="noStrike" noProof="1" dirty="0">
                <a:latin typeface="Arial" panose="020B0604020202020204" pitchFamily="34" charset="0"/>
                <a:ea typeface="宋体" panose="02010600030101010101" pitchFamily="2" charset="-122"/>
                <a:cs typeface="+mn-ea"/>
              </a:rPr>
            </a:fld>
            <a:endParaRPr lang="zh-CN" strike="noStrike" noProof="1"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52930" cy="5851525"/>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dirty="0"/>
          </a:p>
        </p:txBody>
      </p:sp>
      <p:sp>
        <p:nvSpPr>
          <p:cNvPr id="5" name="页脚占位符 4"/>
          <p:cNvSpPr>
            <a:spLocks noGrp="1"/>
          </p:cNvSpPr>
          <p:nvPr>
            <p:ph type="ftr" sz="quarter" idx="11"/>
          </p:nvPr>
        </p:nvSpPr>
        <p:spPr/>
        <p:txBody>
          <a:bodyPr/>
          <a:p>
            <a:pPr lvl="0" fontAlgn="base"/>
            <a:endParaRPr lang="zh-CN" strike="noStrike" noProof="1" dirty="0"/>
          </a:p>
        </p:txBody>
      </p:sp>
      <p:sp>
        <p:nvSpPr>
          <p:cNvPr id="6" name="灯片编号占位符 5"/>
          <p:cNvSpPr>
            <a:spLocks noGrp="1"/>
          </p:cNvSpPr>
          <p:nvPr>
            <p:ph type="sldNum" sz="quarter" idx="12"/>
          </p:nvPr>
        </p:nvSpPr>
        <p:spPr/>
        <p:txBody>
          <a:bodyPr/>
          <a:p>
            <a:pPr lvl="0" fontAlgn="base"/>
            <a:fld id="{9A0DB2DC-4C9A-4742-B13C-FB6460FD3503}" type="slidenum">
              <a:rPr lang="zh-CN" strike="noStrike" noProof="1" dirty="0">
                <a:latin typeface="Arial" panose="020B0604020202020204" pitchFamily="34" charset="0"/>
                <a:ea typeface="宋体" panose="02010600030101010101" pitchFamily="2" charset="-122"/>
                <a:cs typeface="+mn-ea"/>
              </a:rPr>
            </a:fld>
            <a:endParaRPr lang="zh-CN" strike="noStrike" noProof="1"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274638"/>
            <a:ext cx="8229600" cy="5851525"/>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3" name="日期占位符 2"/>
          <p:cNvSpPr>
            <a:spLocks noGrp="1"/>
          </p:cNvSpPr>
          <p:nvPr>
            <p:ph type="dt" sz="half" idx="10"/>
          </p:nvPr>
        </p:nvSpPr>
        <p:spPr/>
        <p:txBody>
          <a:bodyPr/>
          <a:p>
            <a:pPr lvl="0" fontAlgn="base"/>
            <a:endParaRPr lang="zh-CN" altLang="en-US" strike="noStrike" noProof="1" dirty="0"/>
          </a:p>
        </p:txBody>
      </p:sp>
      <p:sp>
        <p:nvSpPr>
          <p:cNvPr id="4" name="页脚占位符 3"/>
          <p:cNvSpPr>
            <a:spLocks noGrp="1"/>
          </p:cNvSpPr>
          <p:nvPr>
            <p:ph type="ftr" sz="quarter" idx="11"/>
          </p:nvPr>
        </p:nvSpPr>
        <p:spPr/>
        <p:txBody>
          <a:bodyPr/>
          <a:p>
            <a:pPr lvl="0" fontAlgn="base"/>
            <a:endParaRPr lang="zh-CN" strike="noStrike" noProof="1" dirty="0"/>
          </a:p>
        </p:txBody>
      </p:sp>
      <p:sp>
        <p:nvSpPr>
          <p:cNvPr id="5" name="灯片编号占位符 4"/>
          <p:cNvSpPr>
            <a:spLocks noGrp="1"/>
          </p:cNvSpPr>
          <p:nvPr>
            <p:ph type="sldNum" sz="quarter" idx="12"/>
          </p:nvPr>
        </p:nvSpPr>
        <p:spPr/>
        <p:txBody>
          <a:bodyPr/>
          <a:p>
            <a:pPr lvl="0" fontAlgn="base"/>
            <a:fld id="{9A0DB2DC-4C9A-4742-B13C-FB6460FD3503}" type="slidenum">
              <a:rPr lang="zh-CN" strike="noStrike" noProof="1" dirty="0">
                <a:latin typeface="Arial" panose="020B0604020202020204" pitchFamily="34" charset="0"/>
                <a:ea typeface="宋体" panose="02010600030101010101" pitchFamily="2" charset="-122"/>
                <a:cs typeface="+mn-ea"/>
              </a:rPr>
            </a:fld>
            <a:endParaRPr lang="zh-CN" strike="noStrike" noProof="1"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表格占位符 2"/>
          <p:cNvSpPr>
            <a:spLocks noGrp="1"/>
          </p:cNvSpPr>
          <p:nvPr>
            <p:ph type="tbl" idx="1"/>
          </p:nvPr>
        </p:nvSpPr>
        <p:spPr/>
        <p:txBody>
          <a:bodyPr/>
          <a:lstStyle/>
          <a:p>
            <a:pPr fontAlgn="base"/>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dirty="0"/>
          </a:p>
        </p:txBody>
      </p:sp>
      <p:sp>
        <p:nvSpPr>
          <p:cNvPr id="5" name="页脚占位符 4"/>
          <p:cNvSpPr>
            <a:spLocks noGrp="1"/>
          </p:cNvSpPr>
          <p:nvPr>
            <p:ph type="ftr" sz="quarter" idx="11"/>
          </p:nvPr>
        </p:nvSpPr>
        <p:spPr/>
        <p:txBody>
          <a:bodyPr/>
          <a:p>
            <a:pPr lvl="0" fontAlgn="base"/>
            <a:endParaRPr lang="zh-CN" strike="noStrike" noProof="1" dirty="0"/>
          </a:p>
        </p:txBody>
      </p:sp>
      <p:sp>
        <p:nvSpPr>
          <p:cNvPr id="6" name="灯片编号占位符 5"/>
          <p:cNvSpPr>
            <a:spLocks noGrp="1"/>
          </p:cNvSpPr>
          <p:nvPr>
            <p:ph type="sldNum" sz="quarter" idx="12"/>
          </p:nvPr>
        </p:nvSpPr>
        <p:spPr/>
        <p:txBody>
          <a:bodyPr/>
          <a:p>
            <a:pPr lvl="0" fontAlgn="base"/>
            <a:fld id="{9A0DB2DC-4C9A-4742-B13C-FB6460FD3503}" type="slidenum">
              <a:rPr lang="zh-CN" strike="noStrike" noProof="1" dirty="0">
                <a:latin typeface="Arial" panose="020B0604020202020204" pitchFamily="34" charset="0"/>
                <a:ea typeface="宋体" panose="02010600030101010101" pitchFamily="2" charset="-122"/>
                <a:cs typeface="+mn-ea"/>
              </a:rPr>
            </a:fld>
            <a:endParaRPr lang="zh-CN" strike="noStrike" noProof="1"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lipArtAndVertTx" preserve="1">
  <p:cSld name="标题，剪贴画与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联机映像占位符 2"/>
          <p:cNvSpPr>
            <a:spLocks noGrp="1"/>
          </p:cNvSpPr>
          <p:nvPr>
            <p:ph type="clipArt" sz="half" idx="1"/>
          </p:nvPr>
        </p:nvSpPr>
        <p:spPr>
          <a:xfrm>
            <a:off x="628650" y="1825625"/>
            <a:ext cx="3886200" cy="4351338"/>
          </a:xfrm>
        </p:spPr>
        <p:txBody>
          <a:bodyPr/>
          <a:lstStyle/>
          <a:p>
            <a:pPr fontAlgn="base"/>
            <a:endParaRPr lang="zh-CN" altLang="en-US" strike="noStrike" noProof="1"/>
          </a:p>
        </p:txBody>
      </p:sp>
      <p:sp>
        <p:nvSpPr>
          <p:cNvPr id="4" name="竖排文字占位符 3"/>
          <p:cNvSpPr>
            <a:spLocks noGrp="1"/>
          </p:cNvSpPr>
          <p:nvPr>
            <p:ph type="body" orient="vert" sz="half" idx="2"/>
          </p:nvPr>
        </p:nvSpPr>
        <p:spPr>
          <a:xfrm>
            <a:off x="4629150" y="1825625"/>
            <a:ext cx="3886200" cy="4351338"/>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endParaRPr lang="zh-CN" altLang="en-US" strike="noStrike" noProof="1"/>
          </a:p>
        </p:txBody>
      </p:sp>
      <p:sp>
        <p:nvSpPr>
          <p:cNvPr id="6" name="页脚占位符 5"/>
          <p:cNvSpPr>
            <a:spLocks noGrp="1"/>
          </p:cNvSpPr>
          <p:nvPr>
            <p:ph type="ftr" sz="quarter" idx="11"/>
          </p:nvPr>
        </p:nvSpPr>
        <p:spPr/>
        <p:txBody>
          <a:bodyPr/>
          <a:p>
            <a:pPr lvl="0" fontAlgn="base"/>
            <a:endParaRPr lang="zh-CN" strike="noStrike" noProof="1"/>
          </a:p>
        </p:txBody>
      </p:sp>
      <p:sp>
        <p:nvSpPr>
          <p:cNvPr id="7" name="灯片编号占位符 6"/>
          <p:cNvSpPr>
            <a:spLocks noGrp="1"/>
          </p:cNvSpPr>
          <p:nvPr>
            <p:ph type="sldNum" sz="quarter" idx="12"/>
          </p:nvPr>
        </p:nvSpPr>
        <p:spPr/>
        <p:txBody>
          <a:bodyPr/>
          <a:p>
            <a:pPr lvl="0" fontAlgn="base"/>
            <a:fld id="{9A0DB2DC-4C9A-4742-B13C-FB6460FD3503}" type="slidenum">
              <a:rPr lang="zh-CN" strike="noStrike" noProof="1">
                <a:latin typeface="Arial" panose="020B0604020202020204" pitchFamily="34" charset="0"/>
                <a:ea typeface="宋体" panose="02010600030101010101" pitchFamily="2" charset="-122"/>
                <a:cs typeface="+mn-ea"/>
              </a:rPr>
            </a:fld>
            <a:endParaRPr lang="zh-CN" strike="noStrike" noProof="1"/>
          </a:p>
        </p:txBody>
      </p:sp>
    </p:spTree>
  </p:cSld>
  <p:clrMapOvr>
    <a:masterClrMapping/>
  </p:clrMapOvr>
  <p:transition>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clipArtAndTx" preserve="1">
  <p:cSld name="标题，剪贴画与文本">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联机映像占位符 2"/>
          <p:cNvSpPr>
            <a:spLocks noGrp="1"/>
          </p:cNvSpPr>
          <p:nvPr>
            <p:ph type="clipArt" sz="half" idx="1"/>
          </p:nvPr>
        </p:nvSpPr>
        <p:spPr>
          <a:xfrm>
            <a:off x="628650" y="1825625"/>
            <a:ext cx="3886200" cy="4351338"/>
          </a:xfrm>
        </p:spPr>
        <p:txBody>
          <a:bodyPr/>
          <a:lstStyle/>
          <a:p>
            <a:endParaRPr lang="zh-CN" altLang="en-US"/>
          </a:p>
        </p:txBody>
      </p:sp>
      <p:sp>
        <p:nvSpPr>
          <p:cNvPr id="4" name="文本占位符 3"/>
          <p:cNvSpPr>
            <a:spLocks noGrp="1"/>
          </p:cNvSpPr>
          <p:nvPr>
            <p:ph type="body" sz="half" idx="2"/>
          </p:nvPr>
        </p:nvSpPr>
        <p:spPr>
          <a:xfrm>
            <a:off x="4629150" y="1825625"/>
            <a:ext cx="38862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a:buClrTx/>
            </a:pPr>
            <a:endParaRPr lang="zh-CN" altLang="en-US" dirty="0"/>
          </a:p>
        </p:txBody>
      </p:sp>
      <p:sp>
        <p:nvSpPr>
          <p:cNvPr id="6" name="页脚占位符 5"/>
          <p:cNvSpPr>
            <a:spLocks noGrp="1"/>
          </p:cNvSpPr>
          <p:nvPr>
            <p:ph type="ftr" sz="quarter" idx="11"/>
          </p:nvPr>
        </p:nvSpPr>
        <p:spPr/>
        <p:txBody>
          <a:bodyPr/>
          <a:lstStyle/>
          <a:p>
            <a:pPr lvl="0">
              <a:buClrTx/>
            </a:pPr>
            <a:endParaRPr lang="zh-CN" altLang="en-US" dirty="0"/>
          </a:p>
        </p:txBody>
      </p:sp>
      <p:sp>
        <p:nvSpPr>
          <p:cNvPr id="7" name="灯片编号占位符 6"/>
          <p:cNvSpPr>
            <a:spLocks noGrp="1"/>
          </p:cNvSpPr>
          <p:nvPr>
            <p:ph type="sldNum" sz="quarter" idx="12"/>
          </p:nvPr>
        </p:nvSpPr>
        <p:spPr/>
        <p:txBody>
          <a:bodyPr/>
          <a:lstStyle/>
          <a:p>
            <a:pPr lvl="0">
              <a:buClrTx/>
            </a:pPr>
            <a:fld id="{9A0DB2DC-4C9A-4742-B13C-FB6460FD3503}" type="slidenum">
              <a:rPr lang="zh-CN" altLang="en-US" dirty="0"/>
            </a:fld>
            <a:endParaRPr lang="zh-CN" alt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xAndTwoObj" preserve="1">
  <p:cSld name="标题，文本与两项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628650" y="1825625"/>
            <a:ext cx="38862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quarter" idx="2"/>
          </p:nvPr>
        </p:nvSpPr>
        <p:spPr>
          <a:xfrm>
            <a:off x="4629150" y="1825625"/>
            <a:ext cx="3886200" cy="2098675"/>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内容占位符 4"/>
          <p:cNvSpPr>
            <a:spLocks noGrp="1"/>
          </p:cNvSpPr>
          <p:nvPr>
            <p:ph sz="quarter" idx="3"/>
          </p:nvPr>
        </p:nvSpPr>
        <p:spPr>
          <a:xfrm>
            <a:off x="4629150" y="4076700"/>
            <a:ext cx="3886200" cy="21002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日期占位符 5"/>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7" name="页脚占位符 6"/>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8" name="灯片编号占位符 7"/>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7" Type="http://schemas.openxmlformats.org/officeDocument/2006/relationships/theme" Target="../theme/theme1.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标题 1025"/>
          <p:cNvSpPr>
            <a:spLocks noGrp="1"/>
          </p:cNvSpPr>
          <p:nvPr>
            <p:ph type="title"/>
          </p:nvPr>
        </p:nvSpPr>
        <p:spPr>
          <a:xfrm>
            <a:off x="457200" y="274638"/>
            <a:ext cx="8229600" cy="1143000"/>
          </a:xfrm>
          <a:prstGeom prst="rect">
            <a:avLst/>
          </a:prstGeom>
          <a:noFill/>
          <a:ln w="9525">
            <a:noFill/>
          </a:ln>
        </p:spPr>
        <p:txBody>
          <a:bodyPr anchor="ctr"/>
          <a:p>
            <a:pPr lvl="0" indent="0"/>
            <a:r>
              <a:rPr lang="zh-CN" altLang="en-US" dirty="0"/>
              <a:t>单击此处编辑母版标题样式</a:t>
            </a:r>
            <a:endParaRPr lang="zh-CN" altLang="en-US" dirty="0"/>
          </a:p>
        </p:txBody>
      </p:sp>
      <p:sp>
        <p:nvSpPr>
          <p:cNvPr id="1027" name="文本占位符 1026"/>
          <p:cNvSpPr>
            <a:spLocks noGrp="1"/>
          </p:cNvSpPr>
          <p:nvPr>
            <p:ph type="body"/>
          </p:nvPr>
        </p:nvSpPr>
        <p:spPr>
          <a:xfrm>
            <a:off x="457200" y="1600200"/>
            <a:ext cx="8229600" cy="4525963"/>
          </a:xfrm>
          <a:prstGeom prst="rect">
            <a:avLst/>
          </a:prstGeom>
          <a:noFill/>
          <a:ln w="9525">
            <a:noFill/>
          </a:ln>
        </p:spPr>
        <p:txBody>
          <a:bodyPr anchor="t"/>
          <a:p>
            <a:pPr lvl="0" indent="-342900"/>
            <a:r>
              <a:rPr lang="zh-CN" altLang="en-US" dirty="0"/>
              <a:t>单击此处编辑母版文本样式</a:t>
            </a:r>
            <a:endParaRPr lang="zh-CN" altLang="en-US" dirty="0"/>
          </a:p>
          <a:p>
            <a:pPr lvl="1" indent="-285750"/>
            <a:r>
              <a:rPr lang="zh-CN" altLang="en-US" dirty="0"/>
              <a:t>第二级</a:t>
            </a:r>
            <a:endParaRPr lang="zh-CN" altLang="en-US" dirty="0"/>
          </a:p>
          <a:p>
            <a:pPr lvl="2" indent="-228600"/>
            <a:r>
              <a:rPr lang="zh-CN" altLang="en-US" dirty="0"/>
              <a:t>第三级</a:t>
            </a:r>
            <a:endParaRPr lang="zh-CN" altLang="en-US" dirty="0"/>
          </a:p>
          <a:p>
            <a:pPr lvl="3" indent="-228600"/>
            <a:r>
              <a:rPr lang="zh-CN" altLang="en-US" dirty="0"/>
              <a:t>第四级</a:t>
            </a:r>
            <a:endParaRPr lang="zh-CN" altLang="en-US" dirty="0"/>
          </a:p>
          <a:p>
            <a:pPr lvl="4" indent="-228600"/>
            <a:r>
              <a:rPr lang="zh-CN" altLang="en-US" dirty="0"/>
              <a:t>第五级</a:t>
            </a:r>
            <a:endParaRPr lang="zh-CN" altLang="en-US" dirty="0"/>
          </a:p>
        </p:txBody>
      </p:sp>
      <p:sp>
        <p:nvSpPr>
          <p:cNvPr id="1028" name="日期占位符 1027"/>
          <p:cNvSpPr>
            <a:spLocks noGrp="1"/>
          </p:cNvSpPr>
          <p:nvPr>
            <p:ph type="dt" sz="half" idx="2"/>
          </p:nvPr>
        </p:nvSpPr>
        <p:spPr>
          <a:xfrm>
            <a:off x="457200" y="6245225"/>
            <a:ext cx="2133600" cy="476250"/>
          </a:xfrm>
          <a:prstGeom prst="rect">
            <a:avLst/>
          </a:prstGeom>
          <a:noFill/>
          <a:ln w="9525">
            <a:noFill/>
            <a:miter/>
          </a:ln>
        </p:spPr>
        <p:txBody>
          <a:bodyPr/>
          <a:lstStyle>
            <a:lvl1pPr>
              <a:defRPr sz="1400"/>
            </a:lvl1pPr>
          </a:lstStyle>
          <a:p>
            <a:pPr lvl="0" fontAlgn="base"/>
            <a:endParaRPr lang="zh-CN" altLang="en-US" strike="noStrike" noProof="1" dirty="0"/>
          </a:p>
        </p:txBody>
      </p:sp>
      <p:sp>
        <p:nvSpPr>
          <p:cNvPr id="1029" name="页脚占位符 1028"/>
          <p:cNvSpPr>
            <a:spLocks noGrp="1"/>
          </p:cNvSpPr>
          <p:nvPr>
            <p:ph type="ftr" sz="quarter" idx="3"/>
          </p:nvPr>
        </p:nvSpPr>
        <p:spPr>
          <a:xfrm>
            <a:off x="3124200" y="6245225"/>
            <a:ext cx="2895600" cy="476250"/>
          </a:xfrm>
          <a:prstGeom prst="rect">
            <a:avLst/>
          </a:prstGeom>
          <a:noFill/>
          <a:ln w="9525">
            <a:noFill/>
            <a:miter/>
          </a:ln>
        </p:spPr>
        <p:txBody>
          <a:bodyPr/>
          <a:lstStyle>
            <a:lvl1pPr algn="ctr">
              <a:defRPr sz="1400"/>
            </a:lvl1pPr>
          </a:lstStyle>
          <a:p>
            <a:pPr lvl="0" fontAlgn="base"/>
            <a:endParaRPr lang="zh-CN" strike="noStrike" noProof="1" dirty="0"/>
          </a:p>
        </p:txBody>
      </p:sp>
      <p:sp>
        <p:nvSpPr>
          <p:cNvPr id="1030" name="灯片编号占位符 1029"/>
          <p:cNvSpPr>
            <a:spLocks noGrp="1"/>
          </p:cNvSpPr>
          <p:nvPr>
            <p:ph type="sldNum" sz="quarter" idx="4"/>
          </p:nvPr>
        </p:nvSpPr>
        <p:spPr>
          <a:xfrm>
            <a:off x="6553200" y="6245225"/>
            <a:ext cx="2133600" cy="476250"/>
          </a:xfrm>
          <a:prstGeom prst="rect">
            <a:avLst/>
          </a:prstGeom>
          <a:noFill/>
          <a:ln w="9525">
            <a:noFill/>
            <a:miter/>
          </a:ln>
        </p:spPr>
        <p:txBody>
          <a:bodyPr/>
          <a:lstStyle>
            <a:lvl1pPr algn="r">
              <a:defRPr sz="1400"/>
            </a:lvl1pPr>
          </a:lstStyle>
          <a:p>
            <a:pPr lvl="0" fontAlgn="base"/>
            <a:fld id="{9A0DB2DC-4C9A-4742-B13C-FB6460FD3503}" type="slidenum">
              <a:rPr lang="zh-CN" strike="noStrike" noProof="1" dirty="0">
                <a:latin typeface="Arial" panose="020B0604020202020204" pitchFamily="34" charset="0"/>
                <a:ea typeface="宋体" panose="02010600030101010101" pitchFamily="2" charset="-122"/>
                <a:cs typeface="+mn-ea"/>
              </a:rPr>
            </a:fld>
            <a:endParaRPr lang="zh-CN" strike="noStrike" noProof="1"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sldNum="0" hdr="0" ftr="0" dt="0"/>
  <p:txStyles>
    <p:titleStyle>
      <a:lvl1pPr marL="0" lvl="0" indent="0" algn="ctr" defTabSz="914400" eaLnBrk="1" fontAlgn="base" latinLnBrk="0" hangingPunct="1">
        <a:spcBef>
          <a:spcPct val="0"/>
        </a:spcBef>
        <a:spcAft>
          <a:spcPct val="0"/>
        </a:spcAft>
        <a:buClr>
          <a:srgbClr val="000000"/>
        </a:buClr>
        <a:buNone/>
        <a:defRPr sz="4400" b="0" i="0" u="none" kern="1200" baseline="0">
          <a:solidFill>
            <a:schemeClr val="tx2"/>
          </a:solidFill>
          <a:latin typeface="+mj-lt"/>
          <a:ea typeface="+mj-ea"/>
          <a:cs typeface="+mj-cs"/>
        </a:defRPr>
      </a:lvl1pPr>
    </p:titleStyle>
    <p:bodyStyle>
      <a:lvl1pPr marL="342900" lvl="0" indent="-342900" algn="l" defTabSz="914400" eaLnBrk="1" fontAlgn="base" latinLnBrk="0" hangingPunct="1">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1" fontAlgn="base" latinLnBrk="0" hangingPunct="1">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1pPr>
      <a:lvl2pPr marL="457200" lvl="1" indent="0" algn="ctr"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2pPr>
      <a:lvl3pPr marL="914400" lvl="2" indent="0" algn="ctr"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3pPr>
      <a:lvl4pPr marL="1371600" lvl="3" indent="0" algn="ctr"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4pPr>
      <a:lvl5pPr marL="1828800" lvl="4" indent="0" algn="ctr"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5pPr>
      <a:lvl6pPr marL="2286000" lvl="5" indent="0" algn="ctr"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6pPr>
      <a:lvl7pPr marL="2743200" lvl="6" indent="0" algn="ctr"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7pPr>
      <a:lvl8pPr marL="3200400" lvl="7" indent="0" algn="ctr"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8pPr>
      <a:lvl9pPr marL="3657600" lvl="8" indent="0" algn="ctr"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jpeg"/></Relationships>
</file>

<file path=ppt/slides/_rels/slide3.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image" Target="../media/image10.png"/><Relationship Id="rId7" Type="http://schemas.openxmlformats.org/officeDocument/2006/relationships/image" Target="../media/image9.jpeg"/><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png"/><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image" Target="../media/image3.jpeg"/></Relationships>
</file>

<file path=ppt/slides/_rels/slide4.xml.rels><?xml version="1.0" encoding="UTF-8" standalone="yes"?>
<Relationships xmlns="http://schemas.openxmlformats.org/package/2006/relationships"><Relationship Id="rId8" Type="http://schemas.openxmlformats.org/officeDocument/2006/relationships/vmlDrawing" Target="../drawings/vmlDrawing1.vml"/><Relationship Id="rId7"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oleObject" Target="../embeddings/oleObject3.bin"/><Relationship Id="rId4" Type="http://schemas.openxmlformats.org/officeDocument/2006/relationships/image" Target="../media/image12.png"/><Relationship Id="rId3" Type="http://schemas.openxmlformats.org/officeDocument/2006/relationships/oleObject" Target="../embeddings/oleObject2.bin"/><Relationship Id="rId2" Type="http://schemas.openxmlformats.org/officeDocument/2006/relationships/image" Target="../media/image11.png"/><Relationship Id="rId1" Type="http://schemas.openxmlformats.org/officeDocument/2006/relationships/oleObject" Target="../embeddings/oleObject1.bin"/></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image" Target="../media/image14.jpeg"/></Relationships>
</file>

<file path=ppt/slides/_rels/slide6.xml.rels><?xml version="1.0" encoding="UTF-8" standalone="yes"?>
<Relationships xmlns="http://schemas.openxmlformats.org/package/2006/relationships"><Relationship Id="rId5" Type="http://schemas.openxmlformats.org/officeDocument/2006/relationships/vmlDrawing" Target="../drawings/vmlDrawing2.vml"/><Relationship Id="rId4" Type="http://schemas.openxmlformats.org/officeDocument/2006/relationships/slideLayout" Target="../slideLayouts/slideLayout2.xml"/><Relationship Id="rId3" Type="http://schemas.openxmlformats.org/officeDocument/2006/relationships/image" Target="../media/image13.png"/><Relationship Id="rId2" Type="http://schemas.openxmlformats.org/officeDocument/2006/relationships/oleObject" Target="../embeddings/oleObject4.bin"/><Relationship Id="rId1"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xml"/><Relationship Id="rId1" Type="http://schemas.openxmlformats.org/officeDocument/2006/relationships/image" Target="../media/image16.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7.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9.jpeg"/><Relationship Id="rId1" Type="http://schemas.openxmlformats.org/officeDocument/2006/relationships/image" Target="../media/image18.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2.png"/><Relationship Id="rId1"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9.jpeg"/><Relationship Id="rId1" Type="http://schemas.openxmlformats.org/officeDocument/2006/relationships/image" Target="../media/image23.jpe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4.jpeg"/></Relationships>
</file>

<file path=ppt/slides/_rels/slide14.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28.jpeg"/><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image" Target="../media/image25.pn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9.jpeg"/></Relationships>
</file>

<file path=ppt/slides/_rels/slide1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image" Target="../media/image30.jpe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3.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5.jpeg"/><Relationship Id="rId1" Type="http://schemas.openxmlformats.org/officeDocument/2006/relationships/image" Target="../media/image34.jpe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6.jpeg"/></Relationships>
</file>

<file path=ppt/slides/_rels/slide21.xml.rels><?xml version="1.0" encoding="UTF-8" standalone="yes"?>
<Relationships xmlns="http://schemas.openxmlformats.org/package/2006/relationships"><Relationship Id="rId9" Type="http://schemas.openxmlformats.org/officeDocument/2006/relationships/slideLayout" Target="../slideLayouts/slideLayout15.xml"/><Relationship Id="rId8" Type="http://schemas.openxmlformats.org/officeDocument/2006/relationships/image" Target="../media/image44.jpeg"/><Relationship Id="rId7" Type="http://schemas.openxmlformats.org/officeDocument/2006/relationships/image" Target="../media/image43.jpeg"/><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40.png"/><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image" Target="../media/image37.png"/></Relationships>
</file>

<file path=ppt/slides/_rels/slide22.xml.rels><?xml version="1.0" encoding="UTF-8" standalone="yes"?>
<Relationships xmlns="http://schemas.openxmlformats.org/package/2006/relationships"><Relationship Id="rId5" Type="http://schemas.openxmlformats.org/officeDocument/2006/relationships/slideLayout" Target="../slideLayouts/slideLayout15.xml"/><Relationship Id="rId4" Type="http://schemas.openxmlformats.org/officeDocument/2006/relationships/image" Target="../media/image40.png"/><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image" Target="../media/image37.png"/></Relationships>
</file>

<file path=ppt/slides/_rels/slide23.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48.png"/><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image" Target="../media/image45.jpe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image" Target="../media/image50.jpeg"/><Relationship Id="rId1" Type="http://schemas.openxmlformats.org/officeDocument/2006/relationships/image" Target="../media/image49.jpeg"/></Relationships>
</file>

<file path=ppt/slides/_rels/slide25.xml.rels><?xml version="1.0" encoding="UTF-8" standalone="yes"?>
<Relationships xmlns="http://schemas.openxmlformats.org/package/2006/relationships"><Relationship Id="rId5" Type="http://schemas.openxmlformats.org/officeDocument/2006/relationships/vmlDrawing" Target="../drawings/vmlDrawing3.vml"/><Relationship Id="rId4" Type="http://schemas.openxmlformats.org/officeDocument/2006/relationships/slideLayout" Target="../slideLayouts/slideLayout15.xml"/><Relationship Id="rId3" Type="http://schemas.openxmlformats.org/officeDocument/2006/relationships/image" Target="../media/image1.jpeg"/><Relationship Id="rId2" Type="http://schemas.openxmlformats.org/officeDocument/2006/relationships/image" Target="../media/image11.png"/><Relationship Id="rId1" Type="http://schemas.openxmlformats.org/officeDocument/2006/relationships/oleObject" Target="../embeddings/oleObject5.bin"/></Relationships>
</file>

<file path=ppt/slides/_rels/slide26.xml.rels><?xml version="1.0" encoding="UTF-8" standalone="yes"?>
<Relationships xmlns="http://schemas.openxmlformats.org/package/2006/relationships"><Relationship Id="rId8" Type="http://schemas.openxmlformats.org/officeDocument/2006/relationships/vmlDrawing" Target="../drawings/vmlDrawing4.vml"/><Relationship Id="rId7"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oleObject" Target="../embeddings/oleObject8.bin"/><Relationship Id="rId4" Type="http://schemas.openxmlformats.org/officeDocument/2006/relationships/image" Target="../media/image12.png"/><Relationship Id="rId3" Type="http://schemas.openxmlformats.org/officeDocument/2006/relationships/oleObject" Target="../embeddings/oleObject7.bin"/><Relationship Id="rId2" Type="http://schemas.openxmlformats.org/officeDocument/2006/relationships/image" Target="../media/image11.png"/><Relationship Id="rId1" Type="http://schemas.openxmlformats.org/officeDocument/2006/relationships/oleObject" Target="../embeddings/oleObject6.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b="1">
                <a:solidFill>
                  <a:srgbClr val="7030A0"/>
                </a:solidFill>
              </a:rPr>
              <a:t>第</a:t>
            </a:r>
            <a:r>
              <a:rPr lang="en-US" altLang="zh-CN" b="1">
                <a:solidFill>
                  <a:srgbClr val="7030A0"/>
                </a:solidFill>
              </a:rPr>
              <a:t>4</a:t>
            </a:r>
            <a:r>
              <a:rPr lang="zh-CN" altLang="en-US" b="1">
                <a:solidFill>
                  <a:srgbClr val="7030A0"/>
                </a:solidFill>
              </a:rPr>
              <a:t>课  中古时期的亚洲</a:t>
            </a:r>
            <a:endParaRPr lang="zh-CN" altLang="en-US" b="1">
              <a:solidFill>
                <a:srgbClr val="7030A0"/>
              </a:solidFill>
            </a:endParaRPr>
          </a:p>
        </p:txBody>
      </p:sp>
      <p:pic>
        <p:nvPicPr>
          <p:cNvPr id="4" name="图片 3" descr="timgOWV8UC18"/>
          <p:cNvPicPr>
            <a:picLocks noChangeAspect="1"/>
          </p:cNvPicPr>
          <p:nvPr/>
        </p:nvPicPr>
        <p:blipFill>
          <a:blip r:embed="rId1"/>
          <a:srcRect b="18033"/>
          <a:stretch>
            <a:fillRect/>
          </a:stretch>
        </p:blipFill>
        <p:spPr>
          <a:xfrm>
            <a:off x="2533650" y="1845310"/>
            <a:ext cx="4209415" cy="3772535"/>
          </a:xfrm>
          <a:prstGeom prst="rect">
            <a:avLst/>
          </a:prstGeom>
          <a:ln>
            <a:solidFill>
              <a:schemeClr val="accent1"/>
            </a:solidFill>
          </a:ln>
        </p:spPr>
      </p:pic>
      <p:sp>
        <p:nvSpPr>
          <p:cNvPr id="5" name="文本框 4"/>
          <p:cNvSpPr txBox="1"/>
          <p:nvPr/>
        </p:nvSpPr>
        <p:spPr>
          <a:xfrm>
            <a:off x="3721100" y="5746115"/>
            <a:ext cx="2082165" cy="521970"/>
          </a:xfrm>
          <a:prstGeom prst="rect">
            <a:avLst/>
          </a:prstGeom>
          <a:noFill/>
        </p:spPr>
        <p:txBody>
          <a:bodyPr wrap="square" rtlCol="0">
            <a:spAutoFit/>
          </a:bodyPr>
          <a:p>
            <a:r>
              <a:rPr lang="zh-CN" altLang="en-US" sz="2800"/>
              <a:t>多彩亚洲</a:t>
            </a:r>
            <a:endParaRPr lang="zh-CN" altLang="en-US" sz="28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 name="图片 5" descr="20160626202942_4bfb3cd0ded34c477f8f0e55e74f3baf_6[1]"/>
          <p:cNvPicPr>
            <a:picLocks noChangeAspect="1"/>
          </p:cNvPicPr>
          <p:nvPr/>
        </p:nvPicPr>
        <p:blipFill>
          <a:blip r:embed="rId1"/>
          <a:stretch>
            <a:fillRect/>
          </a:stretch>
        </p:blipFill>
        <p:spPr>
          <a:xfrm>
            <a:off x="1494790" y="1148080"/>
            <a:ext cx="5843270" cy="3797300"/>
          </a:xfrm>
          <a:prstGeom prst="rect">
            <a:avLst/>
          </a:prstGeom>
          <a:ln>
            <a:solidFill>
              <a:srgbClr val="FF0000"/>
            </a:solidFill>
          </a:ln>
        </p:spPr>
      </p:pic>
      <p:sp>
        <p:nvSpPr>
          <p:cNvPr id="94229" name="标题 94228"/>
          <p:cNvSpPr txBox="1"/>
          <p:nvPr>
            <p:ph type="title"/>
          </p:nvPr>
        </p:nvSpPr>
        <p:spPr>
          <a:xfrm>
            <a:off x="48260" y="51435"/>
            <a:ext cx="2644775" cy="762000"/>
          </a:xfrm>
          <a:solidFill>
            <a:srgbClr val="990099"/>
          </a:solidFill>
          <a:ln>
            <a:solidFill>
              <a:srgbClr val="FFFF00"/>
            </a:solidFill>
            <a:miter/>
          </a:ln>
        </p:spPr>
        <p:txBody>
          <a:bodyPr anchor="ctr"/>
          <a:p>
            <a:pPr lvl="0" fontAlgn="base">
              <a:spcBef>
                <a:spcPct val="50000"/>
              </a:spcBef>
            </a:pPr>
            <a:r>
              <a:rPr lang="zh-CN" altLang="en-US" sz="3400" b="1" strike="noStrike" noProof="1" dirty="0">
                <a:solidFill>
                  <a:srgbClr val="FFFF00"/>
                </a:solidFill>
                <a:effectLst>
                  <a:outerShdw blurRad="38100" dist="38100" dir="2700000">
                    <a:srgbClr val="C0C0C0"/>
                  </a:outerShdw>
                </a:effectLst>
                <a:ea typeface="楷体_GB2312" pitchFamily="49" charset="-122"/>
                <a:sym typeface="+mn-ea"/>
              </a:rPr>
              <a:t>情境</a:t>
            </a:r>
            <a:r>
              <a:rPr lang="zh-CN" altLang="en-US" sz="3400" b="1" dirty="0">
                <a:solidFill>
                  <a:srgbClr val="FFFF00"/>
                </a:solidFill>
                <a:effectLst>
                  <a:outerShdw blurRad="38100" dist="38100" dir="2700000">
                    <a:srgbClr val="C0C0C0"/>
                  </a:outerShdw>
                </a:effectLst>
                <a:ea typeface="楷体_GB2312" pitchFamily="49" charset="-122"/>
                <a:sym typeface="+mn-ea"/>
              </a:rPr>
              <a:t>创设</a:t>
            </a:r>
            <a:endParaRPr lang="zh-CN" altLang="en-US" sz="3400" b="1" strike="noStrike" noProof="1" dirty="0">
              <a:solidFill>
                <a:srgbClr val="FFFF00"/>
              </a:solidFill>
              <a:effectLst>
                <a:outerShdw blurRad="38100" dist="38100" dir="2700000">
                  <a:srgbClr val="C0C0C0"/>
                </a:outerShdw>
              </a:effectLst>
              <a:ea typeface="楷体_GB2312" pitchFamily="49" charset="-122"/>
              <a:sym typeface="+mn-ea"/>
            </a:endParaRPr>
          </a:p>
        </p:txBody>
      </p:sp>
      <p:sp>
        <p:nvSpPr>
          <p:cNvPr id="34823" name="文本框 34822"/>
          <p:cNvSpPr txBox="1"/>
          <p:nvPr/>
        </p:nvSpPr>
        <p:spPr>
          <a:xfrm>
            <a:off x="498475" y="5280660"/>
            <a:ext cx="8027035" cy="1168400"/>
          </a:xfrm>
          <a:prstGeom prst="rect">
            <a:avLst/>
          </a:prstGeom>
          <a:noFill/>
          <a:ln w="9525">
            <a:solidFill>
              <a:srgbClr val="7030A0"/>
            </a:solidFill>
          </a:ln>
        </p:spPr>
        <p:txBody>
          <a:bodyPr wrap="square">
            <a:spAutoFit/>
          </a:bodyPr>
          <a:p>
            <a:pPr>
              <a:spcBef>
                <a:spcPct val="50000"/>
              </a:spcBef>
            </a:pPr>
            <a:r>
              <a:rPr lang="en-US" altLang="zh-CN" sz="2000" b="1" dirty="0">
                <a:latin typeface="Times New Roman" panose="02020603050405020304" pitchFamily="18" charset="0"/>
              </a:rPr>
              <a:t>        </a:t>
            </a:r>
            <a:r>
              <a:rPr lang="zh-CN" altLang="en-US" sz="2000" b="1" dirty="0">
                <a:latin typeface="Times New Roman" panose="02020603050405020304" pitchFamily="18" charset="0"/>
              </a:rPr>
              <a:t>如果当初火星上有一位观察者，在观察约</a:t>
            </a:r>
            <a:r>
              <a:rPr lang="en-US" altLang="zh-CN" sz="2000" b="1" dirty="0">
                <a:latin typeface="Times New Roman" panose="02020603050405020304" pitchFamily="18" charset="0"/>
              </a:rPr>
              <a:t>1500</a:t>
            </a:r>
            <a:r>
              <a:rPr lang="zh-CN" altLang="en-US" sz="2000" b="1" dirty="0">
                <a:latin typeface="Times New Roman" panose="02020603050405020304" pitchFamily="18" charset="0"/>
              </a:rPr>
              <a:t>年前后的世界，那么留给他印象最深的将是伊斯兰世界</a:t>
            </a:r>
            <a:r>
              <a:rPr lang="en-US" altLang="zh-CN" sz="2000" b="1">
                <a:latin typeface="Times New Roman" panose="02020603050405020304" pitchFamily="18" charset="0"/>
              </a:rPr>
              <a:t>……</a:t>
            </a:r>
            <a:endParaRPr lang="en-US" altLang="zh-CN" sz="2000" b="1">
              <a:latin typeface="Times New Roman" panose="02020603050405020304" pitchFamily="18" charset="0"/>
            </a:endParaRPr>
          </a:p>
          <a:p>
            <a:pPr>
              <a:spcBef>
                <a:spcPct val="50000"/>
              </a:spcBef>
            </a:pPr>
            <a:r>
              <a:rPr lang="en-US" altLang="zh-CN" sz="2000" b="1">
                <a:latin typeface="Times New Roman" panose="02020603050405020304" pitchFamily="18" charset="0"/>
              </a:rPr>
              <a:t>                         ——</a:t>
            </a:r>
            <a:r>
              <a:rPr lang="zh-CN" altLang="en-US" sz="2000" b="1" dirty="0">
                <a:latin typeface="Times New Roman" panose="02020603050405020304" pitchFamily="18" charset="0"/>
              </a:rPr>
              <a:t>摘自斯塔夫里阿诺斯</a:t>
            </a:r>
            <a:r>
              <a:rPr lang="en-US" altLang="zh-CN" sz="2000" b="1" dirty="0">
                <a:latin typeface="Times New Roman" panose="02020603050405020304" pitchFamily="18" charset="0"/>
              </a:rPr>
              <a:t>《</a:t>
            </a:r>
            <a:r>
              <a:rPr lang="zh-CN" altLang="en-US" sz="2000" b="1" dirty="0">
                <a:latin typeface="Times New Roman" panose="02020603050405020304" pitchFamily="18" charset="0"/>
              </a:rPr>
              <a:t>全球通史</a:t>
            </a:r>
            <a:r>
              <a:rPr lang="en-US" altLang="zh-CN" sz="2000" b="1">
                <a:latin typeface="Times New Roman" panose="02020603050405020304" pitchFamily="18" charset="0"/>
              </a:rPr>
              <a:t>》</a:t>
            </a:r>
            <a:r>
              <a:rPr lang="en-US" altLang="zh-CN" sz="1400">
                <a:latin typeface="Times New Roman" panose="02020603050405020304" pitchFamily="18" charset="0"/>
              </a:rPr>
              <a:t>  </a:t>
            </a:r>
            <a:endParaRPr lang="en-US" altLang="zh-CN" sz="1400">
              <a:latin typeface="Times New Roman" panose="02020603050405020304" pitchFamily="18" charset="0"/>
            </a:endParaRPr>
          </a:p>
        </p:txBody>
      </p:sp>
    </p:spTree>
  </p:cSld>
  <p:clrMapOvr>
    <a:masterClrMapping/>
  </p:clrMapOvr>
  <p:transition>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2289" name="图片 1" descr="260710-121225143K428"/>
          <p:cNvPicPr>
            <a:picLocks noChangeAspect="1"/>
          </p:cNvPicPr>
          <p:nvPr/>
        </p:nvPicPr>
        <p:blipFill>
          <a:blip r:embed="rId1"/>
          <a:srcRect l="1921" t="1172" r="445" b="65598"/>
          <a:stretch>
            <a:fillRect/>
          </a:stretch>
        </p:blipFill>
        <p:spPr>
          <a:xfrm>
            <a:off x="1340485" y="1017905"/>
            <a:ext cx="6327775" cy="2050415"/>
          </a:xfrm>
          <a:prstGeom prst="rect">
            <a:avLst/>
          </a:prstGeom>
          <a:noFill/>
          <a:ln w="9525">
            <a:noFill/>
          </a:ln>
        </p:spPr>
      </p:pic>
      <p:sp>
        <p:nvSpPr>
          <p:cNvPr id="21" name="标题 20"/>
          <p:cNvSpPr txBox="1"/>
          <p:nvPr>
            <p:ph type="ctrTitle"/>
          </p:nvPr>
        </p:nvSpPr>
        <p:spPr>
          <a:xfrm>
            <a:off x="-45085" y="0"/>
            <a:ext cx="3301365" cy="762000"/>
          </a:xfrm>
          <a:solidFill>
            <a:srgbClr val="990099"/>
          </a:solidFill>
          <a:ln>
            <a:solidFill>
              <a:srgbClr val="FFFF00"/>
            </a:solidFill>
            <a:miter/>
          </a:ln>
        </p:spPr>
        <p:txBody>
          <a:bodyPr anchor="ctr"/>
          <a:p>
            <a:pPr lvl="0" fontAlgn="base">
              <a:spcBef>
                <a:spcPct val="50000"/>
              </a:spcBef>
            </a:pPr>
            <a:r>
              <a:rPr lang="zh-CN" altLang="en-US" sz="3400" b="1" strike="noStrike" noProof="1" dirty="0">
                <a:solidFill>
                  <a:srgbClr val="FFFF00"/>
                </a:solidFill>
                <a:effectLst>
                  <a:outerShdw blurRad="38100" dist="38100" dir="2700000">
                    <a:srgbClr val="C0C0C0"/>
                  </a:outerShdw>
                </a:effectLst>
                <a:ea typeface="楷体_GB2312" pitchFamily="49" charset="-122"/>
              </a:rPr>
              <a:t>世界七大帝国</a:t>
            </a:r>
            <a:endParaRPr lang="zh-CN" altLang="en-US" sz="3400" b="1" strike="noStrike" noProof="1" dirty="0">
              <a:solidFill>
                <a:srgbClr val="FFFF00"/>
              </a:solidFill>
              <a:effectLst>
                <a:outerShdw blurRad="38100" dist="38100" dir="2700000">
                  <a:srgbClr val="C0C0C0"/>
                </a:outerShdw>
              </a:effectLst>
              <a:ea typeface="楷体_GB2312" pitchFamily="49" charset="-122"/>
            </a:endParaRPr>
          </a:p>
        </p:txBody>
      </p:sp>
      <p:pic>
        <p:nvPicPr>
          <p:cNvPr id="10" name="图片 9" descr="20171029064115_67955e897a11f63728415f960da00ca0_1[1]"/>
          <p:cNvPicPr>
            <a:picLocks noChangeAspect="1"/>
          </p:cNvPicPr>
          <p:nvPr/>
        </p:nvPicPr>
        <p:blipFill>
          <a:blip r:embed="rId2">
            <a:lum contrast="12000"/>
          </a:blip>
          <a:stretch>
            <a:fillRect/>
          </a:stretch>
        </p:blipFill>
        <p:spPr>
          <a:xfrm>
            <a:off x="3500120" y="1256030"/>
            <a:ext cx="1914525" cy="1558290"/>
          </a:xfrm>
          <a:prstGeom prst="rect">
            <a:avLst/>
          </a:prstGeom>
        </p:spPr>
      </p:pic>
      <p:grpSp>
        <p:nvGrpSpPr>
          <p:cNvPr id="13" name="组合 12"/>
          <p:cNvGrpSpPr/>
          <p:nvPr/>
        </p:nvGrpSpPr>
        <p:grpSpPr>
          <a:xfrm>
            <a:off x="307975" y="3594100"/>
            <a:ext cx="8260080" cy="1995170"/>
            <a:chOff x="-1051" y="4766"/>
            <a:chExt cx="13008" cy="3142"/>
          </a:xfrm>
        </p:grpSpPr>
        <p:pic>
          <p:nvPicPr>
            <p:cNvPr id="9" name="图片 8" descr="260710-121225143K428"/>
            <p:cNvPicPr>
              <a:picLocks noChangeAspect="1"/>
            </p:cNvPicPr>
            <p:nvPr/>
          </p:nvPicPr>
          <p:blipFill>
            <a:blip r:embed="rId1"/>
            <a:srcRect l="1921" t="1172" r="1258" b="66493"/>
            <a:stretch>
              <a:fillRect/>
            </a:stretch>
          </p:blipFill>
          <p:spPr>
            <a:xfrm>
              <a:off x="-1051" y="4766"/>
              <a:ext cx="9882" cy="3142"/>
            </a:xfrm>
            <a:prstGeom prst="rect">
              <a:avLst/>
            </a:prstGeom>
            <a:noFill/>
            <a:ln w="9525">
              <a:noFill/>
            </a:ln>
          </p:spPr>
        </p:pic>
        <p:pic>
          <p:nvPicPr>
            <p:cNvPr id="4" name="图片 1" descr="260710-121225143K428"/>
            <p:cNvPicPr>
              <a:picLocks noChangeAspect="1"/>
            </p:cNvPicPr>
            <p:nvPr/>
          </p:nvPicPr>
          <p:blipFill>
            <a:blip r:embed="rId1"/>
            <a:srcRect l="1921" t="1172" r="66089" b="66648"/>
            <a:stretch>
              <a:fillRect/>
            </a:stretch>
          </p:blipFill>
          <p:spPr>
            <a:xfrm>
              <a:off x="8693" y="4766"/>
              <a:ext cx="3265" cy="3127"/>
            </a:xfrm>
            <a:prstGeom prst="rect">
              <a:avLst/>
            </a:prstGeom>
            <a:noFill/>
            <a:ln w="9525">
              <a:noFill/>
            </a:ln>
          </p:spPr>
        </p:pic>
      </p:grpSp>
      <p:pic>
        <p:nvPicPr>
          <p:cNvPr id="14" name="图片 13" descr="t01301ceed46cfb3e8c[1]"/>
          <p:cNvPicPr>
            <a:picLocks noChangeAspect="1"/>
          </p:cNvPicPr>
          <p:nvPr/>
        </p:nvPicPr>
        <p:blipFill>
          <a:blip r:embed="rId3">
            <a:lum contrast="6000"/>
          </a:blip>
          <a:stretch>
            <a:fillRect/>
          </a:stretch>
        </p:blipFill>
        <p:spPr>
          <a:xfrm>
            <a:off x="1404620" y="1256030"/>
            <a:ext cx="1985010" cy="1558925"/>
          </a:xfrm>
          <a:prstGeom prst="rect">
            <a:avLst/>
          </a:prstGeom>
        </p:spPr>
      </p:pic>
      <p:pic>
        <p:nvPicPr>
          <p:cNvPr id="15" name="图片 14" descr="20160309142653_81d7f85f00e142b1f5ccadfaf2a62701_9[1]"/>
          <p:cNvPicPr>
            <a:picLocks noChangeAspect="1"/>
          </p:cNvPicPr>
          <p:nvPr/>
        </p:nvPicPr>
        <p:blipFill>
          <a:blip r:embed="rId4"/>
          <a:stretch>
            <a:fillRect/>
          </a:stretch>
        </p:blipFill>
        <p:spPr>
          <a:xfrm>
            <a:off x="5612130" y="1256665"/>
            <a:ext cx="1846580" cy="1557655"/>
          </a:xfrm>
          <a:prstGeom prst="rect">
            <a:avLst/>
          </a:prstGeom>
        </p:spPr>
      </p:pic>
      <p:pic>
        <p:nvPicPr>
          <p:cNvPr id="6" name="图片 5" descr="t018d9f91e13a212e70[1]"/>
          <p:cNvPicPr>
            <a:picLocks noChangeAspect="1"/>
          </p:cNvPicPr>
          <p:nvPr/>
        </p:nvPicPr>
        <p:blipFill>
          <a:blip r:embed="rId5"/>
          <a:stretch>
            <a:fillRect/>
          </a:stretch>
        </p:blipFill>
        <p:spPr>
          <a:xfrm>
            <a:off x="2461260" y="3891915"/>
            <a:ext cx="1968500" cy="1389380"/>
          </a:xfrm>
          <a:prstGeom prst="rect">
            <a:avLst/>
          </a:prstGeom>
        </p:spPr>
      </p:pic>
      <p:pic>
        <p:nvPicPr>
          <p:cNvPr id="7" name="图片 6" descr="t01f50fe0b220724f40[1]"/>
          <p:cNvPicPr>
            <a:picLocks noChangeAspect="1"/>
          </p:cNvPicPr>
          <p:nvPr/>
        </p:nvPicPr>
        <p:blipFill>
          <a:blip r:embed="rId6"/>
          <a:stretch>
            <a:fillRect/>
          </a:stretch>
        </p:blipFill>
        <p:spPr>
          <a:xfrm>
            <a:off x="4530090" y="3891915"/>
            <a:ext cx="1897380" cy="1379855"/>
          </a:xfrm>
          <a:prstGeom prst="rect">
            <a:avLst/>
          </a:prstGeom>
        </p:spPr>
      </p:pic>
      <p:pic>
        <p:nvPicPr>
          <p:cNvPr id="8" name="图片 7" descr="t01f7664fd2111dd745[1]"/>
          <p:cNvPicPr>
            <a:picLocks noChangeAspect="1"/>
          </p:cNvPicPr>
          <p:nvPr/>
        </p:nvPicPr>
        <p:blipFill>
          <a:blip r:embed="rId7"/>
          <a:stretch>
            <a:fillRect/>
          </a:stretch>
        </p:blipFill>
        <p:spPr>
          <a:xfrm>
            <a:off x="374015" y="3891915"/>
            <a:ext cx="1958975" cy="1515745"/>
          </a:xfrm>
          <a:prstGeom prst="rect">
            <a:avLst/>
          </a:prstGeom>
        </p:spPr>
      </p:pic>
      <p:pic>
        <p:nvPicPr>
          <p:cNvPr id="12" name="图片 11" descr="t010829a4f34482cd70[1]"/>
          <p:cNvPicPr>
            <a:picLocks noChangeAspect="1"/>
          </p:cNvPicPr>
          <p:nvPr/>
        </p:nvPicPr>
        <p:blipFill>
          <a:blip r:embed="rId8"/>
          <a:srcRect l="8460" t="16630" r="21000" b="25201"/>
          <a:stretch>
            <a:fillRect/>
          </a:stretch>
        </p:blipFill>
        <p:spPr>
          <a:xfrm>
            <a:off x="6595745" y="3892550"/>
            <a:ext cx="1873250" cy="1379220"/>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03" name="Text Box 3"/>
          <p:cNvSpPr txBox="1"/>
          <p:nvPr/>
        </p:nvSpPr>
        <p:spPr>
          <a:xfrm>
            <a:off x="1476375" y="1751330"/>
            <a:ext cx="7181215" cy="583565"/>
          </a:xfrm>
          <a:prstGeom prst="rect">
            <a:avLst/>
          </a:prstGeom>
          <a:solidFill>
            <a:srgbClr val="00B050"/>
          </a:solidFill>
          <a:ln w="9525">
            <a:noFill/>
            <a:miter/>
          </a:ln>
        </p:spPr>
        <p:txBody>
          <a:bodyPr wrap="square" anchor="t">
            <a:spAutoFit/>
          </a:bodyPr>
          <a:p>
            <a:pPr algn="ctr"/>
            <a:r>
              <a:rPr lang="en-US" altLang="zh-CN" sz="3200" b="1" strike="noStrike" noProof="1" dirty="0">
                <a:solidFill>
                  <a:srgbClr val="FF0000"/>
                </a:solidFill>
                <a:effectLst>
                  <a:outerShdw blurRad="38100" dist="38100" dir="2700000">
                    <a:srgbClr val="C0C0C0"/>
                  </a:outerShdw>
                </a:effectLst>
                <a:latin typeface="楷体_GB2312" pitchFamily="49" charset="-122"/>
                <a:ea typeface="楷体_GB2312" pitchFamily="49" charset="-122"/>
                <a:cs typeface="+mn-ea"/>
                <a:sym typeface="+mn-ea"/>
              </a:rPr>
              <a:t> </a:t>
            </a:r>
            <a:r>
              <a:rPr lang="en-US" altLang="zh-CN" sz="700" b="1" strike="noStrike" noProof="1" dirty="0">
                <a:solidFill>
                  <a:srgbClr val="FF0000"/>
                </a:solidFill>
                <a:effectLst>
                  <a:outerShdw blurRad="38100" dist="38100" dir="2700000">
                    <a:srgbClr val="C0C0C0"/>
                  </a:outerShdw>
                </a:effectLst>
                <a:latin typeface="楷体_GB2312" pitchFamily="49" charset="-122"/>
                <a:ea typeface="楷体_GB2312" pitchFamily="49" charset="-122"/>
                <a:cs typeface="+mn-ea"/>
                <a:sym typeface="+mn-ea"/>
              </a:rPr>
              <a:t> </a:t>
            </a:r>
            <a:r>
              <a:rPr lang="zh-CN" altLang="en-US" sz="3200" b="1" dirty="0" smtClean="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沟通东西方文明的使者  伊斯兰国家</a:t>
            </a:r>
            <a:endParaRPr lang="zh-CN" altLang="en-US" sz="3200" b="1" strike="noStrike" noProof="1" dirty="0" smtClean="0">
              <a:solidFill>
                <a:srgbClr val="FF0000"/>
              </a:solidFill>
              <a:effectLst>
                <a:outerShdw blurRad="38100" dist="38100" dir="2700000">
                  <a:srgbClr val="C0C0C0"/>
                </a:outerShdw>
              </a:effectLst>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51204" name="Text Box 4"/>
          <p:cNvSpPr txBox="1"/>
          <p:nvPr/>
        </p:nvSpPr>
        <p:spPr>
          <a:xfrm>
            <a:off x="4724400" y="3749675"/>
            <a:ext cx="1905000" cy="457200"/>
          </a:xfrm>
          <a:prstGeom prst="rect">
            <a:avLst/>
          </a:prstGeom>
          <a:noFill/>
          <a:ln w="9525">
            <a:noFill/>
          </a:ln>
        </p:spPr>
        <p:txBody>
          <a:bodyPr anchor="t">
            <a:spAutoFit/>
          </a:bodyPr>
          <a:p>
            <a:pPr lvl="0" indent="0"/>
            <a:endParaRPr lang="zh-CN" altLang="en-US" dirty="0">
              <a:latin typeface="Times New Roman" panose="02020603050405020304" pitchFamily="18" charset="0"/>
              <a:ea typeface="宋体" panose="02010600030101010101" pitchFamily="2" charset="-122"/>
            </a:endParaRPr>
          </a:p>
        </p:txBody>
      </p:sp>
      <p:sp>
        <p:nvSpPr>
          <p:cNvPr id="51209" name="Text Box 9"/>
          <p:cNvSpPr txBox="1"/>
          <p:nvPr/>
        </p:nvSpPr>
        <p:spPr>
          <a:xfrm>
            <a:off x="1476375" y="3162300"/>
            <a:ext cx="7181215" cy="583565"/>
          </a:xfrm>
          <a:prstGeom prst="rect">
            <a:avLst/>
          </a:prstGeom>
          <a:solidFill>
            <a:srgbClr val="00B0F0"/>
          </a:solidFill>
          <a:ln w="9525">
            <a:noFill/>
            <a:miter/>
          </a:ln>
        </p:spPr>
        <p:txBody>
          <a:bodyPr wrap="square" anchor="t">
            <a:spAutoFit/>
          </a:bodyPr>
          <a:p>
            <a:pPr lvl="0" fontAlgn="base"/>
            <a:r>
              <a:rPr lang="en-US" altLang="zh-CN" sz="3200" strike="noStrike" noProof="1" dirty="0">
                <a:solidFill>
                  <a:srgbClr val="FF0000"/>
                </a:solidFill>
                <a:latin typeface="Times New Roman" panose="02020603050405020304" pitchFamily="18" charset="0"/>
                <a:ea typeface="华文彩云" panose="02010800040101010101" pitchFamily="2" charset="-122"/>
                <a:cs typeface="+mn-ea"/>
              </a:rPr>
              <a:t>    </a:t>
            </a:r>
            <a:r>
              <a:rPr lang="zh-CN" altLang="en-US" sz="3200" b="1" dirty="0" smtClean="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融汇中华千年文化因子 东南亚古国</a:t>
            </a:r>
            <a:endParaRPr lang="zh-CN" altLang="en-US" sz="3200" b="1" strike="noStrike" noProof="1" dirty="0" smtClean="0">
              <a:solidFill>
                <a:srgbClr val="FF0000"/>
              </a:solidFill>
              <a:effectLst>
                <a:outerShdw blurRad="38100" dist="38100" dir="2700000">
                  <a:srgbClr val="C0C0C0"/>
                </a:outerShdw>
              </a:effectLst>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51210" name="Text Box 10"/>
          <p:cNvSpPr txBox="1"/>
          <p:nvPr/>
        </p:nvSpPr>
        <p:spPr>
          <a:xfrm>
            <a:off x="1476375" y="4508500"/>
            <a:ext cx="7181215" cy="583565"/>
          </a:xfrm>
          <a:prstGeom prst="rect">
            <a:avLst/>
          </a:prstGeom>
          <a:solidFill>
            <a:srgbClr val="FFFF00"/>
          </a:solidFill>
          <a:ln w="9525">
            <a:noFill/>
            <a:miter/>
          </a:ln>
        </p:spPr>
        <p:txBody>
          <a:bodyPr wrap="square" anchor="t">
            <a:spAutoFit/>
          </a:bodyPr>
          <a:p>
            <a:pPr algn="ctr"/>
            <a:r>
              <a:rPr lang="en-US" altLang="zh-CN" sz="3200" strike="noStrike" noProof="1" dirty="0">
                <a:solidFill>
                  <a:srgbClr val="FF0000"/>
                </a:solidFill>
                <a:latin typeface="Times New Roman" panose="02020603050405020304" pitchFamily="18" charset="0"/>
                <a:ea typeface="华文彩云" panose="02010800040101010101" pitchFamily="2" charset="-122"/>
                <a:cs typeface="+mn-ea"/>
              </a:rPr>
              <a:t> </a:t>
            </a:r>
            <a:r>
              <a:rPr lang="zh-CN" altLang="en-US" sz="3200" b="1" dirty="0" smtClean="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探寻亚洲多彩文明 体味交流多元共生</a:t>
            </a:r>
            <a:endParaRPr lang="zh-CN" altLang="en-US" sz="3200" b="1" dirty="0" smtClean="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11269" name="日期占位符 1"/>
          <p:cNvSpPr/>
          <p:nvPr>
            <p:ph type="dt" sz="half" idx="10"/>
          </p:nvPr>
        </p:nvSpPr>
        <p:spPr/>
        <p:txBody>
          <a:bodyPr anchor="t"/>
          <a:p>
            <a:pPr indent="0"/>
            <a:endParaRPr lang="zh-CN" altLang="en-US" dirty="0"/>
          </a:p>
        </p:txBody>
      </p:sp>
      <p:graphicFrame>
        <p:nvGraphicFramePr>
          <p:cNvPr id="11270" name="对象 1"/>
          <p:cNvGraphicFramePr/>
          <p:nvPr/>
        </p:nvGraphicFramePr>
        <p:xfrm>
          <a:off x="730885" y="4585970"/>
          <a:ext cx="553720" cy="550545"/>
        </p:xfrm>
        <a:graphic>
          <a:graphicData uri="http://schemas.openxmlformats.org/presentationml/2006/ole">
            <mc:AlternateContent xmlns:mc="http://schemas.openxmlformats.org/markup-compatibility/2006">
              <mc:Choice xmlns:v="urn:schemas-microsoft-com:vml" Requires="v">
                <p:oleObj spid="_x0000_s3077" name="" r:id="rId1" imgW="313690" imgH="311150" progId="Photoshop.Image.8">
                  <p:embed/>
                </p:oleObj>
              </mc:Choice>
              <mc:Fallback>
                <p:oleObj name="" r:id="rId1" imgW="313690" imgH="311150" progId="Photoshop.Image.8">
                  <p:embed/>
                  <p:pic>
                    <p:nvPicPr>
                      <p:cNvPr id="0" name="图片 3076"/>
                      <p:cNvPicPr/>
                      <p:nvPr/>
                    </p:nvPicPr>
                    <p:blipFill>
                      <a:blip r:embed="rId2"/>
                      <a:stretch>
                        <a:fillRect/>
                      </a:stretch>
                    </p:blipFill>
                    <p:spPr>
                      <a:xfrm>
                        <a:off x="730885" y="4585970"/>
                        <a:ext cx="553720" cy="550545"/>
                      </a:xfrm>
                      <a:prstGeom prst="rect">
                        <a:avLst/>
                      </a:prstGeom>
                      <a:noFill/>
                      <a:ln w="38100">
                        <a:noFill/>
                        <a:miter/>
                      </a:ln>
                    </p:spPr>
                  </p:pic>
                </p:oleObj>
              </mc:Fallback>
            </mc:AlternateContent>
          </a:graphicData>
        </a:graphic>
      </p:graphicFrame>
      <p:graphicFrame>
        <p:nvGraphicFramePr>
          <p:cNvPr id="11271" name="对象 3"/>
          <p:cNvGraphicFramePr/>
          <p:nvPr/>
        </p:nvGraphicFramePr>
        <p:xfrm>
          <a:off x="705485" y="3249295"/>
          <a:ext cx="564515" cy="515620"/>
        </p:xfrm>
        <a:graphic>
          <a:graphicData uri="http://schemas.openxmlformats.org/presentationml/2006/ole">
            <mc:AlternateContent xmlns:mc="http://schemas.openxmlformats.org/markup-compatibility/2006">
              <mc:Choice xmlns:v="urn:schemas-microsoft-com:vml" Requires="v">
                <p:oleObj spid="_x0000_s3078" name="" r:id="rId3" imgW="323215" imgH="311150" progId="Photoshop.Image.8">
                  <p:embed/>
                </p:oleObj>
              </mc:Choice>
              <mc:Fallback>
                <p:oleObj name="" r:id="rId3" imgW="323215" imgH="311150" progId="Photoshop.Image.8">
                  <p:embed/>
                  <p:pic>
                    <p:nvPicPr>
                      <p:cNvPr id="0" name="图片 3077"/>
                      <p:cNvPicPr/>
                      <p:nvPr/>
                    </p:nvPicPr>
                    <p:blipFill>
                      <a:blip r:embed="rId4"/>
                      <a:stretch>
                        <a:fillRect/>
                      </a:stretch>
                    </p:blipFill>
                    <p:spPr>
                      <a:xfrm>
                        <a:off x="705485" y="3249295"/>
                        <a:ext cx="564515" cy="515620"/>
                      </a:xfrm>
                      <a:prstGeom prst="rect">
                        <a:avLst/>
                      </a:prstGeom>
                      <a:noFill/>
                      <a:ln w="38100">
                        <a:noFill/>
                        <a:miter/>
                      </a:ln>
                    </p:spPr>
                  </p:pic>
                </p:oleObj>
              </mc:Fallback>
            </mc:AlternateContent>
          </a:graphicData>
        </a:graphic>
      </p:graphicFrame>
      <p:graphicFrame>
        <p:nvGraphicFramePr>
          <p:cNvPr id="11272" name="对象 5"/>
          <p:cNvGraphicFramePr/>
          <p:nvPr/>
        </p:nvGraphicFramePr>
        <p:xfrm>
          <a:off x="676910" y="1835785"/>
          <a:ext cx="593090" cy="534670"/>
        </p:xfrm>
        <a:graphic>
          <a:graphicData uri="http://schemas.openxmlformats.org/presentationml/2006/ole">
            <mc:AlternateContent xmlns:mc="http://schemas.openxmlformats.org/markup-compatibility/2006">
              <mc:Choice xmlns:v="urn:schemas-microsoft-com:vml" Requires="v">
                <p:oleObj spid="_x0000_s3076" name="" r:id="rId5" imgW="341630" imgH="316865" progId="Photoshop.Image.8">
                  <p:embed/>
                </p:oleObj>
              </mc:Choice>
              <mc:Fallback>
                <p:oleObj name="" r:id="rId5" imgW="341630" imgH="316865" progId="Photoshop.Image.8">
                  <p:embed/>
                  <p:pic>
                    <p:nvPicPr>
                      <p:cNvPr id="0" name="图片 3075"/>
                      <p:cNvPicPr/>
                      <p:nvPr/>
                    </p:nvPicPr>
                    <p:blipFill>
                      <a:blip r:embed="rId6"/>
                      <a:stretch>
                        <a:fillRect/>
                      </a:stretch>
                    </p:blipFill>
                    <p:spPr>
                      <a:xfrm>
                        <a:off x="676910" y="1835785"/>
                        <a:ext cx="593090" cy="534670"/>
                      </a:xfrm>
                      <a:prstGeom prst="rect">
                        <a:avLst/>
                      </a:prstGeom>
                      <a:noFill/>
                      <a:ln w="38100">
                        <a:noFill/>
                        <a:miter/>
                      </a:ln>
                    </p:spPr>
                  </p:pic>
                </p:oleObj>
              </mc:Fallback>
            </mc:AlternateContent>
          </a:graphicData>
        </a:graphic>
      </p:graphicFrame>
      <p:sp>
        <p:nvSpPr>
          <p:cNvPr id="94229" name="标题 94228"/>
          <p:cNvSpPr txBox="1"/>
          <p:nvPr>
            <p:ph type="ctrTitle"/>
          </p:nvPr>
        </p:nvSpPr>
        <p:spPr>
          <a:xfrm>
            <a:off x="77788" y="95250"/>
            <a:ext cx="3086100" cy="762000"/>
          </a:xfrm>
          <a:solidFill>
            <a:srgbClr val="990099"/>
          </a:solidFill>
          <a:ln>
            <a:solidFill>
              <a:srgbClr val="FFFF00"/>
            </a:solidFill>
            <a:miter/>
          </a:ln>
        </p:spPr>
        <p:txBody>
          <a:bodyPr anchor="ctr"/>
          <a:p>
            <a:pPr lvl="0" fontAlgn="base">
              <a:spcBef>
                <a:spcPct val="50000"/>
              </a:spcBef>
            </a:pPr>
            <a:r>
              <a:rPr lang="zh-CN" altLang="en-US" sz="3400" b="1" strike="noStrike" noProof="1" dirty="0">
                <a:solidFill>
                  <a:srgbClr val="FFFF00"/>
                </a:solidFill>
                <a:effectLst>
                  <a:outerShdw blurRad="38100" dist="38100" dir="2700000">
                    <a:srgbClr val="C0C0C0"/>
                  </a:outerShdw>
                </a:effectLst>
                <a:ea typeface="楷体_GB2312" pitchFamily="49" charset="-122"/>
              </a:rPr>
              <a:t> </a:t>
            </a:r>
            <a:r>
              <a:rPr lang="zh-CN" altLang="en-US" sz="3400" b="1" strike="noStrike" noProof="1" dirty="0">
                <a:solidFill>
                  <a:srgbClr val="FFFF00"/>
                </a:solidFill>
                <a:effectLst>
                  <a:outerShdw blurRad="38100" dist="38100" dir="2700000">
                    <a:srgbClr val="C0C0C0"/>
                  </a:outerShdw>
                </a:effectLst>
                <a:ea typeface="楷体_GB2312" pitchFamily="49" charset="-122"/>
                <a:sym typeface="+mn-ea"/>
              </a:rPr>
              <a:t>教 材 整 合</a:t>
            </a:r>
            <a:endParaRPr lang="zh-CN" altLang="en-US" sz="3400" b="1" strike="noStrike" noProof="1" dirty="0">
              <a:solidFill>
                <a:srgbClr val="FFFF00"/>
              </a:solidFill>
              <a:effectLst>
                <a:outerShdw blurRad="38100" dist="38100" dir="2700000">
                  <a:srgbClr val="C0C0C0"/>
                </a:outerShdw>
              </a:effectLst>
              <a:ea typeface="楷体_GB2312"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51203"/>
                                        </p:tgtEl>
                                        <p:attrNameLst>
                                          <p:attrName>style.visibility</p:attrName>
                                        </p:attrNameLst>
                                      </p:cBhvr>
                                      <p:to>
                                        <p:strVal val="visible"/>
                                      </p:to>
                                    </p:set>
                                    <p:animEffect transition="in" filter="box(out)">
                                      <p:cBhvr>
                                        <p:cTn id="7" dur="500"/>
                                        <p:tgtEl>
                                          <p:spTgt spid="51203"/>
                                        </p:tgtEl>
                                      </p:cBhvr>
                                    </p:animEffect>
                                  </p:childTnLst>
                                </p:cTn>
                              </p:par>
                            </p:childTnLst>
                          </p:cTn>
                        </p:par>
                        <p:par>
                          <p:cTn id="8" fill="hold">
                            <p:stCondLst>
                              <p:cond delay="500"/>
                            </p:stCondLst>
                            <p:childTnLst>
                              <p:par>
                                <p:cTn id="9" presetID="4" presetClass="entr" presetSubtype="32" fill="hold" grpId="0" nodeType="afterEffect">
                                  <p:stCondLst>
                                    <p:cond delay="0"/>
                                  </p:stCondLst>
                                  <p:childTnLst>
                                    <p:set>
                                      <p:cBhvr>
                                        <p:cTn id="10" dur="1" fill="hold">
                                          <p:stCondLst>
                                            <p:cond delay="0"/>
                                          </p:stCondLst>
                                        </p:cTn>
                                        <p:tgtEl>
                                          <p:spTgt spid="51209"/>
                                        </p:tgtEl>
                                        <p:attrNameLst>
                                          <p:attrName>style.visibility</p:attrName>
                                        </p:attrNameLst>
                                      </p:cBhvr>
                                      <p:to>
                                        <p:strVal val="visible"/>
                                      </p:to>
                                    </p:set>
                                    <p:animEffect transition="in" filter="box(out)">
                                      <p:cBhvr>
                                        <p:cTn id="11" dur="500"/>
                                        <p:tgtEl>
                                          <p:spTgt spid="51209"/>
                                        </p:tgtEl>
                                      </p:cBhvr>
                                    </p:animEffect>
                                  </p:childTnLst>
                                </p:cTn>
                              </p:par>
                            </p:childTnLst>
                          </p:cTn>
                        </p:par>
                        <p:par>
                          <p:cTn id="12" fill="hold">
                            <p:stCondLst>
                              <p:cond delay="1000"/>
                            </p:stCondLst>
                            <p:childTnLst>
                              <p:par>
                                <p:cTn id="13" presetID="4" presetClass="entr" presetSubtype="32" fill="hold" grpId="0" nodeType="afterEffect">
                                  <p:stCondLst>
                                    <p:cond delay="0"/>
                                  </p:stCondLst>
                                  <p:childTnLst>
                                    <p:set>
                                      <p:cBhvr>
                                        <p:cTn id="14" dur="1" fill="hold">
                                          <p:stCondLst>
                                            <p:cond delay="0"/>
                                          </p:stCondLst>
                                        </p:cTn>
                                        <p:tgtEl>
                                          <p:spTgt spid="51210"/>
                                        </p:tgtEl>
                                        <p:attrNameLst>
                                          <p:attrName>style.visibility</p:attrName>
                                        </p:attrNameLst>
                                      </p:cBhvr>
                                      <p:to>
                                        <p:strVal val="visible"/>
                                      </p:to>
                                    </p:set>
                                    <p:animEffect transition="in" filter="box(out)">
                                      <p:cBhvr>
                                        <p:cTn id="15" dur="500"/>
                                        <p:tgtEl>
                                          <p:spTgt spid="512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3" grpId="0" bldLvl="0" animBg="1"/>
      <p:bldP spid="51209" grpId="0" bldLvl="0" animBg="1"/>
      <p:bldP spid="51210"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内容占位符 3"/>
          <p:cNvSpPr txBox="1"/>
          <p:nvPr/>
        </p:nvSpPr>
        <p:spPr bwMode="auto">
          <a:xfrm>
            <a:off x="3151188" y="2284095"/>
            <a:ext cx="2286000" cy="1981200"/>
          </a:xfrm>
          <a:prstGeom prst="ellipse">
            <a:avLst/>
          </a:prstGeom>
          <a:gradFill>
            <a:gsLst>
              <a:gs pos="0">
                <a:srgbClr val="000000"/>
              </a:gs>
              <a:gs pos="39999">
                <a:srgbClr val="0A128C"/>
              </a:gs>
              <a:gs pos="70000">
                <a:srgbClr val="181CC7"/>
              </a:gs>
              <a:gs pos="88000">
                <a:srgbClr val="7005D4"/>
              </a:gs>
              <a:gs pos="100000">
                <a:srgbClr val="8C3D91"/>
              </a:gs>
            </a:gsLst>
            <a:lin ang="5400000" scaled="0"/>
          </a:gradFill>
          <a:ln w="38100" cap="flat" cmpd="sng" algn="ctr">
            <a:solidFill>
              <a:schemeClr val="lt1">
                <a:hueOff val="0"/>
                <a:satOff val="0"/>
                <a:lumOff val="0"/>
                <a:alphaOff val="0"/>
              </a:schemeClr>
            </a:solidFill>
            <a:prstDash val="solid"/>
            <a:miter lim="800000"/>
          </a:ln>
        </p:spPr>
        <p:style>
          <a:lnRef idx="3">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a:p>
            <a:pPr marL="342900" marR="0" lvl="0" indent="-342900" algn="dist" defTabSz="914400" rtl="0" eaLnBrk="0" fontAlgn="base" latinLnBrk="0" hangingPunct="0">
              <a:lnSpc>
                <a:spcPct val="100000"/>
              </a:lnSpc>
              <a:spcBef>
                <a:spcPct val="20000"/>
              </a:spcBef>
              <a:spcAft>
                <a:spcPct val="0"/>
              </a:spcAft>
              <a:buClrTx/>
              <a:buSzTx/>
              <a:buFontTx/>
              <a:buNone/>
              <a:defRPr/>
            </a:pPr>
            <a:r>
              <a:rPr kumimoji="1" lang="zh-CN" altLang="en-US" sz="800" b="1" i="0" u="none" strike="noStrike" kern="1200" cap="none" spc="0" normalizeH="0" baseline="0" noProof="0" dirty="0">
                <a:ln>
                  <a:noFill/>
                </a:ln>
                <a:solidFill>
                  <a:srgbClr val="000099"/>
                </a:solidFill>
                <a:effectLst/>
                <a:uLnTx/>
                <a:uFillTx/>
                <a:latin typeface="+mj-ea"/>
                <a:ea typeface="+mj-ea"/>
                <a:cs typeface="+mn-cs"/>
              </a:rPr>
              <a:t> </a:t>
            </a:r>
            <a:endParaRPr kumimoji="1" lang="en-US" altLang="zh-CN" sz="800" b="1" i="0" u="none" strike="noStrike" kern="1200" cap="none" spc="0" normalizeH="0" baseline="0" noProof="0" dirty="0">
              <a:ln>
                <a:noFill/>
              </a:ln>
              <a:solidFill>
                <a:srgbClr val="000099"/>
              </a:solidFill>
              <a:effectLst/>
              <a:uLnTx/>
              <a:uFillTx/>
              <a:latin typeface="+mj-ea"/>
              <a:ea typeface="+mj-ea"/>
              <a:cs typeface="+mn-cs"/>
            </a:endParaRPr>
          </a:p>
          <a:p>
            <a:pPr marL="342900" marR="0" lvl="0" indent="-342900" algn="dist" defTabSz="914400" rtl="0" eaLnBrk="0" fontAlgn="base" latinLnBrk="0" hangingPunct="0">
              <a:lnSpc>
                <a:spcPct val="100000"/>
              </a:lnSpc>
              <a:spcBef>
                <a:spcPct val="20000"/>
              </a:spcBef>
              <a:spcAft>
                <a:spcPct val="0"/>
              </a:spcAft>
              <a:buClrTx/>
              <a:buSzTx/>
              <a:buFontTx/>
              <a:buNone/>
              <a:defRPr/>
            </a:pPr>
            <a:r>
              <a:rPr kumimoji="1" lang="zh-CN" altLang="en-US" sz="2800" b="1" i="0" u="none" strike="noStrike" kern="1200" cap="none" spc="0" normalizeH="0" baseline="0" noProof="0" dirty="0">
                <a:ln>
                  <a:noFill/>
                </a:ln>
                <a:solidFill>
                  <a:srgbClr val="FFFF00"/>
                </a:solidFill>
                <a:effectLst/>
                <a:uLnTx/>
                <a:uFillTx/>
                <a:latin typeface="+mj-ea"/>
                <a:ea typeface="+mj-ea"/>
                <a:cs typeface="+mn-cs"/>
              </a:rPr>
              <a:t>历史学科</a:t>
            </a:r>
            <a:endParaRPr kumimoji="1" lang="en-US" altLang="zh-CN" sz="2800" b="1" i="0" u="none" strike="noStrike" kern="1200" cap="none" spc="0" normalizeH="0" baseline="0" noProof="0" dirty="0">
              <a:ln>
                <a:noFill/>
              </a:ln>
              <a:solidFill>
                <a:srgbClr val="FFFF00"/>
              </a:solidFill>
              <a:effectLst/>
              <a:uLnTx/>
              <a:uFillTx/>
              <a:latin typeface="+mj-ea"/>
              <a:ea typeface="+mj-ea"/>
              <a:cs typeface="+mn-cs"/>
            </a:endParaRPr>
          </a:p>
          <a:p>
            <a:pPr marL="342900" marR="0" lvl="0" indent="-342900" algn="dist" defTabSz="914400" rtl="0" eaLnBrk="0" fontAlgn="base" latinLnBrk="0" hangingPunct="0">
              <a:lnSpc>
                <a:spcPct val="100000"/>
              </a:lnSpc>
              <a:spcBef>
                <a:spcPct val="20000"/>
              </a:spcBef>
              <a:spcAft>
                <a:spcPct val="0"/>
              </a:spcAft>
              <a:buClrTx/>
              <a:buSzTx/>
              <a:buFontTx/>
              <a:buNone/>
              <a:defRPr/>
            </a:pPr>
            <a:r>
              <a:rPr kumimoji="1" lang="zh-CN" altLang="en-US" sz="2800" b="1" i="0" u="none" strike="noStrike" kern="1200" cap="none" spc="0" normalizeH="0" baseline="0" noProof="0" dirty="0">
                <a:ln>
                  <a:noFill/>
                </a:ln>
                <a:solidFill>
                  <a:srgbClr val="FFFF00"/>
                </a:solidFill>
                <a:effectLst/>
                <a:uLnTx/>
                <a:uFillTx/>
                <a:latin typeface="+mj-ea"/>
                <a:ea typeface="+mj-ea"/>
                <a:cs typeface="+mn-cs"/>
              </a:rPr>
              <a:t>核心素养</a:t>
            </a:r>
            <a:endParaRPr kumimoji="1" lang="zh-CN" altLang="en-US" sz="2800" b="1" i="0" u="none" strike="noStrike" kern="1200" cap="none" spc="0" normalizeH="0" baseline="0" noProof="0" dirty="0">
              <a:ln>
                <a:noFill/>
              </a:ln>
              <a:solidFill>
                <a:srgbClr val="FFFF00"/>
              </a:solidFill>
              <a:effectLst/>
              <a:uLnTx/>
              <a:uFillTx/>
              <a:latin typeface="+mj-ea"/>
              <a:ea typeface="+mj-ea"/>
              <a:cs typeface="+mn-cs"/>
            </a:endParaRPr>
          </a:p>
        </p:txBody>
      </p:sp>
      <p:sp>
        <p:nvSpPr>
          <p:cNvPr id="6" name="内容占位符 3"/>
          <p:cNvSpPr txBox="1"/>
          <p:nvPr/>
        </p:nvSpPr>
        <p:spPr bwMode="auto">
          <a:xfrm>
            <a:off x="3566478" y="387350"/>
            <a:ext cx="1524000" cy="1371600"/>
          </a:xfrm>
          <a:prstGeom prst="ellipse">
            <a:avLst/>
          </a:prstGeom>
          <a:gradFill>
            <a:gsLst>
              <a:gs pos="0">
                <a:srgbClr val="FFF200"/>
              </a:gs>
              <a:gs pos="45000">
                <a:srgbClr val="FF7A00"/>
              </a:gs>
              <a:gs pos="70000">
                <a:srgbClr val="FF0300"/>
              </a:gs>
              <a:gs pos="100000">
                <a:srgbClr val="4D0808"/>
              </a:gs>
            </a:gsLst>
            <a:lin ang="5400000" scaled="0"/>
          </a:gradFill>
          <a:ln w="38100" cap="flat" cmpd="sng" algn="ctr">
            <a:solidFill>
              <a:schemeClr val="lt1">
                <a:hueOff val="0"/>
                <a:satOff val="0"/>
                <a:lumOff val="0"/>
                <a:alphaOff val="0"/>
              </a:schemeClr>
            </a:solidFill>
            <a:prstDash val="solid"/>
            <a:miter lim="800000"/>
          </a:ln>
        </p:spPr>
        <p:style>
          <a:lnRef idx="3">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a:p>
            <a:pPr marL="342900" marR="0" lvl="0" indent="-342900" algn="l" defTabSz="914400" rtl="0" eaLnBrk="0" fontAlgn="base" latinLnBrk="0" hangingPunct="0">
              <a:lnSpc>
                <a:spcPct val="100000"/>
              </a:lnSpc>
              <a:spcBef>
                <a:spcPct val="20000"/>
              </a:spcBef>
              <a:spcAft>
                <a:spcPct val="0"/>
              </a:spcAft>
              <a:buClrTx/>
              <a:buSzTx/>
              <a:buFontTx/>
              <a:buNone/>
              <a:defRPr/>
            </a:pPr>
            <a:r>
              <a:rPr kumimoji="1" lang="zh-CN" altLang="en-US" sz="2400" b="1" i="0" u="none" strike="noStrike" kern="1200" cap="none" spc="0" normalizeH="0" baseline="0" noProof="0" dirty="0">
                <a:ln>
                  <a:noFill/>
                </a:ln>
                <a:solidFill>
                  <a:srgbClr val="000099"/>
                </a:solidFill>
                <a:effectLst/>
                <a:uLnTx/>
                <a:uFillTx/>
                <a:latin typeface="+mj-ea"/>
                <a:ea typeface="+mj-ea"/>
                <a:cs typeface="+mn-cs"/>
              </a:rPr>
              <a:t> 史料</a:t>
            </a:r>
            <a:endParaRPr kumimoji="1" lang="en-US" altLang="zh-CN" sz="2400" b="1" i="0" u="none" strike="noStrike" kern="1200" cap="none" spc="0" normalizeH="0" baseline="0" noProof="0" dirty="0">
              <a:ln>
                <a:noFill/>
              </a:ln>
              <a:solidFill>
                <a:srgbClr val="000099"/>
              </a:solidFill>
              <a:effectLst/>
              <a:uLnTx/>
              <a:uFillTx/>
              <a:latin typeface="+mj-ea"/>
              <a:ea typeface="+mj-ea"/>
              <a:cs typeface="+mn-cs"/>
            </a:endParaRPr>
          </a:p>
          <a:p>
            <a:pPr marL="342900" marR="0" lvl="0" indent="-342900" algn="l" defTabSz="914400" rtl="0" eaLnBrk="0" fontAlgn="base" latinLnBrk="0" hangingPunct="0">
              <a:lnSpc>
                <a:spcPct val="100000"/>
              </a:lnSpc>
              <a:spcBef>
                <a:spcPct val="20000"/>
              </a:spcBef>
              <a:spcAft>
                <a:spcPct val="0"/>
              </a:spcAft>
              <a:buClrTx/>
              <a:buSzTx/>
              <a:buFontTx/>
              <a:buNone/>
              <a:defRPr/>
            </a:pPr>
            <a:r>
              <a:rPr kumimoji="1" lang="zh-CN" altLang="en-US" sz="2400" b="1" i="0" u="none" strike="noStrike" kern="1200" cap="none" spc="0" normalizeH="0" baseline="0" noProof="0" dirty="0">
                <a:ln>
                  <a:noFill/>
                </a:ln>
                <a:solidFill>
                  <a:srgbClr val="000099"/>
                </a:solidFill>
                <a:effectLst/>
                <a:uLnTx/>
                <a:uFillTx/>
                <a:latin typeface="+mj-ea"/>
                <a:ea typeface="+mj-ea"/>
                <a:cs typeface="+mn-cs"/>
              </a:rPr>
              <a:t> 实证</a:t>
            </a:r>
            <a:endParaRPr kumimoji="1" lang="zh-CN" altLang="en-US" sz="2400" b="1" i="0" u="none" strike="noStrike" kern="1200" cap="none" spc="0" normalizeH="0" baseline="0" noProof="0" dirty="0">
              <a:ln>
                <a:noFill/>
              </a:ln>
              <a:solidFill>
                <a:srgbClr val="000099"/>
              </a:solidFill>
              <a:effectLst/>
              <a:uLnTx/>
              <a:uFillTx/>
              <a:latin typeface="+mj-ea"/>
              <a:ea typeface="+mj-ea"/>
              <a:cs typeface="+mn-cs"/>
            </a:endParaRPr>
          </a:p>
        </p:txBody>
      </p:sp>
      <p:sp>
        <p:nvSpPr>
          <p:cNvPr id="94229" name="标题 94228"/>
          <p:cNvSpPr txBox="1"/>
          <p:nvPr>
            <p:ph type="ctrTitle"/>
          </p:nvPr>
        </p:nvSpPr>
        <p:spPr>
          <a:xfrm>
            <a:off x="156528" y="9843"/>
            <a:ext cx="2928938" cy="762000"/>
          </a:xfrm>
          <a:solidFill>
            <a:srgbClr val="990099"/>
          </a:solidFill>
          <a:ln>
            <a:solidFill>
              <a:srgbClr val="FFFF00"/>
            </a:solidFill>
            <a:miter/>
          </a:ln>
        </p:spPr>
        <p:txBody>
          <a:bodyPr anchor="ctr"/>
          <a:p>
            <a:pPr lvl="0" fontAlgn="base">
              <a:spcBef>
                <a:spcPct val="50000"/>
              </a:spcBef>
            </a:pPr>
            <a:r>
              <a:rPr lang="zh-CN" altLang="en-US" sz="3400" b="1" strike="noStrike" noProof="1" dirty="0">
                <a:solidFill>
                  <a:srgbClr val="FFFF00"/>
                </a:solidFill>
                <a:effectLst>
                  <a:outerShdw blurRad="38100" dist="38100" dir="2700000">
                    <a:srgbClr val="C0C0C0"/>
                  </a:outerShdw>
                </a:effectLst>
                <a:ea typeface="楷体_GB2312" pitchFamily="49" charset="-122"/>
                <a:sym typeface="+mn-ea"/>
              </a:rPr>
              <a:t>核心素养</a:t>
            </a:r>
            <a:endParaRPr lang="zh-CN" altLang="en-US" sz="3400" b="1" strike="noStrike" noProof="1" dirty="0">
              <a:solidFill>
                <a:srgbClr val="FFFF00"/>
              </a:solidFill>
              <a:effectLst>
                <a:outerShdw blurRad="38100" dist="38100" dir="2700000">
                  <a:srgbClr val="C0C0C0"/>
                </a:outerShdw>
              </a:effectLst>
              <a:ea typeface="楷体_GB2312" pitchFamily="49" charset="-122"/>
            </a:endParaRPr>
          </a:p>
        </p:txBody>
      </p:sp>
      <p:sp>
        <p:nvSpPr>
          <p:cNvPr id="3" name="内容占位符 3"/>
          <p:cNvSpPr>
            <a:spLocks noGrp="1"/>
          </p:cNvSpPr>
          <p:nvPr/>
        </p:nvSpPr>
        <p:spPr>
          <a:xfrm>
            <a:off x="5276850" y="3960495"/>
            <a:ext cx="1571625" cy="1371600"/>
          </a:xfrm>
          <a:prstGeom prst="ellipse">
            <a:avLst/>
          </a:prstGeom>
          <a:gradFill>
            <a:gsLst>
              <a:gs pos="0">
                <a:srgbClr val="FFF200"/>
              </a:gs>
              <a:gs pos="45000">
                <a:srgbClr val="FF7A00"/>
              </a:gs>
              <a:gs pos="70000">
                <a:srgbClr val="FF0300"/>
              </a:gs>
              <a:gs pos="100000">
                <a:srgbClr val="4D0808"/>
              </a:gs>
            </a:gsLst>
            <a:lin ang="5400000" scaled="0"/>
          </a:gradFill>
        </p:spPr>
        <p:style>
          <a:lnRef idx="3">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vert="horz" wrap="square" lIns="91440" tIns="45720" rIns="91440" bIns="45720" numCol="1" anchor="t" anchorCtr="0" compatLnSpc="1"/>
          <a:lstStyle>
            <a:lvl1pPr marL="342900" indent="-342900" algn="l" rtl="0" eaLnBrk="0" fontAlgn="base" hangingPunct="0">
              <a:spcBef>
                <a:spcPct val="20000"/>
              </a:spcBef>
              <a:spcAft>
                <a:spcPct val="0"/>
              </a:spcAft>
              <a:buChar char="•"/>
              <a:defRPr kumimoji="1"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400">
                <a:solidFill>
                  <a:schemeClr val="tx1"/>
                </a:solidFill>
                <a:latin typeface="+mn-lt"/>
                <a:ea typeface="+mn-ea"/>
              </a:defRPr>
            </a:lvl2pPr>
            <a:lvl3pPr marL="1143000" indent="-228600" algn="l" rtl="0" eaLnBrk="0" fontAlgn="base" hangingPunct="0">
              <a:spcBef>
                <a:spcPct val="20000"/>
              </a:spcBef>
              <a:spcAft>
                <a:spcPct val="0"/>
              </a:spcAft>
              <a:buChar char="•"/>
              <a:defRPr kumimoji="1" sz="2000">
                <a:solidFill>
                  <a:schemeClr val="tx1"/>
                </a:solidFill>
                <a:latin typeface="+mn-lt"/>
                <a:ea typeface="+mn-ea"/>
              </a:defRPr>
            </a:lvl3pPr>
            <a:lvl4pPr marL="1600200" indent="-228600" algn="l" rtl="0" eaLnBrk="0" fontAlgn="base" hangingPunct="0">
              <a:spcBef>
                <a:spcPct val="20000"/>
              </a:spcBef>
              <a:spcAft>
                <a:spcPct val="0"/>
              </a:spcAft>
              <a:buChar char="–"/>
              <a:defRPr kumimoji="1">
                <a:solidFill>
                  <a:schemeClr val="tx1"/>
                </a:solidFill>
                <a:latin typeface="+mn-lt"/>
                <a:ea typeface="+mn-ea"/>
              </a:defRPr>
            </a:lvl4pPr>
            <a:lvl5pPr marL="2057400" indent="-228600" algn="l" rtl="0" eaLnBrk="0" fontAlgn="base" hangingPunct="0">
              <a:spcBef>
                <a:spcPct val="20000"/>
              </a:spcBef>
              <a:spcAft>
                <a:spcPct val="0"/>
              </a:spcAft>
              <a:buChar char="»"/>
              <a:defRPr kumimoji="1">
                <a:solidFill>
                  <a:schemeClr val="tx1"/>
                </a:solidFill>
                <a:latin typeface="+mn-lt"/>
                <a:ea typeface="+mn-ea"/>
              </a:defRPr>
            </a:lvl5pPr>
            <a:lvl6pPr marL="2514600" indent="-228600" algn="l" rtl="0" fontAlgn="base">
              <a:spcBef>
                <a:spcPct val="20000"/>
              </a:spcBef>
              <a:spcAft>
                <a:spcPct val="0"/>
              </a:spcAft>
              <a:buChar char="»"/>
              <a:defRPr kumimoji="1">
                <a:solidFill>
                  <a:schemeClr val="tx1"/>
                </a:solidFill>
                <a:latin typeface="+mn-lt"/>
                <a:ea typeface="+mn-ea"/>
              </a:defRPr>
            </a:lvl6pPr>
            <a:lvl7pPr marL="2971800" indent="-228600" algn="l" rtl="0" fontAlgn="base">
              <a:spcBef>
                <a:spcPct val="20000"/>
              </a:spcBef>
              <a:spcAft>
                <a:spcPct val="0"/>
              </a:spcAft>
              <a:buChar char="»"/>
              <a:defRPr kumimoji="1">
                <a:solidFill>
                  <a:schemeClr val="tx1"/>
                </a:solidFill>
                <a:latin typeface="+mn-lt"/>
                <a:ea typeface="+mn-ea"/>
              </a:defRPr>
            </a:lvl7pPr>
            <a:lvl8pPr marL="3429000" indent="-228600" algn="l" rtl="0" fontAlgn="base">
              <a:spcBef>
                <a:spcPct val="20000"/>
              </a:spcBef>
              <a:spcAft>
                <a:spcPct val="0"/>
              </a:spcAft>
              <a:buChar char="»"/>
              <a:defRPr kumimoji="1">
                <a:solidFill>
                  <a:schemeClr val="tx1"/>
                </a:solidFill>
                <a:latin typeface="+mn-lt"/>
                <a:ea typeface="+mn-ea"/>
              </a:defRPr>
            </a:lvl8pPr>
            <a:lvl9pPr marL="3886200" indent="-228600" algn="l" rtl="0" fontAlgn="base">
              <a:spcBef>
                <a:spcPct val="20000"/>
              </a:spcBef>
              <a:spcAft>
                <a:spcPct val="0"/>
              </a:spcAft>
              <a:buChar char="»"/>
              <a:defRPr kumimoji="1">
                <a:solidFill>
                  <a:schemeClr val="tx1"/>
                </a:solidFill>
                <a:latin typeface="+mn-lt"/>
                <a:ea typeface="+mn-ea"/>
              </a:defRPr>
            </a:lvl9pPr>
          </a:lstStyle>
          <a:p>
            <a:pPr marL="342900" marR="0" lvl="0" indent="-342900" algn="l" defTabSz="914400" rtl="0" eaLnBrk="0" fontAlgn="base" latinLnBrk="0" hangingPunct="0">
              <a:lnSpc>
                <a:spcPct val="100000"/>
              </a:lnSpc>
              <a:spcBef>
                <a:spcPct val="20000"/>
              </a:spcBef>
              <a:spcAft>
                <a:spcPct val="0"/>
              </a:spcAft>
              <a:buClrTx/>
              <a:buSzTx/>
              <a:buFontTx/>
              <a:buNone/>
              <a:defRPr/>
            </a:pPr>
            <a:r>
              <a:rPr kumimoji="1" lang="zh-CN" altLang="en-US" sz="2400" b="1" i="0" u="none" strike="noStrike" kern="0" cap="none" spc="0" normalizeH="0" baseline="0" noProof="0" dirty="0" smtClean="0">
                <a:ln>
                  <a:noFill/>
                </a:ln>
                <a:solidFill>
                  <a:srgbClr val="000099"/>
                </a:solidFill>
                <a:effectLst/>
                <a:uLnTx/>
                <a:uFillTx/>
                <a:latin typeface="+mj-ea"/>
                <a:ea typeface="+mj-ea"/>
                <a:cs typeface="+mn-cs"/>
              </a:rPr>
              <a:t> 历史</a:t>
            </a:r>
            <a:endParaRPr kumimoji="1" lang="zh-CN" altLang="en-US" sz="2400" b="1" i="0" u="none" strike="noStrike" kern="0" cap="none" spc="0" normalizeH="0" baseline="0" noProof="0" dirty="0" smtClean="0">
              <a:ln>
                <a:noFill/>
              </a:ln>
              <a:solidFill>
                <a:srgbClr val="000099"/>
              </a:solidFill>
              <a:effectLst/>
              <a:uLnTx/>
              <a:uFillTx/>
              <a:latin typeface="+mj-ea"/>
              <a:ea typeface="+mj-ea"/>
              <a:cs typeface="+mn-cs"/>
            </a:endParaRPr>
          </a:p>
          <a:p>
            <a:pPr marL="342900" marR="0" lvl="0" indent="-342900" algn="l" defTabSz="914400" rtl="0" eaLnBrk="0" fontAlgn="base" latinLnBrk="0" hangingPunct="0">
              <a:lnSpc>
                <a:spcPct val="100000"/>
              </a:lnSpc>
              <a:spcBef>
                <a:spcPct val="20000"/>
              </a:spcBef>
              <a:spcAft>
                <a:spcPct val="0"/>
              </a:spcAft>
              <a:buClrTx/>
              <a:buSzTx/>
              <a:buFontTx/>
              <a:buNone/>
              <a:defRPr/>
            </a:pPr>
            <a:r>
              <a:rPr kumimoji="1" lang="zh-CN" altLang="en-US" sz="2400" b="1" i="0" u="none" strike="noStrike" kern="0" cap="none" spc="0" normalizeH="0" baseline="0" noProof="0" dirty="0" smtClean="0">
                <a:ln>
                  <a:noFill/>
                </a:ln>
                <a:solidFill>
                  <a:srgbClr val="000099"/>
                </a:solidFill>
                <a:effectLst/>
                <a:uLnTx/>
                <a:uFillTx/>
                <a:latin typeface="+mj-ea"/>
                <a:ea typeface="+mj-ea"/>
                <a:cs typeface="+mn-cs"/>
              </a:rPr>
              <a:t>时空观</a:t>
            </a:r>
            <a:endParaRPr kumimoji="1" lang="zh-CN" altLang="en-US" sz="2400" b="1" i="0" u="none" strike="noStrike" kern="0" cap="none" spc="0" normalizeH="0" baseline="0" noProof="0" dirty="0">
              <a:ln>
                <a:noFill/>
              </a:ln>
              <a:solidFill>
                <a:srgbClr val="000099"/>
              </a:solidFill>
              <a:effectLst/>
              <a:uLnTx/>
              <a:uFillTx/>
              <a:latin typeface="+mj-ea"/>
              <a:ea typeface="+mj-ea"/>
              <a:cs typeface="+mn-cs"/>
            </a:endParaRPr>
          </a:p>
        </p:txBody>
      </p:sp>
      <p:sp>
        <p:nvSpPr>
          <p:cNvPr id="4" name="内容占位符 3"/>
          <p:cNvSpPr txBox="1"/>
          <p:nvPr/>
        </p:nvSpPr>
        <p:spPr bwMode="auto">
          <a:xfrm>
            <a:off x="1306513" y="1758633"/>
            <a:ext cx="1524000" cy="1371600"/>
          </a:xfrm>
          <a:prstGeom prst="ellipse">
            <a:avLst/>
          </a:prstGeom>
          <a:gradFill>
            <a:gsLst>
              <a:gs pos="0">
                <a:srgbClr val="FFF200"/>
              </a:gs>
              <a:gs pos="45000">
                <a:srgbClr val="FF7A00"/>
              </a:gs>
              <a:gs pos="70000">
                <a:srgbClr val="FF0300"/>
              </a:gs>
              <a:gs pos="100000">
                <a:srgbClr val="4D0808"/>
              </a:gs>
            </a:gsLst>
            <a:lin ang="5400000" scaled="0"/>
          </a:gradFill>
          <a:ln w="38100" cap="flat" cmpd="sng" algn="ctr">
            <a:solidFill>
              <a:schemeClr val="lt1">
                <a:hueOff val="0"/>
                <a:satOff val="0"/>
                <a:lumOff val="0"/>
                <a:alphaOff val="0"/>
              </a:schemeClr>
            </a:solidFill>
            <a:prstDash val="solid"/>
            <a:miter lim="800000"/>
          </a:ln>
        </p:spPr>
        <p:style>
          <a:lnRef idx="3">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a:lstStyle/>
          <a:p>
            <a:pPr marL="342900" marR="0" lvl="0" indent="-342900" algn="l" defTabSz="914400" rtl="0" eaLnBrk="0" fontAlgn="base" latinLnBrk="0" hangingPunct="0">
              <a:lnSpc>
                <a:spcPct val="100000"/>
              </a:lnSpc>
              <a:spcBef>
                <a:spcPct val="20000"/>
              </a:spcBef>
              <a:spcAft>
                <a:spcPct val="0"/>
              </a:spcAft>
              <a:buClrTx/>
              <a:buSzTx/>
              <a:buFontTx/>
              <a:buNone/>
              <a:defRPr/>
            </a:pPr>
            <a:r>
              <a:rPr kumimoji="1" lang="zh-CN" altLang="en-US" sz="2400" b="1" i="0" u="none" strike="noStrike" kern="0" cap="none" spc="0" normalizeH="0" baseline="0" noProof="0" dirty="0">
                <a:ln>
                  <a:noFill/>
                </a:ln>
                <a:solidFill>
                  <a:srgbClr val="000099"/>
                </a:solidFill>
                <a:effectLst/>
                <a:uLnTx/>
                <a:uFillTx/>
                <a:latin typeface="+mj-ea"/>
                <a:ea typeface="+mj-ea"/>
                <a:cs typeface="+mn-cs"/>
              </a:rPr>
              <a:t> 历史</a:t>
            </a:r>
            <a:endParaRPr kumimoji="1" lang="en-US" altLang="zh-CN" sz="2400" b="1" i="0" u="none" strike="noStrike" kern="0" cap="none" spc="0" normalizeH="0" baseline="0" noProof="0" dirty="0">
              <a:ln>
                <a:noFill/>
              </a:ln>
              <a:solidFill>
                <a:srgbClr val="000099"/>
              </a:solidFill>
              <a:effectLst/>
              <a:uLnTx/>
              <a:uFillTx/>
              <a:latin typeface="+mj-ea"/>
              <a:ea typeface="+mj-ea"/>
              <a:cs typeface="+mn-cs"/>
            </a:endParaRPr>
          </a:p>
          <a:p>
            <a:pPr marL="342900" marR="0" lvl="0" indent="-342900" algn="l" defTabSz="914400" rtl="0" eaLnBrk="0" fontAlgn="base" latinLnBrk="0" hangingPunct="0">
              <a:lnSpc>
                <a:spcPct val="100000"/>
              </a:lnSpc>
              <a:spcBef>
                <a:spcPct val="20000"/>
              </a:spcBef>
              <a:spcAft>
                <a:spcPct val="0"/>
              </a:spcAft>
              <a:buClrTx/>
              <a:buSzTx/>
              <a:buFontTx/>
              <a:buNone/>
              <a:defRPr/>
            </a:pPr>
            <a:r>
              <a:rPr kumimoji="1" lang="zh-CN" altLang="en-US" sz="2400" b="1" i="0" u="none" strike="noStrike" kern="0" cap="none" spc="0" normalizeH="0" baseline="0" noProof="0" dirty="0">
                <a:ln>
                  <a:noFill/>
                </a:ln>
                <a:solidFill>
                  <a:srgbClr val="000099"/>
                </a:solidFill>
                <a:effectLst/>
                <a:uLnTx/>
                <a:uFillTx/>
                <a:latin typeface="+mj-ea"/>
                <a:ea typeface="+mj-ea"/>
                <a:cs typeface="+mn-cs"/>
              </a:rPr>
              <a:t> 理解</a:t>
            </a:r>
            <a:endParaRPr kumimoji="1" lang="zh-CN" altLang="en-US" sz="2400" b="1" i="0" u="none" strike="noStrike" kern="0" cap="none" spc="0" normalizeH="0" baseline="0" noProof="0" dirty="0">
              <a:ln>
                <a:noFill/>
              </a:ln>
              <a:solidFill>
                <a:srgbClr val="000099"/>
              </a:solidFill>
              <a:effectLst/>
              <a:uLnTx/>
              <a:uFillTx/>
              <a:latin typeface="+mj-ea"/>
              <a:ea typeface="+mj-ea"/>
              <a:cs typeface="+mn-cs"/>
            </a:endParaRPr>
          </a:p>
        </p:txBody>
      </p:sp>
      <p:sp>
        <p:nvSpPr>
          <p:cNvPr id="11" name="内容占位符 3"/>
          <p:cNvSpPr txBox="1"/>
          <p:nvPr/>
        </p:nvSpPr>
        <p:spPr bwMode="auto">
          <a:xfrm>
            <a:off x="5805488" y="1907858"/>
            <a:ext cx="1524000" cy="1371600"/>
          </a:xfrm>
          <a:prstGeom prst="ellipse">
            <a:avLst/>
          </a:prstGeom>
          <a:gradFill>
            <a:gsLst>
              <a:gs pos="0">
                <a:srgbClr val="FFF200"/>
              </a:gs>
              <a:gs pos="45000">
                <a:srgbClr val="FF7A00"/>
              </a:gs>
              <a:gs pos="70000">
                <a:srgbClr val="FF0300"/>
              </a:gs>
              <a:gs pos="100000">
                <a:srgbClr val="4D0808"/>
              </a:gs>
            </a:gsLst>
            <a:lin ang="5400000" scaled="0"/>
          </a:gradFill>
          <a:ln w="38100" cap="flat" cmpd="sng" algn="ctr">
            <a:solidFill>
              <a:schemeClr val="lt1">
                <a:hueOff val="0"/>
                <a:satOff val="0"/>
                <a:lumOff val="0"/>
                <a:alphaOff val="0"/>
              </a:schemeClr>
            </a:solidFill>
            <a:prstDash val="solid"/>
            <a:miter lim="800000"/>
          </a:ln>
        </p:spPr>
        <p:style>
          <a:lnRef idx="3">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a:lstStyle/>
          <a:p>
            <a:pPr marL="342900" marR="0" lvl="0" indent="-342900" algn="l" defTabSz="914400" rtl="0" eaLnBrk="0" fontAlgn="base" latinLnBrk="0" hangingPunct="0">
              <a:lnSpc>
                <a:spcPct val="100000"/>
              </a:lnSpc>
              <a:spcBef>
                <a:spcPct val="20000"/>
              </a:spcBef>
              <a:spcAft>
                <a:spcPct val="0"/>
              </a:spcAft>
              <a:buClrTx/>
              <a:buSzTx/>
              <a:buFontTx/>
              <a:buNone/>
              <a:defRPr/>
            </a:pPr>
            <a:r>
              <a:rPr kumimoji="1" lang="zh-CN" altLang="en-US" sz="2400" b="1" i="0" u="none" strike="noStrike" kern="0" cap="none" spc="0" normalizeH="0" baseline="0" noProof="0" dirty="0">
                <a:ln>
                  <a:noFill/>
                </a:ln>
                <a:solidFill>
                  <a:srgbClr val="000099"/>
                </a:solidFill>
                <a:effectLst/>
                <a:uLnTx/>
                <a:uFillTx/>
                <a:latin typeface="+mj-ea"/>
                <a:ea typeface="+mj-ea"/>
                <a:cs typeface="+mn-cs"/>
              </a:rPr>
              <a:t> 历史</a:t>
            </a:r>
            <a:endParaRPr kumimoji="1" lang="en-US" altLang="zh-CN" sz="2400" b="1" i="0" u="none" strike="noStrike" kern="0" cap="none" spc="0" normalizeH="0" baseline="0" noProof="0" dirty="0">
              <a:ln>
                <a:noFill/>
              </a:ln>
              <a:solidFill>
                <a:srgbClr val="000099"/>
              </a:solidFill>
              <a:effectLst/>
              <a:uLnTx/>
              <a:uFillTx/>
              <a:latin typeface="+mj-ea"/>
              <a:ea typeface="+mj-ea"/>
              <a:cs typeface="+mn-cs"/>
            </a:endParaRPr>
          </a:p>
          <a:p>
            <a:pPr marL="342900" marR="0" lvl="0" indent="-342900" algn="l" defTabSz="914400" rtl="0" eaLnBrk="0" fontAlgn="base" latinLnBrk="0" hangingPunct="0">
              <a:lnSpc>
                <a:spcPct val="100000"/>
              </a:lnSpc>
              <a:spcBef>
                <a:spcPct val="20000"/>
              </a:spcBef>
              <a:spcAft>
                <a:spcPct val="0"/>
              </a:spcAft>
              <a:buClrTx/>
              <a:buSzTx/>
              <a:buFontTx/>
              <a:buNone/>
              <a:defRPr/>
            </a:pPr>
            <a:r>
              <a:rPr kumimoji="1" lang="zh-CN" altLang="en-US" sz="2400" b="1" i="0" u="none" strike="noStrike" kern="0" cap="none" spc="0" normalizeH="0" baseline="0" noProof="0" dirty="0">
                <a:ln>
                  <a:noFill/>
                </a:ln>
                <a:solidFill>
                  <a:srgbClr val="000099"/>
                </a:solidFill>
                <a:effectLst/>
                <a:uLnTx/>
                <a:uFillTx/>
                <a:latin typeface="+mj-ea"/>
                <a:ea typeface="+mj-ea"/>
                <a:cs typeface="+mn-cs"/>
              </a:rPr>
              <a:t> 解释</a:t>
            </a:r>
            <a:endParaRPr kumimoji="1" lang="zh-CN" altLang="en-US" sz="2400" b="1" i="0" u="none" strike="noStrike" kern="0" cap="none" spc="0" normalizeH="0" baseline="0" noProof="0" dirty="0">
              <a:ln>
                <a:noFill/>
              </a:ln>
              <a:solidFill>
                <a:srgbClr val="000099"/>
              </a:solidFill>
              <a:effectLst/>
              <a:uLnTx/>
              <a:uFillTx/>
              <a:latin typeface="+mj-ea"/>
              <a:ea typeface="+mj-ea"/>
              <a:cs typeface="+mn-cs"/>
            </a:endParaRPr>
          </a:p>
        </p:txBody>
      </p:sp>
      <p:sp>
        <p:nvSpPr>
          <p:cNvPr id="12" name="内容占位符 3"/>
          <p:cNvSpPr txBox="1"/>
          <p:nvPr/>
        </p:nvSpPr>
        <p:spPr bwMode="auto">
          <a:xfrm>
            <a:off x="1485900" y="3770313"/>
            <a:ext cx="1600200" cy="1447800"/>
          </a:xfrm>
          <a:prstGeom prst="ellipse">
            <a:avLst/>
          </a:prstGeom>
          <a:gradFill>
            <a:gsLst>
              <a:gs pos="0">
                <a:srgbClr val="FFF200"/>
              </a:gs>
              <a:gs pos="45000">
                <a:srgbClr val="FF7A00"/>
              </a:gs>
              <a:gs pos="70000">
                <a:srgbClr val="FF0300"/>
              </a:gs>
              <a:gs pos="100000">
                <a:srgbClr val="4D0808"/>
              </a:gs>
            </a:gsLst>
            <a:lin ang="5400000" scaled="0"/>
          </a:gradFill>
          <a:ln w="38100" cap="flat" cmpd="sng" algn="ctr">
            <a:solidFill>
              <a:schemeClr val="lt1">
                <a:hueOff val="0"/>
                <a:satOff val="0"/>
                <a:lumOff val="0"/>
                <a:alphaOff val="0"/>
              </a:schemeClr>
            </a:solidFill>
            <a:prstDash val="solid"/>
            <a:miter lim="800000"/>
          </a:ln>
        </p:spPr>
        <p:style>
          <a:lnRef idx="3">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a:lstStyle/>
          <a:p>
            <a:pPr marL="342900" marR="0" lvl="0" indent="-342900" algn="l" defTabSz="914400" rtl="0" eaLnBrk="0" fontAlgn="base" latinLnBrk="0" hangingPunct="0">
              <a:lnSpc>
                <a:spcPct val="100000"/>
              </a:lnSpc>
              <a:spcBef>
                <a:spcPct val="20000"/>
              </a:spcBef>
              <a:spcAft>
                <a:spcPct val="0"/>
              </a:spcAft>
              <a:buClrTx/>
              <a:buSzTx/>
              <a:buFontTx/>
              <a:buNone/>
              <a:defRPr/>
            </a:pPr>
            <a:r>
              <a:rPr kumimoji="1" lang="zh-CN" altLang="en-US" sz="2400" b="1" i="0" u="none" strike="noStrike" kern="0" cap="none" spc="0" normalizeH="0" baseline="0" noProof="0" dirty="0">
                <a:ln>
                  <a:noFill/>
                </a:ln>
                <a:solidFill>
                  <a:srgbClr val="000099"/>
                </a:solidFill>
                <a:effectLst/>
                <a:uLnTx/>
                <a:uFillTx/>
                <a:latin typeface="+mj-ea"/>
                <a:ea typeface="+mj-ea"/>
                <a:cs typeface="+mn-cs"/>
              </a:rPr>
              <a:t> 历史</a:t>
            </a:r>
            <a:endParaRPr kumimoji="1" lang="en-US" altLang="zh-CN" sz="2400" b="1" i="0" u="none" strike="noStrike" kern="0" cap="none" spc="0" normalizeH="0" baseline="0" noProof="0" dirty="0">
              <a:ln>
                <a:noFill/>
              </a:ln>
              <a:solidFill>
                <a:srgbClr val="000099"/>
              </a:solidFill>
              <a:effectLst/>
              <a:uLnTx/>
              <a:uFillTx/>
              <a:latin typeface="+mj-ea"/>
              <a:ea typeface="+mj-ea"/>
              <a:cs typeface="+mn-cs"/>
            </a:endParaRPr>
          </a:p>
          <a:p>
            <a:pPr marL="342900" marR="0" lvl="0" indent="-342900" algn="l" defTabSz="914400" rtl="0" eaLnBrk="0" fontAlgn="base" latinLnBrk="0" hangingPunct="0">
              <a:lnSpc>
                <a:spcPct val="100000"/>
              </a:lnSpc>
              <a:spcBef>
                <a:spcPct val="20000"/>
              </a:spcBef>
              <a:spcAft>
                <a:spcPct val="0"/>
              </a:spcAft>
              <a:buClrTx/>
              <a:buSzTx/>
              <a:buFontTx/>
              <a:buNone/>
              <a:defRPr/>
            </a:pPr>
            <a:r>
              <a:rPr kumimoji="1" lang="zh-CN" altLang="en-US" sz="2400" b="1" i="0" u="none" strike="noStrike" kern="0" cap="none" spc="0" normalizeH="0" baseline="0" noProof="0" dirty="0">
                <a:ln>
                  <a:noFill/>
                </a:ln>
                <a:solidFill>
                  <a:srgbClr val="000099"/>
                </a:solidFill>
                <a:effectLst/>
                <a:uLnTx/>
                <a:uFillTx/>
                <a:latin typeface="+mj-ea"/>
                <a:ea typeface="+mj-ea"/>
                <a:cs typeface="+mn-cs"/>
              </a:rPr>
              <a:t>价值观</a:t>
            </a:r>
            <a:endParaRPr kumimoji="1" lang="zh-CN" altLang="en-US" sz="2400" b="1" i="0" u="none" strike="noStrike" kern="0" cap="none" spc="0" normalizeH="0" baseline="0" noProof="0" dirty="0">
              <a:ln>
                <a:noFill/>
              </a:ln>
              <a:solidFill>
                <a:srgbClr val="000099"/>
              </a:solidFill>
              <a:effectLst/>
              <a:uLnTx/>
              <a:uFillTx/>
              <a:latin typeface="+mj-ea"/>
              <a:ea typeface="+mj-ea"/>
              <a:cs typeface="+mn-cs"/>
            </a:endParaRPr>
          </a:p>
        </p:txBody>
      </p:sp>
      <p:sp>
        <p:nvSpPr>
          <p:cNvPr id="2" name="右箭头 1"/>
          <p:cNvSpPr/>
          <p:nvPr/>
        </p:nvSpPr>
        <p:spPr>
          <a:xfrm rot="20640000">
            <a:off x="5348288" y="2839720"/>
            <a:ext cx="503238" cy="76200"/>
          </a:xfrm>
          <a:prstGeom prst="rightArrow">
            <a:avLst/>
          </a:prstGeom>
          <a:solidFill>
            <a:srgbClr val="66CCFF"/>
          </a:solidFill>
          <a:ln>
            <a:solidFill>
              <a:srgbClr val="66CC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fontAlgn="base"/>
            <a:endParaRPr lang="zh-CN" altLang="en-US" strike="noStrike" noProof="1"/>
          </a:p>
        </p:txBody>
      </p:sp>
      <p:sp>
        <p:nvSpPr>
          <p:cNvPr id="7" name="右箭头 6"/>
          <p:cNvSpPr/>
          <p:nvPr/>
        </p:nvSpPr>
        <p:spPr>
          <a:xfrm rot="2460000">
            <a:off x="5133975" y="3927158"/>
            <a:ext cx="504825" cy="74613"/>
          </a:xfrm>
          <a:prstGeom prst="rightArrow">
            <a:avLst/>
          </a:prstGeom>
          <a:solidFill>
            <a:srgbClr val="66CCFF"/>
          </a:solidFill>
          <a:ln>
            <a:solidFill>
              <a:srgbClr val="66CC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fontAlgn="base"/>
            <a:endParaRPr lang="zh-CN" altLang="en-US" strike="noStrike" noProof="1"/>
          </a:p>
        </p:txBody>
      </p:sp>
      <p:sp>
        <p:nvSpPr>
          <p:cNvPr id="8" name="右箭头 7"/>
          <p:cNvSpPr/>
          <p:nvPr/>
        </p:nvSpPr>
        <p:spPr>
          <a:xfrm rot="8580000">
            <a:off x="3008313" y="3976370"/>
            <a:ext cx="504825" cy="79375"/>
          </a:xfrm>
          <a:prstGeom prst="rightArrow">
            <a:avLst/>
          </a:prstGeom>
          <a:solidFill>
            <a:srgbClr val="66CCFF"/>
          </a:solidFill>
          <a:ln>
            <a:solidFill>
              <a:srgbClr val="66CC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fontAlgn="base"/>
            <a:endParaRPr lang="zh-CN" altLang="en-US" strike="noStrike" noProof="1"/>
          </a:p>
        </p:txBody>
      </p:sp>
      <p:sp>
        <p:nvSpPr>
          <p:cNvPr id="9" name="右箭头 8"/>
          <p:cNvSpPr/>
          <p:nvPr/>
        </p:nvSpPr>
        <p:spPr>
          <a:xfrm rot="12000000">
            <a:off x="2740025" y="2768283"/>
            <a:ext cx="504825" cy="77788"/>
          </a:xfrm>
          <a:prstGeom prst="rightArrow">
            <a:avLst/>
          </a:prstGeom>
          <a:solidFill>
            <a:srgbClr val="66CCFF"/>
          </a:solidFill>
          <a:ln>
            <a:solidFill>
              <a:srgbClr val="66CC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fontAlgn="base"/>
            <a:endParaRPr lang="zh-CN" altLang="en-US" strike="noStrike" noProof="1"/>
          </a:p>
        </p:txBody>
      </p:sp>
      <p:sp>
        <p:nvSpPr>
          <p:cNvPr id="10" name="右箭头 9"/>
          <p:cNvSpPr/>
          <p:nvPr/>
        </p:nvSpPr>
        <p:spPr>
          <a:xfrm rot="16200000">
            <a:off x="4076700" y="1993583"/>
            <a:ext cx="504825" cy="79375"/>
          </a:xfrm>
          <a:prstGeom prst="rightArrow">
            <a:avLst/>
          </a:prstGeom>
          <a:solidFill>
            <a:srgbClr val="66CCFF"/>
          </a:solidFill>
          <a:ln>
            <a:solidFill>
              <a:srgbClr val="66CC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fontAlgn="base"/>
            <a:endParaRPr lang="zh-CN" altLang="en-US" strike="noStrike" noProof="1"/>
          </a:p>
        </p:txBody>
      </p:sp>
      <p:sp>
        <p:nvSpPr>
          <p:cNvPr id="13" name="文本框 12"/>
          <p:cNvSpPr txBox="1"/>
          <p:nvPr/>
        </p:nvSpPr>
        <p:spPr>
          <a:xfrm>
            <a:off x="593725" y="5498465"/>
            <a:ext cx="8003540" cy="1198880"/>
          </a:xfrm>
          <a:prstGeom prst="rect">
            <a:avLst/>
          </a:prstGeom>
          <a:noFill/>
          <a:ln>
            <a:solidFill>
              <a:srgbClr val="008000"/>
            </a:solidFill>
          </a:ln>
        </p:spPr>
        <p:txBody>
          <a:bodyPr wrap="square" rtlCol="0" anchor="t">
            <a:spAutoFit/>
          </a:bodyPr>
          <a:p>
            <a:r>
              <a:rPr lang="en-US" altLang="zh-CN" sz="2400" b="1">
                <a:solidFill>
                  <a:srgbClr val="FF0000"/>
                </a:solidFill>
                <a:sym typeface="+mn-ea"/>
              </a:rPr>
              <a:t>         </a:t>
            </a:r>
            <a:r>
              <a:rPr lang="zh-CN" altLang="en-US" sz="2400" b="1">
                <a:solidFill>
                  <a:srgbClr val="FF0000"/>
                </a:solidFill>
                <a:sym typeface="+mn-ea"/>
              </a:rPr>
              <a:t>【教师】</a:t>
            </a:r>
            <a:r>
              <a:rPr lang="zh-CN" altLang="en-US" sz="2400" b="1">
                <a:sym typeface="+mn-ea"/>
              </a:rPr>
              <a:t>改变教学方法             打造风格课堂</a:t>
            </a:r>
            <a:endParaRPr lang="zh-CN" altLang="en-US" sz="2400" b="1">
              <a:sym typeface="+mn-ea"/>
            </a:endParaRPr>
          </a:p>
          <a:p>
            <a:r>
              <a:rPr lang="zh-CN" altLang="en-US" sz="2400" b="1">
                <a:solidFill>
                  <a:srgbClr val="FF0000"/>
                </a:solidFill>
                <a:sym typeface="+mn-ea"/>
              </a:rPr>
              <a:t>         【学生】</a:t>
            </a:r>
            <a:r>
              <a:rPr lang="zh-CN" altLang="en-US" sz="2400" b="1">
                <a:sym typeface="+mn-ea"/>
              </a:rPr>
              <a:t>改变学习方法             打造生态课堂</a:t>
            </a:r>
            <a:endParaRPr lang="zh-CN" altLang="en-US" sz="2400" b="1">
              <a:sym typeface="+mn-ea"/>
            </a:endParaRPr>
          </a:p>
          <a:p>
            <a:pPr algn="l"/>
            <a:r>
              <a:rPr lang="zh-CN" altLang="en-US" sz="2400" b="1">
                <a:solidFill>
                  <a:srgbClr val="FF0000"/>
                </a:solidFill>
                <a:cs typeface="+mn-ea"/>
                <a:sym typeface="+mn-ea"/>
              </a:rPr>
              <a:t>         【评价】</a:t>
            </a:r>
            <a:r>
              <a:rPr lang="zh-CN" altLang="en-US" sz="2400" b="1">
                <a:cs typeface="+mn-ea"/>
                <a:sym typeface="+mn-ea"/>
              </a:rPr>
              <a:t>改变评价方式             打造</a:t>
            </a:r>
            <a:r>
              <a:rPr lang="zh-CN" altLang="en-US" sz="2400" b="1">
                <a:sym typeface="+mn-ea"/>
              </a:rPr>
              <a:t>智慧</a:t>
            </a:r>
            <a:r>
              <a:rPr lang="zh-CN" altLang="en-US" sz="2400" b="1">
                <a:cs typeface="+mn-ea"/>
                <a:sym typeface="+mn-ea"/>
              </a:rPr>
              <a:t>课堂</a:t>
            </a:r>
            <a:endParaRPr lang="zh-CN" altLang="en-US" sz="2400" b="1">
              <a:cs typeface="+mn-ea"/>
              <a:sym typeface="+mn-ea"/>
            </a:endParaRPr>
          </a:p>
        </p:txBody>
      </p:sp>
      <p:pic>
        <p:nvPicPr>
          <p:cNvPr id="12290" name="图片 10" descr="t01ed8c45b93f054e8e"/>
          <p:cNvPicPr>
            <a:picLocks noChangeAspect="1"/>
          </p:cNvPicPr>
          <p:nvPr/>
        </p:nvPicPr>
        <p:blipFill>
          <a:blip r:embed="rId1"/>
          <a:stretch>
            <a:fillRect/>
          </a:stretch>
        </p:blipFill>
        <p:spPr>
          <a:xfrm>
            <a:off x="4880610" y="5483225"/>
            <a:ext cx="422910" cy="420370"/>
          </a:xfrm>
          <a:prstGeom prst="rect">
            <a:avLst/>
          </a:prstGeom>
          <a:noFill/>
          <a:ln w="9525">
            <a:noFill/>
          </a:ln>
        </p:spPr>
      </p:pic>
      <p:pic>
        <p:nvPicPr>
          <p:cNvPr id="14" name="图片 10" descr="t01ed8c45b93f054e8e"/>
          <p:cNvPicPr>
            <a:picLocks noChangeAspect="1"/>
          </p:cNvPicPr>
          <p:nvPr/>
        </p:nvPicPr>
        <p:blipFill>
          <a:blip r:embed="rId1"/>
          <a:stretch>
            <a:fillRect/>
          </a:stretch>
        </p:blipFill>
        <p:spPr>
          <a:xfrm>
            <a:off x="4880610" y="5882640"/>
            <a:ext cx="422910" cy="420370"/>
          </a:xfrm>
          <a:prstGeom prst="rect">
            <a:avLst/>
          </a:prstGeom>
          <a:noFill/>
          <a:ln w="9525">
            <a:noFill/>
          </a:ln>
        </p:spPr>
      </p:pic>
      <p:pic>
        <p:nvPicPr>
          <p:cNvPr id="15" name="图片 10" descr="t01ed8c45b93f054e8e"/>
          <p:cNvPicPr>
            <a:picLocks noChangeAspect="1"/>
          </p:cNvPicPr>
          <p:nvPr/>
        </p:nvPicPr>
        <p:blipFill>
          <a:blip r:embed="rId1"/>
          <a:stretch>
            <a:fillRect/>
          </a:stretch>
        </p:blipFill>
        <p:spPr>
          <a:xfrm>
            <a:off x="4880610" y="6297930"/>
            <a:ext cx="422910" cy="42037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by="(-#ppt_w*2)" calcmode="lin" valueType="num">
                                      <p:cBhvr rctx="PPT">
                                        <p:cTn id="7" dur="250" autoRev="1" fill="hold">
                                          <p:stCondLst>
                                            <p:cond delay="0"/>
                                          </p:stCondLst>
                                        </p:cTn>
                                        <p:tgtEl>
                                          <p:spTgt spid="5"/>
                                        </p:tgtEl>
                                        <p:attrNameLst>
                                          <p:attrName>ppt_w</p:attrName>
                                        </p:attrNameLst>
                                      </p:cBhvr>
                                    </p:anim>
                                    <p:anim by="(#ppt_w*0.50)" calcmode="lin" valueType="num">
                                      <p:cBhvr>
                                        <p:cTn id="8" dur="250" decel="50000" autoRev="1" fill="hold">
                                          <p:stCondLst>
                                            <p:cond delay="0"/>
                                          </p:stCondLst>
                                        </p:cTn>
                                        <p:tgtEl>
                                          <p:spTgt spid="5"/>
                                        </p:tgtEl>
                                        <p:attrNameLst>
                                          <p:attrName>ppt_x</p:attrName>
                                        </p:attrNameLst>
                                      </p:cBhvr>
                                    </p:anim>
                                    <p:anim from="(-#ppt_h/2)" to="(#ppt_y)" calcmode="lin" valueType="num">
                                      <p:cBhvr>
                                        <p:cTn id="9" dur="500" fill="hold">
                                          <p:stCondLst>
                                            <p:cond delay="0"/>
                                          </p:stCondLst>
                                        </p:cTn>
                                        <p:tgtEl>
                                          <p:spTgt spid="5"/>
                                        </p:tgtEl>
                                        <p:attrNameLst>
                                          <p:attrName>ppt_y</p:attrName>
                                        </p:attrNameLst>
                                      </p:cBhvr>
                                    </p:anim>
                                    <p:animRot by="21600000">
                                      <p:cBhvr>
                                        <p:cTn id="10" dur="500" fill="hold">
                                          <p:stCondLst>
                                            <p:cond delay="0"/>
                                          </p:stCondLst>
                                        </p:cTn>
                                        <p:tgtEl>
                                          <p:spTgt spid="5"/>
                                        </p:tgtEl>
                                        <p:attrNameLst>
                                          <p:attrName>r</p:attrName>
                                        </p:attrNameLst>
                                      </p:cBhvr>
                                    </p:animRot>
                                  </p:childTnLst>
                                </p:cTn>
                              </p:par>
                            </p:childTnLst>
                          </p:cTn>
                        </p:par>
                        <p:par>
                          <p:cTn id="11" fill="hold">
                            <p:stCondLst>
                              <p:cond delay="899"/>
                            </p:stCondLst>
                            <p:childTnLst>
                              <p:par>
                                <p:cTn id="12" presetID="3" presetClass="entr" presetSubtype="1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linds(horizontal)">
                                      <p:cBhvr>
                                        <p:cTn id="14" dur="500"/>
                                        <p:tgtEl>
                                          <p:spTgt spid="6"/>
                                        </p:tgtEl>
                                      </p:cBhvr>
                                    </p:animEffect>
                                  </p:childTnLst>
                                </p:cTn>
                              </p:par>
                              <p:par>
                                <p:cTn id="15" presetID="3" presetClass="entr" presetSubtype="1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linds(horizontal)">
                                      <p:cBhvr>
                                        <p:cTn id="17" dur="500"/>
                                        <p:tgtEl>
                                          <p:spTgt spid="3"/>
                                        </p:tgtEl>
                                      </p:cBhvr>
                                    </p:animEffect>
                                  </p:childTnLst>
                                </p:cTn>
                              </p:par>
                              <p:par>
                                <p:cTn id="18" presetID="3" presetClass="entr" presetSubtype="10" fill="hold" nodeType="withEffect">
                                  <p:stCondLst>
                                    <p:cond delay="0"/>
                                  </p:stCondLst>
                                  <p:childTnLst>
                                    <p:set>
                                      <p:cBhvr>
                                        <p:cTn id="19" dur="1" fill="hold">
                                          <p:stCondLst>
                                            <p:cond delay="0"/>
                                          </p:stCondLst>
                                        </p:cTn>
                                        <p:tgtEl>
                                          <p:spTgt spid="3">
                                            <p:txEl>
                                              <p:charRg st="0" end="4"/>
                                            </p:txEl>
                                          </p:spTgt>
                                        </p:tgtEl>
                                        <p:attrNameLst>
                                          <p:attrName>style.visibility</p:attrName>
                                        </p:attrNameLst>
                                      </p:cBhvr>
                                      <p:to>
                                        <p:strVal val="visible"/>
                                      </p:to>
                                    </p:set>
                                    <p:animEffect transition="in" filter="blinds(horizontal)">
                                      <p:cBhvr>
                                        <p:cTn id="20" dur="500"/>
                                        <p:tgtEl>
                                          <p:spTgt spid="3">
                                            <p:txEl>
                                              <p:charRg st="0" end="4"/>
                                            </p:txEl>
                                          </p:spTgt>
                                        </p:tgtEl>
                                      </p:cBhvr>
                                    </p:animEffect>
                                  </p:childTnLst>
                                </p:cTn>
                              </p:par>
                              <p:par>
                                <p:cTn id="21" presetID="3" presetClass="entr" presetSubtype="10" fill="hold" nodeType="withEffect">
                                  <p:stCondLst>
                                    <p:cond delay="0"/>
                                  </p:stCondLst>
                                  <p:childTnLst>
                                    <p:set>
                                      <p:cBhvr>
                                        <p:cTn id="22" dur="1" fill="hold">
                                          <p:stCondLst>
                                            <p:cond delay="0"/>
                                          </p:stCondLst>
                                        </p:cTn>
                                        <p:tgtEl>
                                          <p:spTgt spid="3">
                                            <p:txEl>
                                              <p:charRg st="1" end="1"/>
                                            </p:txEl>
                                          </p:spTgt>
                                        </p:tgtEl>
                                        <p:attrNameLst>
                                          <p:attrName>style.visibility</p:attrName>
                                        </p:attrNameLst>
                                      </p:cBhvr>
                                      <p:to>
                                        <p:strVal val="visible"/>
                                      </p:to>
                                    </p:set>
                                    <p:animEffect transition="in" filter="blinds(horizontal)">
                                      <p:cBhvr>
                                        <p:cTn id="23" dur="500"/>
                                        <p:tgtEl>
                                          <p:spTgt spid="3">
                                            <p:txEl>
                                              <p:charRg st="1" end="1"/>
                                            </p:txEl>
                                          </p:spTgt>
                                        </p:tgtEl>
                                      </p:cBhvr>
                                    </p:animEffect>
                                  </p:childTnLst>
                                </p:cTn>
                              </p:par>
                            </p:childTnLst>
                          </p:cTn>
                        </p:par>
                        <p:par>
                          <p:cTn id="24" fill="hold">
                            <p:stCondLst>
                              <p:cond delay="1399"/>
                            </p:stCondLst>
                            <p:childTnLst>
                              <p:par>
                                <p:cTn id="25" presetID="3" presetClass="entr" presetSubtype="10"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linds(horizontal)">
                                      <p:cBhvr>
                                        <p:cTn id="27" dur="500"/>
                                        <p:tgtEl>
                                          <p:spTgt spid="4"/>
                                        </p:tgtEl>
                                      </p:cBhvr>
                                    </p:animEffect>
                                  </p:childTnLst>
                                </p:cTn>
                              </p:par>
                            </p:childTnLst>
                          </p:cTn>
                        </p:par>
                        <p:par>
                          <p:cTn id="28" fill="hold">
                            <p:stCondLst>
                              <p:cond delay="1899"/>
                            </p:stCondLst>
                            <p:childTnLst>
                              <p:par>
                                <p:cTn id="29" presetID="3" presetClass="entr" presetSubtype="10"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linds(horizontal)">
                                      <p:cBhvr>
                                        <p:cTn id="31" dur="500"/>
                                        <p:tgtEl>
                                          <p:spTgt spid="11"/>
                                        </p:tgtEl>
                                      </p:cBhvr>
                                    </p:animEffect>
                                  </p:childTnLst>
                                </p:cTn>
                              </p:par>
                            </p:childTnLst>
                          </p:cTn>
                        </p:par>
                        <p:par>
                          <p:cTn id="32" fill="hold">
                            <p:stCondLst>
                              <p:cond delay="2399"/>
                            </p:stCondLst>
                            <p:childTnLst>
                              <p:par>
                                <p:cTn id="33" presetID="3" presetClass="entr" presetSubtype="10"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blinds(horizontal)">
                                      <p:cBhvr>
                                        <p:cTn id="35" dur="500"/>
                                        <p:tgtEl>
                                          <p:spTgt spid="12"/>
                                        </p:tgtEl>
                                      </p:cBhvr>
                                    </p:animEffect>
                                  </p:childTnLst>
                                </p:cTn>
                              </p:par>
                            </p:childTnLst>
                          </p:cTn>
                        </p:par>
                      </p:childTnLst>
                    </p:cTn>
                  </p:par>
                  <p:par>
                    <p:cTn id="36" fill="hold">
                      <p:stCondLst>
                        <p:cond delay="indefinite"/>
                      </p:stCondLst>
                      <p:childTnLst>
                        <p:par>
                          <p:cTn id="37" fill="hold">
                            <p:stCondLst>
                              <p:cond delay="0"/>
                            </p:stCondLst>
                            <p:childTnLst>
                              <p:par>
                                <p:cTn id="38" presetID="17" presetClass="entr" presetSubtype="10"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p:cTn id="40" dur="500" fill="hold"/>
                                        <p:tgtEl>
                                          <p:spTgt spid="13"/>
                                        </p:tgtEl>
                                        <p:attrNameLst>
                                          <p:attrName>ppt_w</p:attrName>
                                        </p:attrNameLst>
                                      </p:cBhvr>
                                      <p:tavLst>
                                        <p:tav tm="0">
                                          <p:val>
                                            <p:fltVal val="0"/>
                                          </p:val>
                                        </p:tav>
                                        <p:tav tm="100000">
                                          <p:val>
                                            <p:strVal val="#ppt_w"/>
                                          </p:val>
                                        </p:tav>
                                      </p:tavLst>
                                    </p:anim>
                                    <p:anim calcmode="lin" valueType="num">
                                      <p:cBhvr>
                                        <p:cTn id="41" dur="500" fill="hold"/>
                                        <p:tgtEl>
                                          <p:spTgt spid="13"/>
                                        </p:tgtEl>
                                        <p:attrNameLst>
                                          <p:attrName>ppt_h</p:attrName>
                                        </p:attrNameLst>
                                      </p:cBhvr>
                                      <p:tavLst>
                                        <p:tav tm="0">
                                          <p:val>
                                            <p:strVal val="#ppt_h"/>
                                          </p:val>
                                        </p:tav>
                                        <p:tav tm="100000">
                                          <p:val>
                                            <p:strVal val="#ppt_h"/>
                                          </p:val>
                                        </p:tav>
                                      </p:tavLst>
                                    </p:anim>
                                  </p:childTnLst>
                                </p:cTn>
                              </p:par>
                            </p:childTnLst>
                          </p:cTn>
                        </p:par>
                        <p:par>
                          <p:cTn id="42" fill="hold">
                            <p:stCondLst>
                              <p:cond delay="500"/>
                            </p:stCondLst>
                            <p:childTnLst>
                              <p:par>
                                <p:cTn id="43" presetID="3" presetClass="entr" presetSubtype="10" fill="hold" nodeType="afterEffect">
                                  <p:stCondLst>
                                    <p:cond delay="0"/>
                                  </p:stCondLst>
                                  <p:childTnLst>
                                    <p:set>
                                      <p:cBhvr>
                                        <p:cTn id="44" dur="1" fill="hold">
                                          <p:stCondLst>
                                            <p:cond delay="0"/>
                                          </p:stCondLst>
                                        </p:cTn>
                                        <p:tgtEl>
                                          <p:spTgt spid="12290"/>
                                        </p:tgtEl>
                                        <p:attrNameLst>
                                          <p:attrName>style.visibility</p:attrName>
                                        </p:attrNameLst>
                                      </p:cBhvr>
                                      <p:to>
                                        <p:strVal val="visible"/>
                                      </p:to>
                                    </p:set>
                                    <p:animEffect transition="in" filter="blinds(horizontal)">
                                      <p:cBhvr>
                                        <p:cTn id="45" dur="500"/>
                                        <p:tgtEl>
                                          <p:spTgt spid="12290"/>
                                        </p:tgtEl>
                                      </p:cBhvr>
                                    </p:animEffect>
                                  </p:childTnLst>
                                </p:cTn>
                              </p:par>
                              <p:par>
                                <p:cTn id="46" presetID="3" presetClass="entr" presetSubtype="10" fill="hold" nodeType="with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blinds(horizontal)">
                                      <p:cBhvr>
                                        <p:cTn id="48" dur="500"/>
                                        <p:tgtEl>
                                          <p:spTgt spid="14"/>
                                        </p:tgtEl>
                                      </p:cBhvr>
                                    </p:animEffect>
                                  </p:childTnLst>
                                </p:cTn>
                              </p:par>
                              <p:par>
                                <p:cTn id="49" presetID="3" presetClass="entr" presetSubtype="10" fill="hold" nodeType="with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blinds(horizontal)">
                                      <p:cBhvr>
                                        <p:cTn id="5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6" grpId="0" bldLvl="0" animBg="1"/>
      <p:bldP spid="3" grpId="0" animBg="1" build="p"/>
      <p:bldP spid="4" grpId="0" bldLvl="0" animBg="1"/>
      <p:bldP spid="11" grpId="0" bldLvl="0" animBg="1"/>
      <p:bldP spid="12" grpId="0" bldLvl="0" animBg="1"/>
      <p:bldP spid="13"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515620" y="490220"/>
            <a:ext cx="8229600" cy="1963420"/>
          </a:xfrm>
        </p:spPr>
        <p:txBody>
          <a:bodyPr/>
          <a:p>
            <a:pPr marL="0" indent="0" algn="ctr">
              <a:buNone/>
            </a:pPr>
            <a:r>
              <a:rPr lang="zh-CN" altLang="en-US" sz="4000" b="1" dirty="0" smtClean="0">
                <a:solidFill>
                  <a:schemeClr val="tx1"/>
                </a:solidFill>
                <a:latin typeface="微软雅黑" panose="020B0503020204020204" pitchFamily="34" charset="-122"/>
                <a:ea typeface="微软雅黑" panose="020B0503020204020204" pitchFamily="34" charset="-122"/>
                <a:sym typeface="+mn-ea"/>
              </a:rPr>
              <a:t>沟通东西方文明的使者</a:t>
            </a:r>
            <a:endParaRPr lang="zh-CN" altLang="en-US" sz="2800" b="1" dirty="0" smtClean="0">
              <a:solidFill>
                <a:srgbClr val="FF0000"/>
              </a:solidFill>
              <a:latin typeface="楷体" panose="02010609060101010101" pitchFamily="49" charset="-122"/>
              <a:ea typeface="楷体" panose="02010609060101010101" pitchFamily="49" charset="-122"/>
              <a:sym typeface="+mn-ea"/>
            </a:endParaRPr>
          </a:p>
          <a:p>
            <a:pPr algn="ctr"/>
            <a:r>
              <a:rPr lang="zh-CN" altLang="en-US" sz="2800" b="1" dirty="0" smtClean="0">
                <a:solidFill>
                  <a:srgbClr val="FF0000"/>
                </a:solidFill>
                <a:latin typeface="楷体" panose="02010609060101010101" pitchFamily="49" charset="-122"/>
                <a:ea typeface="楷体" panose="02010609060101010101" pitchFamily="49" charset="-122"/>
                <a:sym typeface="+mn-ea"/>
              </a:rPr>
              <a:t>阿拉伯帝国</a:t>
            </a:r>
            <a:endParaRPr lang="zh-CN" altLang="en-US" sz="2800" b="1" dirty="0" smtClean="0">
              <a:solidFill>
                <a:srgbClr val="FF0000"/>
              </a:solidFill>
              <a:latin typeface="楷体" panose="02010609060101010101" pitchFamily="49" charset="-122"/>
              <a:ea typeface="楷体" panose="02010609060101010101" pitchFamily="49" charset="-122"/>
              <a:cs typeface="+mn-ea"/>
              <a:sym typeface="+mn-ea"/>
            </a:endParaRPr>
          </a:p>
          <a:p>
            <a:pPr algn="ctr"/>
            <a:r>
              <a:rPr lang="zh-CN" altLang="en-US" sz="2800" b="1" dirty="0" smtClean="0">
                <a:solidFill>
                  <a:srgbClr val="FF0000"/>
                </a:solidFill>
                <a:latin typeface="楷体" panose="02010609060101010101" pitchFamily="49" charset="-122"/>
                <a:ea typeface="楷体" panose="02010609060101010101" pitchFamily="49" charset="-122"/>
                <a:cs typeface="+mn-ea"/>
                <a:sym typeface="+mn-ea"/>
              </a:rPr>
              <a:t>奥斯曼帝国</a:t>
            </a:r>
            <a:endParaRPr lang="zh-CN" altLang="en-US" sz="2800" b="1" dirty="0" smtClean="0">
              <a:solidFill>
                <a:srgbClr val="FF0000"/>
              </a:solidFill>
              <a:latin typeface="楷体" panose="02010609060101010101" pitchFamily="49" charset="-122"/>
              <a:ea typeface="楷体" panose="02010609060101010101" pitchFamily="49" charset="-122"/>
              <a:sym typeface="+mn-ea"/>
            </a:endParaRPr>
          </a:p>
          <a:p>
            <a:pPr marL="0" algn="ctr">
              <a:buNone/>
            </a:pPr>
            <a:endParaRPr lang="zh-CN" altLang="en-US" sz="2800" b="1" dirty="0" smtClean="0">
              <a:solidFill>
                <a:srgbClr val="FF0000"/>
              </a:solidFill>
              <a:latin typeface="楷体" panose="02010609060101010101" pitchFamily="49" charset="-122"/>
              <a:ea typeface="楷体" panose="02010609060101010101" pitchFamily="49" charset="-122"/>
              <a:cs typeface="+mn-ea"/>
            </a:endParaRPr>
          </a:p>
        </p:txBody>
      </p:sp>
      <p:pic>
        <p:nvPicPr>
          <p:cNvPr id="6146" name="Picture 4" descr="世界十大古都长安第九(3)"/>
          <p:cNvPicPr>
            <a:picLocks noChangeAspect="1"/>
          </p:cNvPicPr>
          <p:nvPr/>
        </p:nvPicPr>
        <p:blipFill>
          <a:blip r:embed="rId1">
            <a:lum contrast="12000"/>
          </a:blip>
          <a:stretch>
            <a:fillRect/>
          </a:stretch>
        </p:blipFill>
        <p:spPr>
          <a:xfrm>
            <a:off x="1241425" y="2580640"/>
            <a:ext cx="6778625" cy="3637915"/>
          </a:xfrm>
          <a:prstGeom prst="rect">
            <a:avLst/>
          </a:prstGeom>
          <a:noFill/>
          <a:ln w="9525">
            <a:noFill/>
          </a:ln>
        </p:spPr>
      </p:pic>
      <p:graphicFrame>
        <p:nvGraphicFramePr>
          <p:cNvPr id="11272" name="对象 5"/>
          <p:cNvGraphicFramePr/>
          <p:nvPr/>
        </p:nvGraphicFramePr>
        <p:xfrm>
          <a:off x="1241425" y="619760"/>
          <a:ext cx="593090" cy="534670"/>
        </p:xfrm>
        <a:graphic>
          <a:graphicData uri="http://schemas.openxmlformats.org/presentationml/2006/ole">
            <mc:AlternateContent xmlns:mc="http://schemas.openxmlformats.org/markup-compatibility/2006">
              <mc:Choice xmlns:v="urn:schemas-microsoft-com:vml" Requires="v">
                <p:oleObj spid="_x0000_s3076" name="" r:id="rId2" imgW="341630" imgH="316865" progId="Photoshop.Image.8">
                  <p:embed/>
                </p:oleObj>
              </mc:Choice>
              <mc:Fallback>
                <p:oleObj name="" r:id="rId2" imgW="341630" imgH="316865" progId="Photoshop.Image.8">
                  <p:embed/>
                  <p:pic>
                    <p:nvPicPr>
                      <p:cNvPr id="0" name="图片 3075"/>
                      <p:cNvPicPr/>
                      <p:nvPr/>
                    </p:nvPicPr>
                    <p:blipFill>
                      <a:blip r:embed="rId3"/>
                      <a:stretch>
                        <a:fillRect/>
                      </a:stretch>
                    </p:blipFill>
                    <p:spPr>
                      <a:xfrm>
                        <a:off x="1241425" y="619760"/>
                        <a:ext cx="593090" cy="534670"/>
                      </a:xfrm>
                      <a:prstGeom prst="rect">
                        <a:avLst/>
                      </a:prstGeom>
                      <a:noFill/>
                      <a:ln w="38100">
                        <a:noFill/>
                        <a:miter/>
                      </a:ln>
                    </p:spPr>
                  </p:pic>
                </p:oleObj>
              </mc:Fallback>
            </mc:AlternateContent>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麦加清真寺"/>
          <p:cNvPicPr>
            <a:picLocks noChangeAspect="1"/>
          </p:cNvPicPr>
          <p:nvPr/>
        </p:nvPicPr>
        <p:blipFill>
          <a:blip r:embed="rId1">
            <a:lum bright="-6000" contrast="6000"/>
          </a:blip>
          <a:stretch>
            <a:fillRect/>
          </a:stretch>
        </p:blipFill>
        <p:spPr>
          <a:xfrm>
            <a:off x="247650" y="2124710"/>
            <a:ext cx="4122420" cy="2977515"/>
          </a:xfrm>
          <a:prstGeom prst="rect">
            <a:avLst/>
          </a:prstGeom>
          <a:noFill/>
          <a:ln w="9525">
            <a:noFill/>
          </a:ln>
        </p:spPr>
      </p:pic>
      <p:sp>
        <p:nvSpPr>
          <p:cNvPr id="48132" name="Text Box 4"/>
          <p:cNvSpPr txBox="1"/>
          <p:nvPr/>
        </p:nvSpPr>
        <p:spPr>
          <a:xfrm>
            <a:off x="588645" y="5671820"/>
            <a:ext cx="3315970" cy="414020"/>
          </a:xfrm>
          <a:prstGeom prst="rect">
            <a:avLst/>
          </a:prstGeom>
          <a:noFill/>
          <a:ln w="9525">
            <a:noFill/>
            <a:miter/>
          </a:ln>
        </p:spPr>
        <p:txBody>
          <a:bodyPr vert="horz" wrap="square">
            <a:spAutoFit/>
          </a:bodyPr>
          <a:lstStyle/>
          <a:p>
            <a:pPr marR="0" algn="l" defTabSz="914400">
              <a:buClrTx/>
              <a:buSzTx/>
              <a:buFont typeface="Arial" panose="020B0604020202020204" pitchFamily="34" charset="0"/>
              <a:buNone/>
              <a:defRPr/>
            </a:pPr>
            <a:r>
              <a:rPr kumimoji="0" lang="zh-CN" altLang="en-US" sz="2100" b="1" kern="1200" cap="none" spc="0" normalizeH="0" baseline="0" noProof="1">
                <a:solidFill>
                  <a:srgbClr val="009900"/>
                </a:solidFill>
                <a:effectLst>
                  <a:outerShdw blurRad="38100" dist="38100" dir="2700000">
                    <a:srgbClr val="000000"/>
                  </a:outerShdw>
                </a:effectLst>
                <a:latin typeface="+mn-ea"/>
                <a:ea typeface="+mn-ea"/>
                <a:cs typeface="+mn-ea"/>
              </a:rPr>
              <a:t>麦加大清真寺</a:t>
            </a:r>
            <a:r>
              <a:rPr kumimoji="0" lang="zh-CN" altLang="en-US" sz="2100" b="1" kern="1200" cap="none" spc="0" normalizeH="0" baseline="0" noProof="1">
                <a:solidFill>
                  <a:srgbClr val="009900"/>
                </a:solidFill>
                <a:effectLst>
                  <a:outerShdw blurRad="38100" dist="38100" dir="2700000">
                    <a:srgbClr val="000000"/>
                  </a:outerShdw>
                </a:effectLst>
                <a:latin typeface="+mn-ea"/>
                <a:ea typeface="+mn-ea"/>
                <a:cs typeface="+mn-cs"/>
              </a:rPr>
              <a:t>克尔白古庙</a:t>
            </a:r>
            <a:endParaRPr kumimoji="0" lang="zh-CN" altLang="en-US" sz="2100" b="1" kern="1200" cap="none" spc="0" normalizeH="0" baseline="0" noProof="1">
              <a:solidFill>
                <a:srgbClr val="009900"/>
              </a:solidFill>
              <a:effectLst>
                <a:outerShdw blurRad="38100" dist="38100" dir="2700000">
                  <a:srgbClr val="000000"/>
                </a:outerShdw>
              </a:effectLst>
              <a:latin typeface="+mn-ea"/>
              <a:ea typeface="+mn-ea"/>
              <a:cs typeface="+mn-cs"/>
            </a:endParaRPr>
          </a:p>
        </p:txBody>
      </p:sp>
      <p:sp>
        <p:nvSpPr>
          <p:cNvPr id="7" name="文本框 6"/>
          <p:cNvSpPr txBox="1"/>
          <p:nvPr/>
        </p:nvSpPr>
        <p:spPr>
          <a:xfrm>
            <a:off x="4514215" y="1762760"/>
            <a:ext cx="4402455" cy="4154170"/>
          </a:xfrm>
          <a:prstGeom prst="rect">
            <a:avLst/>
          </a:prstGeom>
          <a:solidFill>
            <a:schemeClr val="bg1"/>
          </a:solidFill>
          <a:ln w="3175">
            <a:solidFill>
              <a:srgbClr val="FF0000"/>
            </a:solidFill>
          </a:ln>
        </p:spPr>
        <p:style>
          <a:lnRef idx="2">
            <a:schemeClr val="accent5">
              <a:shade val="50000"/>
            </a:schemeClr>
          </a:lnRef>
          <a:fillRef idx="1">
            <a:schemeClr val="accent5"/>
          </a:fillRef>
          <a:effectRef idx="0">
            <a:schemeClr val="accent5"/>
          </a:effectRef>
          <a:fontRef idx="minor">
            <a:schemeClr val="lt1"/>
          </a:fontRef>
        </p:style>
        <p:txBody>
          <a:bodyPr wrap="square" rtlCol="0" anchor="t">
            <a:spAutoFit/>
          </a:bodyPr>
          <a:lstStyle/>
          <a:p>
            <a:pPr algn="l"/>
            <a:r>
              <a:rPr lang="en-US" altLang="zh-CN" sz="2000" b="1">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zh-CN" altLang="en-US" sz="2000" b="1">
                <a:solidFill>
                  <a:schemeClr val="tx1"/>
                </a:solidFill>
                <a:latin typeface="楷体" panose="02010609060101010101" pitchFamily="49" charset="-122"/>
                <a:ea typeface="楷体" panose="02010609060101010101" pitchFamily="49" charset="-122"/>
                <a:cs typeface="楷体" panose="02010609060101010101" pitchFamily="49" charset="-122"/>
              </a:rPr>
              <a:t>天阙即朝堂，又曰天房，盖造物设之以作万方朝向者也。</a:t>
            </a:r>
            <a:endParaRPr lang="zh-CN" altLang="en-US" sz="200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algn="l"/>
            <a:r>
              <a:rPr lang="zh-CN" altLang="en-US" sz="2000" b="1">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zh-CN" altLang="en-US" sz="20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清）刘智《天方典礼》</a:t>
            </a:r>
            <a:endParaRPr lang="zh-CN" altLang="en-US" sz="20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a:p>
            <a:pPr algn="l"/>
            <a:endParaRPr lang="zh-CN" altLang="en-US" sz="12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a:p>
            <a:pPr marL="0" algn="l">
              <a:lnSpc>
                <a:spcPct val="100000"/>
              </a:lnSpc>
              <a:buNone/>
            </a:pPr>
            <a:r>
              <a:rPr lang="zh-CN" altLang="en-US" sz="20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穆罕默德的确实是一位智慧者、能言善辩者，他以《古兰经》的绝文，战胜了一般知识分子，以宝剑战胜了一般敌人，以往、现在、将来。</a:t>
            </a:r>
            <a:endParaRPr lang="zh-CN" altLang="en-US" sz="200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algn="l">
              <a:lnSpc>
                <a:spcPct val="100000"/>
              </a:lnSpc>
              <a:buNone/>
            </a:pPr>
            <a:r>
              <a:rPr lang="zh-CN" altLang="en-US" sz="20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——（德）歌德</a:t>
            </a:r>
            <a:endParaRPr lang="zh-CN" altLang="en-US" sz="200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algn="l">
              <a:lnSpc>
                <a:spcPct val="100000"/>
              </a:lnSpc>
              <a:buNone/>
            </a:pPr>
            <a:endParaRPr lang="zh-CN" altLang="en-US" sz="120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marL="0" algn="l">
              <a:lnSpc>
                <a:spcPct val="100000"/>
              </a:lnSpc>
              <a:buNone/>
            </a:pPr>
            <a:r>
              <a:rPr lang="zh-CN" altLang="en-US" sz="20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如果以对事态发展的影响为标准，那么，穆罕默德无疑是历史上的一位巨人．　 　　　　　　　　　　　　　   —— （美）斯塔夫里阿诺斯　</a:t>
            </a:r>
            <a:endParaRPr lang="zh-CN" altLang="en-US" sz="20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21" name="标题 20"/>
          <p:cNvSpPr txBox="1"/>
          <p:nvPr/>
        </p:nvSpPr>
        <p:spPr>
          <a:xfrm>
            <a:off x="7620" y="-8255"/>
            <a:ext cx="2942590" cy="762000"/>
          </a:xfrm>
          <a:prstGeom prst="rect">
            <a:avLst/>
          </a:prstGeom>
          <a:solidFill>
            <a:srgbClr val="990099"/>
          </a:solidFill>
          <a:ln w="9525">
            <a:solidFill>
              <a:srgbClr val="FFFF00"/>
            </a:solidFill>
            <a:miter/>
          </a:ln>
        </p:spPr>
        <p:txBody>
          <a:bodyPr anchor="ctr"/>
          <a:lstStyle>
            <a:lvl1pPr marL="0" lvl="0" indent="0" algn="ctr" defTabSz="914400" eaLnBrk="1" fontAlgn="base" latinLnBrk="0" hangingPunct="1">
              <a:spcBef>
                <a:spcPct val="0"/>
              </a:spcBef>
              <a:spcAft>
                <a:spcPct val="0"/>
              </a:spcAft>
              <a:buClr>
                <a:srgbClr val="000000"/>
              </a:buClr>
              <a:buNone/>
              <a:defRPr sz="4400" b="0" i="0" u="none" kern="1200" baseline="0">
                <a:solidFill>
                  <a:schemeClr val="tx2"/>
                </a:solidFill>
                <a:latin typeface="+mj-lt"/>
                <a:ea typeface="+mj-ea"/>
                <a:cs typeface="+mj-cs"/>
              </a:defRPr>
            </a:lvl1pPr>
          </a:lstStyle>
          <a:p>
            <a:pPr lvl="0" fontAlgn="base">
              <a:spcBef>
                <a:spcPct val="50000"/>
              </a:spcBef>
            </a:pPr>
            <a:r>
              <a:rPr lang="zh-CN" altLang="en-US" sz="3400" b="1" dirty="0" smtClean="0">
                <a:solidFill>
                  <a:srgbClr val="FFFF00"/>
                </a:solidFill>
                <a:latin typeface="楷体" panose="02010609060101010101" pitchFamily="49" charset="-122"/>
                <a:ea typeface="楷体" panose="02010609060101010101" pitchFamily="49" charset="-122"/>
                <a:sym typeface="+mn-ea"/>
              </a:rPr>
              <a:t>阿拉伯帝国</a:t>
            </a:r>
            <a:endParaRPr lang="zh-CN" altLang="en-US" sz="3400" b="1" strike="noStrike" noProof="1" dirty="0" smtClean="0">
              <a:solidFill>
                <a:srgbClr val="FFFF00"/>
              </a:solidFill>
              <a:effectLst>
                <a:outerShdw blurRad="38100" dist="38100" dir="2700000">
                  <a:srgbClr val="C0C0C0"/>
                </a:outerShdw>
              </a:effectLst>
              <a:latin typeface="楷体" panose="02010609060101010101" pitchFamily="49" charset="-122"/>
              <a:ea typeface="楷体" panose="02010609060101010101" pitchFamily="49" charset="-122"/>
              <a:sym typeface="+mn-ea"/>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down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6" name="Text Box 2"/>
          <p:cNvSpPr txBox="1"/>
          <p:nvPr/>
        </p:nvSpPr>
        <p:spPr>
          <a:xfrm>
            <a:off x="927735" y="913130"/>
            <a:ext cx="7740650" cy="583565"/>
          </a:xfrm>
          <a:prstGeom prst="rect">
            <a:avLst/>
          </a:prstGeom>
          <a:noFill/>
          <a:ln w="9525">
            <a:noFill/>
          </a:ln>
        </p:spPr>
        <p:txBody>
          <a:bodyPr>
            <a:spAutoFit/>
          </a:bodyPr>
          <a:p>
            <a:r>
              <a:rPr lang="zh-CN" altLang="en-US" sz="3200" b="1" dirty="0">
                <a:solidFill>
                  <a:srgbClr val="0000FF"/>
                </a:solidFill>
                <a:latin typeface="Times New Roman" panose="02020603050405020304" pitchFamily="18" charset="0"/>
              </a:rPr>
              <a:t>阿拉伯半岛统一与伊斯兰教的关系</a:t>
            </a:r>
            <a:endParaRPr lang="zh-CN" altLang="en-US" sz="3200" b="1" dirty="0">
              <a:solidFill>
                <a:srgbClr val="0000FF"/>
              </a:solidFill>
              <a:latin typeface="Times New Roman" panose="02020603050405020304" pitchFamily="18" charset="0"/>
            </a:endParaRPr>
          </a:p>
        </p:txBody>
      </p:sp>
      <p:sp>
        <p:nvSpPr>
          <p:cNvPr id="15362" name="Text Box 1026"/>
          <p:cNvSpPr txBox="1"/>
          <p:nvPr/>
        </p:nvSpPr>
        <p:spPr>
          <a:xfrm>
            <a:off x="474980" y="4305935"/>
            <a:ext cx="8193405" cy="1863725"/>
          </a:xfrm>
          <a:prstGeom prst="rect">
            <a:avLst/>
          </a:prstGeom>
          <a:noFill/>
          <a:ln w="9525">
            <a:solidFill>
              <a:srgbClr val="00B050"/>
            </a:solidFill>
          </a:ln>
        </p:spPr>
        <p:txBody>
          <a:bodyPr wrap="square">
            <a:spAutoFit/>
          </a:bodyPr>
          <a:lstStyle>
            <a:lvl1pPr marL="342900" lvl="0" indent="-342900" algn="l" defTabSz="914400" rtl="0" eaLnBrk="1" fontAlgn="base" latinLnBrk="0" hangingPunct="1">
              <a:lnSpc>
                <a:spcPct val="100000"/>
              </a:lnSpc>
              <a:spcBef>
                <a:spcPct val="20000"/>
              </a:spcBef>
              <a:spcAft>
                <a:spcPct val="0"/>
              </a:spcAft>
              <a:buChar char="•"/>
              <a:defRPr sz="32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5pPr>
          </a:lstStyle>
          <a:p>
            <a:pPr marL="0" lvl="0" algn="l">
              <a:lnSpc>
                <a:spcPct val="100000"/>
              </a:lnSpc>
              <a:buClr>
                <a:srgbClr val="FF0000"/>
              </a:buClr>
              <a:buFont typeface="Wingdings" panose="05000000000000000000" charset="0"/>
              <a:buChar char="l"/>
            </a:pPr>
            <a:r>
              <a:rPr lang="zh-CN" altLang="en-US" sz="1800" dirty="0">
                <a:latin typeface="宋体" panose="02010600030101010101" pitchFamily="2" charset="-122"/>
                <a:cs typeface="+mn-ea"/>
                <a:sym typeface="+mn-ea"/>
              </a:rPr>
              <a:t>伊斯兰教创立和传播的过程就是阿拉伯半岛统一、阿拉伯国家建立、扩张的过程；</a:t>
            </a:r>
            <a:endParaRPr lang="zh-CN" altLang="en-US" sz="1800" dirty="0">
              <a:latin typeface="宋体" panose="02010600030101010101" pitchFamily="2" charset="-122"/>
              <a:cs typeface="+mn-ea"/>
              <a:sym typeface="+mn-ea"/>
            </a:endParaRPr>
          </a:p>
          <a:p>
            <a:pPr marL="0" lvl="0" algn="l">
              <a:lnSpc>
                <a:spcPct val="100000"/>
              </a:lnSpc>
              <a:buClr>
                <a:srgbClr val="FF0000"/>
              </a:buClr>
              <a:buFont typeface="Wingdings" panose="05000000000000000000" charset="0"/>
              <a:buChar char="l"/>
            </a:pPr>
            <a:r>
              <a:rPr lang="zh-CN" altLang="en-US" sz="1800" dirty="0">
                <a:latin typeface="宋体" panose="02010600030101010101" pitchFamily="2" charset="-122"/>
                <a:cs typeface="+mn-ea"/>
                <a:sym typeface="+mn-ea"/>
              </a:rPr>
              <a:t>伊斯兰教是一种宗教、行政、军事三位一体的组织,为统一国家的形成提供了组织形式；</a:t>
            </a:r>
            <a:endParaRPr lang="zh-CN" altLang="en-US" sz="1800" dirty="0">
              <a:latin typeface="宋体" panose="02010600030101010101" pitchFamily="2" charset="-122"/>
              <a:cs typeface="+mn-ea"/>
              <a:sym typeface="+mn-ea"/>
            </a:endParaRPr>
          </a:p>
          <a:p>
            <a:pPr marL="0" lvl="0" algn="l">
              <a:lnSpc>
                <a:spcPct val="100000"/>
              </a:lnSpc>
              <a:buClr>
                <a:srgbClr val="FF0000"/>
              </a:buClr>
              <a:buFont typeface="Wingdings" panose="05000000000000000000" charset="0"/>
              <a:buChar char="l"/>
            </a:pPr>
            <a:r>
              <a:rPr lang="zh-CN" altLang="en-US" sz="1800" dirty="0">
                <a:latin typeface="宋体" panose="02010600030101010101" pitchFamily="2" charset="-122"/>
                <a:cs typeface="+mn-ea"/>
                <a:sym typeface="+mn-ea"/>
              </a:rPr>
              <a:t>阿拉伯帝国最高统治者掌握政治、军事和宗教大权，下设宰相、枢密院、财政部。</a:t>
            </a:r>
            <a:endParaRPr lang="zh-CN" altLang="en-US" sz="1800" dirty="0">
              <a:latin typeface="宋体" panose="02010600030101010101" pitchFamily="2" charset="-122"/>
              <a:cs typeface="+mn-ea"/>
              <a:sym typeface="+mn-ea"/>
            </a:endParaRPr>
          </a:p>
        </p:txBody>
      </p:sp>
      <p:sp>
        <p:nvSpPr>
          <p:cNvPr id="4" name="文本框 1"/>
          <p:cNvSpPr txBox="1"/>
          <p:nvPr/>
        </p:nvSpPr>
        <p:spPr>
          <a:xfrm>
            <a:off x="474980" y="1704340"/>
            <a:ext cx="4462780" cy="2368550"/>
          </a:xfrm>
          <a:prstGeom prst="rect">
            <a:avLst/>
          </a:prstGeom>
          <a:noFill/>
          <a:ln w="19050">
            <a:solidFill>
              <a:srgbClr val="FF0000"/>
            </a:solidFill>
            <a:prstDash val="sysDash"/>
          </a:ln>
        </p:spPr>
        <p:txBody>
          <a:bodyPr wrap="square" anchor="t">
            <a:spAutoFit/>
          </a:bodyPr>
          <a:p>
            <a:pPr algn="l"/>
            <a:r>
              <a:rPr lang="en-US" altLang="zh-CN" sz="1600" b="1">
                <a:solidFill>
                  <a:schemeClr val="tx1"/>
                </a:solidFill>
                <a:latin typeface="微软雅黑" panose="020B0503020204020204" pitchFamily="34" charset="-122"/>
                <a:ea typeface="微软雅黑" panose="020B0503020204020204" pitchFamily="34" charset="-122"/>
              </a:rPr>
              <a:t>     </a:t>
            </a:r>
            <a:r>
              <a:rPr lang="zh-CN" altLang="en-US" sz="1600" b="1">
                <a:solidFill>
                  <a:schemeClr val="tx1"/>
                </a:solidFill>
                <a:latin typeface="微软雅黑" panose="020B0503020204020204" pitchFamily="34" charset="-122"/>
                <a:ea typeface="微软雅黑" panose="020B0503020204020204" pitchFamily="34" charset="-122"/>
              </a:rPr>
              <a:t>材料一</a:t>
            </a:r>
            <a:r>
              <a:rPr lang="en-US" altLang="zh-CN" sz="1600" b="1">
                <a:solidFill>
                  <a:schemeClr val="tx1"/>
                </a:solidFill>
                <a:latin typeface="微软雅黑" panose="020B0503020204020204" pitchFamily="34" charset="-122"/>
                <a:ea typeface="微软雅黑" panose="020B0503020204020204" pitchFamily="34" charset="-122"/>
              </a:rPr>
              <a:t>   </a:t>
            </a:r>
            <a:r>
              <a:rPr lang="zh-CN" altLang="en-US" sz="1600" b="1">
                <a:solidFill>
                  <a:schemeClr val="tx1"/>
                </a:solidFill>
                <a:latin typeface="微软雅黑" panose="020B0503020204020204" pitchFamily="34" charset="-122"/>
                <a:ea typeface="微软雅黑" panose="020B0503020204020204" pitchFamily="34" charset="-122"/>
              </a:rPr>
              <a:t>阿拉伯人</a:t>
            </a:r>
            <a:r>
              <a:rPr lang="zh-CN" altLang="en-US" sz="1600" b="1" dirty="0">
                <a:solidFill>
                  <a:schemeClr val="tx1"/>
                </a:solidFill>
                <a:latin typeface="微软雅黑" panose="020B0503020204020204" pitchFamily="34" charset="-122"/>
                <a:ea typeface="微软雅黑" panose="020B0503020204020204" pitchFamily="34" charset="-122"/>
                <a:sym typeface="+mn-ea"/>
              </a:rPr>
              <a:t>一手拿古兰经，一手执剑，</a:t>
            </a:r>
            <a:r>
              <a:rPr lang="zh-CN" altLang="en-US" sz="1600" b="1">
                <a:solidFill>
                  <a:schemeClr val="tx1"/>
                </a:solidFill>
                <a:latin typeface="微软雅黑" panose="020B0503020204020204" pitchFamily="34" charset="-122"/>
                <a:ea typeface="微软雅黑" panose="020B0503020204020204" pitchFamily="34" charset="-122"/>
              </a:rPr>
              <a:t>向外扩张，到</a:t>
            </a:r>
            <a:r>
              <a:rPr lang="en-US" altLang="zh-CN" sz="1600" b="1">
                <a:solidFill>
                  <a:schemeClr val="tx1"/>
                </a:solidFill>
                <a:latin typeface="微软雅黑" panose="020B0503020204020204" pitchFamily="34" charset="-122"/>
                <a:ea typeface="微软雅黑" panose="020B0503020204020204" pitchFamily="34" charset="-122"/>
              </a:rPr>
              <a:t>8</a:t>
            </a:r>
            <a:r>
              <a:rPr lang="zh-CN" altLang="en-US" sz="1600" b="1">
                <a:solidFill>
                  <a:schemeClr val="tx1"/>
                </a:solidFill>
                <a:latin typeface="微软雅黑" panose="020B0503020204020204" pitchFamily="34" charset="-122"/>
                <a:ea typeface="微软雅黑" panose="020B0503020204020204" pitchFamily="34" charset="-122"/>
              </a:rPr>
              <a:t>世</a:t>
            </a:r>
            <a:r>
              <a:rPr lang="en-US" altLang="zh-CN" sz="1600" b="1">
                <a:solidFill>
                  <a:schemeClr val="tx1"/>
                </a:solidFill>
                <a:latin typeface="微软雅黑" panose="020B0503020204020204" pitchFamily="34" charset="-122"/>
                <a:ea typeface="微软雅黑" panose="020B0503020204020204" pitchFamily="34" charset="-122"/>
                <a:cs typeface="+mn-ea"/>
              </a:rPr>
              <a:t>纪中期，阿拉伯国家成为横跨亚、非、欧的洲际大帝国。</a:t>
            </a:r>
            <a:endParaRPr lang="en-US" altLang="zh-CN" sz="1600" b="1">
              <a:solidFill>
                <a:schemeClr val="tx1"/>
              </a:solidFill>
              <a:latin typeface="微软雅黑" panose="020B0503020204020204" pitchFamily="34" charset="-122"/>
              <a:ea typeface="微软雅黑" panose="020B0503020204020204" pitchFamily="34" charset="-122"/>
              <a:cs typeface="+mn-ea"/>
            </a:endParaRPr>
          </a:p>
          <a:p>
            <a:pPr algn="l"/>
            <a:endParaRPr lang="en-US" altLang="zh-CN" sz="1600" b="1">
              <a:solidFill>
                <a:schemeClr val="tx1"/>
              </a:solidFill>
              <a:latin typeface="微软雅黑" panose="020B0503020204020204" pitchFamily="34" charset="-122"/>
              <a:ea typeface="微软雅黑" panose="020B0503020204020204" pitchFamily="34" charset="-122"/>
              <a:cs typeface="+mn-ea"/>
              <a:sym typeface="宋体" panose="02010600030101010101" pitchFamily="2" charset="-122"/>
            </a:endParaRPr>
          </a:p>
          <a:p>
            <a:pPr>
              <a:spcBef>
                <a:spcPct val="50000"/>
              </a:spcBef>
            </a:pPr>
            <a:r>
              <a:rPr lang="zh-CN" altLang="en-US" sz="16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mn-ea"/>
              </a:rPr>
              <a:t>    材料二  我们的宗教和我们的帝国是一对阿拉伯孪生兄弟 。</a:t>
            </a:r>
            <a:endParaRPr lang="zh-CN" altLang="en-US" sz="16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pPr>
              <a:spcBef>
                <a:spcPct val="50000"/>
              </a:spcBef>
            </a:pPr>
            <a:r>
              <a:rPr lang="zh-CN" altLang="en-US" sz="16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16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en-US" sz="1600" b="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mn-ea"/>
              </a:rPr>
              <a:t>古代穆斯林作家   比鲁尼</a:t>
            </a:r>
            <a:endParaRPr lang="zh-CN" altLang="en-US" sz="20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b="1" dirty="0">
              <a:solidFill>
                <a:srgbClr val="3434F6"/>
              </a:solidFill>
              <a:latin typeface="微软雅黑" panose="020B0503020204020204" pitchFamily="34" charset="-122"/>
              <a:ea typeface="微软雅黑" panose="020B0503020204020204" pitchFamily="34" charset="-122"/>
              <a:sym typeface="宋体" panose="02010600030101010101" pitchFamily="2" charset="-122"/>
            </a:endParaRPr>
          </a:p>
        </p:txBody>
      </p:sp>
      <p:pic>
        <p:nvPicPr>
          <p:cNvPr id="52229" name="图片 52228" descr="0_01"/>
          <p:cNvPicPr>
            <a:picLocks noChangeAspect="1"/>
          </p:cNvPicPr>
          <p:nvPr/>
        </p:nvPicPr>
        <p:blipFill>
          <a:blip r:embed="rId1"/>
          <a:stretch>
            <a:fillRect/>
          </a:stretch>
        </p:blipFill>
        <p:spPr>
          <a:xfrm>
            <a:off x="5126355" y="1737995"/>
            <a:ext cx="3662680" cy="2334895"/>
          </a:xfrm>
          <a:prstGeom prst="rect">
            <a:avLst/>
          </a:prstGeom>
          <a:noFill/>
          <a:ln w="9525">
            <a:noFill/>
          </a:ln>
        </p:spPr>
      </p:pic>
      <p:sp>
        <p:nvSpPr>
          <p:cNvPr id="21" name="标题 20"/>
          <p:cNvSpPr txBox="1"/>
          <p:nvPr/>
        </p:nvSpPr>
        <p:spPr>
          <a:xfrm>
            <a:off x="7620" y="-8255"/>
            <a:ext cx="2942590" cy="762000"/>
          </a:xfrm>
          <a:prstGeom prst="rect">
            <a:avLst/>
          </a:prstGeom>
          <a:solidFill>
            <a:srgbClr val="990099"/>
          </a:solidFill>
          <a:ln w="9525">
            <a:solidFill>
              <a:srgbClr val="FFFF00"/>
            </a:solidFill>
            <a:miter/>
          </a:ln>
        </p:spPr>
        <p:txBody>
          <a:bodyPr anchor="ctr"/>
          <a:lstStyle>
            <a:lvl1pPr marL="0" lvl="0" indent="0" algn="ctr" defTabSz="914400" eaLnBrk="1" fontAlgn="base" latinLnBrk="0" hangingPunct="1">
              <a:spcBef>
                <a:spcPct val="0"/>
              </a:spcBef>
              <a:spcAft>
                <a:spcPct val="0"/>
              </a:spcAft>
              <a:buClr>
                <a:srgbClr val="000000"/>
              </a:buClr>
              <a:buNone/>
              <a:defRPr sz="4400" b="0" i="0" u="none" kern="1200" baseline="0">
                <a:solidFill>
                  <a:schemeClr val="tx2"/>
                </a:solidFill>
                <a:latin typeface="+mj-lt"/>
                <a:ea typeface="+mj-ea"/>
                <a:cs typeface="+mj-cs"/>
              </a:defRPr>
            </a:lvl1pPr>
          </a:lstStyle>
          <a:p>
            <a:pPr lvl="0" fontAlgn="base">
              <a:spcBef>
                <a:spcPct val="50000"/>
              </a:spcBef>
            </a:pPr>
            <a:r>
              <a:rPr lang="zh-CN" altLang="en-US" sz="3400" b="1" dirty="0" smtClean="0">
                <a:solidFill>
                  <a:srgbClr val="FFFF00"/>
                </a:solidFill>
                <a:latin typeface="楷体" panose="02010609060101010101" pitchFamily="49" charset="-122"/>
                <a:ea typeface="楷体" panose="02010609060101010101" pitchFamily="49" charset="-122"/>
                <a:sym typeface="+mn-ea"/>
              </a:rPr>
              <a:t>阿拉伯帝国</a:t>
            </a:r>
            <a:endParaRPr lang="zh-CN" altLang="en-US" sz="3400" b="1" strike="noStrike" noProof="1" dirty="0" smtClean="0">
              <a:solidFill>
                <a:srgbClr val="FFFF00"/>
              </a:solidFill>
              <a:effectLst>
                <a:outerShdw blurRad="38100" dist="38100" dir="2700000">
                  <a:srgbClr val="C0C0C0"/>
                </a:outerShdw>
              </a:effectLst>
              <a:latin typeface="楷体" panose="02010609060101010101" pitchFamily="49" charset="-122"/>
              <a:ea typeface="楷体" panose="02010609060101010101" pitchFamily="49"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strips(downLeft)">
                                      <p:cBhvr>
                                        <p:cTn id="7" dur="50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4397" name="图片 144396" descr="7"/>
          <p:cNvPicPr>
            <a:picLocks noChangeAspect="1"/>
          </p:cNvPicPr>
          <p:nvPr/>
        </p:nvPicPr>
        <p:blipFill>
          <a:blip r:embed="rId1" cstate="print"/>
          <a:srcRect r="-67" b="28403"/>
          <a:stretch>
            <a:fillRect/>
          </a:stretch>
        </p:blipFill>
        <p:spPr>
          <a:xfrm>
            <a:off x="3469005" y="1924050"/>
            <a:ext cx="5674995" cy="3593465"/>
          </a:xfrm>
          <a:prstGeom prst="rect">
            <a:avLst/>
          </a:prstGeom>
          <a:noFill/>
          <a:ln w="9525" cap="flat" cmpd="sng">
            <a:solidFill>
              <a:srgbClr val="FF0000"/>
            </a:solidFill>
            <a:prstDash val="solid"/>
            <a:miter/>
            <a:headEnd type="none" w="med" len="med"/>
            <a:tailEnd type="none" w="med" len="med"/>
          </a:ln>
        </p:spPr>
      </p:pic>
      <p:sp>
        <p:nvSpPr>
          <p:cNvPr id="10" name="任意多边形 9"/>
          <p:cNvSpPr/>
          <p:nvPr/>
        </p:nvSpPr>
        <p:spPr>
          <a:xfrm>
            <a:off x="6453188" y="4165441"/>
            <a:ext cx="1645444" cy="1679258"/>
          </a:xfrm>
          <a:custGeom>
            <a:avLst/>
            <a:gdLst>
              <a:gd name="connisteX0" fmla="*/ 56614 w 2193816"/>
              <a:gd name="connsiteY0" fmla="*/ 145016 h 2238762"/>
              <a:gd name="connisteX1" fmla="*/ 111224 w 2193816"/>
              <a:gd name="connsiteY1" fmla="*/ 90406 h 2238762"/>
              <a:gd name="connisteX2" fmla="*/ 248384 w 2193816"/>
              <a:gd name="connsiteY2" fmla="*/ 117711 h 2238762"/>
              <a:gd name="connisteX3" fmla="*/ 384909 w 2193816"/>
              <a:gd name="connsiteY3" fmla="*/ 76436 h 2238762"/>
              <a:gd name="connisteX4" fmla="*/ 480794 w 2193816"/>
              <a:gd name="connsiteY4" fmla="*/ 35161 h 2238762"/>
              <a:gd name="connisteX5" fmla="*/ 617954 w 2193816"/>
              <a:gd name="connsiteY5" fmla="*/ 62466 h 2238762"/>
              <a:gd name="connisteX6" fmla="*/ 1178659 w 2193816"/>
              <a:gd name="connsiteY6" fmla="*/ 637141 h 2238762"/>
              <a:gd name="connisteX7" fmla="*/ 1315819 w 2193816"/>
              <a:gd name="connsiteY7" fmla="*/ 719691 h 2238762"/>
              <a:gd name="connisteX8" fmla="*/ 1452344 w 2193816"/>
              <a:gd name="connsiteY8" fmla="*/ 788271 h 2238762"/>
              <a:gd name="connisteX9" fmla="*/ 1739999 w 2193816"/>
              <a:gd name="connsiteY9" fmla="*/ 938766 h 2238762"/>
              <a:gd name="connisteX10" fmla="*/ 1986379 w 2193816"/>
              <a:gd name="connsiteY10" fmla="*/ 1047986 h 2238762"/>
              <a:gd name="connisteX11" fmla="*/ 2191484 w 2193816"/>
              <a:gd name="connsiteY11" fmla="*/ 1239756 h 2238762"/>
              <a:gd name="connisteX12" fmla="*/ 2068294 w 2193816"/>
              <a:gd name="connsiteY12" fmla="*/ 1444861 h 2238762"/>
              <a:gd name="connisteX13" fmla="*/ 1863189 w 2193816"/>
              <a:gd name="connsiteY13" fmla="*/ 1622661 h 2238762"/>
              <a:gd name="connisteX14" fmla="*/ 1548229 w 2193816"/>
              <a:gd name="connsiteY14" fmla="*/ 1841736 h 2238762"/>
              <a:gd name="connisteX15" fmla="*/ 1370429 w 2193816"/>
              <a:gd name="connsiteY15" fmla="*/ 2005566 h 2238762"/>
              <a:gd name="connisteX16" fmla="*/ 1205964 w 2193816"/>
              <a:gd name="connsiteY16" fmla="*/ 2101451 h 2238762"/>
              <a:gd name="connisteX17" fmla="*/ 1096744 w 2193816"/>
              <a:gd name="connsiteY17" fmla="*/ 2184001 h 2238762"/>
              <a:gd name="connisteX18" fmla="*/ 987524 w 2193816"/>
              <a:gd name="connsiteY18" fmla="*/ 2238611 h 2238762"/>
              <a:gd name="connisteX19" fmla="*/ 918944 w 2193816"/>
              <a:gd name="connsiteY19" fmla="*/ 2170031 h 2238762"/>
              <a:gd name="connisteX20" fmla="*/ 891639 w 2193816"/>
              <a:gd name="connsiteY20" fmla="*/ 1937621 h 2238762"/>
              <a:gd name="connisteX21" fmla="*/ 877669 w 2193816"/>
              <a:gd name="connsiteY21" fmla="*/ 1704576 h 2238762"/>
              <a:gd name="connisteX22" fmla="*/ 685899 w 2193816"/>
              <a:gd name="connsiteY22" fmla="*/ 1486136 h 2238762"/>
              <a:gd name="connisteX23" fmla="*/ 658594 w 2193816"/>
              <a:gd name="connsiteY23" fmla="*/ 1335006 h 2238762"/>
              <a:gd name="connisteX24" fmla="*/ 467459 w 2193816"/>
              <a:gd name="connsiteY24" fmla="*/ 1171176 h 2238762"/>
              <a:gd name="connisteX25" fmla="*/ 398879 w 2193816"/>
              <a:gd name="connsiteY25" fmla="*/ 910826 h 2238762"/>
              <a:gd name="connisteX26" fmla="*/ 302994 w 2193816"/>
              <a:gd name="connsiteY26" fmla="*/ 678416 h 2238762"/>
              <a:gd name="connisteX27" fmla="*/ 221079 w 2193816"/>
              <a:gd name="connsiteY27" fmla="*/ 569196 h 2238762"/>
              <a:gd name="connisteX28" fmla="*/ 97889 w 2193816"/>
              <a:gd name="connsiteY28" fmla="*/ 322816 h 2238762"/>
              <a:gd name="connisteX29" fmla="*/ 2004 w 2193816"/>
              <a:gd name="connsiteY29" fmla="*/ 199626 h 2238762"/>
              <a:gd name="connisteX30" fmla="*/ 43279 w 2193816"/>
              <a:gd name="connsiteY30" fmla="*/ 90406 h 2238762"/>
              <a:gd name="connisteX31" fmla="*/ 83919 w 2193816"/>
              <a:gd name="connsiteY31" fmla="*/ 90406 h 2238762"/>
              <a:gd name="connisteX32" fmla="*/ 139164 w 2193816"/>
              <a:gd name="connsiteY32" fmla="*/ 90406 h 2238762"/>
              <a:gd name="connisteX33" fmla="*/ 179804 w 2193816"/>
              <a:gd name="connsiteY33" fmla="*/ 117711 h 2238762"/>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 ang="0">
                <a:pos x="connisteX24" y="connsiteY24"/>
              </a:cxn>
              <a:cxn ang="0">
                <a:pos x="connisteX25" y="connsiteY25"/>
              </a:cxn>
              <a:cxn ang="0">
                <a:pos x="connisteX26" y="connsiteY26"/>
              </a:cxn>
              <a:cxn ang="0">
                <a:pos x="connisteX27" y="connsiteY27"/>
              </a:cxn>
              <a:cxn ang="0">
                <a:pos x="connisteX28" y="connsiteY28"/>
              </a:cxn>
              <a:cxn ang="0">
                <a:pos x="connisteX29" y="connsiteY29"/>
              </a:cxn>
              <a:cxn ang="0">
                <a:pos x="connisteX30" y="connsiteY30"/>
              </a:cxn>
              <a:cxn ang="0">
                <a:pos x="connisteX31" y="connsiteY31"/>
              </a:cxn>
              <a:cxn ang="0">
                <a:pos x="connisteX32" y="connsiteY32"/>
              </a:cxn>
              <a:cxn ang="0">
                <a:pos x="connisteX33" y="connsiteY33"/>
              </a:cxn>
            </a:cxnLst>
            <a:rect l="l" t="t" r="r" b="b"/>
            <a:pathLst>
              <a:path w="2193817" h="2238763">
                <a:moveTo>
                  <a:pt x="56614" y="145016"/>
                </a:moveTo>
                <a:cubicBezTo>
                  <a:pt x="64869" y="133586"/>
                  <a:pt x="73124" y="96121"/>
                  <a:pt x="111224" y="90406"/>
                </a:cubicBezTo>
                <a:cubicBezTo>
                  <a:pt x="149324" y="84691"/>
                  <a:pt x="193774" y="120251"/>
                  <a:pt x="248384" y="117711"/>
                </a:cubicBezTo>
                <a:cubicBezTo>
                  <a:pt x="302994" y="115171"/>
                  <a:pt x="338554" y="92946"/>
                  <a:pt x="384909" y="76436"/>
                </a:cubicBezTo>
                <a:cubicBezTo>
                  <a:pt x="431264" y="59926"/>
                  <a:pt x="434439" y="37701"/>
                  <a:pt x="480794" y="35161"/>
                </a:cubicBezTo>
                <a:cubicBezTo>
                  <a:pt x="527149" y="32621"/>
                  <a:pt x="478254" y="-58184"/>
                  <a:pt x="617954" y="62466"/>
                </a:cubicBezTo>
                <a:cubicBezTo>
                  <a:pt x="757654" y="183116"/>
                  <a:pt x="1038959" y="505696"/>
                  <a:pt x="1178659" y="637141"/>
                </a:cubicBezTo>
                <a:cubicBezTo>
                  <a:pt x="1318359" y="768586"/>
                  <a:pt x="1261209" y="689211"/>
                  <a:pt x="1315819" y="719691"/>
                </a:cubicBezTo>
                <a:cubicBezTo>
                  <a:pt x="1370429" y="750171"/>
                  <a:pt x="1367254" y="744456"/>
                  <a:pt x="1452344" y="788271"/>
                </a:cubicBezTo>
                <a:cubicBezTo>
                  <a:pt x="1537434" y="832086"/>
                  <a:pt x="1633319" y="886696"/>
                  <a:pt x="1739999" y="938766"/>
                </a:cubicBezTo>
                <a:cubicBezTo>
                  <a:pt x="1846679" y="990836"/>
                  <a:pt x="1896209" y="987661"/>
                  <a:pt x="1986379" y="1047986"/>
                </a:cubicBezTo>
                <a:cubicBezTo>
                  <a:pt x="2076549" y="1108311"/>
                  <a:pt x="2174974" y="1160381"/>
                  <a:pt x="2191484" y="1239756"/>
                </a:cubicBezTo>
                <a:cubicBezTo>
                  <a:pt x="2207994" y="1319131"/>
                  <a:pt x="2133699" y="1368026"/>
                  <a:pt x="2068294" y="1444861"/>
                </a:cubicBezTo>
                <a:cubicBezTo>
                  <a:pt x="2002889" y="1521696"/>
                  <a:pt x="1967329" y="1543286"/>
                  <a:pt x="1863189" y="1622661"/>
                </a:cubicBezTo>
                <a:cubicBezTo>
                  <a:pt x="1759049" y="1702036"/>
                  <a:pt x="1646654" y="1764901"/>
                  <a:pt x="1548229" y="1841736"/>
                </a:cubicBezTo>
                <a:cubicBezTo>
                  <a:pt x="1449804" y="1918571"/>
                  <a:pt x="1439009" y="1953496"/>
                  <a:pt x="1370429" y="2005566"/>
                </a:cubicBezTo>
                <a:cubicBezTo>
                  <a:pt x="1301849" y="2057636"/>
                  <a:pt x="1260574" y="2065891"/>
                  <a:pt x="1205964" y="2101451"/>
                </a:cubicBezTo>
                <a:cubicBezTo>
                  <a:pt x="1151354" y="2137011"/>
                  <a:pt x="1140559" y="2156696"/>
                  <a:pt x="1096744" y="2184001"/>
                </a:cubicBezTo>
                <a:cubicBezTo>
                  <a:pt x="1052929" y="2211306"/>
                  <a:pt x="1023084" y="2241151"/>
                  <a:pt x="987524" y="2238611"/>
                </a:cubicBezTo>
                <a:cubicBezTo>
                  <a:pt x="951964" y="2236071"/>
                  <a:pt x="937994" y="2230356"/>
                  <a:pt x="918944" y="2170031"/>
                </a:cubicBezTo>
                <a:cubicBezTo>
                  <a:pt x="899894" y="2109706"/>
                  <a:pt x="899894" y="2030966"/>
                  <a:pt x="891639" y="1937621"/>
                </a:cubicBezTo>
                <a:cubicBezTo>
                  <a:pt x="883384" y="1844276"/>
                  <a:pt x="918944" y="1794746"/>
                  <a:pt x="877669" y="1704576"/>
                </a:cubicBezTo>
                <a:cubicBezTo>
                  <a:pt x="836394" y="1614406"/>
                  <a:pt x="729714" y="1559796"/>
                  <a:pt x="685899" y="1486136"/>
                </a:cubicBezTo>
                <a:cubicBezTo>
                  <a:pt x="642084" y="1412476"/>
                  <a:pt x="702409" y="1397871"/>
                  <a:pt x="658594" y="1335006"/>
                </a:cubicBezTo>
                <a:cubicBezTo>
                  <a:pt x="614779" y="1272141"/>
                  <a:pt x="519529" y="1256266"/>
                  <a:pt x="467459" y="1171176"/>
                </a:cubicBezTo>
                <a:cubicBezTo>
                  <a:pt x="415389" y="1086086"/>
                  <a:pt x="431899" y="1009251"/>
                  <a:pt x="398879" y="910826"/>
                </a:cubicBezTo>
                <a:cubicBezTo>
                  <a:pt x="365859" y="812401"/>
                  <a:pt x="338554" y="746996"/>
                  <a:pt x="302994" y="678416"/>
                </a:cubicBezTo>
                <a:cubicBezTo>
                  <a:pt x="267434" y="609836"/>
                  <a:pt x="262354" y="640316"/>
                  <a:pt x="221079" y="569196"/>
                </a:cubicBezTo>
                <a:cubicBezTo>
                  <a:pt x="179804" y="498076"/>
                  <a:pt x="141704" y="396476"/>
                  <a:pt x="97889" y="322816"/>
                </a:cubicBezTo>
                <a:cubicBezTo>
                  <a:pt x="54074" y="249156"/>
                  <a:pt x="12799" y="245981"/>
                  <a:pt x="2004" y="199626"/>
                </a:cubicBezTo>
                <a:cubicBezTo>
                  <a:pt x="-8791" y="153271"/>
                  <a:pt x="26769" y="111996"/>
                  <a:pt x="43279" y="90406"/>
                </a:cubicBezTo>
                <a:cubicBezTo>
                  <a:pt x="59789" y="68816"/>
                  <a:pt x="64869" y="90406"/>
                  <a:pt x="83919" y="90406"/>
                </a:cubicBezTo>
                <a:cubicBezTo>
                  <a:pt x="102969" y="90406"/>
                  <a:pt x="120114" y="84691"/>
                  <a:pt x="139164" y="90406"/>
                </a:cubicBezTo>
                <a:cubicBezTo>
                  <a:pt x="158214" y="96121"/>
                  <a:pt x="172819" y="111996"/>
                  <a:pt x="179804" y="117711"/>
                </a:cubicBezTo>
              </a:path>
            </a:pathLst>
          </a:custGeom>
          <a:solidFill>
            <a:srgbClr val="60C04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9" name="文本框 8"/>
          <p:cNvSpPr txBox="1"/>
          <p:nvPr/>
        </p:nvSpPr>
        <p:spPr>
          <a:xfrm>
            <a:off x="6407468" y="3590131"/>
            <a:ext cx="775335" cy="299085"/>
          </a:xfrm>
          <a:prstGeom prst="rect">
            <a:avLst/>
          </a:prstGeom>
          <a:noFill/>
        </p:spPr>
        <p:txBody>
          <a:bodyPr wrap="square" rtlCol="0">
            <a:spAutoFit/>
            <a:scene3d>
              <a:camera prst="orthographicFront"/>
              <a:lightRig rig="threePt" dir="t"/>
            </a:scene3d>
          </a:bodyPr>
          <a:lstStyle/>
          <a:p>
            <a:r>
              <a:rPr lang="zh-CN" altLang="en-US" sz="1350" b="1">
                <a:solidFill>
                  <a:srgbClr val="FF0000"/>
                </a:solidFill>
                <a:effectLst>
                  <a:outerShdw blurRad="38100" dist="19050" dir="2700000" algn="tl" rotWithShape="0">
                    <a:schemeClr val="dk1">
                      <a:alpha val="40000"/>
                    </a:schemeClr>
                  </a:outerShdw>
                </a:effectLst>
                <a:latin typeface="仿宋" panose="02010609060101010101" charset="-122"/>
                <a:ea typeface="仿宋" panose="02010609060101010101" charset="-122"/>
              </a:rPr>
              <a:t>叙利亚</a:t>
            </a:r>
            <a:endParaRPr lang="zh-CN" altLang="en-US" sz="1350" b="1">
              <a:solidFill>
                <a:srgbClr val="FF0000"/>
              </a:solidFill>
              <a:effectLst>
                <a:outerShdw blurRad="38100" dist="19050" dir="2700000" algn="tl" rotWithShape="0">
                  <a:schemeClr val="dk1">
                    <a:alpha val="40000"/>
                  </a:schemeClr>
                </a:outerShdw>
              </a:effectLst>
              <a:latin typeface="仿宋" panose="02010609060101010101" charset="-122"/>
              <a:ea typeface="仿宋" panose="02010609060101010101" charset="-122"/>
            </a:endParaRPr>
          </a:p>
        </p:txBody>
      </p:sp>
      <p:sp>
        <p:nvSpPr>
          <p:cNvPr id="2" name="同心圆 1"/>
          <p:cNvSpPr/>
          <p:nvPr/>
        </p:nvSpPr>
        <p:spPr>
          <a:xfrm>
            <a:off x="6768941" y="4624546"/>
            <a:ext cx="133350" cy="164306"/>
          </a:xfrm>
          <a:prstGeom prst="donut">
            <a:avLst/>
          </a:prstGeom>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solidFill>
            </a:endParaRPr>
          </a:p>
        </p:txBody>
      </p:sp>
      <p:sp>
        <p:nvSpPr>
          <p:cNvPr id="11" name="文本框 10"/>
          <p:cNvSpPr txBox="1"/>
          <p:nvPr/>
        </p:nvSpPr>
        <p:spPr>
          <a:xfrm>
            <a:off x="6919436" y="4610259"/>
            <a:ext cx="744379" cy="299085"/>
          </a:xfrm>
          <a:prstGeom prst="rect">
            <a:avLst/>
          </a:prstGeom>
          <a:noFill/>
        </p:spPr>
        <p:txBody>
          <a:bodyPr wrap="square" rtlCol="0">
            <a:spAutoFit/>
            <a:scene3d>
              <a:camera prst="orthographicFront"/>
              <a:lightRig rig="threePt" dir="t"/>
            </a:scene3d>
          </a:bodyPr>
          <a:lstStyle/>
          <a:p>
            <a:r>
              <a:rPr lang="zh-CN" altLang="en-US" sz="1350">
                <a:solidFill>
                  <a:srgbClr val="FF0000"/>
                </a:solidFill>
                <a:effectLst/>
                <a:latin typeface="方正兰亭粗黑_GBK" panose="02000000000000000000" charset="-122"/>
                <a:ea typeface="方正兰亭粗黑_GBK" panose="02000000000000000000" charset="-122"/>
              </a:rPr>
              <a:t>麦地那</a:t>
            </a:r>
            <a:endParaRPr lang="zh-CN" altLang="en-US" sz="1350">
              <a:solidFill>
                <a:srgbClr val="FF0000"/>
              </a:solidFill>
              <a:effectLst/>
              <a:latin typeface="方正兰亭粗黑_GBK" panose="02000000000000000000" charset="-122"/>
              <a:ea typeface="方正兰亭粗黑_GBK" panose="02000000000000000000" charset="-122"/>
            </a:endParaRPr>
          </a:p>
        </p:txBody>
      </p:sp>
      <p:sp>
        <p:nvSpPr>
          <p:cNvPr id="15" name="任意多边形 14"/>
          <p:cNvSpPr/>
          <p:nvPr/>
        </p:nvSpPr>
        <p:spPr>
          <a:xfrm>
            <a:off x="6688455" y="3866356"/>
            <a:ext cx="213836" cy="758190"/>
          </a:xfrm>
          <a:custGeom>
            <a:avLst/>
            <a:gdLst>
              <a:gd name="connisteX0" fmla="*/ 448521 w 448521"/>
              <a:gd name="connsiteY0" fmla="*/ 1026160 h 1026160"/>
              <a:gd name="connisteX1" fmla="*/ 325331 w 448521"/>
              <a:gd name="connsiteY1" fmla="*/ 492125 h 1026160"/>
              <a:gd name="connisteX2" fmla="*/ 134196 w 448521"/>
              <a:gd name="connsiteY2" fmla="*/ 150495 h 1026160"/>
              <a:gd name="connisteX3" fmla="*/ 11006 w 448521"/>
              <a:gd name="connsiteY3" fmla="*/ 13335 h 1026160"/>
              <a:gd name="connisteX4" fmla="*/ 11006 w 448521"/>
              <a:gd name="connsiteY4" fmla="*/ 13335 h 1026160"/>
              <a:gd name="connisteX5" fmla="*/ 11006 w 448521"/>
              <a:gd name="connsiteY5" fmla="*/ 0 h 1026160"/>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Lst>
            <a:rect l="l" t="t" r="r" b="b"/>
            <a:pathLst>
              <a:path w="448522" h="1026160">
                <a:moveTo>
                  <a:pt x="448522" y="1026160"/>
                </a:moveTo>
                <a:cubicBezTo>
                  <a:pt x="427567" y="926465"/>
                  <a:pt x="388197" y="667385"/>
                  <a:pt x="325332" y="492125"/>
                </a:cubicBezTo>
                <a:cubicBezTo>
                  <a:pt x="262467" y="316865"/>
                  <a:pt x="197062" y="246380"/>
                  <a:pt x="134197" y="150495"/>
                </a:cubicBezTo>
                <a:cubicBezTo>
                  <a:pt x="71332" y="54610"/>
                  <a:pt x="35772" y="40640"/>
                  <a:pt x="11007" y="13335"/>
                </a:cubicBezTo>
                <a:cubicBezTo>
                  <a:pt x="-13758" y="-13970"/>
                  <a:pt x="11007" y="15875"/>
                  <a:pt x="11007" y="13335"/>
                </a:cubicBezTo>
                <a:cubicBezTo>
                  <a:pt x="11007" y="10795"/>
                  <a:pt x="11007" y="2540"/>
                  <a:pt x="11007" y="0"/>
                </a:cubicBezTo>
              </a:path>
            </a:pathLst>
          </a:custGeom>
          <a:noFill/>
          <a:ln w="38100">
            <a:solidFill>
              <a:srgbClr val="000000"/>
            </a:solidFill>
            <a:headEnd type="none"/>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6" name="任意多边形 15"/>
          <p:cNvSpPr/>
          <p:nvPr/>
        </p:nvSpPr>
        <p:spPr>
          <a:xfrm flipH="1">
            <a:off x="6919436" y="3865880"/>
            <a:ext cx="170974" cy="843915"/>
          </a:xfrm>
          <a:custGeom>
            <a:avLst/>
            <a:gdLst>
              <a:gd name="connisteX0" fmla="*/ 448521 w 448521"/>
              <a:gd name="connsiteY0" fmla="*/ 1026160 h 1026160"/>
              <a:gd name="connisteX1" fmla="*/ 325331 w 448521"/>
              <a:gd name="connsiteY1" fmla="*/ 492125 h 1026160"/>
              <a:gd name="connisteX2" fmla="*/ 134196 w 448521"/>
              <a:gd name="connsiteY2" fmla="*/ 150495 h 1026160"/>
              <a:gd name="connisteX3" fmla="*/ 11006 w 448521"/>
              <a:gd name="connsiteY3" fmla="*/ 13335 h 1026160"/>
              <a:gd name="connisteX4" fmla="*/ 11006 w 448521"/>
              <a:gd name="connsiteY4" fmla="*/ 13335 h 1026160"/>
              <a:gd name="connisteX5" fmla="*/ 11006 w 448521"/>
              <a:gd name="connsiteY5" fmla="*/ 0 h 1026160"/>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Lst>
            <a:rect l="l" t="t" r="r" b="b"/>
            <a:pathLst>
              <a:path w="448522" h="1026160">
                <a:moveTo>
                  <a:pt x="448522" y="1026160"/>
                </a:moveTo>
                <a:cubicBezTo>
                  <a:pt x="427567" y="926465"/>
                  <a:pt x="388197" y="667385"/>
                  <a:pt x="325332" y="492125"/>
                </a:cubicBezTo>
                <a:cubicBezTo>
                  <a:pt x="262467" y="316865"/>
                  <a:pt x="197062" y="246380"/>
                  <a:pt x="134197" y="150495"/>
                </a:cubicBezTo>
                <a:cubicBezTo>
                  <a:pt x="71332" y="54610"/>
                  <a:pt x="35772" y="40640"/>
                  <a:pt x="11007" y="13335"/>
                </a:cubicBezTo>
                <a:cubicBezTo>
                  <a:pt x="-13758" y="-13970"/>
                  <a:pt x="11007" y="15875"/>
                  <a:pt x="11007" y="13335"/>
                </a:cubicBezTo>
                <a:cubicBezTo>
                  <a:pt x="11007" y="10795"/>
                  <a:pt x="11007" y="2540"/>
                  <a:pt x="11007" y="0"/>
                </a:cubicBezTo>
              </a:path>
            </a:pathLst>
          </a:custGeom>
          <a:noFill/>
          <a:ln w="38100">
            <a:solidFill>
              <a:srgbClr val="000000"/>
            </a:solidFill>
            <a:headEnd type="none"/>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7" name="文本框 16"/>
          <p:cNvSpPr txBox="1"/>
          <p:nvPr/>
        </p:nvSpPr>
        <p:spPr>
          <a:xfrm>
            <a:off x="7112794" y="3685381"/>
            <a:ext cx="775335" cy="299085"/>
          </a:xfrm>
          <a:prstGeom prst="rect">
            <a:avLst/>
          </a:prstGeom>
          <a:solidFill>
            <a:srgbClr val="8DC37C"/>
          </a:solidFill>
        </p:spPr>
        <p:txBody>
          <a:bodyPr wrap="square" rtlCol="0">
            <a:spAutoFit/>
            <a:scene3d>
              <a:camera prst="orthographicFront"/>
              <a:lightRig rig="threePt" dir="t"/>
            </a:scene3d>
          </a:bodyPr>
          <a:lstStyle/>
          <a:p>
            <a:r>
              <a:rPr lang="zh-CN" altLang="en-US" sz="1350" b="1">
                <a:solidFill>
                  <a:srgbClr val="FF0000"/>
                </a:solidFill>
                <a:effectLst>
                  <a:outerShdw blurRad="38100" dist="19050" dir="2700000" algn="tl" rotWithShape="0">
                    <a:schemeClr val="dk1">
                      <a:alpha val="40000"/>
                    </a:schemeClr>
                  </a:outerShdw>
                </a:effectLst>
                <a:latin typeface="仿宋" panose="02010609060101010101" charset="-122"/>
                <a:ea typeface="仿宋" panose="02010609060101010101" charset="-122"/>
              </a:rPr>
              <a:t>巴格达</a:t>
            </a:r>
            <a:endParaRPr lang="zh-CN" altLang="en-US" sz="1350" b="1">
              <a:solidFill>
                <a:srgbClr val="FF0000"/>
              </a:solidFill>
              <a:effectLst>
                <a:outerShdw blurRad="38100" dist="19050" dir="2700000" algn="tl" rotWithShape="0">
                  <a:schemeClr val="dk1">
                    <a:alpha val="40000"/>
                  </a:schemeClr>
                </a:outerShdw>
              </a:effectLst>
              <a:latin typeface="仿宋" panose="02010609060101010101" charset="-122"/>
              <a:ea typeface="仿宋" panose="02010609060101010101" charset="-122"/>
            </a:endParaRPr>
          </a:p>
        </p:txBody>
      </p:sp>
      <p:sp>
        <p:nvSpPr>
          <p:cNvPr id="18" name="文本框 17"/>
          <p:cNvSpPr txBox="1"/>
          <p:nvPr/>
        </p:nvSpPr>
        <p:spPr>
          <a:xfrm rot="20220000">
            <a:off x="7345680" y="3371056"/>
            <a:ext cx="434816" cy="1060450"/>
          </a:xfrm>
          <a:prstGeom prst="rect">
            <a:avLst/>
          </a:prstGeom>
          <a:noFill/>
          <a:extLst>
            <a:ext uri="{909E8E84-426E-40DD-AFC4-6F175D3DCCD1}">
              <a14:hiddenFill xmlns:a14="http://schemas.microsoft.com/office/drawing/2010/main">
                <a:solidFill>
                  <a:srgbClr val="8DC37C"/>
                </a:solidFill>
              </a14:hiddenFill>
            </a:ext>
          </a:extLst>
        </p:spPr>
        <p:txBody>
          <a:bodyPr wrap="square" rtlCol="0">
            <a:spAutoFit/>
            <a:scene3d>
              <a:camera prst="orthographicFront"/>
              <a:lightRig rig="threePt" dir="t"/>
            </a:scene3d>
          </a:bodyPr>
          <a:lstStyle/>
          <a:p>
            <a:pPr algn="dist"/>
            <a:r>
              <a:rPr lang="zh-CN" altLang="en-US" sz="2100">
                <a:solidFill>
                  <a:srgbClr val="FF0000"/>
                </a:solidFill>
                <a:effectLst/>
                <a:latin typeface="方正兰亭粗黑_GBK" panose="02000000000000000000" charset="-122"/>
                <a:ea typeface="方正兰亭粗黑_GBK" panose="02000000000000000000" charset="-122"/>
              </a:rPr>
              <a:t>波</a:t>
            </a:r>
            <a:endParaRPr lang="zh-CN" altLang="en-US" sz="2100">
              <a:solidFill>
                <a:srgbClr val="FF0000"/>
              </a:solidFill>
              <a:effectLst/>
              <a:latin typeface="方正兰亭粗黑_GBK" panose="02000000000000000000" charset="-122"/>
              <a:ea typeface="方正兰亭粗黑_GBK" panose="02000000000000000000" charset="-122"/>
            </a:endParaRPr>
          </a:p>
          <a:p>
            <a:pPr algn="dist"/>
            <a:endParaRPr lang="zh-CN" altLang="en-US" sz="2100">
              <a:solidFill>
                <a:srgbClr val="FF0000"/>
              </a:solidFill>
              <a:effectLst/>
              <a:latin typeface="方正兰亭粗黑_GBK" panose="02000000000000000000" charset="-122"/>
              <a:ea typeface="方正兰亭粗黑_GBK" panose="02000000000000000000" charset="-122"/>
            </a:endParaRPr>
          </a:p>
          <a:p>
            <a:pPr algn="dist"/>
            <a:r>
              <a:rPr lang="zh-CN" altLang="en-US" sz="2100">
                <a:solidFill>
                  <a:srgbClr val="FF0000"/>
                </a:solidFill>
                <a:effectLst/>
                <a:latin typeface="方正兰亭粗黑_GBK" panose="02000000000000000000" charset="-122"/>
                <a:ea typeface="方正兰亭粗黑_GBK" panose="02000000000000000000" charset="-122"/>
              </a:rPr>
              <a:t>斯</a:t>
            </a:r>
            <a:endParaRPr lang="zh-CN" altLang="en-US" sz="2100">
              <a:solidFill>
                <a:srgbClr val="FF0000"/>
              </a:solidFill>
              <a:effectLst/>
              <a:latin typeface="方正兰亭粗黑_GBK" panose="02000000000000000000" charset="-122"/>
              <a:ea typeface="方正兰亭粗黑_GBK" panose="02000000000000000000" charset="-122"/>
            </a:endParaRPr>
          </a:p>
        </p:txBody>
      </p:sp>
      <p:sp>
        <p:nvSpPr>
          <p:cNvPr id="21" name="任意多边形 20"/>
          <p:cNvSpPr/>
          <p:nvPr/>
        </p:nvSpPr>
        <p:spPr>
          <a:xfrm>
            <a:off x="7112794" y="2594293"/>
            <a:ext cx="1539240" cy="1272540"/>
          </a:xfrm>
          <a:custGeom>
            <a:avLst/>
            <a:gdLst>
              <a:gd name="connisteX0" fmla="*/ 0 w 2586355"/>
              <a:gd name="connsiteY0" fmla="*/ 1642110 h 1642110"/>
              <a:gd name="connisteX1" fmla="*/ 1108710 w 2586355"/>
              <a:gd name="connsiteY1" fmla="*/ 1108075 h 1642110"/>
              <a:gd name="connisteX2" fmla="*/ 1710690 w 2586355"/>
              <a:gd name="connsiteY2" fmla="*/ 683895 h 1642110"/>
              <a:gd name="connisteX3" fmla="*/ 1833880 w 2586355"/>
              <a:gd name="connsiteY3" fmla="*/ 588645 h 1642110"/>
              <a:gd name="connisteX4" fmla="*/ 2066290 w 2586355"/>
              <a:gd name="connsiteY4" fmla="*/ 355600 h 1642110"/>
              <a:gd name="connisteX5" fmla="*/ 2517775 w 2586355"/>
              <a:gd name="connsiteY5" fmla="*/ 54610 h 1642110"/>
              <a:gd name="connisteX6" fmla="*/ 2559050 w 2586355"/>
              <a:gd name="connsiteY6" fmla="*/ 13335 h 1642110"/>
              <a:gd name="connisteX7" fmla="*/ 2586355 w 2586355"/>
              <a:gd name="connsiteY7" fmla="*/ 0 h 1642110"/>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Lst>
            <a:rect l="l" t="t" r="r" b="b"/>
            <a:pathLst>
              <a:path w="2586355" h="1642110">
                <a:moveTo>
                  <a:pt x="0" y="1642110"/>
                </a:moveTo>
                <a:cubicBezTo>
                  <a:pt x="209550" y="1543685"/>
                  <a:pt x="766445" y="1299845"/>
                  <a:pt x="1108710" y="1108075"/>
                </a:cubicBezTo>
                <a:cubicBezTo>
                  <a:pt x="1450975" y="916305"/>
                  <a:pt x="1565910" y="788035"/>
                  <a:pt x="1710690" y="683895"/>
                </a:cubicBezTo>
                <a:cubicBezTo>
                  <a:pt x="1855470" y="579755"/>
                  <a:pt x="1762760" y="654050"/>
                  <a:pt x="1833880" y="588645"/>
                </a:cubicBezTo>
                <a:cubicBezTo>
                  <a:pt x="1905000" y="523240"/>
                  <a:pt x="1929765" y="462280"/>
                  <a:pt x="2066290" y="355600"/>
                </a:cubicBezTo>
                <a:cubicBezTo>
                  <a:pt x="2202815" y="248920"/>
                  <a:pt x="2419350" y="123190"/>
                  <a:pt x="2517775" y="54610"/>
                </a:cubicBezTo>
                <a:cubicBezTo>
                  <a:pt x="2616200" y="-13970"/>
                  <a:pt x="2545080" y="24130"/>
                  <a:pt x="2559050" y="13335"/>
                </a:cubicBezTo>
                <a:cubicBezTo>
                  <a:pt x="2573020" y="2540"/>
                  <a:pt x="2581910" y="1905"/>
                  <a:pt x="2586355" y="0"/>
                </a:cubicBezTo>
              </a:path>
            </a:pathLst>
          </a:custGeom>
          <a:noFill/>
          <a:ln w="38100">
            <a:solidFill>
              <a:schemeClr val="tx1"/>
            </a:solidFill>
            <a:headEnd type="none"/>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3" name="文本框 22"/>
          <p:cNvSpPr txBox="1"/>
          <p:nvPr/>
        </p:nvSpPr>
        <p:spPr>
          <a:xfrm rot="21360000">
            <a:off x="8523923" y="2046605"/>
            <a:ext cx="428149" cy="1014730"/>
          </a:xfrm>
          <a:prstGeom prst="rect">
            <a:avLst/>
          </a:prstGeom>
          <a:noFill/>
          <a:extLst>
            <a:ext uri="{909E8E84-426E-40DD-AFC4-6F175D3DCCD1}">
              <a14:hiddenFill xmlns:a14="http://schemas.microsoft.com/office/drawing/2010/main">
                <a:solidFill>
                  <a:srgbClr val="8DC37C"/>
                </a:solidFill>
              </a14:hiddenFill>
            </a:ext>
          </a:extLst>
        </p:spPr>
        <p:txBody>
          <a:bodyPr wrap="square" rtlCol="0">
            <a:spAutoFit/>
            <a:scene3d>
              <a:camera prst="orthographicFront"/>
              <a:lightRig rig="threePt" dir="t"/>
            </a:scene3d>
          </a:bodyPr>
          <a:lstStyle/>
          <a:p>
            <a:pPr algn="dist"/>
            <a:r>
              <a:rPr lang="zh-CN" altLang="en-US" sz="1500">
                <a:solidFill>
                  <a:srgbClr val="FF0000"/>
                </a:solidFill>
                <a:effectLst/>
                <a:latin typeface="方正兰亭粗黑_GBK" panose="02000000000000000000" charset="-122"/>
                <a:ea typeface="方正兰亭粗黑_GBK" panose="02000000000000000000" charset="-122"/>
              </a:rPr>
              <a:t>中国唐朝</a:t>
            </a:r>
            <a:endParaRPr lang="zh-CN" altLang="en-US" sz="1500">
              <a:solidFill>
                <a:srgbClr val="FF0000"/>
              </a:solidFill>
              <a:effectLst/>
              <a:latin typeface="方正兰亭粗黑_GBK" panose="02000000000000000000" charset="-122"/>
              <a:ea typeface="方正兰亭粗黑_GBK" panose="02000000000000000000" charset="-122"/>
            </a:endParaRPr>
          </a:p>
        </p:txBody>
      </p:sp>
      <p:sp>
        <p:nvSpPr>
          <p:cNvPr id="24" name="任意多边形 23"/>
          <p:cNvSpPr/>
          <p:nvPr/>
        </p:nvSpPr>
        <p:spPr>
          <a:xfrm>
            <a:off x="7593330" y="3567748"/>
            <a:ext cx="1160145" cy="117634"/>
          </a:xfrm>
          <a:custGeom>
            <a:avLst/>
            <a:gdLst>
              <a:gd name="connisteX0" fmla="*/ 0 w 2093030"/>
              <a:gd name="connsiteY0" fmla="*/ 0 h 283083"/>
              <a:gd name="connisteX1" fmla="*/ 520065 w 2093030"/>
              <a:gd name="connsiteY1" fmla="*/ 163830 h 283083"/>
              <a:gd name="connisteX2" fmla="*/ 739140 w 2093030"/>
              <a:gd name="connsiteY2" fmla="*/ 232410 h 283083"/>
              <a:gd name="connisteX3" fmla="*/ 958215 w 2093030"/>
              <a:gd name="connsiteY3" fmla="*/ 218440 h 283083"/>
              <a:gd name="connisteX4" fmla="*/ 1190625 w 2093030"/>
              <a:gd name="connsiteY4" fmla="*/ 163830 h 283083"/>
              <a:gd name="connisteX5" fmla="*/ 2011680 w 2093030"/>
              <a:gd name="connsiteY5" fmla="*/ 273050 h 283083"/>
              <a:gd name="connisteX6" fmla="*/ 2025650 w 2093030"/>
              <a:gd name="connsiteY6" fmla="*/ 273050 h 283083"/>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Lst>
            <a:rect l="l" t="t" r="r" b="b"/>
            <a:pathLst>
              <a:path w="2093030" h="283083">
                <a:moveTo>
                  <a:pt x="0" y="0"/>
                </a:moveTo>
                <a:cubicBezTo>
                  <a:pt x="99695" y="31115"/>
                  <a:pt x="372110" y="117475"/>
                  <a:pt x="520065" y="163830"/>
                </a:cubicBezTo>
                <a:cubicBezTo>
                  <a:pt x="668020" y="210185"/>
                  <a:pt x="651510" y="221615"/>
                  <a:pt x="739140" y="232410"/>
                </a:cubicBezTo>
                <a:cubicBezTo>
                  <a:pt x="826770" y="243205"/>
                  <a:pt x="868045" y="232410"/>
                  <a:pt x="958215" y="218440"/>
                </a:cubicBezTo>
                <a:cubicBezTo>
                  <a:pt x="1048385" y="204470"/>
                  <a:pt x="979805" y="153035"/>
                  <a:pt x="1190625" y="163830"/>
                </a:cubicBezTo>
                <a:cubicBezTo>
                  <a:pt x="1401445" y="174625"/>
                  <a:pt x="1844675" y="251460"/>
                  <a:pt x="2011680" y="273050"/>
                </a:cubicBezTo>
                <a:cubicBezTo>
                  <a:pt x="2178685" y="294640"/>
                  <a:pt x="2038985" y="274955"/>
                  <a:pt x="2025650" y="273050"/>
                </a:cubicBezTo>
              </a:path>
            </a:pathLst>
          </a:custGeom>
          <a:noFill/>
          <a:ln w="38100">
            <a:solidFill>
              <a:schemeClr val="tx1"/>
            </a:solidFill>
            <a:headEnd type="none"/>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5" name="文本框 24"/>
          <p:cNvSpPr txBox="1"/>
          <p:nvPr/>
        </p:nvSpPr>
        <p:spPr>
          <a:xfrm rot="21360000">
            <a:off x="8626316" y="3397726"/>
            <a:ext cx="340995" cy="714375"/>
          </a:xfrm>
          <a:prstGeom prst="rect">
            <a:avLst/>
          </a:prstGeom>
          <a:noFill/>
          <a:extLst>
            <a:ext uri="{909E8E84-426E-40DD-AFC4-6F175D3DCCD1}">
              <a14:hiddenFill xmlns:a14="http://schemas.microsoft.com/office/drawing/2010/main">
                <a:solidFill>
                  <a:srgbClr val="8DC37C"/>
                </a:solidFill>
              </a14:hiddenFill>
            </a:ext>
          </a:extLst>
        </p:spPr>
        <p:txBody>
          <a:bodyPr wrap="square" rtlCol="0">
            <a:spAutoFit/>
            <a:scene3d>
              <a:camera prst="orthographicFront"/>
              <a:lightRig rig="threePt" dir="t"/>
            </a:scene3d>
          </a:bodyPr>
          <a:lstStyle/>
          <a:p>
            <a:pPr algn="dist"/>
            <a:r>
              <a:rPr lang="zh-CN" altLang="en-US" sz="1350">
                <a:solidFill>
                  <a:srgbClr val="FF0000"/>
                </a:solidFill>
                <a:effectLst/>
                <a:latin typeface="方正兰亭粗黑_GBK" panose="02000000000000000000" charset="-122"/>
                <a:ea typeface="方正兰亭粗黑_GBK" panose="02000000000000000000" charset="-122"/>
              </a:rPr>
              <a:t>印度河</a:t>
            </a:r>
            <a:endParaRPr lang="zh-CN" altLang="en-US" sz="1350">
              <a:solidFill>
                <a:srgbClr val="FF0000"/>
              </a:solidFill>
              <a:effectLst/>
              <a:latin typeface="方正兰亭粗黑_GBK" panose="02000000000000000000" charset="-122"/>
              <a:ea typeface="方正兰亭粗黑_GBK" panose="02000000000000000000" charset="-122"/>
            </a:endParaRPr>
          </a:p>
        </p:txBody>
      </p:sp>
      <p:sp>
        <p:nvSpPr>
          <p:cNvPr id="26" name="任意多边形 25"/>
          <p:cNvSpPr/>
          <p:nvPr/>
        </p:nvSpPr>
        <p:spPr>
          <a:xfrm>
            <a:off x="6231731" y="4175919"/>
            <a:ext cx="687705" cy="533876"/>
          </a:xfrm>
          <a:custGeom>
            <a:avLst/>
            <a:gdLst>
              <a:gd name="connisteX0" fmla="*/ 916940 w 916940"/>
              <a:gd name="connsiteY0" fmla="*/ 711835 h 711835"/>
              <a:gd name="connisteX1" fmla="*/ 520065 w 916940"/>
              <a:gd name="connsiteY1" fmla="*/ 205740 h 711835"/>
              <a:gd name="connisteX2" fmla="*/ 219075 w 916940"/>
              <a:gd name="connsiteY2" fmla="*/ 68580 h 711835"/>
              <a:gd name="connisteX3" fmla="*/ 0 w 916940"/>
              <a:gd name="connsiteY3" fmla="*/ 0 h 711835"/>
            </a:gdLst>
            <a:ahLst/>
            <a:cxnLst>
              <a:cxn ang="0">
                <a:pos x="connisteX0" y="connsiteY0"/>
              </a:cxn>
              <a:cxn ang="0">
                <a:pos x="connisteX1" y="connsiteY1"/>
              </a:cxn>
              <a:cxn ang="0">
                <a:pos x="connisteX2" y="connsiteY2"/>
              </a:cxn>
              <a:cxn ang="0">
                <a:pos x="connisteX3" y="connsiteY3"/>
              </a:cxn>
            </a:cxnLst>
            <a:rect l="l" t="t" r="r" b="b"/>
            <a:pathLst>
              <a:path w="916940" h="711835">
                <a:moveTo>
                  <a:pt x="916940" y="711835"/>
                </a:moveTo>
                <a:cubicBezTo>
                  <a:pt x="843280" y="613410"/>
                  <a:pt x="659765" y="334645"/>
                  <a:pt x="520065" y="205740"/>
                </a:cubicBezTo>
                <a:cubicBezTo>
                  <a:pt x="380365" y="76835"/>
                  <a:pt x="323215" y="109855"/>
                  <a:pt x="219075" y="68580"/>
                </a:cubicBezTo>
                <a:cubicBezTo>
                  <a:pt x="114935" y="27305"/>
                  <a:pt x="38100" y="10795"/>
                  <a:pt x="0" y="0"/>
                </a:cubicBezTo>
              </a:path>
            </a:pathLst>
          </a:custGeom>
          <a:noFill/>
          <a:ln w="38100">
            <a:solidFill>
              <a:srgbClr val="000000"/>
            </a:solidFill>
            <a:headEnd type="none"/>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7" name="文本框 26"/>
          <p:cNvSpPr txBox="1"/>
          <p:nvPr/>
        </p:nvSpPr>
        <p:spPr>
          <a:xfrm>
            <a:off x="6112669" y="3933031"/>
            <a:ext cx="186214" cy="645160"/>
          </a:xfrm>
          <a:prstGeom prst="rect">
            <a:avLst/>
          </a:prstGeom>
          <a:noFill/>
        </p:spPr>
        <p:txBody>
          <a:bodyPr wrap="square" rtlCol="0">
            <a:spAutoFit/>
          </a:bodyPr>
          <a:lstStyle/>
          <a:p>
            <a:r>
              <a:rPr lang="zh-CN" altLang="en-US" b="1">
                <a:solidFill>
                  <a:srgbClr val="FF0000"/>
                </a:solidFill>
                <a:effectLst>
                  <a:outerShdw blurRad="38100" dist="19050" dir="2700000" algn="tl" rotWithShape="0">
                    <a:schemeClr val="dk1">
                      <a:alpha val="40000"/>
                    </a:schemeClr>
                  </a:outerShdw>
                </a:effectLst>
                <a:latin typeface="仿宋" panose="02010609060101010101" charset="-122"/>
                <a:ea typeface="仿宋" panose="02010609060101010101" charset="-122"/>
              </a:rPr>
              <a:t>埃及</a:t>
            </a:r>
            <a:endParaRPr lang="zh-CN" altLang="en-US" b="1">
              <a:solidFill>
                <a:srgbClr val="FF0000"/>
              </a:solidFill>
              <a:effectLst>
                <a:outerShdw blurRad="38100" dist="19050" dir="2700000" algn="tl" rotWithShape="0">
                  <a:schemeClr val="dk1">
                    <a:alpha val="40000"/>
                  </a:schemeClr>
                </a:outerShdw>
              </a:effectLst>
              <a:latin typeface="仿宋" panose="02010609060101010101" charset="-122"/>
              <a:ea typeface="仿宋" panose="02010609060101010101" charset="-122"/>
            </a:endParaRPr>
          </a:p>
        </p:txBody>
      </p:sp>
      <p:sp>
        <p:nvSpPr>
          <p:cNvPr id="28" name="任意多边形 27"/>
          <p:cNvSpPr/>
          <p:nvPr/>
        </p:nvSpPr>
        <p:spPr>
          <a:xfrm>
            <a:off x="3993833" y="2921000"/>
            <a:ext cx="2237899" cy="1383506"/>
          </a:xfrm>
          <a:custGeom>
            <a:avLst/>
            <a:gdLst>
              <a:gd name="connisteX0" fmla="*/ 3955607 w 3955607"/>
              <a:gd name="connsiteY0" fmla="*/ 1543233 h 1612597"/>
              <a:gd name="connisteX1" fmla="*/ 3695892 w 3955607"/>
              <a:gd name="connsiteY1" fmla="*/ 1598478 h 1612597"/>
              <a:gd name="connisteX2" fmla="*/ 3422207 w 3955607"/>
              <a:gd name="connsiteY2" fmla="*/ 1488623 h 1612597"/>
              <a:gd name="connisteX3" fmla="*/ 3244407 w 3955607"/>
              <a:gd name="connsiteY3" fmla="*/ 1447983 h 1612597"/>
              <a:gd name="connisteX4" fmla="*/ 2929447 w 3955607"/>
              <a:gd name="connsiteY4" fmla="*/ 1365433 h 1612597"/>
              <a:gd name="connisteX5" fmla="*/ 2765617 w 3955607"/>
              <a:gd name="connsiteY5" fmla="*/ 1420043 h 1612597"/>
              <a:gd name="connisteX6" fmla="*/ 2519237 w 3955607"/>
              <a:gd name="connsiteY6" fmla="*/ 1611813 h 1612597"/>
              <a:gd name="connisteX7" fmla="*/ 2204277 w 3955607"/>
              <a:gd name="connsiteY7" fmla="*/ 1475288 h 1612597"/>
              <a:gd name="connisteX8" fmla="*/ 2067752 w 3955607"/>
              <a:gd name="connsiteY8" fmla="*/ 1392738 h 1612597"/>
              <a:gd name="connisteX9" fmla="*/ 1698182 w 3955607"/>
              <a:gd name="connsiteY9" fmla="*/ 1037138 h 1612597"/>
              <a:gd name="connisteX10" fmla="*/ 1219392 w 3955607"/>
              <a:gd name="connsiteY10" fmla="*/ 667568 h 1612597"/>
              <a:gd name="connisteX11" fmla="*/ 1082232 w 3955607"/>
              <a:gd name="connsiteY11" fmla="*/ 612958 h 1612597"/>
              <a:gd name="connisteX12" fmla="*/ 863157 w 3955607"/>
              <a:gd name="connsiteY12" fmla="*/ 571683 h 1612597"/>
              <a:gd name="connisteX13" fmla="*/ 739967 w 3955607"/>
              <a:gd name="connsiteY13" fmla="*/ 517073 h 1612597"/>
              <a:gd name="connisteX14" fmla="*/ 452947 w 3955607"/>
              <a:gd name="connsiteY14" fmla="*/ 489768 h 1612597"/>
              <a:gd name="connisteX15" fmla="*/ 83377 w 3955607"/>
              <a:gd name="connsiteY15" fmla="*/ 448493 h 1612597"/>
              <a:gd name="connisteX16" fmla="*/ 14797 w 3955607"/>
              <a:gd name="connsiteY16" fmla="*/ 339273 h 1612597"/>
              <a:gd name="connisteX17" fmla="*/ 14797 w 3955607"/>
              <a:gd name="connsiteY17" fmla="*/ 284663 h 1612597"/>
              <a:gd name="connisteX18" fmla="*/ 137987 w 3955607"/>
              <a:gd name="connsiteY18" fmla="*/ 24313 h 1612597"/>
              <a:gd name="connisteX19" fmla="*/ 165292 w 3955607"/>
              <a:gd name="connsiteY19" fmla="*/ 24313 h 1612597"/>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Lst>
            <a:rect l="l" t="t" r="r" b="b"/>
            <a:pathLst>
              <a:path w="3955608" h="1612597">
                <a:moveTo>
                  <a:pt x="3955608" y="1543233"/>
                </a:moveTo>
                <a:cubicBezTo>
                  <a:pt x="3909253" y="1556568"/>
                  <a:pt x="3802573" y="1609273"/>
                  <a:pt x="3695893" y="1598478"/>
                </a:cubicBezTo>
                <a:cubicBezTo>
                  <a:pt x="3589213" y="1587683"/>
                  <a:pt x="3512378" y="1518468"/>
                  <a:pt x="3422208" y="1488623"/>
                </a:cubicBezTo>
                <a:cubicBezTo>
                  <a:pt x="3332038" y="1458778"/>
                  <a:pt x="3342833" y="1472748"/>
                  <a:pt x="3244408" y="1447983"/>
                </a:cubicBezTo>
                <a:cubicBezTo>
                  <a:pt x="3145983" y="1423218"/>
                  <a:pt x="3025333" y="1371148"/>
                  <a:pt x="2929448" y="1365433"/>
                </a:cubicBezTo>
                <a:cubicBezTo>
                  <a:pt x="2833563" y="1359718"/>
                  <a:pt x="2847533" y="1370513"/>
                  <a:pt x="2765618" y="1420043"/>
                </a:cubicBezTo>
                <a:cubicBezTo>
                  <a:pt x="2683703" y="1469573"/>
                  <a:pt x="2631633" y="1601018"/>
                  <a:pt x="2519238" y="1611813"/>
                </a:cubicBezTo>
                <a:cubicBezTo>
                  <a:pt x="2406843" y="1622608"/>
                  <a:pt x="2294448" y="1519103"/>
                  <a:pt x="2204278" y="1475288"/>
                </a:cubicBezTo>
                <a:cubicBezTo>
                  <a:pt x="2114108" y="1431473"/>
                  <a:pt x="2168718" y="1480368"/>
                  <a:pt x="2067753" y="1392738"/>
                </a:cubicBezTo>
                <a:cubicBezTo>
                  <a:pt x="1966788" y="1305108"/>
                  <a:pt x="1867728" y="1181918"/>
                  <a:pt x="1698183" y="1037138"/>
                </a:cubicBezTo>
                <a:cubicBezTo>
                  <a:pt x="1528638" y="892358"/>
                  <a:pt x="1342583" y="752658"/>
                  <a:pt x="1219393" y="667568"/>
                </a:cubicBezTo>
                <a:cubicBezTo>
                  <a:pt x="1096203" y="582478"/>
                  <a:pt x="1153353" y="632008"/>
                  <a:pt x="1082233" y="612958"/>
                </a:cubicBezTo>
                <a:cubicBezTo>
                  <a:pt x="1011113" y="593908"/>
                  <a:pt x="931738" y="590733"/>
                  <a:pt x="863158" y="571683"/>
                </a:cubicBezTo>
                <a:cubicBezTo>
                  <a:pt x="794578" y="552633"/>
                  <a:pt x="821883" y="533583"/>
                  <a:pt x="739968" y="517073"/>
                </a:cubicBezTo>
                <a:cubicBezTo>
                  <a:pt x="658053" y="500563"/>
                  <a:pt x="584393" y="503738"/>
                  <a:pt x="452948" y="489768"/>
                </a:cubicBezTo>
                <a:cubicBezTo>
                  <a:pt x="321503" y="475798"/>
                  <a:pt x="171008" y="478338"/>
                  <a:pt x="83378" y="448493"/>
                </a:cubicBezTo>
                <a:cubicBezTo>
                  <a:pt x="-4252" y="418648"/>
                  <a:pt x="28768" y="372293"/>
                  <a:pt x="14798" y="339273"/>
                </a:cubicBezTo>
                <a:cubicBezTo>
                  <a:pt x="828" y="306253"/>
                  <a:pt x="-9967" y="347528"/>
                  <a:pt x="14798" y="284663"/>
                </a:cubicBezTo>
                <a:cubicBezTo>
                  <a:pt x="39563" y="221798"/>
                  <a:pt x="108143" y="76383"/>
                  <a:pt x="137988" y="24313"/>
                </a:cubicBezTo>
                <a:cubicBezTo>
                  <a:pt x="167833" y="-27757"/>
                  <a:pt x="162118" y="19233"/>
                  <a:pt x="165293" y="24313"/>
                </a:cubicBezTo>
              </a:path>
            </a:pathLst>
          </a:custGeom>
          <a:noFill/>
          <a:ln w="38100">
            <a:solidFill>
              <a:srgbClr val="000000"/>
            </a:solidFill>
            <a:prstDash val="lgDash"/>
            <a:headEnd type="none"/>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9" name="文本框 28"/>
          <p:cNvSpPr txBox="1"/>
          <p:nvPr/>
        </p:nvSpPr>
        <p:spPr>
          <a:xfrm rot="1140000">
            <a:off x="4116229" y="3752533"/>
            <a:ext cx="1398746" cy="368300"/>
          </a:xfrm>
          <a:prstGeom prst="rect">
            <a:avLst/>
          </a:prstGeom>
          <a:noFill/>
        </p:spPr>
        <p:txBody>
          <a:bodyPr wrap="square" rtlCol="0">
            <a:spAutoFit/>
            <a:scene3d>
              <a:camera prst="orthographicFront"/>
              <a:lightRig rig="threePt" dir="t"/>
            </a:scene3d>
          </a:bodyPr>
          <a:lstStyle/>
          <a:p>
            <a:pPr algn="dist"/>
            <a:r>
              <a:rPr lang="zh-CN" altLang="en-US" b="1">
                <a:solidFill>
                  <a:srgbClr val="FF0000"/>
                </a:solidFill>
                <a:effectLst>
                  <a:outerShdw blurRad="38100" dist="19050" dir="2700000" algn="tl" rotWithShape="0">
                    <a:schemeClr val="dk1">
                      <a:alpha val="40000"/>
                    </a:schemeClr>
                  </a:outerShdw>
                </a:effectLst>
                <a:latin typeface="方正兰亭粗黑_GBK" panose="02000000000000000000" charset="-122"/>
                <a:ea typeface="方正兰亭粗黑_GBK" panose="02000000000000000000" charset="-122"/>
              </a:rPr>
              <a:t>北非</a:t>
            </a:r>
            <a:endParaRPr lang="zh-CN" altLang="en-US" b="1">
              <a:solidFill>
                <a:srgbClr val="FF0000"/>
              </a:solidFill>
              <a:effectLst>
                <a:outerShdw blurRad="38100" dist="19050" dir="2700000" algn="tl" rotWithShape="0">
                  <a:schemeClr val="dk1">
                    <a:alpha val="40000"/>
                  </a:schemeClr>
                </a:outerShdw>
              </a:effectLst>
              <a:latin typeface="方正兰亭粗黑_GBK" panose="02000000000000000000" charset="-122"/>
              <a:ea typeface="方正兰亭粗黑_GBK" panose="02000000000000000000" charset="-122"/>
            </a:endParaRPr>
          </a:p>
        </p:txBody>
      </p:sp>
      <p:sp>
        <p:nvSpPr>
          <p:cNvPr id="30" name="文本框 29"/>
          <p:cNvSpPr txBox="1"/>
          <p:nvPr/>
        </p:nvSpPr>
        <p:spPr>
          <a:xfrm>
            <a:off x="3831908" y="2470944"/>
            <a:ext cx="944880" cy="368300"/>
          </a:xfrm>
          <a:prstGeom prst="rect">
            <a:avLst/>
          </a:prstGeom>
          <a:noFill/>
        </p:spPr>
        <p:txBody>
          <a:bodyPr wrap="square" rtlCol="0">
            <a:spAutoFit/>
            <a:scene3d>
              <a:camera prst="orthographicFront"/>
              <a:lightRig rig="threePt" dir="t"/>
            </a:scene3d>
          </a:bodyPr>
          <a:lstStyle/>
          <a:p>
            <a:r>
              <a:rPr lang="zh-CN" altLang="en-US" b="1">
                <a:solidFill>
                  <a:srgbClr val="FF0000"/>
                </a:solidFill>
                <a:effectLst>
                  <a:outerShdw blurRad="38100" dist="19050" dir="2700000" algn="tl" rotWithShape="0">
                    <a:schemeClr val="dk1">
                      <a:alpha val="40000"/>
                    </a:schemeClr>
                  </a:outerShdw>
                </a:effectLst>
                <a:latin typeface="方正兰亭粗黑_GBK" panose="02000000000000000000" charset="-122"/>
                <a:ea typeface="方正兰亭粗黑_GBK" panose="02000000000000000000" charset="-122"/>
              </a:rPr>
              <a:t>西班牙</a:t>
            </a:r>
            <a:endParaRPr lang="zh-CN" altLang="en-US" b="1">
              <a:solidFill>
                <a:srgbClr val="FF0000"/>
              </a:solidFill>
              <a:effectLst>
                <a:outerShdw blurRad="38100" dist="19050" dir="2700000" algn="tl" rotWithShape="0">
                  <a:schemeClr val="dk1">
                    <a:alpha val="40000"/>
                  </a:schemeClr>
                </a:outerShdw>
              </a:effectLst>
              <a:latin typeface="方正兰亭粗黑_GBK" panose="02000000000000000000" charset="-122"/>
              <a:ea typeface="方正兰亭粗黑_GBK" panose="02000000000000000000" charset="-122"/>
            </a:endParaRPr>
          </a:p>
        </p:txBody>
      </p:sp>
      <p:sp>
        <p:nvSpPr>
          <p:cNvPr id="31" name="任意多边形 30"/>
          <p:cNvSpPr/>
          <p:nvPr/>
        </p:nvSpPr>
        <p:spPr>
          <a:xfrm>
            <a:off x="6688455" y="3327241"/>
            <a:ext cx="213836" cy="512921"/>
          </a:xfrm>
          <a:custGeom>
            <a:avLst/>
            <a:gdLst>
              <a:gd name="connisteX0" fmla="*/ 150495 w 251490"/>
              <a:gd name="connsiteY0" fmla="*/ 683895 h 683895"/>
              <a:gd name="connisteX1" fmla="*/ 246380 w 251490"/>
              <a:gd name="connsiteY1" fmla="*/ 506095 h 683895"/>
              <a:gd name="connisteX2" fmla="*/ 219075 w 251490"/>
              <a:gd name="connsiteY2" fmla="*/ 368935 h 683895"/>
              <a:gd name="connisteX3" fmla="*/ 123190 w 251490"/>
              <a:gd name="connsiteY3" fmla="*/ 191135 h 683895"/>
              <a:gd name="connisteX4" fmla="*/ 0 w 251490"/>
              <a:gd name="connsiteY4" fmla="*/ 0 h 683895"/>
            </a:gdLst>
            <a:ahLst/>
            <a:cxnLst>
              <a:cxn ang="0">
                <a:pos x="connisteX0" y="connsiteY0"/>
              </a:cxn>
              <a:cxn ang="0">
                <a:pos x="connisteX1" y="connsiteY1"/>
              </a:cxn>
              <a:cxn ang="0">
                <a:pos x="connisteX2" y="connsiteY2"/>
              </a:cxn>
              <a:cxn ang="0">
                <a:pos x="connisteX3" y="connsiteY3"/>
              </a:cxn>
              <a:cxn ang="0">
                <a:pos x="connisteX4" y="connsiteY4"/>
              </a:cxn>
            </a:cxnLst>
            <a:rect l="l" t="t" r="r" b="b"/>
            <a:pathLst>
              <a:path w="251490" h="683895">
                <a:moveTo>
                  <a:pt x="150495" y="683895"/>
                </a:moveTo>
                <a:cubicBezTo>
                  <a:pt x="170180" y="650875"/>
                  <a:pt x="232410" y="568960"/>
                  <a:pt x="246380" y="506095"/>
                </a:cubicBezTo>
                <a:cubicBezTo>
                  <a:pt x="260350" y="443230"/>
                  <a:pt x="243840" y="431800"/>
                  <a:pt x="219075" y="368935"/>
                </a:cubicBezTo>
                <a:cubicBezTo>
                  <a:pt x="194310" y="306070"/>
                  <a:pt x="167005" y="264795"/>
                  <a:pt x="123190" y="191135"/>
                </a:cubicBezTo>
                <a:cubicBezTo>
                  <a:pt x="79375" y="117475"/>
                  <a:pt x="22860" y="34925"/>
                  <a:pt x="0" y="0"/>
                </a:cubicBezTo>
              </a:path>
            </a:pathLst>
          </a:custGeom>
          <a:noFill/>
          <a:ln w="38100">
            <a:solidFill>
              <a:srgbClr val="000000"/>
            </a:solidFill>
            <a:headEnd type="none"/>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5" name="圆角矩形 34"/>
          <p:cNvSpPr/>
          <p:nvPr/>
        </p:nvSpPr>
        <p:spPr>
          <a:xfrm>
            <a:off x="6064091" y="2407603"/>
            <a:ext cx="1252538" cy="471964"/>
          </a:xfrm>
          <a:prstGeom prst="roundRect">
            <a:avLst/>
          </a:prstGeom>
          <a:gradFill>
            <a:gsLst>
              <a:gs pos="0">
                <a:srgbClr val="012D86"/>
              </a:gs>
              <a:gs pos="100000">
                <a:srgbClr val="0E2557"/>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bodyPr>
          <a:lstStyle/>
          <a:p>
            <a:pPr algn="ctr"/>
            <a:r>
              <a:rPr lang="zh-CN" altLang="en-US" sz="1500">
                <a:solidFill>
                  <a:schemeClr val="bg1"/>
                </a:solidFill>
                <a:effectLst>
                  <a:outerShdw blurRad="38100" dist="19050" dir="2700000" algn="tl" rotWithShape="0">
                    <a:schemeClr val="dk1">
                      <a:alpha val="40000"/>
                    </a:schemeClr>
                  </a:outerShdw>
                </a:effectLst>
                <a:latin typeface="方正兰亭粗黑_GBK" panose="02000000000000000000" charset="-122"/>
                <a:ea typeface="方正兰亭粗黑_GBK" panose="02000000000000000000" charset="-122"/>
              </a:rPr>
              <a:t>北接</a:t>
            </a:r>
            <a:endParaRPr lang="zh-CN" altLang="en-US" sz="1500">
              <a:solidFill>
                <a:schemeClr val="bg1"/>
              </a:solidFill>
              <a:effectLst>
                <a:outerShdw blurRad="38100" dist="19050" dir="2700000" algn="tl" rotWithShape="0">
                  <a:schemeClr val="dk1">
                    <a:alpha val="40000"/>
                  </a:schemeClr>
                </a:outerShdw>
              </a:effectLst>
              <a:latin typeface="方正兰亭粗黑_GBK" panose="02000000000000000000" charset="-122"/>
              <a:ea typeface="方正兰亭粗黑_GBK" panose="02000000000000000000" charset="-122"/>
            </a:endParaRPr>
          </a:p>
          <a:p>
            <a:pPr algn="ctr"/>
            <a:r>
              <a:rPr lang="zh-CN" altLang="en-US" sz="1500">
                <a:solidFill>
                  <a:schemeClr val="bg1"/>
                </a:solidFill>
                <a:effectLst>
                  <a:outerShdw blurRad="38100" dist="19050" dir="2700000" algn="tl" rotWithShape="0">
                    <a:schemeClr val="dk1">
                      <a:alpha val="40000"/>
                    </a:schemeClr>
                  </a:outerShdw>
                </a:effectLst>
                <a:latin typeface="方正兰亭粗黑_GBK" panose="02000000000000000000" charset="-122"/>
                <a:ea typeface="方正兰亭粗黑_GBK" panose="02000000000000000000" charset="-122"/>
              </a:rPr>
              <a:t>黑海与里海</a:t>
            </a:r>
            <a:endParaRPr lang="zh-CN" altLang="en-US" sz="1500">
              <a:solidFill>
                <a:schemeClr val="bg1"/>
              </a:solidFill>
              <a:effectLst>
                <a:outerShdw blurRad="38100" dist="19050" dir="2700000" algn="tl" rotWithShape="0">
                  <a:schemeClr val="dk1">
                    <a:alpha val="40000"/>
                  </a:schemeClr>
                </a:outerShdw>
              </a:effectLst>
              <a:latin typeface="方正兰亭粗黑_GBK" panose="02000000000000000000" charset="-122"/>
              <a:ea typeface="方正兰亭粗黑_GBK" panose="02000000000000000000" charset="-122"/>
            </a:endParaRPr>
          </a:p>
        </p:txBody>
      </p:sp>
      <p:sp>
        <p:nvSpPr>
          <p:cNvPr id="36" name="圆角矩形 35"/>
          <p:cNvSpPr/>
          <p:nvPr/>
        </p:nvSpPr>
        <p:spPr>
          <a:xfrm>
            <a:off x="3832384" y="2122329"/>
            <a:ext cx="943928" cy="471964"/>
          </a:xfrm>
          <a:prstGeom prst="roundRect">
            <a:avLst/>
          </a:prstGeom>
          <a:gradFill>
            <a:gsLst>
              <a:gs pos="0">
                <a:srgbClr val="012D86"/>
              </a:gs>
              <a:gs pos="100000">
                <a:srgbClr val="0E2557"/>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bodyPr>
          <a:lstStyle/>
          <a:p>
            <a:pPr algn="ctr"/>
            <a:r>
              <a:rPr lang="zh-CN" altLang="en-US" sz="1500">
                <a:solidFill>
                  <a:schemeClr val="bg1"/>
                </a:solidFill>
                <a:effectLst>
                  <a:outerShdw blurRad="38100" dist="19050" dir="2700000" algn="tl" rotWithShape="0">
                    <a:schemeClr val="dk1">
                      <a:alpha val="40000"/>
                    </a:schemeClr>
                  </a:outerShdw>
                </a:effectLst>
                <a:latin typeface="方正兰亭粗黑_GBK" panose="02000000000000000000" charset="-122"/>
                <a:ea typeface="方正兰亭粗黑_GBK" panose="02000000000000000000" charset="-122"/>
              </a:rPr>
              <a:t>西临</a:t>
            </a:r>
            <a:endParaRPr lang="zh-CN" altLang="en-US" sz="1500">
              <a:solidFill>
                <a:schemeClr val="bg1"/>
              </a:solidFill>
              <a:effectLst>
                <a:outerShdw blurRad="38100" dist="19050" dir="2700000" algn="tl" rotWithShape="0">
                  <a:schemeClr val="dk1">
                    <a:alpha val="40000"/>
                  </a:schemeClr>
                </a:outerShdw>
              </a:effectLst>
              <a:latin typeface="方正兰亭粗黑_GBK" panose="02000000000000000000" charset="-122"/>
              <a:ea typeface="方正兰亭粗黑_GBK" panose="02000000000000000000" charset="-122"/>
            </a:endParaRPr>
          </a:p>
          <a:p>
            <a:pPr algn="ctr"/>
            <a:r>
              <a:rPr lang="zh-CN" altLang="en-US" sz="1500">
                <a:solidFill>
                  <a:schemeClr val="bg1"/>
                </a:solidFill>
                <a:effectLst>
                  <a:outerShdw blurRad="38100" dist="19050" dir="2700000" algn="tl" rotWithShape="0">
                    <a:schemeClr val="dk1">
                      <a:alpha val="40000"/>
                    </a:schemeClr>
                  </a:outerShdw>
                </a:effectLst>
                <a:latin typeface="方正兰亭粗黑_GBK" panose="02000000000000000000" charset="-122"/>
                <a:ea typeface="方正兰亭粗黑_GBK" panose="02000000000000000000" charset="-122"/>
              </a:rPr>
              <a:t>大西洋</a:t>
            </a:r>
            <a:endParaRPr lang="zh-CN" altLang="en-US" sz="1500">
              <a:solidFill>
                <a:schemeClr val="bg1"/>
              </a:solidFill>
              <a:effectLst>
                <a:outerShdw blurRad="38100" dist="19050" dir="2700000" algn="tl" rotWithShape="0">
                  <a:schemeClr val="dk1">
                    <a:alpha val="40000"/>
                  </a:schemeClr>
                </a:outerShdw>
              </a:effectLst>
              <a:latin typeface="方正兰亭粗黑_GBK" panose="02000000000000000000" charset="-122"/>
              <a:ea typeface="方正兰亭粗黑_GBK" panose="02000000000000000000" charset="-122"/>
            </a:endParaRPr>
          </a:p>
        </p:txBody>
      </p:sp>
      <p:sp>
        <p:nvSpPr>
          <p:cNvPr id="37" name="圆角矩形 36"/>
          <p:cNvSpPr/>
          <p:nvPr/>
        </p:nvSpPr>
        <p:spPr>
          <a:xfrm>
            <a:off x="8098631" y="2180431"/>
            <a:ext cx="1058228" cy="529590"/>
          </a:xfrm>
          <a:prstGeom prst="roundRect">
            <a:avLst/>
          </a:prstGeom>
          <a:gradFill>
            <a:gsLst>
              <a:gs pos="0">
                <a:srgbClr val="012D86"/>
              </a:gs>
              <a:gs pos="100000">
                <a:srgbClr val="0E2557"/>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bodyPr>
          <a:lstStyle/>
          <a:p>
            <a:pPr algn="ctr"/>
            <a:r>
              <a:rPr lang="zh-CN" altLang="en-US" sz="1500">
                <a:solidFill>
                  <a:schemeClr val="bg1"/>
                </a:solidFill>
                <a:effectLst>
                  <a:outerShdw blurRad="38100" dist="19050" dir="2700000" algn="tl" rotWithShape="0">
                    <a:schemeClr val="dk1">
                      <a:alpha val="40000"/>
                    </a:schemeClr>
                  </a:outerShdw>
                </a:effectLst>
                <a:latin typeface="方正兰亭粗黑_GBK" panose="02000000000000000000" charset="-122"/>
                <a:ea typeface="方正兰亭粗黑_GBK" panose="02000000000000000000" charset="-122"/>
              </a:rPr>
              <a:t>东接</a:t>
            </a:r>
            <a:endParaRPr lang="zh-CN" altLang="en-US" sz="1500">
              <a:solidFill>
                <a:schemeClr val="bg1"/>
              </a:solidFill>
              <a:effectLst>
                <a:outerShdw blurRad="38100" dist="19050" dir="2700000" algn="tl" rotWithShape="0">
                  <a:schemeClr val="dk1">
                    <a:alpha val="40000"/>
                  </a:schemeClr>
                </a:outerShdw>
              </a:effectLst>
              <a:latin typeface="方正兰亭粗黑_GBK" panose="02000000000000000000" charset="-122"/>
              <a:ea typeface="方正兰亭粗黑_GBK" panose="02000000000000000000" charset="-122"/>
            </a:endParaRPr>
          </a:p>
          <a:p>
            <a:pPr algn="ctr"/>
            <a:r>
              <a:rPr lang="zh-CN" altLang="en-US" sz="1500">
                <a:solidFill>
                  <a:schemeClr val="bg1"/>
                </a:solidFill>
                <a:effectLst>
                  <a:outerShdw blurRad="38100" dist="19050" dir="2700000" algn="tl" rotWithShape="0">
                    <a:schemeClr val="dk1">
                      <a:alpha val="40000"/>
                    </a:schemeClr>
                  </a:outerShdw>
                </a:effectLst>
                <a:latin typeface="方正兰亭粗黑_GBK" panose="02000000000000000000" charset="-122"/>
                <a:ea typeface="方正兰亭粗黑_GBK" panose="02000000000000000000" charset="-122"/>
              </a:rPr>
              <a:t>中国唐朝</a:t>
            </a:r>
            <a:endParaRPr lang="zh-CN" altLang="en-US" sz="1500">
              <a:solidFill>
                <a:schemeClr val="bg1"/>
              </a:solidFill>
              <a:effectLst>
                <a:outerShdw blurRad="38100" dist="19050" dir="2700000" algn="tl" rotWithShape="0">
                  <a:schemeClr val="dk1">
                    <a:alpha val="40000"/>
                  </a:schemeClr>
                </a:outerShdw>
              </a:effectLst>
              <a:latin typeface="方正兰亭粗黑_GBK" panose="02000000000000000000" charset="-122"/>
              <a:ea typeface="方正兰亭粗黑_GBK" panose="02000000000000000000" charset="-122"/>
            </a:endParaRPr>
          </a:p>
          <a:p>
            <a:pPr algn="ctr"/>
            <a:endParaRPr lang="zh-CN" altLang="en-US" sz="1500">
              <a:solidFill>
                <a:schemeClr val="bg1"/>
              </a:solidFill>
              <a:effectLst>
                <a:outerShdw blurRad="38100" dist="19050" dir="2700000" algn="tl" rotWithShape="0">
                  <a:schemeClr val="dk1">
                    <a:alpha val="40000"/>
                  </a:schemeClr>
                </a:outerShdw>
              </a:effectLst>
              <a:latin typeface="方正兰亭粗黑_GBK" panose="02000000000000000000" charset="-122"/>
              <a:ea typeface="方正兰亭粗黑_GBK" panose="02000000000000000000" charset="-122"/>
            </a:endParaRPr>
          </a:p>
        </p:txBody>
      </p:sp>
      <p:sp>
        <p:nvSpPr>
          <p:cNvPr id="38" name="圆角矩形 37"/>
          <p:cNvSpPr/>
          <p:nvPr/>
        </p:nvSpPr>
        <p:spPr>
          <a:xfrm>
            <a:off x="7456646" y="4886484"/>
            <a:ext cx="1119188" cy="471964"/>
          </a:xfrm>
          <a:prstGeom prst="roundRect">
            <a:avLst/>
          </a:prstGeom>
          <a:gradFill>
            <a:gsLst>
              <a:gs pos="0">
                <a:srgbClr val="012D86"/>
              </a:gs>
              <a:gs pos="100000">
                <a:srgbClr val="0E2557"/>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bodyPr>
          <a:lstStyle/>
          <a:p>
            <a:pPr algn="ctr"/>
            <a:r>
              <a:rPr lang="zh-CN" altLang="en-US" sz="1500">
                <a:solidFill>
                  <a:schemeClr val="bg1"/>
                </a:solidFill>
                <a:effectLst>
                  <a:outerShdw blurRad="38100" dist="19050" dir="2700000" algn="tl" rotWithShape="0">
                    <a:schemeClr val="dk1">
                      <a:alpha val="40000"/>
                    </a:schemeClr>
                  </a:outerShdw>
                </a:effectLst>
                <a:latin typeface="方正兰亭粗黑_GBK" panose="02000000000000000000" charset="-122"/>
                <a:ea typeface="方正兰亭粗黑_GBK" panose="02000000000000000000" charset="-122"/>
              </a:rPr>
              <a:t>南包</a:t>
            </a:r>
            <a:endParaRPr lang="zh-CN" altLang="en-US" sz="1500">
              <a:solidFill>
                <a:schemeClr val="bg1"/>
              </a:solidFill>
              <a:effectLst>
                <a:outerShdw blurRad="38100" dist="19050" dir="2700000" algn="tl" rotWithShape="0">
                  <a:schemeClr val="dk1">
                    <a:alpha val="40000"/>
                  </a:schemeClr>
                </a:outerShdw>
              </a:effectLst>
              <a:latin typeface="方正兰亭粗黑_GBK" panose="02000000000000000000" charset="-122"/>
              <a:ea typeface="方正兰亭粗黑_GBK" panose="02000000000000000000" charset="-122"/>
            </a:endParaRPr>
          </a:p>
          <a:p>
            <a:pPr algn="ctr"/>
            <a:r>
              <a:rPr lang="zh-CN" altLang="en-US" sz="1500">
                <a:solidFill>
                  <a:schemeClr val="bg1"/>
                </a:solidFill>
                <a:effectLst>
                  <a:outerShdw blurRad="38100" dist="19050" dir="2700000" algn="tl" rotWithShape="0">
                    <a:schemeClr val="dk1">
                      <a:alpha val="40000"/>
                    </a:schemeClr>
                  </a:outerShdw>
                </a:effectLst>
                <a:latin typeface="方正兰亭粗黑_GBK" panose="02000000000000000000" charset="-122"/>
                <a:ea typeface="方正兰亭粗黑_GBK" panose="02000000000000000000" charset="-122"/>
              </a:rPr>
              <a:t>整个半岛</a:t>
            </a:r>
            <a:endParaRPr lang="zh-CN" altLang="en-US" sz="1500">
              <a:solidFill>
                <a:schemeClr val="bg1"/>
              </a:solidFill>
              <a:effectLst>
                <a:outerShdw blurRad="38100" dist="19050" dir="2700000" algn="tl" rotWithShape="0">
                  <a:schemeClr val="dk1">
                    <a:alpha val="40000"/>
                  </a:schemeClr>
                </a:outerShdw>
              </a:effectLst>
              <a:latin typeface="方正兰亭粗黑_GBK" panose="02000000000000000000" charset="-122"/>
              <a:ea typeface="方正兰亭粗黑_GBK" panose="02000000000000000000" charset="-122"/>
            </a:endParaRPr>
          </a:p>
        </p:txBody>
      </p:sp>
      <p:sp>
        <p:nvSpPr>
          <p:cNvPr id="39" name="圆角矩形 38"/>
          <p:cNvSpPr/>
          <p:nvPr/>
        </p:nvSpPr>
        <p:spPr>
          <a:xfrm>
            <a:off x="5113020" y="3933031"/>
            <a:ext cx="1252538" cy="471964"/>
          </a:xfrm>
          <a:prstGeom prst="roundRect">
            <a:avLst/>
          </a:prstGeom>
          <a:gradFill>
            <a:gsLst>
              <a:gs pos="0">
                <a:srgbClr val="012D86"/>
              </a:gs>
              <a:gs pos="100000">
                <a:srgbClr val="0E2557"/>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bodyPr>
          <a:lstStyle/>
          <a:p>
            <a:pPr algn="ctr"/>
            <a:r>
              <a:rPr lang="zh-CN" altLang="en-US" sz="1500">
                <a:solidFill>
                  <a:schemeClr val="bg1"/>
                </a:solidFill>
                <a:effectLst>
                  <a:outerShdw blurRad="38100" dist="19050" dir="2700000" algn="tl" rotWithShape="0">
                    <a:schemeClr val="dk1">
                      <a:alpha val="40000"/>
                    </a:schemeClr>
                  </a:outerShdw>
                </a:effectLst>
                <a:latin typeface="方正兰亭粗黑_GBK" panose="02000000000000000000" charset="-122"/>
                <a:ea typeface="方正兰亭粗黑_GBK" panose="02000000000000000000" charset="-122"/>
              </a:rPr>
              <a:t>西南</a:t>
            </a:r>
            <a:endParaRPr lang="zh-CN" altLang="en-US" sz="1500">
              <a:solidFill>
                <a:schemeClr val="bg1"/>
              </a:solidFill>
              <a:effectLst>
                <a:outerShdw blurRad="38100" dist="19050" dir="2700000" algn="tl" rotWithShape="0">
                  <a:schemeClr val="dk1">
                    <a:alpha val="40000"/>
                  </a:schemeClr>
                </a:outerShdw>
              </a:effectLst>
              <a:latin typeface="方正兰亭粗黑_GBK" panose="02000000000000000000" charset="-122"/>
              <a:ea typeface="方正兰亭粗黑_GBK" panose="02000000000000000000" charset="-122"/>
            </a:endParaRPr>
          </a:p>
          <a:p>
            <a:pPr algn="ctr"/>
            <a:r>
              <a:rPr lang="zh-CN" altLang="en-US" sz="1500">
                <a:solidFill>
                  <a:schemeClr val="bg1"/>
                </a:solidFill>
                <a:effectLst>
                  <a:outerShdw blurRad="38100" dist="19050" dir="2700000" algn="tl" rotWithShape="0">
                    <a:schemeClr val="dk1">
                      <a:alpha val="40000"/>
                    </a:schemeClr>
                  </a:outerShdw>
                </a:effectLst>
                <a:latin typeface="方正兰亭粗黑_GBK" panose="02000000000000000000" charset="-122"/>
                <a:ea typeface="方正兰亭粗黑_GBK" panose="02000000000000000000" charset="-122"/>
              </a:rPr>
              <a:t>尼罗河下游</a:t>
            </a:r>
            <a:endParaRPr lang="zh-CN" altLang="en-US" sz="1500">
              <a:solidFill>
                <a:schemeClr val="bg1"/>
              </a:solidFill>
              <a:effectLst>
                <a:outerShdw blurRad="38100" dist="19050" dir="2700000" algn="tl" rotWithShape="0">
                  <a:schemeClr val="dk1">
                    <a:alpha val="40000"/>
                  </a:schemeClr>
                </a:outerShdw>
              </a:effectLst>
              <a:latin typeface="方正兰亭粗黑_GBK" panose="02000000000000000000" charset="-122"/>
              <a:ea typeface="方正兰亭粗黑_GBK" panose="02000000000000000000" charset="-122"/>
            </a:endParaRPr>
          </a:p>
        </p:txBody>
      </p:sp>
      <p:sp>
        <p:nvSpPr>
          <p:cNvPr id="40" name="圆角矩形 39"/>
          <p:cNvSpPr/>
          <p:nvPr/>
        </p:nvSpPr>
        <p:spPr>
          <a:xfrm>
            <a:off x="8098155" y="4009708"/>
            <a:ext cx="893445" cy="471964"/>
          </a:xfrm>
          <a:prstGeom prst="roundRect">
            <a:avLst/>
          </a:prstGeom>
          <a:gradFill>
            <a:gsLst>
              <a:gs pos="0">
                <a:srgbClr val="012D86"/>
              </a:gs>
              <a:gs pos="100000">
                <a:srgbClr val="0E2557"/>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bodyPr>
          <a:lstStyle/>
          <a:p>
            <a:pPr algn="ctr"/>
            <a:r>
              <a:rPr lang="zh-CN" altLang="en-US" sz="1500">
                <a:solidFill>
                  <a:schemeClr val="bg1"/>
                </a:solidFill>
                <a:effectLst>
                  <a:outerShdw blurRad="38100" dist="19050" dir="2700000" algn="tl" rotWithShape="0">
                    <a:schemeClr val="dk1">
                      <a:alpha val="40000"/>
                    </a:schemeClr>
                  </a:outerShdw>
                </a:effectLst>
                <a:latin typeface="方正兰亭粗黑_GBK" panose="02000000000000000000" charset="-122"/>
                <a:ea typeface="方正兰亭粗黑_GBK" panose="02000000000000000000" charset="-122"/>
              </a:rPr>
              <a:t>东南</a:t>
            </a:r>
            <a:endParaRPr lang="zh-CN" altLang="en-US" sz="1500">
              <a:solidFill>
                <a:schemeClr val="bg1"/>
              </a:solidFill>
              <a:effectLst>
                <a:outerShdw blurRad="38100" dist="19050" dir="2700000" algn="tl" rotWithShape="0">
                  <a:schemeClr val="dk1">
                    <a:alpha val="40000"/>
                  </a:schemeClr>
                </a:outerShdw>
              </a:effectLst>
              <a:latin typeface="方正兰亭粗黑_GBK" panose="02000000000000000000" charset="-122"/>
              <a:ea typeface="方正兰亭粗黑_GBK" panose="02000000000000000000" charset="-122"/>
            </a:endParaRPr>
          </a:p>
          <a:p>
            <a:pPr algn="ctr"/>
            <a:r>
              <a:rPr lang="zh-CN" altLang="en-US" sz="1500">
                <a:solidFill>
                  <a:schemeClr val="bg1"/>
                </a:solidFill>
                <a:effectLst>
                  <a:outerShdw blurRad="38100" dist="19050" dir="2700000" algn="tl" rotWithShape="0">
                    <a:schemeClr val="dk1">
                      <a:alpha val="40000"/>
                    </a:schemeClr>
                  </a:outerShdw>
                </a:effectLst>
                <a:latin typeface="方正兰亭粗黑_GBK" panose="02000000000000000000" charset="-122"/>
                <a:ea typeface="方正兰亭粗黑_GBK" panose="02000000000000000000" charset="-122"/>
              </a:rPr>
              <a:t>印度河</a:t>
            </a:r>
            <a:endParaRPr lang="zh-CN" altLang="en-US" sz="1500">
              <a:solidFill>
                <a:schemeClr val="bg1"/>
              </a:solidFill>
              <a:effectLst>
                <a:outerShdw blurRad="38100" dist="19050" dir="2700000" algn="tl" rotWithShape="0">
                  <a:schemeClr val="dk1">
                    <a:alpha val="40000"/>
                  </a:schemeClr>
                </a:outerShdw>
              </a:effectLst>
              <a:latin typeface="方正兰亭粗黑_GBK" panose="02000000000000000000" charset="-122"/>
              <a:ea typeface="方正兰亭粗黑_GBK" panose="02000000000000000000" charset="-122"/>
            </a:endParaRPr>
          </a:p>
        </p:txBody>
      </p:sp>
      <p:sp>
        <p:nvSpPr>
          <p:cNvPr id="13313" name="文本框 119824"/>
          <p:cNvSpPr txBox="1"/>
          <p:nvPr/>
        </p:nvSpPr>
        <p:spPr>
          <a:xfrm>
            <a:off x="386080" y="882650"/>
            <a:ext cx="8472170" cy="845185"/>
          </a:xfrm>
          <a:prstGeom prst="rect">
            <a:avLst/>
          </a:prstGeom>
          <a:solidFill>
            <a:schemeClr val="bg1"/>
          </a:solidFill>
          <a:ln w="9525" cap="flat" cmpd="sng">
            <a:solidFill>
              <a:srgbClr val="FF3300"/>
            </a:solidFill>
            <a:prstDash val="solid"/>
            <a:miter/>
            <a:headEnd type="none" w="med" len="med"/>
            <a:tailEnd type="none" w="med" len="med"/>
          </a:ln>
          <a:effectLst>
            <a:outerShdw dist="107763" dir="8100000" algn="ctr" rotWithShape="0">
              <a:schemeClr val="bg2">
                <a:alpha val="50000"/>
              </a:schemeClr>
            </a:outerShdw>
          </a:effectLst>
        </p:spPr>
        <p:txBody>
          <a:bodyPr wrap="square" anchor="t">
            <a:spAutoFit/>
          </a:bodyPr>
          <a:p>
            <a:pPr lvl="0" indent="0" algn="l" fontAlgn="base"/>
            <a:r>
              <a:rPr lang="en-US" altLang="zh-CN" sz="2400" b="1" strike="noStrike" noProof="1" dirty="0">
                <a:solidFill>
                  <a:srgbClr val="FF0000"/>
                </a:solidFill>
                <a:latin typeface="微软雅黑" panose="020B0503020204020204" pitchFamily="34" charset="-122"/>
                <a:ea typeface="微软雅黑" panose="020B0503020204020204" pitchFamily="34" charset="-122"/>
                <a:cs typeface="+mn-ea"/>
                <a:sym typeface="+mn-ea"/>
              </a:rPr>
              <a:t> </a:t>
            </a:r>
            <a:r>
              <a:rPr lang="zh-CN" altLang="en-US" sz="2400" b="1" strike="noStrike" noProof="1" dirty="0">
                <a:solidFill>
                  <a:srgbClr val="FF0000"/>
                </a:solidFill>
                <a:latin typeface="微软雅黑" panose="020B0503020204020204" pitchFamily="34" charset="-122"/>
                <a:ea typeface="微软雅黑" panose="020B0503020204020204" pitchFamily="34" charset="-122"/>
                <a:cs typeface="+mn-ea"/>
                <a:sym typeface="+mn-ea"/>
              </a:rPr>
              <a:t>结合图文材料.提取有效信息：</a:t>
            </a:r>
            <a:endParaRPr lang="zh-CN" altLang="en-US" sz="2800" b="1" strike="noStrike" noProof="1" dirty="0">
              <a:solidFill>
                <a:srgbClr val="FF0000"/>
              </a:solidFill>
              <a:latin typeface="微软雅黑" panose="020B0503020204020204" pitchFamily="34" charset="-122"/>
              <a:ea typeface="微软雅黑" panose="020B0503020204020204" pitchFamily="34" charset="-122"/>
              <a:sym typeface="+mn-ea"/>
            </a:endParaRPr>
          </a:p>
          <a:p>
            <a:pPr lvl="0" indent="0" algn="l" fontAlgn="base"/>
            <a:endParaRPr lang="zh-CN" altLang="en-US" sz="700" b="1" strike="noStrike" noProof="1" dirty="0">
              <a:latin typeface="微软雅黑" panose="020B0503020204020204" pitchFamily="34" charset="-122"/>
              <a:ea typeface="微软雅黑" panose="020B0503020204020204" pitchFamily="34" charset="-122"/>
              <a:cs typeface="+mn-ea"/>
              <a:sym typeface="+mn-ea"/>
            </a:endParaRPr>
          </a:p>
          <a:p>
            <a:pPr lvl="0" algn="l" fontAlgn="base"/>
            <a:r>
              <a:rPr lang="zh-CN" altLang="en-US" sz="1800" b="1" dirty="0">
                <a:ea typeface="楷体_GB2312" pitchFamily="49" charset="-122"/>
                <a:cs typeface="+mn-ea"/>
                <a:sym typeface="+mn-ea"/>
              </a:rPr>
              <a:t>阿拉伯人通过扩张建立的帝国在东西方交流中扮演了重要角色，产生重大的影响</a:t>
            </a:r>
            <a:r>
              <a:rPr lang="zh-CN" altLang="en-US" b="1" strike="noStrike" noProof="1" dirty="0">
                <a:latin typeface="Arial" panose="020B0604020202020204" pitchFamily="34" charset="0"/>
                <a:ea typeface="楷体_GB2312" pitchFamily="49" charset="-122"/>
                <a:cs typeface="+mn-ea"/>
                <a:sym typeface="+mn-ea"/>
              </a:rPr>
              <a:t>？</a:t>
            </a:r>
            <a:endParaRPr lang="zh-CN" altLang="en-US" b="1" strike="noStrike" noProof="1" dirty="0">
              <a:latin typeface="Arial" panose="020B0604020202020204" pitchFamily="34" charset="0"/>
              <a:ea typeface="楷体_GB2312" pitchFamily="49" charset="-122"/>
              <a:cs typeface="+mn-ea"/>
              <a:sym typeface="+mn-ea"/>
            </a:endParaRPr>
          </a:p>
        </p:txBody>
      </p:sp>
      <p:sp>
        <p:nvSpPr>
          <p:cNvPr id="5" name="标题 20"/>
          <p:cNvSpPr txBox="1"/>
          <p:nvPr/>
        </p:nvSpPr>
        <p:spPr>
          <a:xfrm>
            <a:off x="7620" y="-8255"/>
            <a:ext cx="2942590" cy="762000"/>
          </a:xfrm>
          <a:prstGeom prst="rect">
            <a:avLst/>
          </a:prstGeom>
          <a:solidFill>
            <a:srgbClr val="990099"/>
          </a:solidFill>
          <a:ln w="9525">
            <a:solidFill>
              <a:srgbClr val="FFFF00"/>
            </a:solidFill>
            <a:miter/>
          </a:ln>
        </p:spPr>
        <p:txBody>
          <a:bodyPr anchor="ctr"/>
          <a:lstStyle>
            <a:lvl1pPr marL="0" lvl="0" indent="0" algn="ctr" defTabSz="914400" eaLnBrk="1" fontAlgn="base" latinLnBrk="0" hangingPunct="1">
              <a:spcBef>
                <a:spcPct val="0"/>
              </a:spcBef>
              <a:spcAft>
                <a:spcPct val="0"/>
              </a:spcAft>
              <a:buClr>
                <a:srgbClr val="000000"/>
              </a:buClr>
              <a:buNone/>
              <a:defRPr sz="4400" b="0" i="0" u="none" kern="1200" baseline="0">
                <a:solidFill>
                  <a:schemeClr val="tx2"/>
                </a:solidFill>
                <a:latin typeface="+mj-lt"/>
                <a:ea typeface="+mj-ea"/>
                <a:cs typeface="+mj-cs"/>
              </a:defRPr>
            </a:lvl1pPr>
          </a:lstStyle>
          <a:p>
            <a:pPr lvl="0" fontAlgn="base">
              <a:spcBef>
                <a:spcPct val="50000"/>
              </a:spcBef>
            </a:pPr>
            <a:r>
              <a:rPr lang="zh-CN" altLang="en-US" sz="3400" b="1" dirty="0" smtClean="0">
                <a:solidFill>
                  <a:srgbClr val="FFFF00"/>
                </a:solidFill>
                <a:latin typeface="楷体" panose="02010609060101010101" pitchFamily="49" charset="-122"/>
                <a:ea typeface="楷体" panose="02010609060101010101" pitchFamily="49" charset="-122"/>
                <a:sym typeface="+mn-ea"/>
              </a:rPr>
              <a:t>阿拉伯帝国</a:t>
            </a:r>
            <a:endParaRPr lang="zh-CN" altLang="en-US" sz="3400" b="1" strike="noStrike" noProof="1" dirty="0" smtClean="0">
              <a:solidFill>
                <a:srgbClr val="FFFF00"/>
              </a:solidFill>
              <a:effectLst>
                <a:outerShdw blurRad="38100" dist="38100" dir="2700000">
                  <a:srgbClr val="C0C0C0"/>
                </a:outerShdw>
              </a:effectLst>
              <a:latin typeface="楷体" panose="02010609060101010101" pitchFamily="49" charset="-122"/>
              <a:ea typeface="楷体" panose="02010609060101010101" pitchFamily="49" charset="-122"/>
              <a:sym typeface="+mn-ea"/>
            </a:endParaRPr>
          </a:p>
        </p:txBody>
      </p:sp>
      <p:sp>
        <p:nvSpPr>
          <p:cNvPr id="6" name="文本框 5"/>
          <p:cNvSpPr txBox="1"/>
          <p:nvPr/>
        </p:nvSpPr>
        <p:spPr>
          <a:xfrm>
            <a:off x="386080" y="5681345"/>
            <a:ext cx="5929630" cy="645160"/>
          </a:xfrm>
          <a:prstGeom prst="rect">
            <a:avLst/>
          </a:prstGeom>
          <a:noFill/>
        </p:spPr>
        <p:txBody>
          <a:bodyPr wrap="none" rtlCol="0" anchor="t">
            <a:spAutoFit/>
          </a:bodyPr>
          <a:p>
            <a:r>
              <a:rPr lang="zh-CN" altLang="en-US" b="1" dirty="0">
                <a:latin typeface="楷体" panose="02010609060101010101" pitchFamily="49" charset="-122"/>
                <a:ea typeface="楷体" panose="02010609060101010101" pitchFamily="49" charset="-122"/>
                <a:sym typeface="+mn-ea"/>
              </a:rPr>
              <a:t>阿拉伯人担当了</a:t>
            </a:r>
            <a:r>
              <a:rPr lang="zh-CN" altLang="en-US" b="1" dirty="0">
                <a:ln w="22225">
                  <a:solidFill>
                    <a:schemeClr val="accent2"/>
                  </a:solidFill>
                  <a:prstDash val="solid"/>
                </a:ln>
                <a:effectLst/>
                <a:latin typeface="楷体" panose="02010609060101010101" pitchFamily="49" charset="-122"/>
                <a:ea typeface="楷体" panose="02010609060101010101" pitchFamily="49" charset="-122"/>
                <a:sym typeface="+mn-ea"/>
              </a:rPr>
              <a:t>沟通东西方文化</a:t>
            </a:r>
            <a:r>
              <a:rPr lang="zh-CN" altLang="en-US" b="1" dirty="0">
                <a:latin typeface="楷体" panose="02010609060101010101" pitchFamily="49" charset="-122"/>
                <a:ea typeface="楷体" panose="02010609060101010101" pitchFamily="49" charset="-122"/>
                <a:sym typeface="+mn-ea"/>
              </a:rPr>
              <a:t>的角色</a:t>
            </a:r>
            <a:r>
              <a:rPr lang="zh-CN" altLang="en-US" b="1" dirty="0" smtClean="0">
                <a:latin typeface="楷体" panose="02010609060101010101" pitchFamily="49" charset="-122"/>
                <a:ea typeface="楷体" panose="02010609060101010101" pitchFamily="49" charset="-122"/>
                <a:sym typeface="+mn-ea"/>
              </a:rPr>
              <a:t>，</a:t>
            </a:r>
            <a:endParaRPr lang="zh-CN" altLang="en-US" b="1" dirty="0" smtClean="0">
              <a:latin typeface="楷体" panose="02010609060101010101" pitchFamily="49" charset="-122"/>
              <a:ea typeface="楷体" panose="02010609060101010101" pitchFamily="49" charset="-122"/>
              <a:sym typeface="+mn-ea"/>
            </a:endParaRPr>
          </a:p>
          <a:p>
            <a:r>
              <a:rPr lang="zh-CN" altLang="en-US" b="1" dirty="0" smtClean="0">
                <a:latin typeface="楷体" panose="02010609060101010101" pitchFamily="49" charset="-122"/>
                <a:ea typeface="楷体" panose="02010609060101010101" pitchFamily="49" charset="-122"/>
                <a:sym typeface="+mn-ea"/>
              </a:rPr>
              <a:t>为</a:t>
            </a:r>
            <a:r>
              <a:rPr lang="zh-CN" altLang="en-US" b="1" dirty="0">
                <a:latin typeface="楷体" panose="02010609060101010101" pitchFamily="49" charset="-122"/>
                <a:ea typeface="楷体" panose="02010609060101010101" pitchFamily="49" charset="-122"/>
                <a:sym typeface="+mn-ea"/>
              </a:rPr>
              <a:t>世界文化的发展作出了卓越贡献</a:t>
            </a:r>
            <a:r>
              <a:rPr lang="en-US" altLang="zh-CN" b="1" dirty="0" smtClean="0">
                <a:latin typeface="楷体" panose="02010609060101010101" pitchFamily="49" charset="-122"/>
                <a:ea typeface="楷体" panose="02010609060101010101" pitchFamily="49" charset="-122"/>
                <a:sym typeface="+mn-ea"/>
              </a:rPr>
              <a:t>——</a:t>
            </a:r>
            <a:r>
              <a:rPr lang="zh-CN" altLang="en-US" b="1" dirty="0" smtClean="0">
                <a:solidFill>
                  <a:srgbClr val="FF0000"/>
                </a:solidFill>
                <a:latin typeface="楷体" panose="02010609060101010101" pitchFamily="49" charset="-122"/>
                <a:ea typeface="楷体" panose="02010609060101010101" pitchFamily="49" charset="-122"/>
                <a:sym typeface="+mn-ea"/>
              </a:rPr>
              <a:t>东西方文明的使者</a:t>
            </a:r>
            <a:endParaRPr lang="zh-CN" altLang="en-US"/>
          </a:p>
        </p:txBody>
      </p:sp>
      <p:pic>
        <p:nvPicPr>
          <p:cNvPr id="12" name="图片 11" descr="timg3VF9AOIY"/>
          <p:cNvPicPr>
            <a:picLocks noChangeAspect="1"/>
          </p:cNvPicPr>
          <p:nvPr/>
        </p:nvPicPr>
        <p:blipFill>
          <a:blip r:embed="rId2"/>
          <a:stretch>
            <a:fillRect/>
          </a:stretch>
        </p:blipFill>
        <p:spPr>
          <a:xfrm>
            <a:off x="734060" y="2668905"/>
            <a:ext cx="2336165" cy="1736090"/>
          </a:xfrm>
          <a:prstGeom prst="ellipse">
            <a:avLst/>
          </a:prstGeom>
        </p:spPr>
      </p:pic>
      <p:sp>
        <p:nvSpPr>
          <p:cNvPr id="32773" name="文本框 32772"/>
          <p:cNvSpPr txBox="1"/>
          <p:nvPr/>
        </p:nvSpPr>
        <p:spPr>
          <a:xfrm>
            <a:off x="327025" y="1917700"/>
            <a:ext cx="8758555" cy="3599815"/>
          </a:xfrm>
          <a:prstGeom prst="rect">
            <a:avLst/>
          </a:prstGeom>
          <a:solidFill>
            <a:schemeClr val="bg1"/>
          </a:solidFill>
          <a:ln w="9525">
            <a:solidFill>
              <a:srgbClr val="7030A0"/>
            </a:solidFill>
          </a:ln>
        </p:spPr>
        <p:txBody>
          <a:bodyPr wrap="square">
            <a:spAutoFit/>
          </a:bodyPr>
          <a:p>
            <a:pPr>
              <a:spcBef>
                <a:spcPct val="50000"/>
              </a:spcBef>
            </a:pPr>
            <a:endParaRPr lang="zh-CN" sz="900" b="1" dirty="0">
              <a:latin typeface="Times New Roman" panose="02020603050405020304" pitchFamily="18" charset="0"/>
            </a:endParaRPr>
          </a:p>
          <a:p>
            <a:pPr>
              <a:spcBef>
                <a:spcPct val="50000"/>
              </a:spcBef>
            </a:pPr>
            <a:r>
              <a:rPr lang="zh-CN" b="1" dirty="0">
                <a:latin typeface="Times New Roman" panose="02020603050405020304" pitchFamily="18" charset="0"/>
              </a:rPr>
              <a:t>     </a:t>
            </a:r>
            <a:r>
              <a:rPr lang="zh-CN" altLang="en-US" b="1" dirty="0">
                <a:latin typeface="楷体" panose="02010609060101010101" pitchFamily="49" charset="-122"/>
                <a:ea typeface="楷体" panose="02010609060101010101" pitchFamily="49" charset="-122"/>
                <a:cs typeface="楷体" panose="02010609060101010101" pitchFamily="49" charset="-122"/>
              </a:rPr>
              <a:t>材料一  巴格达城的码头，停泊着几百艘各式各样的船只，有从中国运来的瓷器、丝绸和麝香；从印度运来的香料；从中亚细亚运来的红宝石；从非洲东部运来的象牙、金粉；从波斯运来香水和蔬菜，城里竟然还有专卖中国货的市场。听欧莱叶说，长安城里也有类似的专卖阿拉伯商品的市场。    </a:t>
            </a:r>
            <a:endParaRPr lang="en-US" altLang="zh-CN" b="1">
              <a:latin typeface="Times New Roman" panose="02020603050405020304" pitchFamily="18" charset="0"/>
            </a:endParaRPr>
          </a:p>
          <a:p>
            <a:pPr>
              <a:spcBef>
                <a:spcPct val="50000"/>
              </a:spcBef>
            </a:pPr>
            <a:r>
              <a:rPr lang="en-US" altLang="zh-CN" b="1">
                <a:latin typeface="Times New Roman" panose="02020603050405020304" pitchFamily="18" charset="0"/>
              </a:rPr>
              <a:t>      </a:t>
            </a:r>
            <a:r>
              <a:rPr lang="zh-CN" altLang="en-US" b="1" dirty="0">
                <a:latin typeface="楷体" panose="02010609060101010101" pitchFamily="49" charset="-122"/>
                <a:ea typeface="楷体" panose="02010609060101010101" pitchFamily="49" charset="-122"/>
                <a:cs typeface="楷体" panose="02010609060101010101" pitchFamily="49" charset="-122"/>
                <a:sym typeface="+mn-ea"/>
              </a:rPr>
              <a:t>材料</a:t>
            </a:r>
            <a:r>
              <a:rPr lang="zh-CN" b="1" dirty="0">
                <a:latin typeface="楷体" panose="02010609060101010101" pitchFamily="49" charset="-122"/>
                <a:ea typeface="楷体" panose="02010609060101010101" pitchFamily="49" charset="-122"/>
                <a:cs typeface="楷体" panose="02010609060101010101" pitchFamily="49" charset="-122"/>
                <a:sym typeface="+mn-ea"/>
              </a:rPr>
              <a:t>二</a:t>
            </a:r>
            <a:r>
              <a:rPr lang="en-US" altLang="zh-CN" b="1">
                <a:latin typeface="微软雅黑" panose="020B0503020204020204" pitchFamily="34" charset="-122"/>
                <a:ea typeface="微软雅黑" panose="020B0503020204020204" pitchFamily="34" charset="-122"/>
                <a:sym typeface="+mn-ea"/>
              </a:rPr>
              <a:t>   </a:t>
            </a:r>
            <a:r>
              <a:rPr lang="zh-CN" altLang="en-US" b="1" dirty="0">
                <a:latin typeface="楷体" panose="02010609060101010101" pitchFamily="49" charset="-122"/>
                <a:ea typeface="楷体" panose="02010609060101010101" pitchFamily="49" charset="-122"/>
                <a:cs typeface="楷体" panose="02010609060101010101" pitchFamily="49" charset="-122"/>
                <a:sym typeface="+mn-ea"/>
              </a:rPr>
              <a:t>阿拉伯帝国崛起之时正是中国唐朝兴盛之际。751年，阿拉伯帝国军队与唐军在中亚城市怛逻斯交手，是役唐军虽败，但阿拉伯军亦遭重创。从此阿拉伯军未再东进，唐军也未西征，两国遣使交好，互访频繁。中国古籍中常称阿拉伯帝国为“大食”，留下了大食使臣多次访唐的记载。</a:t>
            </a:r>
            <a:endParaRPr lang="zh-CN" altLang="en-US" b="1" dirty="0">
              <a:latin typeface="楷体" panose="02010609060101010101" pitchFamily="49" charset="-122"/>
              <a:ea typeface="楷体" panose="02010609060101010101" pitchFamily="49" charset="-122"/>
              <a:cs typeface="楷体" panose="02010609060101010101" pitchFamily="49" charset="-122"/>
            </a:endParaRPr>
          </a:p>
          <a:p>
            <a:pPr>
              <a:spcBef>
                <a:spcPct val="50000"/>
              </a:spcBef>
            </a:pPr>
            <a:r>
              <a:rPr lang="en-US" altLang="zh-CN" b="1">
                <a:latin typeface="Times New Roman" panose="02020603050405020304" pitchFamily="18" charset="0"/>
                <a:sym typeface="+mn-ea"/>
              </a:rPr>
              <a:t>                                                           ——</a:t>
            </a:r>
            <a:r>
              <a:rPr lang="zh-CN" altLang="en-US" b="1">
                <a:latin typeface="Times New Roman" panose="02020603050405020304" pitchFamily="18" charset="0"/>
                <a:sym typeface="+mn-ea"/>
              </a:rPr>
              <a:t>菲利普 希提</a:t>
            </a:r>
            <a:r>
              <a:rPr lang="en-US" altLang="zh-CN" b="1" dirty="0">
                <a:latin typeface="Times New Roman" panose="02020603050405020304" pitchFamily="18" charset="0"/>
                <a:sym typeface="+mn-ea"/>
              </a:rPr>
              <a:t>《</a:t>
            </a:r>
            <a:r>
              <a:rPr lang="zh-CN" altLang="en-US" b="1" dirty="0">
                <a:latin typeface="Times New Roman" panose="02020603050405020304" pitchFamily="18" charset="0"/>
                <a:sym typeface="+mn-ea"/>
              </a:rPr>
              <a:t>阿拉伯通史</a:t>
            </a:r>
            <a:r>
              <a:rPr lang="en-US" altLang="zh-CN" b="1" dirty="0">
                <a:latin typeface="Times New Roman" panose="02020603050405020304" pitchFamily="18" charset="0"/>
                <a:sym typeface="+mn-ea"/>
              </a:rPr>
              <a:t>》</a:t>
            </a:r>
            <a:endParaRPr lang="zh-CN" altLang="en-US" b="1" dirty="0">
              <a:latin typeface="Times New Roman" panose="02020603050405020304" pitchFamily="18" charset="0"/>
            </a:endParaRPr>
          </a:p>
          <a:p>
            <a:pPr>
              <a:spcBef>
                <a:spcPct val="50000"/>
              </a:spcBef>
            </a:pPr>
            <a:endParaRPr lang="zh-CN" altLang="en-US" sz="2000" b="1" dirty="0">
              <a:latin typeface="Times New Roman" panose="02020603050405020304" pitchFamily="18" charset="0"/>
              <a:ea typeface="楷体" panose="02010609060101010101" pitchFamily="49" charset="-122"/>
              <a:cs typeface="楷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p14:dur="25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144397"/>
                                        </p:tgtEl>
                                        <p:attrNameLst>
                                          <p:attrName>style.visibility</p:attrName>
                                        </p:attrNameLst>
                                      </p:cBhvr>
                                      <p:to>
                                        <p:strVal val="visible"/>
                                      </p:to>
                                    </p:set>
                                    <p:animEffect transition="in" filter="circle(out)">
                                      <p:cBhvr>
                                        <p:cTn id="7" dur="1000"/>
                                        <p:tgtEl>
                                          <p:spTgt spid="144397"/>
                                        </p:tgtEl>
                                      </p:cBhvr>
                                    </p:animEffect>
                                  </p:childTnLst>
                                </p:cTn>
                              </p:par>
                            </p:childTnLst>
                          </p:cTn>
                        </p:par>
                        <p:par>
                          <p:cTn id="8" fill="hold">
                            <p:stCondLst>
                              <p:cond delay="1000"/>
                            </p:stCondLst>
                            <p:childTnLst>
                              <p:par>
                                <p:cTn id="9" presetID="1"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down)">
                                      <p:cBhvr>
                                        <p:cTn id="15" dur="500"/>
                                        <p:tgtEl>
                                          <p:spTgt spid="10"/>
                                        </p:tgtEl>
                                      </p:cBhvr>
                                    </p:animEffect>
                                  </p:childTnLst>
                                </p:cTn>
                              </p:par>
                            </p:childTnLst>
                          </p:cTn>
                        </p:par>
                        <p:par>
                          <p:cTn id="16" fill="hold">
                            <p:stCondLst>
                              <p:cond delay="500"/>
                            </p:stCondLst>
                            <p:childTnLst>
                              <p:par>
                                <p:cTn id="17" presetID="22" presetClass="entr" presetSubtype="8"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left)">
                                      <p:cBhvr>
                                        <p:cTn id="19" dur="500"/>
                                        <p:tgtEl>
                                          <p:spTgt spid="11"/>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wipe(down)">
                                      <p:cBhvr>
                                        <p:cTn id="24" dur="500"/>
                                        <p:tgtEl>
                                          <p:spTgt spid="15"/>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left)">
                                      <p:cBhvr>
                                        <p:cTn id="29" dur="500"/>
                                        <p:tgtEl>
                                          <p:spTgt spid="9"/>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wipe(down)">
                                      <p:cBhvr>
                                        <p:cTn id="34" dur="500"/>
                                        <p:tgtEl>
                                          <p:spTgt spid="31"/>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down)">
                                      <p:cBhvr>
                                        <p:cTn id="39" dur="500"/>
                                        <p:tgtEl>
                                          <p:spTgt spid="16"/>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grpId="0" nodeType="click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wipe(left)">
                                      <p:cBhvr>
                                        <p:cTn id="44" dur="500"/>
                                        <p:tgtEl>
                                          <p:spTgt spid="17"/>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1" fill="hold" grpId="0" nodeType="click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wipe(up)">
                                      <p:cBhvr>
                                        <p:cTn id="49" dur="500"/>
                                        <p:tgtEl>
                                          <p:spTgt spid="18"/>
                                        </p:tgtEl>
                                      </p:cBhvr>
                                    </p:animEffect>
                                  </p:childTnLst>
                                </p:cTn>
                              </p:par>
                            </p:childTnLst>
                          </p:cTn>
                        </p:par>
                      </p:childTnLst>
                    </p:cTn>
                  </p:par>
                  <p:par>
                    <p:cTn id="50" fill="hold">
                      <p:stCondLst>
                        <p:cond delay="indefinite"/>
                      </p:stCondLst>
                      <p:childTnLst>
                        <p:par>
                          <p:cTn id="51" fill="hold">
                            <p:stCondLst>
                              <p:cond delay="0"/>
                            </p:stCondLst>
                            <p:childTnLst>
                              <p:par>
                                <p:cTn id="52" presetID="3" presetClass="emph" presetSubtype="2" fill="hold" grpId="1" nodeType="clickEffect">
                                  <p:stCondLst>
                                    <p:cond delay="0"/>
                                  </p:stCondLst>
                                  <p:childTnLst>
                                    <p:animClr clrSpc="rgb" dir="cw">
                                      <p:cBhvr override="childStyle">
                                        <p:cTn id="53" dur="2000" fill="hold"/>
                                        <p:tgtEl>
                                          <p:spTgt spid="18"/>
                                        </p:tgtEl>
                                        <p:attrNameLst>
                                          <p:attrName>style.color</p:attrName>
                                        </p:attrNameLst>
                                      </p:cBhvr>
                                      <p:to>
                                        <a:schemeClr val="tx1"/>
                                      </p:to>
                                    </p:animClr>
                                  </p:childTnLst>
                                </p:cTn>
                              </p:par>
                            </p:childTnLst>
                          </p:cTn>
                        </p:par>
                      </p:childTnLst>
                    </p:cTn>
                  </p:par>
                  <p:par>
                    <p:cTn id="54" fill="hold">
                      <p:stCondLst>
                        <p:cond delay="indefinite"/>
                      </p:stCondLst>
                      <p:childTnLst>
                        <p:par>
                          <p:cTn id="55" fill="hold">
                            <p:stCondLst>
                              <p:cond delay="0"/>
                            </p:stCondLst>
                            <p:childTnLst>
                              <p:par>
                                <p:cTn id="56" presetID="22" presetClass="exit" presetSubtype="4" fill="hold" grpId="2" nodeType="clickEffect">
                                  <p:stCondLst>
                                    <p:cond delay="0"/>
                                  </p:stCondLst>
                                  <p:childTnLst>
                                    <p:animEffect transition="out" filter="wipe(down)">
                                      <p:cBhvr>
                                        <p:cTn id="57" dur="500"/>
                                        <p:tgtEl>
                                          <p:spTgt spid="18"/>
                                        </p:tgtEl>
                                      </p:cBhvr>
                                    </p:animEffect>
                                    <p:set>
                                      <p:cBhvr>
                                        <p:cTn id="58" dur="1" fill="hold">
                                          <p:stCondLst>
                                            <p:cond delay="499"/>
                                          </p:stCondLst>
                                        </p:cTn>
                                        <p:tgtEl>
                                          <p:spTgt spid="18"/>
                                        </p:tgtEl>
                                        <p:attrNameLst>
                                          <p:attrName>style.visibility</p:attrName>
                                        </p:attrNameLst>
                                      </p:cBhvr>
                                      <p:to>
                                        <p:strVal val="hidden"/>
                                      </p:to>
                                    </p:set>
                                  </p:childTnLst>
                                </p:cTn>
                              </p:par>
                            </p:childTnLst>
                          </p:cTn>
                        </p:par>
                        <p:par>
                          <p:cTn id="59" fill="hold">
                            <p:stCondLst>
                              <p:cond delay="500"/>
                            </p:stCondLst>
                            <p:childTnLst>
                              <p:par>
                                <p:cTn id="60" presetID="22" presetClass="entr" presetSubtype="4" fill="hold" grpId="0" nodeType="after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wipe(down)">
                                      <p:cBhvr>
                                        <p:cTn id="62" dur="500"/>
                                        <p:tgtEl>
                                          <p:spTgt spid="21"/>
                                        </p:tgtEl>
                                      </p:cBhvr>
                                    </p:animEffect>
                                  </p:childTnLst>
                                </p:cTn>
                              </p:par>
                              <p:par>
                                <p:cTn id="63" presetID="22" presetClass="entr" presetSubtype="8" fill="hold" grpId="0" nodeType="withEffect">
                                  <p:stCondLst>
                                    <p:cond delay="100"/>
                                  </p:stCondLst>
                                  <p:childTnLst>
                                    <p:set>
                                      <p:cBhvr>
                                        <p:cTn id="64" dur="1" fill="hold">
                                          <p:stCondLst>
                                            <p:cond delay="0"/>
                                          </p:stCondLst>
                                        </p:cTn>
                                        <p:tgtEl>
                                          <p:spTgt spid="24"/>
                                        </p:tgtEl>
                                        <p:attrNameLst>
                                          <p:attrName>style.visibility</p:attrName>
                                        </p:attrNameLst>
                                      </p:cBhvr>
                                      <p:to>
                                        <p:strVal val="visible"/>
                                      </p:to>
                                    </p:set>
                                    <p:animEffect transition="in" filter="wipe(left)">
                                      <p:cBhvr>
                                        <p:cTn id="65" dur="500"/>
                                        <p:tgtEl>
                                          <p:spTgt spid="24"/>
                                        </p:tgtEl>
                                      </p:cBhvr>
                                    </p:animEffect>
                                  </p:childTnLst>
                                </p:cTn>
                              </p:par>
                            </p:childTnLst>
                          </p:cTn>
                        </p:par>
                      </p:childTnLst>
                    </p:cTn>
                  </p:par>
                  <p:par>
                    <p:cTn id="66" fill="hold">
                      <p:stCondLst>
                        <p:cond delay="indefinite"/>
                      </p:stCondLst>
                      <p:childTnLst>
                        <p:par>
                          <p:cTn id="67" fill="hold">
                            <p:stCondLst>
                              <p:cond delay="0"/>
                            </p:stCondLst>
                            <p:childTnLst>
                              <p:par>
                                <p:cTn id="68" presetID="22" presetClass="entr" presetSubtype="1" fill="hold" nodeType="clickEffect">
                                  <p:stCondLst>
                                    <p:cond delay="0"/>
                                  </p:stCondLst>
                                  <p:childTnLst>
                                    <p:set>
                                      <p:cBhvr>
                                        <p:cTn id="69" dur="1" fill="hold">
                                          <p:stCondLst>
                                            <p:cond delay="0"/>
                                          </p:stCondLst>
                                        </p:cTn>
                                        <p:tgtEl>
                                          <p:spTgt spid="23">
                                            <p:txEl>
                                              <p:pRg st="0" end="0"/>
                                            </p:txEl>
                                          </p:spTgt>
                                        </p:tgtEl>
                                        <p:attrNameLst>
                                          <p:attrName>style.visibility</p:attrName>
                                        </p:attrNameLst>
                                      </p:cBhvr>
                                      <p:to>
                                        <p:strVal val="visible"/>
                                      </p:to>
                                    </p:set>
                                    <p:animEffect transition="in" filter="wipe(up)">
                                      <p:cBhvr>
                                        <p:cTn id="70" dur="500"/>
                                        <p:tgtEl>
                                          <p:spTgt spid="23">
                                            <p:txEl>
                                              <p:pRg st="0" end="0"/>
                                            </p:txEl>
                                          </p:spTgt>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1" fill="hold" nodeType="clickEffect">
                                  <p:stCondLst>
                                    <p:cond delay="0"/>
                                  </p:stCondLst>
                                  <p:childTnLst>
                                    <p:set>
                                      <p:cBhvr>
                                        <p:cTn id="74" dur="1" fill="hold">
                                          <p:stCondLst>
                                            <p:cond delay="0"/>
                                          </p:stCondLst>
                                        </p:cTn>
                                        <p:tgtEl>
                                          <p:spTgt spid="25">
                                            <p:txEl>
                                              <p:pRg st="0" end="0"/>
                                            </p:txEl>
                                          </p:spTgt>
                                        </p:tgtEl>
                                        <p:attrNameLst>
                                          <p:attrName>style.visibility</p:attrName>
                                        </p:attrNameLst>
                                      </p:cBhvr>
                                      <p:to>
                                        <p:strVal val="visible"/>
                                      </p:to>
                                    </p:set>
                                    <p:animEffect transition="in" filter="wipe(up)">
                                      <p:cBhvr>
                                        <p:cTn id="75" dur="500"/>
                                        <p:tgtEl>
                                          <p:spTgt spid="25">
                                            <p:txEl>
                                              <p:pRg st="0" end="0"/>
                                            </p:txEl>
                                          </p:spTgt>
                                        </p:tgtEl>
                                      </p:cBhvr>
                                    </p:animEffect>
                                  </p:childTnLst>
                                </p:cTn>
                              </p:par>
                            </p:childTnLst>
                          </p:cTn>
                        </p:par>
                      </p:childTnLst>
                    </p:cTn>
                  </p:par>
                  <p:par>
                    <p:cTn id="76" fill="hold">
                      <p:stCondLst>
                        <p:cond delay="indefinite"/>
                      </p:stCondLst>
                      <p:childTnLst>
                        <p:par>
                          <p:cTn id="77" fill="hold">
                            <p:stCondLst>
                              <p:cond delay="0"/>
                            </p:stCondLst>
                            <p:childTnLst>
                              <p:par>
                                <p:cTn id="78" presetID="22" presetClass="entr" presetSubtype="4" fill="hold" grpId="0" nodeType="clickEffect">
                                  <p:stCondLst>
                                    <p:cond delay="0"/>
                                  </p:stCondLst>
                                  <p:childTnLst>
                                    <p:set>
                                      <p:cBhvr>
                                        <p:cTn id="79" dur="1" fill="hold">
                                          <p:stCondLst>
                                            <p:cond delay="0"/>
                                          </p:stCondLst>
                                        </p:cTn>
                                        <p:tgtEl>
                                          <p:spTgt spid="26"/>
                                        </p:tgtEl>
                                        <p:attrNameLst>
                                          <p:attrName>style.visibility</p:attrName>
                                        </p:attrNameLst>
                                      </p:cBhvr>
                                      <p:to>
                                        <p:strVal val="visible"/>
                                      </p:to>
                                    </p:set>
                                    <p:animEffect transition="in" filter="wipe(down)">
                                      <p:cBhvr>
                                        <p:cTn id="80" dur="500"/>
                                        <p:tgtEl>
                                          <p:spTgt spid="26"/>
                                        </p:tgtEl>
                                      </p:cBhvr>
                                    </p:animEffect>
                                  </p:childTnLst>
                                </p:cTn>
                              </p:par>
                            </p:childTnLst>
                          </p:cTn>
                        </p:par>
                        <p:par>
                          <p:cTn id="81" fill="hold">
                            <p:stCondLst>
                              <p:cond delay="500"/>
                            </p:stCondLst>
                            <p:childTnLst>
                              <p:par>
                                <p:cTn id="82" presetID="22" presetClass="entr" presetSubtype="8" fill="hold" grpId="0" nodeType="afterEffect">
                                  <p:stCondLst>
                                    <p:cond delay="0"/>
                                  </p:stCondLst>
                                  <p:childTnLst>
                                    <p:set>
                                      <p:cBhvr>
                                        <p:cTn id="83" dur="1" fill="hold">
                                          <p:stCondLst>
                                            <p:cond delay="0"/>
                                          </p:stCondLst>
                                        </p:cTn>
                                        <p:tgtEl>
                                          <p:spTgt spid="27"/>
                                        </p:tgtEl>
                                        <p:attrNameLst>
                                          <p:attrName>style.visibility</p:attrName>
                                        </p:attrNameLst>
                                      </p:cBhvr>
                                      <p:to>
                                        <p:strVal val="visible"/>
                                      </p:to>
                                    </p:set>
                                    <p:animEffect transition="in" filter="wipe(left)">
                                      <p:cBhvr>
                                        <p:cTn id="84" dur="500"/>
                                        <p:tgtEl>
                                          <p:spTgt spid="27"/>
                                        </p:tgtEl>
                                      </p:cBhvr>
                                    </p:animEffect>
                                  </p:childTnLst>
                                </p:cTn>
                              </p:par>
                            </p:childTnLst>
                          </p:cTn>
                        </p:par>
                      </p:childTnLst>
                    </p:cTn>
                  </p:par>
                  <p:par>
                    <p:cTn id="85" fill="hold">
                      <p:stCondLst>
                        <p:cond delay="indefinite"/>
                      </p:stCondLst>
                      <p:childTnLst>
                        <p:par>
                          <p:cTn id="86" fill="hold">
                            <p:stCondLst>
                              <p:cond delay="0"/>
                            </p:stCondLst>
                            <p:childTnLst>
                              <p:par>
                                <p:cTn id="87" presetID="22" presetClass="entr" presetSubtype="2" fill="hold" grpId="0" nodeType="clickEffect">
                                  <p:stCondLst>
                                    <p:cond delay="0"/>
                                  </p:stCondLst>
                                  <p:childTnLst>
                                    <p:set>
                                      <p:cBhvr>
                                        <p:cTn id="88" dur="1" fill="hold">
                                          <p:stCondLst>
                                            <p:cond delay="0"/>
                                          </p:stCondLst>
                                        </p:cTn>
                                        <p:tgtEl>
                                          <p:spTgt spid="28"/>
                                        </p:tgtEl>
                                        <p:attrNameLst>
                                          <p:attrName>style.visibility</p:attrName>
                                        </p:attrNameLst>
                                      </p:cBhvr>
                                      <p:to>
                                        <p:strVal val="visible"/>
                                      </p:to>
                                    </p:set>
                                    <p:animEffect transition="in" filter="wipe(right)">
                                      <p:cBhvr>
                                        <p:cTn id="89" dur="1000"/>
                                        <p:tgtEl>
                                          <p:spTgt spid="28"/>
                                        </p:tgtEl>
                                      </p:cBhvr>
                                    </p:animEffect>
                                  </p:childTnLst>
                                </p:cTn>
                              </p:par>
                              <p:par>
                                <p:cTn id="90" presetID="22" presetClass="entr" presetSubtype="8" fill="hold" grpId="0" nodeType="withEffect">
                                  <p:stCondLst>
                                    <p:cond delay="1000"/>
                                  </p:stCondLst>
                                  <p:childTnLst>
                                    <p:set>
                                      <p:cBhvr>
                                        <p:cTn id="91" dur="1" fill="hold">
                                          <p:stCondLst>
                                            <p:cond delay="0"/>
                                          </p:stCondLst>
                                        </p:cTn>
                                        <p:tgtEl>
                                          <p:spTgt spid="29"/>
                                        </p:tgtEl>
                                        <p:attrNameLst>
                                          <p:attrName>style.visibility</p:attrName>
                                        </p:attrNameLst>
                                      </p:cBhvr>
                                      <p:to>
                                        <p:strVal val="visible"/>
                                      </p:to>
                                    </p:set>
                                    <p:animEffect transition="in" filter="wipe(left)">
                                      <p:cBhvr>
                                        <p:cTn id="92" dur="1000"/>
                                        <p:tgtEl>
                                          <p:spTgt spid="29"/>
                                        </p:tgtEl>
                                      </p:cBhvr>
                                    </p:animEffect>
                                  </p:childTnLst>
                                </p:cTn>
                              </p:par>
                            </p:childTnLst>
                          </p:cTn>
                        </p:par>
                        <p:par>
                          <p:cTn id="93" fill="hold">
                            <p:stCondLst>
                              <p:cond delay="1000"/>
                            </p:stCondLst>
                            <p:childTnLst>
                              <p:par>
                                <p:cTn id="94" presetID="22" presetClass="entr" presetSubtype="8" fill="hold" grpId="0" nodeType="afterEffect">
                                  <p:stCondLst>
                                    <p:cond delay="1000"/>
                                  </p:stCondLst>
                                  <p:childTnLst>
                                    <p:set>
                                      <p:cBhvr>
                                        <p:cTn id="95" dur="1" fill="hold">
                                          <p:stCondLst>
                                            <p:cond delay="0"/>
                                          </p:stCondLst>
                                        </p:cTn>
                                        <p:tgtEl>
                                          <p:spTgt spid="30"/>
                                        </p:tgtEl>
                                        <p:attrNameLst>
                                          <p:attrName>style.visibility</p:attrName>
                                        </p:attrNameLst>
                                      </p:cBhvr>
                                      <p:to>
                                        <p:strVal val="visible"/>
                                      </p:to>
                                    </p:set>
                                    <p:animEffect transition="in" filter="wipe(left)">
                                      <p:cBhvr>
                                        <p:cTn id="96" dur="1000"/>
                                        <p:tgtEl>
                                          <p:spTgt spid="30"/>
                                        </p:tgtEl>
                                      </p:cBhvr>
                                    </p:animEffect>
                                  </p:childTnLst>
                                </p:cTn>
                              </p:par>
                            </p:childTnLst>
                          </p:cTn>
                        </p:par>
                      </p:childTnLst>
                    </p:cTn>
                  </p:par>
                  <p:par>
                    <p:cTn id="97" fill="hold">
                      <p:stCondLst>
                        <p:cond delay="indefinite"/>
                      </p:stCondLst>
                      <p:childTnLst>
                        <p:par>
                          <p:cTn id="98" fill="hold">
                            <p:stCondLst>
                              <p:cond delay="0"/>
                            </p:stCondLst>
                            <p:childTnLst>
                              <p:par>
                                <p:cTn id="99" presetID="22" presetClass="entr" presetSubtype="8" fill="hold" grpId="0" nodeType="clickEffect">
                                  <p:stCondLst>
                                    <p:cond delay="0"/>
                                  </p:stCondLst>
                                  <p:childTnLst>
                                    <p:set>
                                      <p:cBhvr>
                                        <p:cTn id="100" dur="1" fill="hold">
                                          <p:stCondLst>
                                            <p:cond delay="0"/>
                                          </p:stCondLst>
                                        </p:cTn>
                                        <p:tgtEl>
                                          <p:spTgt spid="36"/>
                                        </p:tgtEl>
                                        <p:attrNameLst>
                                          <p:attrName>style.visibility</p:attrName>
                                        </p:attrNameLst>
                                      </p:cBhvr>
                                      <p:to>
                                        <p:strVal val="visible"/>
                                      </p:to>
                                    </p:set>
                                    <p:animEffect transition="in" filter="wipe(left)">
                                      <p:cBhvr>
                                        <p:cTn id="101" dur="500"/>
                                        <p:tgtEl>
                                          <p:spTgt spid="36"/>
                                        </p:tgtEl>
                                      </p:cBhvr>
                                    </p:animEffect>
                                  </p:childTnLst>
                                </p:cTn>
                              </p:par>
                            </p:childTnLst>
                          </p:cTn>
                        </p:par>
                      </p:childTnLst>
                    </p:cTn>
                  </p:par>
                  <p:par>
                    <p:cTn id="102" fill="hold">
                      <p:stCondLst>
                        <p:cond delay="indefinite"/>
                      </p:stCondLst>
                      <p:childTnLst>
                        <p:par>
                          <p:cTn id="103" fill="hold">
                            <p:stCondLst>
                              <p:cond delay="0"/>
                            </p:stCondLst>
                            <p:childTnLst>
                              <p:par>
                                <p:cTn id="104" presetID="22" presetClass="entr" presetSubtype="8" fill="hold" grpId="0" nodeType="clickEffect">
                                  <p:stCondLst>
                                    <p:cond delay="0"/>
                                  </p:stCondLst>
                                  <p:childTnLst>
                                    <p:set>
                                      <p:cBhvr>
                                        <p:cTn id="105" dur="1" fill="hold">
                                          <p:stCondLst>
                                            <p:cond delay="0"/>
                                          </p:stCondLst>
                                        </p:cTn>
                                        <p:tgtEl>
                                          <p:spTgt spid="35"/>
                                        </p:tgtEl>
                                        <p:attrNameLst>
                                          <p:attrName>style.visibility</p:attrName>
                                        </p:attrNameLst>
                                      </p:cBhvr>
                                      <p:to>
                                        <p:strVal val="visible"/>
                                      </p:to>
                                    </p:set>
                                    <p:animEffect transition="in" filter="wipe(left)">
                                      <p:cBhvr>
                                        <p:cTn id="106" dur="500"/>
                                        <p:tgtEl>
                                          <p:spTgt spid="35"/>
                                        </p:tgtEl>
                                      </p:cBhvr>
                                    </p:animEffect>
                                  </p:childTnLst>
                                </p:cTn>
                              </p:par>
                            </p:childTnLst>
                          </p:cTn>
                        </p:par>
                      </p:childTnLst>
                    </p:cTn>
                  </p:par>
                  <p:par>
                    <p:cTn id="107" fill="hold">
                      <p:stCondLst>
                        <p:cond delay="indefinite"/>
                      </p:stCondLst>
                      <p:childTnLst>
                        <p:par>
                          <p:cTn id="108" fill="hold">
                            <p:stCondLst>
                              <p:cond delay="0"/>
                            </p:stCondLst>
                            <p:childTnLst>
                              <p:par>
                                <p:cTn id="109" presetID="22" presetClass="entr" presetSubtype="8" fill="hold" grpId="0" nodeType="clickEffect">
                                  <p:stCondLst>
                                    <p:cond delay="0"/>
                                  </p:stCondLst>
                                  <p:childTnLst>
                                    <p:set>
                                      <p:cBhvr>
                                        <p:cTn id="110" dur="1" fill="hold">
                                          <p:stCondLst>
                                            <p:cond delay="0"/>
                                          </p:stCondLst>
                                        </p:cTn>
                                        <p:tgtEl>
                                          <p:spTgt spid="37"/>
                                        </p:tgtEl>
                                        <p:attrNameLst>
                                          <p:attrName>style.visibility</p:attrName>
                                        </p:attrNameLst>
                                      </p:cBhvr>
                                      <p:to>
                                        <p:strVal val="visible"/>
                                      </p:to>
                                    </p:set>
                                    <p:animEffect transition="in" filter="wipe(left)">
                                      <p:cBhvr>
                                        <p:cTn id="111" dur="500"/>
                                        <p:tgtEl>
                                          <p:spTgt spid="37"/>
                                        </p:tgtEl>
                                      </p:cBhvr>
                                    </p:animEffect>
                                  </p:childTnLst>
                                </p:cTn>
                              </p:par>
                            </p:childTnLst>
                          </p:cTn>
                        </p:par>
                      </p:childTnLst>
                    </p:cTn>
                  </p:par>
                  <p:par>
                    <p:cTn id="112" fill="hold">
                      <p:stCondLst>
                        <p:cond delay="indefinite"/>
                      </p:stCondLst>
                      <p:childTnLst>
                        <p:par>
                          <p:cTn id="113" fill="hold">
                            <p:stCondLst>
                              <p:cond delay="0"/>
                            </p:stCondLst>
                            <p:childTnLst>
                              <p:par>
                                <p:cTn id="114" presetID="22" presetClass="entr" presetSubtype="8" fill="hold" grpId="0" nodeType="clickEffect">
                                  <p:stCondLst>
                                    <p:cond delay="0"/>
                                  </p:stCondLst>
                                  <p:childTnLst>
                                    <p:set>
                                      <p:cBhvr>
                                        <p:cTn id="115" dur="1" fill="hold">
                                          <p:stCondLst>
                                            <p:cond delay="0"/>
                                          </p:stCondLst>
                                        </p:cTn>
                                        <p:tgtEl>
                                          <p:spTgt spid="40"/>
                                        </p:tgtEl>
                                        <p:attrNameLst>
                                          <p:attrName>style.visibility</p:attrName>
                                        </p:attrNameLst>
                                      </p:cBhvr>
                                      <p:to>
                                        <p:strVal val="visible"/>
                                      </p:to>
                                    </p:set>
                                    <p:animEffect transition="in" filter="wipe(left)">
                                      <p:cBhvr>
                                        <p:cTn id="116" dur="500"/>
                                        <p:tgtEl>
                                          <p:spTgt spid="40"/>
                                        </p:tgtEl>
                                      </p:cBhvr>
                                    </p:animEffect>
                                  </p:childTnLst>
                                </p:cTn>
                              </p:par>
                            </p:childTnLst>
                          </p:cTn>
                        </p:par>
                      </p:childTnLst>
                    </p:cTn>
                  </p:par>
                  <p:par>
                    <p:cTn id="117" fill="hold">
                      <p:stCondLst>
                        <p:cond delay="indefinite"/>
                      </p:stCondLst>
                      <p:childTnLst>
                        <p:par>
                          <p:cTn id="118" fill="hold">
                            <p:stCondLst>
                              <p:cond delay="0"/>
                            </p:stCondLst>
                            <p:childTnLst>
                              <p:par>
                                <p:cTn id="119" presetID="22" presetClass="entr" presetSubtype="8" fill="hold" grpId="0" nodeType="clickEffect">
                                  <p:stCondLst>
                                    <p:cond delay="0"/>
                                  </p:stCondLst>
                                  <p:childTnLst>
                                    <p:set>
                                      <p:cBhvr>
                                        <p:cTn id="120" dur="1" fill="hold">
                                          <p:stCondLst>
                                            <p:cond delay="0"/>
                                          </p:stCondLst>
                                        </p:cTn>
                                        <p:tgtEl>
                                          <p:spTgt spid="38"/>
                                        </p:tgtEl>
                                        <p:attrNameLst>
                                          <p:attrName>style.visibility</p:attrName>
                                        </p:attrNameLst>
                                      </p:cBhvr>
                                      <p:to>
                                        <p:strVal val="visible"/>
                                      </p:to>
                                    </p:set>
                                    <p:animEffect transition="in" filter="wipe(left)">
                                      <p:cBhvr>
                                        <p:cTn id="121" dur="500"/>
                                        <p:tgtEl>
                                          <p:spTgt spid="38"/>
                                        </p:tgtEl>
                                      </p:cBhvr>
                                    </p:animEffect>
                                  </p:childTnLst>
                                </p:cTn>
                              </p:par>
                            </p:childTnLst>
                          </p:cTn>
                        </p:par>
                      </p:childTnLst>
                    </p:cTn>
                  </p:par>
                  <p:par>
                    <p:cTn id="122" fill="hold">
                      <p:stCondLst>
                        <p:cond delay="indefinite"/>
                      </p:stCondLst>
                      <p:childTnLst>
                        <p:par>
                          <p:cTn id="123" fill="hold">
                            <p:stCondLst>
                              <p:cond delay="0"/>
                            </p:stCondLst>
                            <p:childTnLst>
                              <p:par>
                                <p:cTn id="124" presetID="22" presetClass="entr" presetSubtype="8" fill="hold" grpId="0" nodeType="clickEffect">
                                  <p:stCondLst>
                                    <p:cond delay="0"/>
                                  </p:stCondLst>
                                  <p:childTnLst>
                                    <p:set>
                                      <p:cBhvr>
                                        <p:cTn id="125" dur="1" fill="hold">
                                          <p:stCondLst>
                                            <p:cond delay="0"/>
                                          </p:stCondLst>
                                        </p:cTn>
                                        <p:tgtEl>
                                          <p:spTgt spid="39"/>
                                        </p:tgtEl>
                                        <p:attrNameLst>
                                          <p:attrName>style.visibility</p:attrName>
                                        </p:attrNameLst>
                                      </p:cBhvr>
                                      <p:to>
                                        <p:strVal val="visible"/>
                                      </p:to>
                                    </p:set>
                                    <p:animEffect transition="in" filter="wipe(left)">
                                      <p:cBhvr>
                                        <p:cTn id="126" dur="500"/>
                                        <p:tgtEl>
                                          <p:spTgt spid="39"/>
                                        </p:tgtEl>
                                      </p:cBhvr>
                                    </p:animEffect>
                                  </p:childTnLst>
                                </p:cTn>
                              </p:par>
                            </p:childTnLst>
                          </p:cTn>
                        </p:par>
                      </p:childTnLst>
                    </p:cTn>
                  </p:par>
                  <p:par>
                    <p:cTn id="127" fill="hold">
                      <p:stCondLst>
                        <p:cond delay="indefinite"/>
                      </p:stCondLst>
                      <p:childTnLst>
                        <p:par>
                          <p:cTn id="128" fill="hold">
                            <p:stCondLst>
                              <p:cond delay="0"/>
                            </p:stCondLst>
                            <p:childTnLst>
                              <p:par>
                                <p:cTn id="129" presetID="21" presetClass="entr" presetSubtype="1" fill="hold" grpId="0" nodeType="clickEffect">
                                  <p:stCondLst>
                                    <p:cond delay="0"/>
                                  </p:stCondLst>
                                  <p:childTnLst>
                                    <p:set>
                                      <p:cBhvr>
                                        <p:cTn id="130" dur="1" fill="hold">
                                          <p:stCondLst>
                                            <p:cond delay="0"/>
                                          </p:stCondLst>
                                        </p:cTn>
                                        <p:tgtEl>
                                          <p:spTgt spid="32773"/>
                                        </p:tgtEl>
                                        <p:attrNameLst>
                                          <p:attrName>style.visibility</p:attrName>
                                        </p:attrNameLst>
                                      </p:cBhvr>
                                      <p:to>
                                        <p:strVal val="visible"/>
                                      </p:to>
                                    </p:set>
                                    <p:animEffect transition="in" filter="wheel(1)">
                                      <p:cBhvr>
                                        <p:cTn id="131" dur="2000"/>
                                        <p:tgtEl>
                                          <p:spTgt spid="32773"/>
                                        </p:tgtEl>
                                      </p:cBhvr>
                                    </p:animEffect>
                                  </p:childTnLst>
                                </p:cTn>
                              </p:par>
                            </p:childTnLst>
                          </p:cTn>
                        </p:par>
                      </p:childTnLst>
                    </p:cTn>
                  </p:par>
                  <p:par>
                    <p:cTn id="132" fill="hold">
                      <p:stCondLst>
                        <p:cond delay="indefinite"/>
                      </p:stCondLst>
                      <p:childTnLst>
                        <p:par>
                          <p:cTn id="133" fill="hold">
                            <p:stCondLst>
                              <p:cond delay="0"/>
                            </p:stCondLst>
                            <p:childTnLst>
                              <p:par>
                                <p:cTn id="134" presetID="1" presetClass="entr" presetSubtype="0" fill="hold" grpId="0" nodeType="clickEffect">
                                  <p:stCondLst>
                                    <p:cond delay="0"/>
                                  </p:stCondLst>
                                  <p:childTnLst>
                                    <p:set>
                                      <p:cBhvr>
                                        <p:cTn id="135"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p:bldP spid="9" grpId="0"/>
      <p:bldP spid="2" grpId="0" bldLvl="0" animBg="1"/>
      <p:bldP spid="11" grpId="0"/>
      <p:bldP spid="15" grpId="0" bldLvl="0" animBg="1"/>
      <p:bldP spid="16" grpId="0" bldLvl="0" animBg="1"/>
      <p:bldP spid="17" grpId="0" bldLvl="0" animBg="1"/>
      <p:bldP spid="18" grpId="0"/>
      <p:bldP spid="18" grpId="1"/>
      <p:bldP spid="18" grpId="2"/>
      <p:bldP spid="21" grpId="0" bldLvl="0" animBg="1"/>
      <p:bldP spid="24" grpId="0" bldLvl="0" animBg="1"/>
      <p:bldP spid="26" grpId="0" bldLvl="0" animBg="1"/>
      <p:bldP spid="27" grpId="0"/>
      <p:bldP spid="28" grpId="0" bldLvl="0" animBg="1"/>
      <p:bldP spid="29" grpId="0"/>
      <p:bldP spid="30" grpId="0"/>
      <p:bldP spid="31" grpId="0" bldLvl="0" animBg="1"/>
      <p:bldP spid="35" grpId="0" bldLvl="0" animBg="1"/>
      <p:bldP spid="36" grpId="0" bldLvl="0" animBg="1"/>
      <p:bldP spid="37" grpId="0" bldLvl="0" animBg="1"/>
      <p:bldP spid="38" grpId="0" bldLvl="0" animBg="1"/>
      <p:bldP spid="39" grpId="0" bldLvl="0" animBg="1"/>
      <p:bldP spid="40" grpId="0" bldLvl="0" animBg="1"/>
      <p:bldP spid="32773" grpId="0" animBg="1"/>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AutoShape 4" descr="http://photocdn.sohu.com/20151201/mp45595231_1448949183287_1_th.jpeg"/>
          <p:cNvSpPr>
            <a:spLocks noChangeAspect="1" noChangeArrowheads="1"/>
          </p:cNvSpPr>
          <p:nvPr/>
        </p:nvSpPr>
        <p:spPr bwMode="auto">
          <a:xfrm>
            <a:off x="1259681" y="-40402"/>
            <a:ext cx="228600" cy="228601"/>
          </a:xfrm>
          <a:prstGeom prst="rect">
            <a:avLst/>
          </a:prstGeom>
          <a:noFill/>
        </p:spPr>
        <p:txBody>
          <a:bodyPr vert="horz" wrap="square" lIns="68580" tIns="34290" rIns="68580" bIns="34290" numCol="1" anchor="t" anchorCtr="0" compatLnSpc="1"/>
          <a:lstStyle/>
          <a:p>
            <a:endParaRPr lang="zh-CN" altLang="en-US" sz="1350"/>
          </a:p>
        </p:txBody>
      </p:sp>
      <p:sp>
        <p:nvSpPr>
          <p:cNvPr id="7174" name="AutoShape 6" descr="http://photocdn.sohu.com/20151201/mp45595231_1448949183287_1_th.jpeg"/>
          <p:cNvSpPr>
            <a:spLocks noChangeAspect="1" noChangeArrowheads="1"/>
          </p:cNvSpPr>
          <p:nvPr/>
        </p:nvSpPr>
        <p:spPr bwMode="auto">
          <a:xfrm>
            <a:off x="1259681" y="-40402"/>
            <a:ext cx="228600" cy="228601"/>
          </a:xfrm>
          <a:prstGeom prst="rect">
            <a:avLst/>
          </a:prstGeom>
          <a:noFill/>
        </p:spPr>
        <p:txBody>
          <a:bodyPr vert="horz" wrap="square" lIns="68580" tIns="34290" rIns="68580" bIns="34290" numCol="1" anchor="t" anchorCtr="0" compatLnSpc="1"/>
          <a:lstStyle/>
          <a:p>
            <a:endParaRPr lang="zh-CN" altLang="en-US" sz="1350"/>
          </a:p>
        </p:txBody>
      </p:sp>
      <p:sp>
        <p:nvSpPr>
          <p:cNvPr id="5" name="椭圆 4"/>
          <p:cNvSpPr/>
          <p:nvPr/>
        </p:nvSpPr>
        <p:spPr>
          <a:xfrm>
            <a:off x="1732975" y="950902"/>
            <a:ext cx="1500198" cy="642942"/>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700" b="1" dirty="0"/>
              <a:t>中国</a:t>
            </a:r>
            <a:endParaRPr lang="zh-CN" altLang="en-US" sz="2700" b="1" dirty="0"/>
          </a:p>
        </p:txBody>
      </p:sp>
      <p:sp>
        <p:nvSpPr>
          <p:cNvPr id="6" name="椭圆 5"/>
          <p:cNvSpPr/>
          <p:nvPr/>
        </p:nvSpPr>
        <p:spPr>
          <a:xfrm>
            <a:off x="1625183" y="4300629"/>
            <a:ext cx="1500198" cy="642942"/>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700" b="1" dirty="0"/>
              <a:t>印度</a:t>
            </a:r>
            <a:endParaRPr lang="zh-CN" altLang="en-US" sz="2700" b="1" dirty="0"/>
          </a:p>
        </p:txBody>
      </p:sp>
      <p:sp>
        <p:nvSpPr>
          <p:cNvPr id="7" name="流程图: 可选过程 6"/>
          <p:cNvSpPr/>
          <p:nvPr/>
        </p:nvSpPr>
        <p:spPr>
          <a:xfrm>
            <a:off x="1733074" y="1782445"/>
            <a:ext cx="1554004" cy="1207770"/>
          </a:xfrm>
          <a:prstGeom prst="flowChartAlternateProcess">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US" altLang="zh-CN" sz="2100" dirty="0">
                <a:solidFill>
                  <a:srgbClr val="0000FF"/>
                </a:solidFill>
              </a:rPr>
              <a:t> </a:t>
            </a:r>
            <a:r>
              <a:rPr lang="zh-CN" altLang="en-US" sz="2100" dirty="0">
                <a:solidFill>
                  <a:srgbClr val="0000FF"/>
                </a:solidFill>
              </a:rPr>
              <a:t>造纸术</a:t>
            </a:r>
            <a:endParaRPr lang="zh-CN" altLang="en-US" sz="2100" dirty="0">
              <a:solidFill>
                <a:srgbClr val="0000FF"/>
              </a:solidFill>
            </a:endParaRPr>
          </a:p>
          <a:p>
            <a:pPr algn="ctr">
              <a:lnSpc>
                <a:spcPct val="130000"/>
              </a:lnSpc>
            </a:pPr>
            <a:r>
              <a:rPr lang="zh-CN" altLang="en-US" sz="2100" dirty="0">
                <a:solidFill>
                  <a:srgbClr val="0000FF"/>
                </a:solidFill>
              </a:rPr>
              <a:t>指南针</a:t>
            </a:r>
            <a:endParaRPr lang="zh-CN" altLang="en-US" sz="2100" dirty="0">
              <a:solidFill>
                <a:srgbClr val="0000FF"/>
              </a:solidFill>
            </a:endParaRPr>
          </a:p>
          <a:p>
            <a:pPr algn="ctr">
              <a:lnSpc>
                <a:spcPct val="130000"/>
              </a:lnSpc>
            </a:pPr>
            <a:r>
              <a:rPr lang="zh-CN" altLang="en-US" sz="2100" dirty="0">
                <a:solidFill>
                  <a:srgbClr val="0000FF"/>
                </a:solidFill>
              </a:rPr>
              <a:t>火药等</a:t>
            </a:r>
            <a:endParaRPr lang="zh-CN" altLang="en-US" sz="2100" dirty="0">
              <a:solidFill>
                <a:srgbClr val="0000FF"/>
              </a:solidFill>
            </a:endParaRPr>
          </a:p>
        </p:txBody>
      </p:sp>
      <p:sp>
        <p:nvSpPr>
          <p:cNvPr id="8" name="流程图: 可选过程 7"/>
          <p:cNvSpPr/>
          <p:nvPr/>
        </p:nvSpPr>
        <p:spPr>
          <a:xfrm>
            <a:off x="1732121" y="3204051"/>
            <a:ext cx="1500188" cy="790099"/>
          </a:xfrm>
          <a:prstGeom prst="flowChartAlternateProcess">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2100" dirty="0">
                <a:solidFill>
                  <a:srgbClr val="0000FF"/>
                </a:solidFill>
              </a:rPr>
              <a:t>棉花、</a:t>
            </a:r>
            <a:endParaRPr lang="en-US" altLang="zh-CN" sz="2100" dirty="0">
              <a:solidFill>
                <a:srgbClr val="0000FF"/>
              </a:solidFill>
            </a:endParaRPr>
          </a:p>
          <a:p>
            <a:pPr algn="ctr">
              <a:lnSpc>
                <a:spcPct val="120000"/>
              </a:lnSpc>
            </a:pPr>
            <a:r>
              <a:rPr lang="zh-CN" altLang="en-US" sz="2100" dirty="0">
                <a:solidFill>
                  <a:srgbClr val="0000FF"/>
                </a:solidFill>
              </a:rPr>
              <a:t>食糖等</a:t>
            </a:r>
            <a:endParaRPr lang="zh-CN" altLang="en-US" sz="2100" dirty="0">
              <a:solidFill>
                <a:srgbClr val="0000FF"/>
              </a:solidFill>
            </a:endParaRPr>
          </a:p>
        </p:txBody>
      </p:sp>
      <p:sp>
        <p:nvSpPr>
          <p:cNvPr id="12" name="椭圆 11"/>
          <p:cNvSpPr/>
          <p:nvPr/>
        </p:nvSpPr>
        <p:spPr>
          <a:xfrm>
            <a:off x="6890003" y="2108356"/>
            <a:ext cx="964413" cy="182166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000" b="1" dirty="0">
                <a:latin typeface="+mn-ea"/>
              </a:rPr>
              <a:t>欧</a:t>
            </a:r>
            <a:endParaRPr lang="en-US" altLang="zh-CN" sz="3000" b="1" dirty="0">
              <a:latin typeface="+mn-ea"/>
            </a:endParaRPr>
          </a:p>
          <a:p>
            <a:pPr algn="ctr"/>
            <a:r>
              <a:rPr lang="zh-CN" altLang="en-US" sz="3000" b="1" dirty="0">
                <a:latin typeface="+mn-ea"/>
              </a:rPr>
              <a:t>洲</a:t>
            </a:r>
            <a:endParaRPr lang="zh-CN" altLang="en-US" sz="3000" b="1" dirty="0">
              <a:latin typeface="+mn-ea"/>
            </a:endParaRPr>
          </a:p>
        </p:txBody>
      </p:sp>
      <p:grpSp>
        <p:nvGrpSpPr>
          <p:cNvPr id="14" name="组合 13"/>
          <p:cNvGrpSpPr/>
          <p:nvPr/>
        </p:nvGrpSpPr>
        <p:grpSpPr>
          <a:xfrm>
            <a:off x="3478183" y="2095816"/>
            <a:ext cx="3398808" cy="1800006"/>
            <a:chOff x="3022137" y="2249664"/>
            <a:chExt cx="4531744" cy="2400007"/>
          </a:xfrm>
        </p:grpSpPr>
        <p:sp>
          <p:nvSpPr>
            <p:cNvPr id="11" name="右箭头 10"/>
            <p:cNvSpPr/>
            <p:nvPr/>
          </p:nvSpPr>
          <p:spPr>
            <a:xfrm rot="660000">
              <a:off x="3135777" y="2249664"/>
              <a:ext cx="4418104" cy="357190"/>
            </a:xfrm>
            <a:prstGeom prst="rightArrow">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3" name="右箭头 12"/>
            <p:cNvSpPr/>
            <p:nvPr/>
          </p:nvSpPr>
          <p:spPr>
            <a:xfrm rot="-660000">
              <a:off x="3022137" y="4292481"/>
              <a:ext cx="4459632" cy="357190"/>
            </a:xfrm>
            <a:prstGeom prst="rightArrow">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3" name="文本框 2"/>
          <p:cNvSpPr txBox="1"/>
          <p:nvPr/>
        </p:nvSpPr>
        <p:spPr>
          <a:xfrm rot="480000">
            <a:off x="4342924" y="2056289"/>
            <a:ext cx="1262063" cy="460375"/>
          </a:xfrm>
          <a:prstGeom prst="rect">
            <a:avLst/>
          </a:prstGeom>
          <a:noFill/>
        </p:spPr>
        <p:txBody>
          <a:bodyPr wrap="square" rtlCol="0" anchor="t">
            <a:spAutoFit/>
            <a:scene3d>
              <a:camera prst="orthographicFront"/>
              <a:lightRig rig="threePt" dir="t"/>
            </a:scene3d>
          </a:bodyPr>
          <a:lstStyle/>
          <a:p>
            <a:pPr algn="dist"/>
            <a:r>
              <a:rPr lang="zh-CN" altLang="en-US" sz="2400">
                <a:solidFill>
                  <a:schemeClr val="tx1"/>
                </a:solidFill>
                <a:effectLst>
                  <a:outerShdw blurRad="38100" dist="19050" dir="2700000" algn="tl" rotWithShape="0">
                    <a:schemeClr val="dk1">
                      <a:alpha val="40000"/>
                    </a:schemeClr>
                  </a:outerShdw>
                </a:effectLst>
                <a:latin typeface="方正兰亭粗黑_GBK" panose="02000000000000000000" charset="-122"/>
                <a:ea typeface="方正兰亭粗黑_GBK" panose="02000000000000000000" charset="-122"/>
              </a:rPr>
              <a:t>传播</a:t>
            </a:r>
            <a:endParaRPr lang="zh-CN" altLang="en-US" sz="2400">
              <a:solidFill>
                <a:schemeClr val="tx1"/>
              </a:solidFill>
              <a:effectLst>
                <a:outerShdw blurRad="38100" dist="19050" dir="2700000" algn="tl" rotWithShape="0">
                  <a:schemeClr val="dk1">
                    <a:alpha val="40000"/>
                  </a:schemeClr>
                </a:outerShdw>
              </a:effectLst>
              <a:latin typeface="方正兰亭粗黑_GBK" panose="02000000000000000000" charset="-122"/>
              <a:ea typeface="方正兰亭粗黑_GBK" panose="02000000000000000000" charset="-122"/>
            </a:endParaRPr>
          </a:p>
        </p:txBody>
      </p:sp>
      <p:sp>
        <p:nvSpPr>
          <p:cNvPr id="4" name="文本框 3"/>
          <p:cNvSpPr txBox="1"/>
          <p:nvPr/>
        </p:nvSpPr>
        <p:spPr>
          <a:xfrm rot="20880000">
            <a:off x="4360545" y="3626485"/>
            <a:ext cx="1262063" cy="460375"/>
          </a:xfrm>
          <a:prstGeom prst="rect">
            <a:avLst/>
          </a:prstGeom>
          <a:noFill/>
        </p:spPr>
        <p:txBody>
          <a:bodyPr wrap="square" rtlCol="0" anchor="t">
            <a:spAutoFit/>
            <a:scene3d>
              <a:camera prst="orthographicFront"/>
              <a:lightRig rig="threePt" dir="t"/>
            </a:scene3d>
          </a:bodyPr>
          <a:lstStyle/>
          <a:p>
            <a:pPr algn="dist"/>
            <a:r>
              <a:rPr lang="zh-CN" altLang="en-US" sz="2400">
                <a:solidFill>
                  <a:schemeClr val="tx1"/>
                </a:solidFill>
                <a:effectLst>
                  <a:outerShdw blurRad="38100" dist="19050" dir="2700000" algn="tl" rotWithShape="0">
                    <a:schemeClr val="dk1">
                      <a:alpha val="40000"/>
                    </a:schemeClr>
                  </a:outerShdw>
                </a:effectLst>
                <a:latin typeface="方正兰亭粗黑_GBK" panose="02000000000000000000" charset="-122"/>
                <a:ea typeface="方正兰亭粗黑_GBK" panose="02000000000000000000" charset="-122"/>
              </a:rPr>
              <a:t>传播</a:t>
            </a:r>
            <a:endParaRPr lang="zh-CN" altLang="en-US" sz="2400">
              <a:solidFill>
                <a:schemeClr val="tx1"/>
              </a:solidFill>
              <a:effectLst>
                <a:outerShdw blurRad="38100" dist="19050" dir="2700000" algn="tl" rotWithShape="0">
                  <a:schemeClr val="dk1">
                    <a:alpha val="40000"/>
                  </a:schemeClr>
                </a:outerShdw>
              </a:effectLst>
              <a:latin typeface="方正兰亭粗黑_GBK" panose="02000000000000000000" charset="-122"/>
              <a:ea typeface="方正兰亭粗黑_GBK" panose="02000000000000000000" charset="-122"/>
            </a:endParaRPr>
          </a:p>
        </p:txBody>
      </p:sp>
      <p:sp>
        <p:nvSpPr>
          <p:cNvPr id="9" name="文本框 8"/>
          <p:cNvSpPr txBox="1"/>
          <p:nvPr/>
        </p:nvSpPr>
        <p:spPr>
          <a:xfrm>
            <a:off x="323215" y="5095875"/>
            <a:ext cx="8496935" cy="1568450"/>
          </a:xfrm>
          <a:prstGeom prst="rect">
            <a:avLst/>
          </a:prstGeom>
          <a:solidFill>
            <a:schemeClr val="bg1"/>
          </a:solidFill>
          <a:ln>
            <a:solidFill>
              <a:srgbClr val="7030A0"/>
            </a:solidFill>
          </a:ln>
        </p:spPr>
        <p:txBody>
          <a:bodyPr wrap="square" rtlCol="0" anchor="t">
            <a:spAutoFit/>
            <a:scene3d>
              <a:camera prst="orthographicFront"/>
              <a:lightRig rig="threePt" dir="t"/>
            </a:scene3d>
          </a:bodyPr>
          <a:lstStyle/>
          <a:p>
            <a:pPr algn="l"/>
            <a:r>
              <a:rPr lang="en-US" altLang="zh-CN" sz="1600" dirty="0">
                <a:solidFill>
                  <a:schemeClr val="tx1"/>
                </a:solidFill>
                <a:cs typeface="+mn-ea"/>
              </a:rPr>
              <a:t>        </a:t>
            </a:r>
            <a:r>
              <a:rPr lang="zh-CN" altLang="en-US" sz="1600" dirty="0">
                <a:solidFill>
                  <a:schemeClr val="tx1"/>
                </a:solidFill>
                <a:cs typeface="+mn-ea"/>
              </a:rPr>
              <a:t>阿拉阿拉伯人担当了沟通东西方文化的角色</a:t>
            </a:r>
            <a:r>
              <a:rPr lang="zh-CN" altLang="en-US" sz="1600" dirty="0">
                <a:cs typeface="+mn-ea"/>
                <a:sym typeface="+mn-ea"/>
              </a:rPr>
              <a:t>。阿拉伯人在本民族文化的基础上， 吸取亚非古国文明的营养， 融汇古希腊罗马文明的精华， 创造了兼容东西方文明的阿拉伯文化。大规模的阿拉伯商业贸易，促进了亚欧非兰大洲各个封建文明区域间的经济文化交往，推动了中世纪印度洋区域和地中海区域海上贸易的繁荣与发展。</a:t>
            </a:r>
            <a:endParaRPr lang="zh-CN" altLang="en-US" sz="1600" dirty="0">
              <a:cs typeface="+mn-ea"/>
              <a:sym typeface="+mn-ea"/>
            </a:endParaRPr>
          </a:p>
          <a:p>
            <a:pPr algn="l"/>
            <a:r>
              <a:rPr lang="zh-CN" altLang="en-US" sz="1600" dirty="0">
                <a:cs typeface="+mn-ea"/>
                <a:sym typeface="+mn-ea"/>
              </a:rPr>
              <a:t>        印度的数学、稻米、棉花、食糖；中国的造纸术、印刷术、指南针、火药传入西方，丰富了欧洲人的经济文化生活，促进了欧洲社会的发展，</a:t>
            </a:r>
            <a:r>
              <a:rPr lang="zh-CN" altLang="en-US" sz="1600" dirty="0">
                <a:solidFill>
                  <a:schemeClr val="tx1"/>
                </a:solidFill>
                <a:cs typeface="+mn-ea"/>
              </a:rPr>
              <a:t>为世界文化的发展作出了卓越的贡献。</a:t>
            </a:r>
            <a:endParaRPr lang="zh-CN" altLang="en-US" sz="1600" dirty="0">
              <a:solidFill>
                <a:schemeClr val="tx1"/>
              </a:solidFill>
              <a:cs typeface="+mn-ea"/>
            </a:endParaRPr>
          </a:p>
        </p:txBody>
      </p:sp>
      <p:sp>
        <p:nvSpPr>
          <p:cNvPr id="16" name="文本框 15"/>
          <p:cNvSpPr txBox="1"/>
          <p:nvPr/>
        </p:nvSpPr>
        <p:spPr>
          <a:xfrm>
            <a:off x="3773805" y="1088390"/>
            <a:ext cx="4526280" cy="368300"/>
          </a:xfrm>
          <a:prstGeom prst="rect">
            <a:avLst/>
          </a:prstGeom>
          <a:noFill/>
        </p:spPr>
        <p:txBody>
          <a:bodyPr wrap="none" rtlCol="0" anchor="t">
            <a:spAutoFit/>
          </a:bodyPr>
          <a:p>
            <a:r>
              <a:rPr lang="zh-CN" altLang="en-US">
                <a:sym typeface="+mn-ea"/>
              </a:rPr>
              <a:t>穆罕默德说：“寻求真理，哪怕远在中国”</a:t>
            </a:r>
            <a:endParaRPr lang="zh-CN" altLang="en-US"/>
          </a:p>
        </p:txBody>
      </p:sp>
      <p:sp>
        <p:nvSpPr>
          <p:cNvPr id="21" name="标题 20"/>
          <p:cNvSpPr txBox="1"/>
          <p:nvPr/>
        </p:nvSpPr>
        <p:spPr>
          <a:xfrm>
            <a:off x="7620" y="-8255"/>
            <a:ext cx="2942590" cy="762000"/>
          </a:xfrm>
          <a:prstGeom prst="rect">
            <a:avLst/>
          </a:prstGeom>
          <a:solidFill>
            <a:srgbClr val="990099"/>
          </a:solidFill>
          <a:ln w="9525">
            <a:solidFill>
              <a:srgbClr val="FFFF00"/>
            </a:solidFill>
            <a:miter/>
          </a:ln>
        </p:spPr>
        <p:txBody>
          <a:bodyPr anchor="ctr"/>
          <a:lstStyle>
            <a:lvl1pPr marL="0" lvl="0" indent="0" algn="ctr" defTabSz="914400" eaLnBrk="1" fontAlgn="base" latinLnBrk="0" hangingPunct="1">
              <a:spcBef>
                <a:spcPct val="0"/>
              </a:spcBef>
              <a:spcAft>
                <a:spcPct val="0"/>
              </a:spcAft>
              <a:buClr>
                <a:srgbClr val="000000"/>
              </a:buClr>
              <a:buNone/>
              <a:defRPr sz="4400" b="0" i="0" u="none" kern="1200" baseline="0">
                <a:solidFill>
                  <a:schemeClr val="tx2"/>
                </a:solidFill>
                <a:latin typeface="+mj-lt"/>
                <a:ea typeface="+mj-ea"/>
                <a:cs typeface="+mj-cs"/>
              </a:defRPr>
            </a:lvl1pPr>
          </a:lstStyle>
          <a:p>
            <a:pPr lvl="0" fontAlgn="base">
              <a:spcBef>
                <a:spcPct val="50000"/>
              </a:spcBef>
            </a:pPr>
            <a:r>
              <a:rPr lang="zh-CN" altLang="en-US" sz="3400" b="1" dirty="0" smtClean="0">
                <a:solidFill>
                  <a:srgbClr val="FFFF00"/>
                </a:solidFill>
                <a:latin typeface="楷体" panose="02010609060101010101" pitchFamily="49" charset="-122"/>
                <a:ea typeface="楷体" panose="02010609060101010101" pitchFamily="49" charset="-122"/>
                <a:sym typeface="+mn-ea"/>
              </a:rPr>
              <a:t>阿拉伯帝国</a:t>
            </a:r>
            <a:endParaRPr lang="zh-CN" altLang="en-US" sz="3400" b="1" strike="noStrike" noProof="1" dirty="0" smtClean="0">
              <a:solidFill>
                <a:srgbClr val="FFFF00"/>
              </a:solidFill>
              <a:effectLst>
                <a:outerShdw blurRad="38100" dist="38100" dir="2700000">
                  <a:srgbClr val="C0C0C0"/>
                </a:outerShdw>
              </a:effectLst>
              <a:latin typeface="楷体" panose="02010609060101010101" pitchFamily="49" charset="-122"/>
              <a:ea typeface="楷体" panose="02010609060101010101" pitchFamily="49" charset="-122"/>
              <a:sym typeface="+mn-ea"/>
            </a:endParaRPr>
          </a:p>
        </p:txBody>
      </p:sp>
      <p:pic>
        <p:nvPicPr>
          <p:cNvPr id="20" name="图片 19"/>
          <p:cNvPicPr>
            <a:picLocks noChangeAspect="1"/>
          </p:cNvPicPr>
          <p:nvPr/>
        </p:nvPicPr>
        <p:blipFill>
          <a:blip r:embed="rId1">
            <a:lum bright="-6000" contrast="18000"/>
          </a:blip>
          <a:stretch>
            <a:fillRect/>
          </a:stretch>
        </p:blipFill>
        <p:spPr>
          <a:xfrm>
            <a:off x="1386840" y="883920"/>
            <a:ext cx="6767195" cy="4060190"/>
          </a:xfrm>
          <a:prstGeom prst="rect">
            <a:avLst/>
          </a:prstGeom>
          <a:ln>
            <a:solidFill>
              <a:srgbClr val="FF0000"/>
            </a:solid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500"/>
                                        <p:tgtEl>
                                          <p:spTgt spid="5"/>
                                        </p:tgtEl>
                                      </p:cBhvr>
                                    </p:animEffect>
                                  </p:childTnLst>
                                </p:cTn>
                              </p:par>
                            </p:childTnLst>
                          </p:cTn>
                        </p:par>
                        <p:par>
                          <p:cTn id="8" fill="hold">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strips(downRight)">
                                      <p:cBhvr>
                                        <p:cTn id="11" dur="500"/>
                                        <p:tgtEl>
                                          <p:spTgt spid="7"/>
                                        </p:tgtEl>
                                      </p:cBhvr>
                                    </p:animEffect>
                                  </p:childTnLst>
                                </p:cTn>
                              </p:par>
                            </p:childTnLst>
                          </p:cTn>
                        </p:par>
                        <p:par>
                          <p:cTn id="12" fill="hold">
                            <p:stCondLst>
                              <p:cond delay="1000"/>
                            </p:stCondLst>
                            <p:childTnLst>
                              <p:par>
                                <p:cTn id="13" presetID="4" presetClass="entr" presetSubtype="16"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ox(in)">
                                      <p:cBhvr>
                                        <p:cTn id="15" dur="500"/>
                                        <p:tgtEl>
                                          <p:spTgt spid="6"/>
                                        </p:tgtEl>
                                      </p:cBhvr>
                                    </p:animEffect>
                                  </p:childTnLst>
                                </p:cTn>
                              </p:par>
                            </p:childTnLst>
                          </p:cTn>
                        </p:par>
                        <p:par>
                          <p:cTn id="16" fill="hold">
                            <p:stCondLst>
                              <p:cond delay="1500"/>
                            </p:stCondLst>
                            <p:childTnLst>
                              <p:par>
                                <p:cTn id="17" presetID="18" presetClass="entr" presetSubtype="6"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strips(downRight)">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wipe(left)">
                                      <p:cBhvr>
                                        <p:cTn id="24" dur="500"/>
                                        <p:tgtEl>
                                          <p:spTgt spid="14"/>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wipe(left)">
                                      <p:cBhvr>
                                        <p:cTn id="27" dur="500"/>
                                        <p:tgtEl>
                                          <p:spTgt spid="3"/>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wipe(left)">
                                      <p:cBhvr>
                                        <p:cTn id="30" dur="500"/>
                                        <p:tgtEl>
                                          <p:spTgt spid="4"/>
                                        </p:tgtEl>
                                      </p:cBhvr>
                                    </p:animEffect>
                                  </p:childTnLst>
                                </p:cTn>
                              </p:par>
                            </p:childTnLst>
                          </p:cTn>
                        </p:par>
                        <p:par>
                          <p:cTn id="31" fill="hold">
                            <p:stCondLst>
                              <p:cond delay="500"/>
                            </p:stCondLst>
                            <p:childTnLst>
                              <p:par>
                                <p:cTn id="32" presetID="9" presetClass="entr" presetSubtype="0"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dissolve">
                                      <p:cBhvr>
                                        <p:cTn id="34" dur="500"/>
                                        <p:tgtEl>
                                          <p:spTgt spid="12"/>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wipe(left)">
                                      <p:cBhvr>
                                        <p:cTn id="39" dur="50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nodeType="click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blinds(horizontal)">
                                      <p:cBhvr>
                                        <p:cTn id="44" dur="500"/>
                                        <p:tgtEl>
                                          <p:spTgt spid="20"/>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xit" presetSubtype="4" fill="hold" nodeType="clickEffect">
                                  <p:stCondLst>
                                    <p:cond delay="0"/>
                                  </p:stCondLst>
                                  <p:childTnLst>
                                    <p:animEffect transition="out" filter="wipe(down)">
                                      <p:cBhvr>
                                        <p:cTn id="48" dur="500"/>
                                        <p:tgtEl>
                                          <p:spTgt spid="20"/>
                                        </p:tgtEl>
                                      </p:cBhvr>
                                    </p:animEffect>
                                    <p:set>
                                      <p:cBhvr>
                                        <p:cTn id="49" dur="1" fill="hold">
                                          <p:stCondLst>
                                            <p:cond delay="499"/>
                                          </p:stCondLst>
                                        </p:cTn>
                                        <p:tgtEl>
                                          <p:spTgt spid="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6" grpId="0" bldLvl="0" animBg="1"/>
      <p:bldP spid="7" grpId="0" bldLvl="0" animBg="1"/>
      <p:bldP spid="8" grpId="0" bldLvl="0" animBg="1"/>
      <p:bldP spid="12" grpId="0" bldLvl="0" animBg="1"/>
      <p:bldP spid="3" grpId="0"/>
      <p:bldP spid="4" grpId="0"/>
      <p:bldP spid="9"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5302" name="矩形 55301"/>
          <p:cNvSpPr/>
          <p:nvPr/>
        </p:nvSpPr>
        <p:spPr>
          <a:xfrm>
            <a:off x="-18415" y="998538"/>
            <a:ext cx="8893175" cy="829945"/>
          </a:xfrm>
          <a:prstGeom prst="rect">
            <a:avLst/>
          </a:prstGeom>
          <a:noFill/>
          <a:ln w="9525">
            <a:noFill/>
          </a:ln>
        </p:spPr>
        <p:txBody>
          <a:bodyPr>
            <a:spAutoFit/>
          </a:bodyPr>
          <a:p>
            <a:r>
              <a:rPr lang="zh-CN" altLang="en-US" sz="2400" dirty="0">
                <a:latin typeface="Arial" panose="020B0604020202020204" pitchFamily="34" charset="0"/>
              </a:rPr>
              <a:t>阿拉伯人在本民族文化的基础上， 吸取亚非古国文明的营养， 融汇古希腊罗马文明的精华， 创造了</a:t>
            </a:r>
            <a:r>
              <a:rPr lang="zh-CN" altLang="en-US" sz="2400" dirty="0">
                <a:solidFill>
                  <a:srgbClr val="FF00FF"/>
                </a:solidFill>
                <a:latin typeface="Arial" panose="020B0604020202020204" pitchFamily="34" charset="0"/>
              </a:rPr>
              <a:t>兼容东西方文明</a:t>
            </a:r>
            <a:r>
              <a:rPr lang="zh-CN" altLang="en-US" sz="2400" dirty="0">
                <a:latin typeface="Arial" panose="020B0604020202020204" pitchFamily="34" charset="0"/>
              </a:rPr>
              <a:t>的阿拉伯文化。</a:t>
            </a:r>
            <a:endParaRPr lang="zh-CN" altLang="en-US" sz="2400" dirty="0">
              <a:latin typeface="Arial" panose="020B0604020202020204" pitchFamily="34" charset="0"/>
            </a:endParaRPr>
          </a:p>
        </p:txBody>
      </p:sp>
      <p:pic>
        <p:nvPicPr>
          <p:cNvPr id="55303" name="图片 55302"/>
          <p:cNvPicPr>
            <a:picLocks noChangeAspect="1"/>
          </p:cNvPicPr>
          <p:nvPr/>
        </p:nvPicPr>
        <p:blipFill>
          <a:blip r:embed="rId1"/>
          <a:stretch>
            <a:fillRect/>
          </a:stretch>
        </p:blipFill>
        <p:spPr>
          <a:xfrm>
            <a:off x="189230" y="2479040"/>
            <a:ext cx="3912870" cy="3697605"/>
          </a:xfrm>
          <a:prstGeom prst="rect">
            <a:avLst/>
          </a:prstGeom>
          <a:noFill/>
          <a:ln w="9525">
            <a:noFill/>
          </a:ln>
        </p:spPr>
      </p:pic>
      <p:pic>
        <p:nvPicPr>
          <p:cNvPr id="55304" name="图片 55303"/>
          <p:cNvPicPr>
            <a:picLocks noChangeAspect="1"/>
          </p:cNvPicPr>
          <p:nvPr/>
        </p:nvPicPr>
        <p:blipFill>
          <a:blip r:embed="rId2"/>
          <a:stretch>
            <a:fillRect/>
          </a:stretch>
        </p:blipFill>
        <p:spPr>
          <a:xfrm>
            <a:off x="4658360" y="2480310"/>
            <a:ext cx="4216400" cy="3696335"/>
          </a:xfrm>
          <a:prstGeom prst="rect">
            <a:avLst/>
          </a:prstGeom>
          <a:noFill/>
          <a:ln w="9525">
            <a:noFill/>
          </a:ln>
        </p:spPr>
      </p:pic>
      <p:sp>
        <p:nvSpPr>
          <p:cNvPr id="55305" name="文本框 55304"/>
          <p:cNvSpPr txBox="1"/>
          <p:nvPr/>
        </p:nvSpPr>
        <p:spPr>
          <a:xfrm>
            <a:off x="188913" y="2614613"/>
            <a:ext cx="2235200" cy="457200"/>
          </a:xfrm>
          <a:prstGeom prst="rect">
            <a:avLst/>
          </a:prstGeom>
          <a:noFill/>
          <a:ln w="9525">
            <a:noFill/>
          </a:ln>
        </p:spPr>
        <p:txBody>
          <a:bodyPr>
            <a:spAutoFit/>
          </a:bodyPr>
          <a:p>
            <a:pPr>
              <a:buFont typeface="Arial" panose="020B0604020202020204" pitchFamily="34" charset="0"/>
              <a:buNone/>
            </a:pPr>
            <a:r>
              <a:rPr lang="zh-CN" altLang="en-US" sz="2400" dirty="0">
                <a:solidFill>
                  <a:schemeClr val="bg1"/>
                </a:solidFill>
                <a:latin typeface="方正美黑简体" charset="-122"/>
                <a:ea typeface="方正美黑简体" charset="-122"/>
              </a:rPr>
              <a:t>印度</a:t>
            </a:r>
            <a:r>
              <a:rPr lang="en-US" altLang="zh-CN" sz="2400" dirty="0">
                <a:solidFill>
                  <a:schemeClr val="bg1"/>
                </a:solidFill>
                <a:latin typeface="方正美黑简体" charset="-122"/>
                <a:ea typeface="方正美黑简体" charset="-122"/>
              </a:rPr>
              <a:t>·</a:t>
            </a:r>
            <a:r>
              <a:rPr lang="zh-CN" altLang="en-US" sz="2400" dirty="0">
                <a:solidFill>
                  <a:schemeClr val="bg1"/>
                </a:solidFill>
                <a:latin typeface="方正美黑简体" charset="-122"/>
                <a:ea typeface="方正美黑简体" charset="-122"/>
              </a:rPr>
              <a:t>泰姬陵</a:t>
            </a:r>
            <a:endParaRPr lang="zh-CN" altLang="en-US" sz="2400" dirty="0">
              <a:solidFill>
                <a:schemeClr val="bg1"/>
              </a:solidFill>
              <a:latin typeface="方正美黑简体" charset="-122"/>
              <a:ea typeface="方正美黑简体" charset="-122"/>
            </a:endParaRPr>
          </a:p>
        </p:txBody>
      </p:sp>
      <p:sp>
        <p:nvSpPr>
          <p:cNvPr id="55306" name="文本框 55305"/>
          <p:cNvSpPr txBox="1"/>
          <p:nvPr/>
        </p:nvSpPr>
        <p:spPr>
          <a:xfrm>
            <a:off x="4787900" y="2708275"/>
            <a:ext cx="1223963" cy="457200"/>
          </a:xfrm>
          <a:prstGeom prst="rect">
            <a:avLst/>
          </a:prstGeom>
          <a:noFill/>
          <a:ln w="9525">
            <a:noFill/>
          </a:ln>
        </p:spPr>
        <p:txBody>
          <a:bodyPr>
            <a:spAutoFit/>
          </a:bodyPr>
          <a:p>
            <a:pPr>
              <a:buFont typeface="Arial" panose="020B0604020202020204" pitchFamily="34" charset="0"/>
              <a:buNone/>
            </a:pPr>
            <a:r>
              <a:rPr lang="zh-CN" altLang="en-US" sz="2400" dirty="0">
                <a:solidFill>
                  <a:schemeClr val="bg1"/>
                </a:solidFill>
                <a:latin typeface="方正美黑简体" charset="-122"/>
                <a:ea typeface="方正美黑简体" charset="-122"/>
              </a:rPr>
              <a:t>清真寺</a:t>
            </a:r>
            <a:endParaRPr lang="zh-CN" altLang="en-US" sz="2400" dirty="0">
              <a:solidFill>
                <a:schemeClr val="bg1"/>
              </a:solidFill>
              <a:latin typeface="方正美黑简体" charset="-122"/>
              <a:ea typeface="方正美黑简体" charset="-122"/>
            </a:endParaRPr>
          </a:p>
        </p:txBody>
      </p:sp>
      <p:sp>
        <p:nvSpPr>
          <p:cNvPr id="7" name="标题 20"/>
          <p:cNvSpPr txBox="1"/>
          <p:nvPr/>
        </p:nvSpPr>
        <p:spPr>
          <a:xfrm>
            <a:off x="-44450" y="0"/>
            <a:ext cx="4114800" cy="762000"/>
          </a:xfrm>
          <a:prstGeom prst="rect">
            <a:avLst/>
          </a:prstGeom>
          <a:solidFill>
            <a:srgbClr val="990099"/>
          </a:solidFill>
          <a:ln w="9525">
            <a:solidFill>
              <a:srgbClr val="FFFF00"/>
            </a:solidFill>
            <a:miter/>
          </a:ln>
        </p:spPr>
        <p:txBody>
          <a:bodyPr anchor="ctr"/>
          <a:lstStyle>
            <a:lvl1pPr marL="0" lvl="0" indent="0" algn="ctr" defTabSz="914400" eaLnBrk="1" fontAlgn="base" latinLnBrk="0" hangingPunct="1">
              <a:spcBef>
                <a:spcPct val="0"/>
              </a:spcBef>
              <a:spcAft>
                <a:spcPct val="0"/>
              </a:spcAft>
              <a:buClr>
                <a:srgbClr val="000000"/>
              </a:buClr>
              <a:buNone/>
              <a:defRPr sz="4400" b="0" i="0" u="none" kern="1200" baseline="0">
                <a:solidFill>
                  <a:schemeClr val="tx2"/>
                </a:solidFill>
                <a:latin typeface="+mj-lt"/>
                <a:ea typeface="+mj-ea"/>
                <a:cs typeface="+mj-cs"/>
              </a:defRPr>
            </a:lvl1pPr>
          </a:lstStyle>
          <a:p>
            <a:pPr lvl="0" algn="ctr" fontAlgn="base">
              <a:spcBef>
                <a:spcPct val="50000"/>
              </a:spcBef>
            </a:pPr>
            <a:r>
              <a:rPr lang="zh-CN" altLang="en-US" sz="3400" b="1" dirty="0" smtClean="0">
                <a:solidFill>
                  <a:srgbClr val="FFFF00"/>
                </a:solidFill>
                <a:latin typeface="楷体" panose="02010609060101010101" pitchFamily="49" charset="-122"/>
                <a:ea typeface="楷体" panose="02010609060101010101" pitchFamily="49" charset="-122"/>
                <a:sym typeface="+mn-ea"/>
              </a:rPr>
              <a:t>阿拉伯文化的特点</a:t>
            </a:r>
            <a:endParaRPr lang="zh-CN" altLang="en-US" sz="3400" b="1" strike="noStrike" noProof="1" dirty="0" smtClean="0">
              <a:solidFill>
                <a:srgbClr val="FFFF00"/>
              </a:solidFill>
              <a:latin typeface="楷体" panose="02010609060101010101" pitchFamily="49" charset="-122"/>
              <a:ea typeface="楷体" panose="02010609060101010101" pitchFamily="49"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5304"/>
                                        </p:tgtEl>
                                        <p:attrNameLst>
                                          <p:attrName>style.visibility</p:attrName>
                                        </p:attrNameLst>
                                      </p:cBhvr>
                                      <p:to>
                                        <p:strVal val="visible"/>
                                      </p:to>
                                    </p:set>
                                    <p:animEffect transition="in" filter="randombar(horizontal)">
                                      <p:cBhvr>
                                        <p:cTn id="7" dur="500"/>
                                        <p:tgtEl>
                                          <p:spTgt spid="553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1" name="Rectangle 2"/>
          <p:cNvSpPr/>
          <p:nvPr/>
        </p:nvSpPr>
        <p:spPr>
          <a:xfrm>
            <a:off x="4540885" y="4625340"/>
            <a:ext cx="4409440" cy="1476375"/>
          </a:xfrm>
          <a:prstGeom prst="rect">
            <a:avLst/>
          </a:prstGeom>
          <a:noFill/>
          <a:ln w="12700">
            <a:solidFill>
              <a:srgbClr val="7030A0"/>
            </a:solidFill>
          </a:ln>
        </p:spPr>
        <p:txBody>
          <a:bodyPr wrap="square" anchor="t">
            <a:spAutoFit/>
          </a:bodyPr>
          <a:p>
            <a:r>
              <a:rPr lang="en-US" altLang="zh-CN" dirty="0">
                <a:solidFill>
                  <a:srgbClr val="FFFF99"/>
                </a:solidFill>
                <a:latin typeface="Times New Roman" panose="02020603050405020304" pitchFamily="18" charset="0"/>
                <a:ea typeface="宋体" panose="02010600030101010101" pitchFamily="2" charset="-122"/>
              </a:rPr>
              <a:t>        </a:t>
            </a:r>
            <a:r>
              <a:rPr lang="zh-CN" altLang="en-US" dirty="0">
                <a:latin typeface="楷体_GB2312" pitchFamily="49" charset="-122"/>
                <a:ea typeface="楷体_GB2312" pitchFamily="49" charset="-122"/>
              </a:rPr>
              <a:t>从</a:t>
            </a:r>
            <a:r>
              <a:rPr lang="en-US" altLang="zh-CN" dirty="0">
                <a:latin typeface="楷体_GB2312" pitchFamily="49" charset="-122"/>
                <a:ea typeface="楷体_GB2312" pitchFamily="49" charset="-122"/>
              </a:rPr>
              <a:t>7</a:t>
            </a:r>
            <a:r>
              <a:rPr lang="zh-CN" altLang="en-US" dirty="0">
                <a:latin typeface="楷体_GB2312" pitchFamily="49" charset="-122"/>
                <a:ea typeface="楷体_GB2312" pitchFamily="49" charset="-122"/>
              </a:rPr>
              <a:t>世纪以来，一些信仰伊斯兰教的阿拉伯人、波斯人，通过海陆两路来到我国，长期居住下来，与当地汉族和迁居而来的西域人、蒙古人等互通婚姻，逐渐融合，在中国形成了一个新的民族</a:t>
            </a:r>
            <a:r>
              <a:rPr lang="en-US" altLang="zh-CN" dirty="0">
                <a:latin typeface="楷体_GB2312" pitchFamily="49" charset="-122"/>
                <a:ea typeface="楷体_GB2312" pitchFamily="49" charset="-122"/>
              </a:rPr>
              <a:t>-</a:t>
            </a:r>
            <a:r>
              <a:rPr lang="zh-CN" altLang="en-US" dirty="0">
                <a:solidFill>
                  <a:srgbClr val="FF0000"/>
                </a:solidFill>
                <a:latin typeface="楷体_GB2312" pitchFamily="49" charset="-122"/>
                <a:ea typeface="楷体_GB2312" pitchFamily="49" charset="-122"/>
              </a:rPr>
              <a:t>回族。</a:t>
            </a:r>
            <a:endParaRPr lang="zh-CN" altLang="en-US" dirty="0">
              <a:solidFill>
                <a:srgbClr val="FF0000"/>
              </a:solidFill>
              <a:latin typeface="楷体_GB2312" pitchFamily="49" charset="-122"/>
              <a:ea typeface="楷体_GB2312" pitchFamily="49" charset="-122"/>
            </a:endParaRPr>
          </a:p>
        </p:txBody>
      </p:sp>
      <p:pic>
        <p:nvPicPr>
          <p:cNvPr id="25602" name="Picture 3" descr="pic20041026082551"/>
          <p:cNvPicPr>
            <a:picLocks noChangeAspect="1"/>
          </p:cNvPicPr>
          <p:nvPr/>
        </p:nvPicPr>
        <p:blipFill>
          <a:blip r:embed="rId1"/>
          <a:stretch>
            <a:fillRect/>
          </a:stretch>
        </p:blipFill>
        <p:spPr>
          <a:xfrm>
            <a:off x="4664710" y="1441450"/>
            <a:ext cx="3978910" cy="2965450"/>
          </a:xfrm>
          <a:prstGeom prst="rect">
            <a:avLst/>
          </a:prstGeom>
          <a:noFill/>
          <a:ln w="9525">
            <a:noFill/>
          </a:ln>
        </p:spPr>
      </p:pic>
      <p:pic>
        <p:nvPicPr>
          <p:cNvPr id="8" name="图片 7" descr="timg3VF9AOIY"/>
          <p:cNvPicPr>
            <a:picLocks noChangeAspect="1"/>
          </p:cNvPicPr>
          <p:nvPr/>
        </p:nvPicPr>
        <p:blipFill>
          <a:blip r:embed="rId2"/>
          <a:stretch>
            <a:fillRect/>
          </a:stretch>
        </p:blipFill>
        <p:spPr>
          <a:xfrm>
            <a:off x="43815" y="0"/>
            <a:ext cx="1122680" cy="762635"/>
          </a:xfrm>
          <a:prstGeom prst="ellipse">
            <a:avLst/>
          </a:prstGeom>
        </p:spPr>
      </p:pic>
      <p:sp>
        <p:nvSpPr>
          <p:cNvPr id="7" name="标题 20"/>
          <p:cNvSpPr txBox="1"/>
          <p:nvPr/>
        </p:nvSpPr>
        <p:spPr>
          <a:xfrm>
            <a:off x="1166495" y="0"/>
            <a:ext cx="7969250" cy="762000"/>
          </a:xfrm>
          <a:prstGeom prst="rect">
            <a:avLst/>
          </a:prstGeom>
          <a:solidFill>
            <a:srgbClr val="990099"/>
          </a:solidFill>
          <a:ln w="9525">
            <a:solidFill>
              <a:srgbClr val="FFFF00"/>
            </a:solidFill>
            <a:miter/>
          </a:ln>
        </p:spPr>
        <p:txBody>
          <a:bodyPr anchor="ctr"/>
          <a:lstStyle>
            <a:lvl1pPr marL="0" lvl="0" indent="0" algn="ctr" defTabSz="914400" eaLnBrk="1" fontAlgn="base" latinLnBrk="0" hangingPunct="1">
              <a:spcBef>
                <a:spcPct val="0"/>
              </a:spcBef>
              <a:spcAft>
                <a:spcPct val="0"/>
              </a:spcAft>
              <a:buClr>
                <a:srgbClr val="000000"/>
              </a:buClr>
              <a:buNone/>
              <a:defRPr sz="4400" b="0" i="0" u="none" kern="1200" baseline="0">
                <a:solidFill>
                  <a:schemeClr val="tx2"/>
                </a:solidFill>
                <a:latin typeface="+mj-lt"/>
                <a:ea typeface="+mj-ea"/>
                <a:cs typeface="+mj-cs"/>
              </a:defRPr>
            </a:lvl1pPr>
          </a:lstStyle>
          <a:p>
            <a:pPr lvl="0" fontAlgn="base">
              <a:spcBef>
                <a:spcPct val="50000"/>
              </a:spcBef>
            </a:pPr>
            <a:r>
              <a:rPr lang="zh-CN" altLang="en-US" sz="3400" b="1" dirty="0" smtClean="0">
                <a:solidFill>
                  <a:srgbClr val="FFFF00"/>
                </a:solidFill>
                <a:latin typeface="楷体" panose="02010609060101010101" pitchFamily="49" charset="-122"/>
                <a:ea typeface="楷体" panose="02010609060101010101" pitchFamily="49" charset="-122"/>
                <a:sym typeface="+mn-ea"/>
              </a:rPr>
              <a:t>阿拉伯帝国：东西方文明的使者</a:t>
            </a:r>
            <a:endParaRPr lang="zh-CN" altLang="en-US" sz="3400" b="1" strike="noStrike" noProof="1" dirty="0" smtClean="0">
              <a:solidFill>
                <a:srgbClr val="FFFF00"/>
              </a:solidFill>
              <a:effectLst>
                <a:outerShdw blurRad="38100" dist="38100" dir="2700000">
                  <a:srgbClr val="C0C0C0"/>
                </a:outerShdw>
              </a:effectLst>
              <a:latin typeface="楷体" panose="02010609060101010101" pitchFamily="49" charset="-122"/>
              <a:ea typeface="楷体" panose="02010609060101010101" pitchFamily="49" charset="-122"/>
              <a:sym typeface="+mn-ea"/>
            </a:endParaRPr>
          </a:p>
        </p:txBody>
      </p:sp>
      <p:sp>
        <p:nvSpPr>
          <p:cNvPr id="28674" name="Text Box 4"/>
          <p:cNvSpPr txBox="1"/>
          <p:nvPr/>
        </p:nvSpPr>
        <p:spPr>
          <a:xfrm>
            <a:off x="815975" y="1441450"/>
            <a:ext cx="3449955" cy="4939030"/>
          </a:xfrm>
          <a:prstGeom prst="rect">
            <a:avLst/>
          </a:prstGeom>
          <a:noFill/>
          <a:ln w="9525">
            <a:solidFill>
              <a:srgbClr val="7030A0"/>
            </a:solidFill>
          </a:ln>
        </p:spPr>
        <p:txBody>
          <a:bodyPr wrap="square">
            <a:spAutoFit/>
          </a:bodyPr>
          <a:p>
            <a:pPr>
              <a:spcBef>
                <a:spcPct val="50000"/>
              </a:spcBef>
            </a:pPr>
            <a:endParaRPr lang="zh-CN" altLang="en-US" b="1" dirty="0">
              <a:solidFill>
                <a:srgbClr val="0000FF"/>
              </a:solidFill>
              <a:latin typeface="Arial" panose="020B0604020202020204" pitchFamily="34" charset="0"/>
            </a:endParaRPr>
          </a:p>
          <a:p>
            <a:pPr>
              <a:spcBef>
                <a:spcPct val="50000"/>
              </a:spcBef>
            </a:pPr>
            <a:r>
              <a:rPr lang="zh-CN" altLang="en-US" b="1" dirty="0">
                <a:solidFill>
                  <a:srgbClr val="0000FF"/>
                </a:solidFill>
                <a:latin typeface="Arial" panose="020B0604020202020204" pitchFamily="34" charset="0"/>
              </a:rPr>
              <a:t>带着真神安拉的启示</a:t>
            </a:r>
            <a:endParaRPr lang="zh-CN" altLang="en-US" b="1" dirty="0">
              <a:solidFill>
                <a:srgbClr val="0000FF"/>
              </a:solidFill>
              <a:latin typeface="Arial" panose="020B0604020202020204" pitchFamily="34" charset="0"/>
            </a:endParaRPr>
          </a:p>
          <a:p>
            <a:pPr>
              <a:spcBef>
                <a:spcPct val="50000"/>
              </a:spcBef>
            </a:pPr>
            <a:r>
              <a:rPr lang="zh-CN" altLang="en-US" b="1" dirty="0">
                <a:solidFill>
                  <a:srgbClr val="0000FF"/>
                </a:solidFill>
                <a:latin typeface="Arial" panose="020B0604020202020204" pitchFamily="34" charset="0"/>
              </a:rPr>
              <a:t>沙漠之子从荒漠中走出</a:t>
            </a:r>
            <a:endParaRPr lang="zh-CN" altLang="en-US" b="1" dirty="0">
              <a:solidFill>
                <a:srgbClr val="0000FF"/>
              </a:solidFill>
              <a:latin typeface="Arial" panose="020B0604020202020204" pitchFamily="34" charset="0"/>
            </a:endParaRPr>
          </a:p>
          <a:p>
            <a:pPr>
              <a:spcBef>
                <a:spcPct val="50000"/>
              </a:spcBef>
            </a:pPr>
            <a:r>
              <a:rPr lang="zh-CN" altLang="en-US" b="1" dirty="0">
                <a:solidFill>
                  <a:srgbClr val="0000FF"/>
                </a:solidFill>
                <a:latin typeface="Arial" panose="020B0604020202020204" pitchFamily="34" charset="0"/>
              </a:rPr>
              <a:t>信安拉、信天使、信经典</a:t>
            </a:r>
            <a:endParaRPr lang="zh-CN" altLang="en-US" b="1" dirty="0">
              <a:solidFill>
                <a:srgbClr val="0000FF"/>
              </a:solidFill>
              <a:latin typeface="Arial" panose="020B0604020202020204" pitchFamily="34" charset="0"/>
            </a:endParaRPr>
          </a:p>
          <a:p>
            <a:pPr>
              <a:spcBef>
                <a:spcPct val="50000"/>
              </a:spcBef>
            </a:pPr>
            <a:r>
              <a:rPr lang="zh-CN" altLang="en-US" b="1" dirty="0">
                <a:solidFill>
                  <a:srgbClr val="0000FF"/>
                </a:solidFill>
                <a:latin typeface="Arial" panose="020B0604020202020204" pitchFamily="34" charset="0"/>
              </a:rPr>
              <a:t>圣战的旗帜下他们不断征服</a:t>
            </a:r>
            <a:endParaRPr lang="zh-CN" altLang="en-US" b="1" dirty="0">
              <a:solidFill>
                <a:srgbClr val="0000FF"/>
              </a:solidFill>
              <a:latin typeface="Arial" panose="020B0604020202020204" pitchFamily="34" charset="0"/>
            </a:endParaRPr>
          </a:p>
          <a:p>
            <a:pPr>
              <a:spcBef>
                <a:spcPct val="50000"/>
              </a:spcBef>
            </a:pPr>
            <a:endParaRPr lang="zh-CN" altLang="en-US" b="1" dirty="0">
              <a:solidFill>
                <a:srgbClr val="0000FF"/>
              </a:solidFill>
              <a:latin typeface="Arial" panose="020B0604020202020204" pitchFamily="34" charset="0"/>
            </a:endParaRPr>
          </a:p>
          <a:p>
            <a:pPr>
              <a:spcBef>
                <a:spcPct val="50000"/>
              </a:spcBef>
            </a:pPr>
            <a:r>
              <a:rPr lang="zh-CN" altLang="en-US" b="1" dirty="0">
                <a:solidFill>
                  <a:srgbClr val="0000FF"/>
                </a:solidFill>
                <a:latin typeface="Arial" panose="020B0604020202020204" pitchFamily="34" charset="0"/>
              </a:rPr>
              <a:t>他们的疆土堪比宏伟罗马</a:t>
            </a:r>
            <a:endParaRPr lang="zh-CN" altLang="en-US" b="1" dirty="0">
              <a:solidFill>
                <a:srgbClr val="0000FF"/>
              </a:solidFill>
              <a:latin typeface="Arial" panose="020B0604020202020204" pitchFamily="34" charset="0"/>
            </a:endParaRPr>
          </a:p>
          <a:p>
            <a:pPr>
              <a:spcBef>
                <a:spcPct val="50000"/>
              </a:spcBef>
            </a:pPr>
            <a:r>
              <a:rPr lang="zh-CN" altLang="en-US" b="1" dirty="0">
                <a:solidFill>
                  <a:srgbClr val="0000FF"/>
                </a:solidFill>
                <a:latin typeface="Arial" panose="020B0604020202020204" pitchFamily="34" charset="0"/>
              </a:rPr>
              <a:t>他们的文化并肩于辉煌希腊</a:t>
            </a:r>
            <a:endParaRPr lang="zh-CN" altLang="en-US" b="1" dirty="0">
              <a:solidFill>
                <a:srgbClr val="0000FF"/>
              </a:solidFill>
              <a:latin typeface="Arial" panose="020B0604020202020204" pitchFamily="34" charset="0"/>
            </a:endParaRPr>
          </a:p>
          <a:p>
            <a:pPr>
              <a:spcBef>
                <a:spcPct val="50000"/>
              </a:spcBef>
            </a:pPr>
            <a:r>
              <a:rPr lang="zh-CN" altLang="en-US" b="1" dirty="0">
                <a:solidFill>
                  <a:srgbClr val="0000FF"/>
                </a:solidFill>
                <a:latin typeface="Arial" panose="020B0604020202020204" pitchFamily="34" charset="0"/>
              </a:rPr>
              <a:t>战火硝烟</a:t>
            </a:r>
            <a:endParaRPr lang="zh-CN" altLang="en-US" b="1" dirty="0">
              <a:solidFill>
                <a:srgbClr val="0000FF"/>
              </a:solidFill>
              <a:latin typeface="Arial" panose="020B0604020202020204" pitchFamily="34" charset="0"/>
            </a:endParaRPr>
          </a:p>
          <a:p>
            <a:pPr>
              <a:spcBef>
                <a:spcPct val="50000"/>
              </a:spcBef>
            </a:pPr>
            <a:r>
              <a:rPr lang="zh-CN" altLang="en-US" b="1" dirty="0">
                <a:solidFill>
                  <a:srgbClr val="0000FF"/>
                </a:solidFill>
                <a:latin typeface="Arial" panose="020B0604020202020204" pitchFamily="34" charset="0"/>
              </a:rPr>
              <a:t>大厦终在内外交困中倾覆</a:t>
            </a:r>
            <a:endParaRPr lang="zh-CN" altLang="en-US" b="1" dirty="0">
              <a:solidFill>
                <a:srgbClr val="0000FF"/>
              </a:solidFill>
              <a:latin typeface="Arial" panose="020B0604020202020204" pitchFamily="34" charset="0"/>
            </a:endParaRPr>
          </a:p>
          <a:p>
            <a:pPr>
              <a:spcBef>
                <a:spcPct val="50000"/>
              </a:spcBef>
            </a:pPr>
            <a:r>
              <a:rPr lang="zh-CN" altLang="en-US" b="1" dirty="0">
                <a:solidFill>
                  <a:srgbClr val="0000FF"/>
                </a:solidFill>
                <a:latin typeface="Arial" panose="020B0604020202020204" pitchFamily="34" charset="0"/>
              </a:rPr>
              <a:t>唯有文化</a:t>
            </a:r>
            <a:endParaRPr lang="zh-CN" altLang="en-US" b="1" dirty="0">
              <a:solidFill>
                <a:srgbClr val="0000FF"/>
              </a:solidFill>
              <a:latin typeface="Arial" panose="020B0604020202020204" pitchFamily="34" charset="0"/>
            </a:endParaRPr>
          </a:p>
          <a:p>
            <a:pPr>
              <a:spcBef>
                <a:spcPct val="50000"/>
              </a:spcBef>
            </a:pPr>
            <a:r>
              <a:rPr lang="ja-JP" altLang="en-US" b="1" dirty="0">
                <a:solidFill>
                  <a:srgbClr val="0000FF"/>
                </a:solidFill>
                <a:latin typeface="Arial" panose="020B0604020202020204" pitchFamily="34" charset="0"/>
              </a:rPr>
              <a:t>贯通东西    </a:t>
            </a:r>
            <a:r>
              <a:rPr lang="zh-CN" altLang="en-US" b="1" dirty="0">
                <a:solidFill>
                  <a:srgbClr val="0000FF"/>
                </a:solidFill>
                <a:latin typeface="Arial" panose="020B0604020202020204" pitchFamily="34" charset="0"/>
              </a:rPr>
              <a:t>兼容并蓄</a:t>
            </a:r>
            <a:endParaRPr lang="zh-CN" altLang="en-US" b="1" dirty="0">
              <a:solidFill>
                <a:srgbClr val="0000FF"/>
              </a:solidFill>
              <a:latin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8674"/>
                                        </p:tgtEl>
                                        <p:attrNameLst>
                                          <p:attrName>style.visibility</p:attrName>
                                        </p:attrNameLst>
                                      </p:cBhvr>
                                      <p:to>
                                        <p:strVal val="visible"/>
                                      </p:to>
                                    </p:set>
                                    <p:animEffect transition="in" filter="diamond(in)">
                                      <p:cBhvr>
                                        <p:cTn id="7" dur="1000"/>
                                        <p:tgtEl>
                                          <p:spTgt spid="286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396240" y="873125"/>
            <a:ext cx="8229600" cy="967105"/>
          </a:xfrm>
        </p:spPr>
        <p:txBody>
          <a:bodyPr/>
          <a:p>
            <a:r>
              <a:rPr lang="zh-CN" altLang="en-US" sz="2800" b="1">
                <a:solidFill>
                  <a:srgbClr val="FF0000"/>
                </a:solidFill>
              </a:rPr>
              <a:t>探究奥斯曼帝国如何深刻影响欧洲和亚洲历史的？</a:t>
            </a:r>
            <a:endParaRPr lang="zh-CN" altLang="en-US" sz="2800" b="1">
              <a:solidFill>
                <a:srgbClr val="FF0000"/>
              </a:solidFill>
            </a:endParaRPr>
          </a:p>
        </p:txBody>
      </p:sp>
      <p:sp>
        <p:nvSpPr>
          <p:cNvPr id="21" name="标题 20"/>
          <p:cNvSpPr txBox="1"/>
          <p:nvPr/>
        </p:nvSpPr>
        <p:spPr>
          <a:xfrm>
            <a:off x="7620" y="-8255"/>
            <a:ext cx="3136265" cy="762000"/>
          </a:xfrm>
          <a:prstGeom prst="rect">
            <a:avLst/>
          </a:prstGeom>
          <a:solidFill>
            <a:srgbClr val="990099"/>
          </a:solidFill>
          <a:ln w="9525">
            <a:solidFill>
              <a:srgbClr val="FFFF00"/>
            </a:solidFill>
            <a:miter/>
          </a:ln>
        </p:spPr>
        <p:txBody>
          <a:bodyPr anchor="ctr"/>
          <a:lstStyle>
            <a:lvl1pPr marL="0" lvl="0" indent="0" algn="ctr" defTabSz="914400" eaLnBrk="1" fontAlgn="base" latinLnBrk="0" hangingPunct="1">
              <a:spcBef>
                <a:spcPct val="0"/>
              </a:spcBef>
              <a:spcAft>
                <a:spcPct val="0"/>
              </a:spcAft>
              <a:buClr>
                <a:srgbClr val="000000"/>
              </a:buClr>
              <a:buNone/>
              <a:defRPr sz="4400" b="0" i="0" u="none" kern="1200" baseline="0">
                <a:solidFill>
                  <a:schemeClr val="tx2"/>
                </a:solidFill>
                <a:latin typeface="+mj-lt"/>
                <a:ea typeface="+mj-ea"/>
                <a:cs typeface="+mj-cs"/>
              </a:defRPr>
            </a:lvl1pPr>
          </a:lstStyle>
          <a:p>
            <a:pPr lvl="0" algn="ctr" fontAlgn="base">
              <a:spcBef>
                <a:spcPct val="50000"/>
              </a:spcBef>
            </a:pPr>
            <a:r>
              <a:rPr lang="zh-CN" altLang="en-US" sz="3400" b="1" dirty="0" smtClean="0">
                <a:solidFill>
                  <a:srgbClr val="FFFF00"/>
                </a:solidFill>
                <a:latin typeface="楷体" panose="02010609060101010101" pitchFamily="49" charset="-122"/>
                <a:ea typeface="楷体" panose="02010609060101010101" pitchFamily="49" charset="-122"/>
                <a:sym typeface="+mn-ea"/>
              </a:rPr>
              <a:t>学生分组研读</a:t>
            </a:r>
            <a:endParaRPr lang="zh-CN" altLang="en-US" sz="3400" b="1" strike="noStrike" noProof="1" dirty="0" smtClean="0">
              <a:solidFill>
                <a:srgbClr val="FFFF00"/>
              </a:solidFill>
              <a:latin typeface="楷体" panose="02010609060101010101" pitchFamily="49" charset="-122"/>
              <a:ea typeface="楷体" panose="02010609060101010101" pitchFamily="49" charset="-122"/>
              <a:sym typeface="+mn-ea"/>
            </a:endParaRPr>
          </a:p>
        </p:txBody>
      </p:sp>
      <p:pic>
        <p:nvPicPr>
          <p:cNvPr id="5" name="图片 4" descr="153913642468243400_a580xH[1]"/>
          <p:cNvPicPr>
            <a:picLocks noChangeAspect="1"/>
          </p:cNvPicPr>
          <p:nvPr/>
        </p:nvPicPr>
        <p:blipFill>
          <a:blip r:embed="rId1"/>
          <a:srcRect b="776"/>
          <a:stretch>
            <a:fillRect/>
          </a:stretch>
        </p:blipFill>
        <p:spPr>
          <a:xfrm>
            <a:off x="4735830" y="2213610"/>
            <a:ext cx="4157980" cy="3662045"/>
          </a:xfrm>
          <a:prstGeom prst="rect">
            <a:avLst/>
          </a:prstGeom>
          <a:ln>
            <a:solidFill>
              <a:srgbClr val="FF0000"/>
            </a:solidFill>
          </a:ln>
        </p:spPr>
      </p:pic>
      <p:sp>
        <p:nvSpPr>
          <p:cNvPr id="20484" name="文本框 20483"/>
          <p:cNvSpPr txBox="1"/>
          <p:nvPr/>
        </p:nvSpPr>
        <p:spPr>
          <a:xfrm>
            <a:off x="294640" y="2213610"/>
            <a:ext cx="4334510" cy="3661410"/>
          </a:xfrm>
          <a:prstGeom prst="rect">
            <a:avLst/>
          </a:prstGeom>
          <a:noFill/>
          <a:ln w="9525">
            <a:solidFill>
              <a:srgbClr val="7030A0"/>
            </a:solidFill>
          </a:ln>
        </p:spPr>
        <p:txBody>
          <a:bodyPr wrap="square">
            <a:spAutoFit/>
          </a:bodyPr>
          <a:p>
            <a:pPr algn="l">
              <a:lnSpc>
                <a:spcPct val="100000"/>
              </a:lnSpc>
              <a:spcBef>
                <a:spcPct val="50000"/>
              </a:spcBef>
            </a:pPr>
            <a:r>
              <a:rPr lang="zh-CN" altLang="en-US" sz="1600" b="1">
                <a:solidFill>
                  <a:schemeClr val="tx1"/>
                </a:solidFill>
                <a:latin typeface="Arial" panose="020B0604020202020204" pitchFamily="34" charset="0"/>
                <a:cs typeface="+mn-ea"/>
              </a:rPr>
              <a:t>1.</a:t>
            </a:r>
            <a:r>
              <a:rPr lang="zh-CN" altLang="en-US" sz="1600" b="1">
                <a:cs typeface="+mn-ea"/>
                <a:sym typeface="+mn-ea"/>
              </a:rPr>
              <a:t>它对基督教、希腊罗马的古典文化传统和西亚、北非等地的东方文化因素兼收并蓄，创造了独具特色的文化，在世界上产生过重大影响。</a:t>
            </a:r>
            <a:endParaRPr lang="zh-CN" altLang="en-US" sz="1600" b="1">
              <a:cs typeface="+mn-ea"/>
              <a:sym typeface="+mn-ea"/>
            </a:endParaRPr>
          </a:p>
          <a:p>
            <a:pPr algn="l">
              <a:lnSpc>
                <a:spcPct val="100000"/>
              </a:lnSpc>
              <a:spcBef>
                <a:spcPct val="50000"/>
              </a:spcBef>
            </a:pPr>
            <a:r>
              <a:rPr lang="zh-CN" altLang="en-US" sz="1600" b="1">
                <a:cs typeface="+mn-ea"/>
                <a:sym typeface="+mn-ea"/>
              </a:rPr>
              <a:t>2.它保存了大量的希腊、罗马古籍，为后来西欧的文艺复兴提供了丰富的精神营养。它对东欧文化的影响更为巨大。</a:t>
            </a:r>
            <a:endParaRPr lang="zh-CN" altLang="en-US" sz="1600" b="1">
              <a:cs typeface="+mn-ea"/>
              <a:sym typeface="+mn-ea"/>
            </a:endParaRPr>
          </a:p>
          <a:p>
            <a:pPr algn="l">
              <a:lnSpc>
                <a:spcPct val="100000"/>
              </a:lnSpc>
              <a:spcBef>
                <a:spcPct val="50000"/>
              </a:spcBef>
            </a:pPr>
            <a:r>
              <a:rPr lang="zh-CN" altLang="en-US" sz="1600" b="1">
                <a:cs typeface="+mn-ea"/>
                <a:sym typeface="+mn-ea"/>
              </a:rPr>
              <a:t>3.继承了东罗马帝国的文化及伊斯兰文化，采纳地中海、黑海周边地区的传统、艺术及文化体系，并加入了新的元素，因而东西文明在其得以统合。</a:t>
            </a:r>
            <a:endParaRPr lang="zh-CN" altLang="en-US" sz="1600" b="1">
              <a:cs typeface="+mn-ea"/>
              <a:sym typeface="+mn-ea"/>
            </a:endParaRPr>
          </a:p>
          <a:p>
            <a:pPr algn="l">
              <a:lnSpc>
                <a:spcPct val="100000"/>
              </a:lnSpc>
              <a:spcBef>
                <a:spcPct val="50000"/>
              </a:spcBef>
            </a:pPr>
            <a:r>
              <a:rPr lang="en-US" altLang="zh-CN" sz="1600" b="1">
                <a:cs typeface="+mn-ea"/>
                <a:sym typeface="+mn-ea"/>
              </a:rPr>
              <a:t>4</a:t>
            </a:r>
            <a:r>
              <a:rPr lang="zh-CN" altLang="en-US" sz="1600" b="1">
                <a:cs typeface="+mn-ea"/>
                <a:sym typeface="+mn-ea"/>
              </a:rPr>
              <a:t>.对东西方商业活动的影响：控制了亚欧商路,破坏了地中海区域原来的商业秩序和环境 ，推动了新航路的开辟。</a:t>
            </a:r>
            <a:r>
              <a:rPr lang="zh-CN" altLang="en-US" sz="1600">
                <a:cs typeface="+mn-ea"/>
                <a:sym typeface="+mn-ea"/>
              </a:rPr>
              <a:t> </a:t>
            </a:r>
            <a:endParaRPr lang="zh-CN" altLang="en-US" sz="1600">
              <a:solidFill>
                <a:schemeClr val="tx1"/>
              </a:solidFill>
              <a:latin typeface="Arial" panose="020B0604020202020204" pitchFamily="34" charset="0"/>
              <a:cs typeface="+mn-ea"/>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48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grpId="1" nodeType="clickEffect">
                                  <p:stCondLst>
                                    <p:cond delay="0"/>
                                  </p:stCondLst>
                                  <p:childTnLst>
                                    <p:set>
                                      <p:cBhvr>
                                        <p:cTn id="10" dur="1" fill="hold">
                                          <p:stCondLst>
                                            <p:cond delay="0"/>
                                          </p:stCondLst>
                                        </p:cTn>
                                        <p:tgtEl>
                                          <p:spTgt spid="20484"/>
                                        </p:tgtEl>
                                        <p:attrNameLst>
                                          <p:attrName>style.visibility</p:attrName>
                                        </p:attrNameLst>
                                      </p:cBhvr>
                                      <p:to>
                                        <p:strVal val="visible"/>
                                      </p:to>
                                    </p:set>
                                    <p:animEffect transition="in" filter="blinds(horizontal)">
                                      <p:cBhvr>
                                        <p:cTn id="11" dur="500"/>
                                        <p:tgtEl>
                                          <p:spTgt spid="204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4" grpId="0" bldLvl="0" animBg="1"/>
      <p:bldP spid="20484" grpId="1"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4344" name="图片 14343" descr="11世纪的拜占庭重骑兵"/>
          <p:cNvPicPr>
            <a:picLocks noChangeAspect="1"/>
          </p:cNvPicPr>
          <p:nvPr/>
        </p:nvPicPr>
        <p:blipFill>
          <a:blip r:embed="rId1"/>
          <a:stretch>
            <a:fillRect/>
          </a:stretch>
        </p:blipFill>
        <p:spPr>
          <a:xfrm>
            <a:off x="2973070" y="2691765"/>
            <a:ext cx="2837180" cy="3841115"/>
          </a:xfrm>
          <a:prstGeom prst="rect">
            <a:avLst/>
          </a:prstGeom>
          <a:noFill/>
          <a:ln w="9525">
            <a:solidFill>
              <a:srgbClr val="7030A0"/>
            </a:solidFill>
          </a:ln>
        </p:spPr>
      </p:pic>
      <p:pic>
        <p:nvPicPr>
          <p:cNvPr id="14345" name="图片 14344" descr="十字军骑士"/>
          <p:cNvPicPr>
            <a:picLocks noChangeAspect="1"/>
          </p:cNvPicPr>
          <p:nvPr/>
        </p:nvPicPr>
        <p:blipFill>
          <a:blip r:embed="rId2"/>
          <a:stretch>
            <a:fillRect/>
          </a:stretch>
        </p:blipFill>
        <p:spPr>
          <a:xfrm>
            <a:off x="5994400" y="2691765"/>
            <a:ext cx="2881630" cy="3841115"/>
          </a:xfrm>
          <a:prstGeom prst="rect">
            <a:avLst/>
          </a:prstGeom>
          <a:noFill/>
          <a:ln w="9525">
            <a:solidFill>
              <a:srgbClr val="7030A0"/>
            </a:solidFill>
          </a:ln>
        </p:spPr>
      </p:pic>
      <p:sp>
        <p:nvSpPr>
          <p:cNvPr id="2" name="文本框 1"/>
          <p:cNvSpPr txBox="1"/>
          <p:nvPr/>
        </p:nvSpPr>
        <p:spPr>
          <a:xfrm>
            <a:off x="525145" y="1531620"/>
            <a:ext cx="7538720" cy="783590"/>
          </a:xfrm>
          <a:prstGeom prst="rect">
            <a:avLst/>
          </a:prstGeom>
          <a:noFill/>
        </p:spPr>
        <p:txBody>
          <a:bodyPr wrap="none" rtlCol="0" anchor="t">
            <a:spAutoFit/>
          </a:bodyPr>
          <a:p>
            <a:pPr>
              <a:spcBef>
                <a:spcPct val="50000"/>
              </a:spcBef>
            </a:pPr>
            <a:r>
              <a:rPr lang="zh-CN" altLang="en-US" b="1" dirty="0">
                <a:solidFill>
                  <a:schemeClr val="tx1"/>
                </a:solidFill>
                <a:latin typeface="Times New Roman" panose="02020603050405020304" pitchFamily="18" charset="0"/>
                <a:sym typeface="+mn-ea"/>
              </a:rPr>
              <a:t>为什么一个名不见经传的游牧民族能够战胜具有千年历史的拜占庭帝国，</a:t>
            </a:r>
            <a:endParaRPr lang="zh-CN" altLang="en-US" b="1" dirty="0">
              <a:solidFill>
                <a:schemeClr val="tx1"/>
              </a:solidFill>
              <a:latin typeface="Times New Roman" panose="02020603050405020304" pitchFamily="18" charset="0"/>
              <a:sym typeface="+mn-ea"/>
            </a:endParaRPr>
          </a:p>
          <a:p>
            <a:pPr>
              <a:spcBef>
                <a:spcPct val="50000"/>
              </a:spcBef>
            </a:pPr>
            <a:r>
              <a:rPr lang="zh-CN" altLang="en-US" b="1" dirty="0">
                <a:solidFill>
                  <a:schemeClr val="tx1"/>
                </a:solidFill>
                <a:latin typeface="Times New Roman" panose="02020603050405020304" pitchFamily="18" charset="0"/>
                <a:sym typeface="+mn-ea"/>
              </a:rPr>
              <a:t>并在</a:t>
            </a:r>
            <a:r>
              <a:rPr lang="en-US" altLang="zh-CN" b="1" dirty="0">
                <a:solidFill>
                  <a:schemeClr val="tx1"/>
                </a:solidFill>
                <a:latin typeface="Times New Roman" panose="02020603050405020304" pitchFamily="18" charset="0"/>
                <a:sym typeface="+mn-ea"/>
              </a:rPr>
              <a:t>16</a:t>
            </a:r>
            <a:r>
              <a:rPr lang="zh-CN" altLang="en-US" b="1" dirty="0">
                <a:solidFill>
                  <a:schemeClr val="tx1"/>
                </a:solidFill>
                <a:latin typeface="Times New Roman" panose="02020603050405020304" pitchFamily="18" charset="0"/>
                <a:sym typeface="+mn-ea"/>
              </a:rPr>
              <a:t>世纪成为横跨亚、非、欧三洲的大帝国？</a:t>
            </a:r>
            <a:endParaRPr lang="zh-CN" altLang="en-US" b="1" dirty="0">
              <a:solidFill>
                <a:schemeClr val="tx1"/>
              </a:solidFill>
              <a:latin typeface="Times New Roman" panose="02020603050405020304" pitchFamily="18" charset="0"/>
              <a:sym typeface="+mn-ea"/>
            </a:endParaRPr>
          </a:p>
        </p:txBody>
      </p:sp>
      <p:pic>
        <p:nvPicPr>
          <p:cNvPr id="4" name="图片 3" descr="突厥轻骑兵，活跃于中亚，是拜占庭的眼中钉"/>
          <p:cNvPicPr>
            <a:picLocks noChangeAspect="1"/>
          </p:cNvPicPr>
          <p:nvPr/>
        </p:nvPicPr>
        <p:blipFill>
          <a:blip r:embed="rId3"/>
          <a:stretch>
            <a:fillRect/>
          </a:stretch>
        </p:blipFill>
        <p:spPr>
          <a:xfrm>
            <a:off x="193040" y="2691765"/>
            <a:ext cx="2599690" cy="3841115"/>
          </a:xfrm>
          <a:prstGeom prst="rect">
            <a:avLst/>
          </a:prstGeom>
          <a:noFill/>
          <a:ln w="9525">
            <a:solidFill>
              <a:srgbClr val="7030A0"/>
            </a:solidFill>
          </a:ln>
        </p:spPr>
      </p:pic>
      <p:sp>
        <p:nvSpPr>
          <p:cNvPr id="6" name="标题 20"/>
          <p:cNvSpPr txBox="1"/>
          <p:nvPr/>
        </p:nvSpPr>
        <p:spPr>
          <a:xfrm>
            <a:off x="1054735" y="0"/>
            <a:ext cx="8081010" cy="762000"/>
          </a:xfrm>
          <a:prstGeom prst="rect">
            <a:avLst/>
          </a:prstGeom>
          <a:solidFill>
            <a:srgbClr val="990099"/>
          </a:solidFill>
          <a:ln w="9525">
            <a:solidFill>
              <a:srgbClr val="FFFF00"/>
            </a:solidFill>
            <a:miter/>
          </a:ln>
        </p:spPr>
        <p:txBody>
          <a:bodyPr anchor="ctr"/>
          <a:lstStyle>
            <a:lvl1pPr marL="0" lvl="0" indent="0" algn="ctr" defTabSz="914400" eaLnBrk="1" fontAlgn="base" latinLnBrk="0" hangingPunct="1">
              <a:spcBef>
                <a:spcPct val="0"/>
              </a:spcBef>
              <a:spcAft>
                <a:spcPct val="0"/>
              </a:spcAft>
              <a:buClr>
                <a:srgbClr val="000000"/>
              </a:buClr>
              <a:buNone/>
              <a:defRPr sz="4400" b="0" i="0" u="none" kern="1200" baseline="0">
                <a:solidFill>
                  <a:schemeClr val="tx2"/>
                </a:solidFill>
                <a:latin typeface="+mj-lt"/>
                <a:ea typeface="+mj-ea"/>
                <a:cs typeface="+mj-cs"/>
              </a:defRPr>
            </a:lvl1pPr>
          </a:lstStyle>
          <a:p>
            <a:pPr lvl="0" fontAlgn="base">
              <a:spcBef>
                <a:spcPct val="50000"/>
              </a:spcBef>
            </a:pPr>
            <a:r>
              <a:rPr lang="zh-CN" altLang="en-US" sz="3400" b="1" dirty="0" smtClean="0">
                <a:solidFill>
                  <a:srgbClr val="FFFF00"/>
                </a:solidFill>
                <a:latin typeface="楷体" panose="02010609060101010101" pitchFamily="49" charset="-122"/>
                <a:ea typeface="楷体" panose="02010609060101010101" pitchFamily="49" charset="-122"/>
                <a:cs typeface="+mn-ea"/>
                <a:sym typeface="+mn-ea"/>
              </a:rPr>
              <a:t>奥斯曼帝国：从三洲霸主到西亚病夫</a:t>
            </a:r>
            <a:endParaRPr lang="zh-CN" altLang="en-US" sz="3400" b="1" strike="noStrike" noProof="1" dirty="0" smtClean="0">
              <a:solidFill>
                <a:srgbClr val="FFFF00"/>
              </a:solidFill>
              <a:effectLst>
                <a:outerShdw blurRad="38100" dist="38100" dir="2700000">
                  <a:srgbClr val="C0C0C0"/>
                </a:outerShdw>
              </a:effectLst>
              <a:latin typeface="楷体" panose="02010609060101010101" pitchFamily="49" charset="-122"/>
              <a:ea typeface="楷体" panose="02010609060101010101" pitchFamily="49" charset="-122"/>
              <a:cs typeface="+mn-ea"/>
              <a:sym typeface="+mn-ea"/>
            </a:endParaRPr>
          </a:p>
        </p:txBody>
      </p:sp>
      <p:pic>
        <p:nvPicPr>
          <p:cNvPr id="8" name="图片 7" descr="145775826[1]"/>
          <p:cNvPicPr>
            <a:picLocks noChangeAspect="1"/>
          </p:cNvPicPr>
          <p:nvPr/>
        </p:nvPicPr>
        <p:blipFill>
          <a:blip r:embed="rId4">
            <a:lum contrast="6000"/>
          </a:blip>
          <a:stretch>
            <a:fillRect/>
          </a:stretch>
        </p:blipFill>
        <p:spPr>
          <a:xfrm>
            <a:off x="7620" y="0"/>
            <a:ext cx="1047750" cy="770890"/>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805180" y="482600"/>
            <a:ext cx="7773670" cy="1896745"/>
          </a:xfrm>
        </p:spPr>
        <p:txBody>
          <a:bodyPr/>
          <a:p>
            <a:pPr marL="0" indent="0" algn="ctr">
              <a:buNone/>
            </a:pPr>
            <a:r>
              <a:rPr lang="zh-CN" altLang="en-US" sz="3600" b="1" dirty="0" smtClean="0">
                <a:solidFill>
                  <a:schemeClr val="tx1"/>
                </a:solidFill>
                <a:latin typeface="微软雅黑" panose="020B0503020204020204" pitchFamily="34" charset="-122"/>
                <a:ea typeface="微软雅黑" panose="020B0503020204020204" pitchFamily="34" charset="-122"/>
                <a:cs typeface="+mn-ea"/>
                <a:sym typeface="+mn-ea"/>
              </a:rPr>
              <a:t>融汇中华千年文化因子的东南亚古国</a:t>
            </a:r>
            <a:endParaRPr lang="zh-CN" altLang="en-US" sz="2800" b="1" dirty="0" smtClean="0">
              <a:solidFill>
                <a:srgbClr val="FF0000"/>
              </a:solidFill>
              <a:latin typeface="微软雅黑" panose="020B0503020204020204" pitchFamily="34" charset="-122"/>
              <a:ea typeface="微软雅黑" panose="020B0503020204020204" pitchFamily="34" charset="-122"/>
              <a:cs typeface="+mn-ea"/>
            </a:endParaRPr>
          </a:p>
          <a:p>
            <a:pPr marL="0" indent="0" algn="ctr">
              <a:buNone/>
            </a:pPr>
            <a:r>
              <a:rPr lang="zh-CN" altLang="en-US" sz="2800" b="1" dirty="0" smtClean="0">
                <a:solidFill>
                  <a:srgbClr val="FF0000"/>
                </a:solidFill>
                <a:latin typeface="楷体" panose="02010609060101010101" pitchFamily="49" charset="-122"/>
                <a:ea typeface="楷体" panose="02010609060101010101" pitchFamily="49" charset="-122"/>
                <a:cs typeface="+mn-ea"/>
                <a:sym typeface="+mn-ea"/>
              </a:rPr>
              <a:t>南海丝路上的古国：印度 越南</a:t>
            </a:r>
            <a:endParaRPr lang="zh-CN" altLang="en-US" sz="2800" b="1" dirty="0" smtClean="0">
              <a:solidFill>
                <a:srgbClr val="FF0000"/>
              </a:solidFill>
              <a:latin typeface="楷体" panose="02010609060101010101" pitchFamily="49" charset="-122"/>
              <a:ea typeface="楷体" panose="02010609060101010101" pitchFamily="49" charset="-122"/>
              <a:cs typeface="+mn-ea"/>
              <a:sym typeface="+mn-ea"/>
            </a:endParaRPr>
          </a:p>
          <a:p>
            <a:pPr marL="0" indent="0" algn="ctr">
              <a:buNone/>
            </a:pPr>
            <a:r>
              <a:rPr lang="zh-CN" altLang="en-US" sz="2800" b="1" dirty="0" smtClean="0">
                <a:solidFill>
                  <a:srgbClr val="FF0000"/>
                </a:solidFill>
                <a:latin typeface="楷体" panose="02010609060101010101" pitchFamily="49" charset="-122"/>
                <a:ea typeface="楷体" panose="02010609060101010101" pitchFamily="49" charset="-122"/>
                <a:cs typeface="+mn-ea"/>
                <a:sym typeface="+mn-ea"/>
              </a:rPr>
              <a:t>东海丝路上的古国</a:t>
            </a:r>
            <a:r>
              <a:rPr lang="zh-CN" altLang="en-US" sz="2800" b="1" dirty="0" smtClean="0">
                <a:solidFill>
                  <a:srgbClr val="FF0000"/>
                </a:solidFill>
                <a:latin typeface="楷体" panose="02010609060101010101" pitchFamily="49" charset="-122"/>
                <a:ea typeface="楷体" panose="02010609060101010101" pitchFamily="49" charset="-122"/>
                <a:cs typeface="+mn-ea"/>
                <a:sym typeface="+mn-ea"/>
              </a:rPr>
              <a:t>：朝鲜 日本</a:t>
            </a:r>
            <a:endParaRPr lang="zh-CN" altLang="en-US" sz="2800" b="1" dirty="0" smtClean="0">
              <a:solidFill>
                <a:srgbClr val="FF0000"/>
              </a:solidFill>
              <a:latin typeface="楷体" panose="02010609060101010101" pitchFamily="49" charset="-122"/>
              <a:ea typeface="楷体" panose="02010609060101010101" pitchFamily="49" charset="-122"/>
              <a:cs typeface="+mn-ea"/>
              <a:sym typeface="+mn-ea"/>
            </a:endParaRPr>
          </a:p>
        </p:txBody>
      </p:sp>
      <p:pic>
        <p:nvPicPr>
          <p:cNvPr id="7" name="图片 6" descr="U8752P704DT20140804142339[1]"/>
          <p:cNvPicPr>
            <a:picLocks noChangeAspect="1"/>
          </p:cNvPicPr>
          <p:nvPr/>
        </p:nvPicPr>
        <p:blipFill>
          <a:blip r:embed="rId1"/>
          <a:stretch>
            <a:fillRect/>
          </a:stretch>
        </p:blipFill>
        <p:spPr>
          <a:xfrm>
            <a:off x="1097915" y="2617470"/>
            <a:ext cx="6774815" cy="386715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nvSpPr>
        <p:spPr>
          <a:xfrm>
            <a:off x="4723130" y="1132840"/>
            <a:ext cx="4090035" cy="953135"/>
          </a:xfrm>
          <a:prstGeom prst="rect">
            <a:avLst/>
          </a:prstGeom>
          <a:noFill/>
          <a:ln>
            <a:solidFill>
              <a:srgbClr val="7030A0"/>
            </a:solidFill>
          </a:ln>
        </p:spPr>
        <p:txBody>
          <a:bodyPr wrap="square" rtlCol="0" anchor="t">
            <a:spAutoFit/>
          </a:bodyPr>
          <a:p>
            <a:r>
              <a:rPr lang="en-US" altLang="zh-CN" sz="1400"/>
              <a:t>        </a:t>
            </a:r>
            <a:r>
              <a:rPr lang="zh-CN" altLang="en-US" sz="1400"/>
              <a:t>一方面在尊崇佛教的同时大兴科举，在国子院设立孔子、周公的塑像定期拜祭，在文学上，连陈朝的君主也是汉文文学的忠实粉丝，开始过端午节等传统节日。</a:t>
            </a:r>
            <a:endParaRPr lang="zh-CN" altLang="en-US" sz="1400"/>
          </a:p>
        </p:txBody>
      </p:sp>
      <p:pic>
        <p:nvPicPr>
          <p:cNvPr id="5" name="图片 4" descr="001p6M3yzy7egf5yhWaba&amp;690[1]"/>
          <p:cNvPicPr>
            <a:picLocks noChangeAspect="1"/>
          </p:cNvPicPr>
          <p:nvPr/>
        </p:nvPicPr>
        <p:blipFill>
          <a:blip r:embed="rId1"/>
          <a:stretch>
            <a:fillRect/>
          </a:stretch>
        </p:blipFill>
        <p:spPr>
          <a:xfrm>
            <a:off x="5942965" y="2297430"/>
            <a:ext cx="2870200" cy="4475480"/>
          </a:xfrm>
          <a:prstGeom prst="rect">
            <a:avLst/>
          </a:prstGeom>
          <a:ln>
            <a:solidFill>
              <a:srgbClr val="990099"/>
            </a:solidFill>
          </a:ln>
        </p:spPr>
      </p:pic>
      <p:pic>
        <p:nvPicPr>
          <p:cNvPr id="7" name="图片 6" descr="144539030[1]"/>
          <p:cNvPicPr>
            <a:picLocks noChangeAspect="1"/>
          </p:cNvPicPr>
          <p:nvPr/>
        </p:nvPicPr>
        <p:blipFill>
          <a:blip r:embed="rId2"/>
          <a:stretch>
            <a:fillRect/>
          </a:stretch>
        </p:blipFill>
        <p:spPr>
          <a:xfrm>
            <a:off x="555625" y="4402455"/>
            <a:ext cx="3909695" cy="1950720"/>
          </a:xfrm>
          <a:prstGeom prst="rect">
            <a:avLst/>
          </a:prstGeom>
        </p:spPr>
      </p:pic>
      <p:sp>
        <p:nvSpPr>
          <p:cNvPr id="8" name="文本框 7"/>
          <p:cNvSpPr txBox="1"/>
          <p:nvPr/>
        </p:nvSpPr>
        <p:spPr>
          <a:xfrm>
            <a:off x="1534160" y="6404610"/>
            <a:ext cx="2540000" cy="368300"/>
          </a:xfrm>
          <a:prstGeom prst="rect">
            <a:avLst/>
          </a:prstGeom>
          <a:noFill/>
        </p:spPr>
        <p:txBody>
          <a:bodyPr wrap="square" rtlCol="0" anchor="t">
            <a:spAutoFit/>
          </a:bodyPr>
          <a:p>
            <a:r>
              <a:rPr lang="zh-CN" altLang="en-US"/>
              <a:t>越南的古装剧</a:t>
            </a:r>
            <a:endParaRPr lang="zh-CN" altLang="en-US"/>
          </a:p>
        </p:txBody>
      </p:sp>
      <p:pic>
        <p:nvPicPr>
          <p:cNvPr id="9" name="图片 8" descr="404d109518174c94ba5678c74e140f54[1]"/>
          <p:cNvPicPr>
            <a:picLocks noChangeAspect="1"/>
          </p:cNvPicPr>
          <p:nvPr/>
        </p:nvPicPr>
        <p:blipFill>
          <a:blip r:embed="rId3"/>
          <a:stretch>
            <a:fillRect/>
          </a:stretch>
        </p:blipFill>
        <p:spPr>
          <a:xfrm>
            <a:off x="501015" y="1200785"/>
            <a:ext cx="3909695" cy="2474595"/>
          </a:xfrm>
          <a:prstGeom prst="rect">
            <a:avLst/>
          </a:prstGeom>
        </p:spPr>
      </p:pic>
      <p:sp>
        <p:nvSpPr>
          <p:cNvPr id="2" name="文本框 1"/>
          <p:cNvSpPr txBox="1"/>
          <p:nvPr/>
        </p:nvSpPr>
        <p:spPr>
          <a:xfrm>
            <a:off x="1186180" y="3895725"/>
            <a:ext cx="2540000" cy="368300"/>
          </a:xfrm>
          <a:prstGeom prst="rect">
            <a:avLst/>
          </a:prstGeom>
          <a:noFill/>
        </p:spPr>
        <p:txBody>
          <a:bodyPr wrap="square" rtlCol="0" anchor="t">
            <a:spAutoFit/>
          </a:bodyPr>
          <a:p>
            <a:r>
              <a:rPr lang="zh-CN" altLang="en-US"/>
              <a:t>越南春节年货市场</a:t>
            </a:r>
            <a:endParaRPr lang="zh-CN" altLang="en-US"/>
          </a:p>
        </p:txBody>
      </p:sp>
      <p:sp>
        <p:nvSpPr>
          <p:cNvPr id="4" name="标题 20"/>
          <p:cNvSpPr txBox="1"/>
          <p:nvPr/>
        </p:nvSpPr>
        <p:spPr>
          <a:xfrm>
            <a:off x="113030" y="70485"/>
            <a:ext cx="2601595" cy="762000"/>
          </a:xfrm>
          <a:prstGeom prst="rect">
            <a:avLst/>
          </a:prstGeom>
          <a:solidFill>
            <a:srgbClr val="990099"/>
          </a:solidFill>
          <a:ln w="9525">
            <a:solidFill>
              <a:srgbClr val="FFFF00"/>
            </a:solidFill>
            <a:miter/>
          </a:ln>
        </p:spPr>
        <p:txBody>
          <a:bodyPr anchor="ctr"/>
          <a:lstStyle>
            <a:lvl1pPr marL="0" lvl="0" indent="0" algn="ctr" defTabSz="914400" eaLnBrk="1" fontAlgn="base" latinLnBrk="0" hangingPunct="1">
              <a:spcBef>
                <a:spcPct val="0"/>
              </a:spcBef>
              <a:spcAft>
                <a:spcPct val="0"/>
              </a:spcAft>
              <a:buClr>
                <a:srgbClr val="000000"/>
              </a:buClr>
              <a:buNone/>
              <a:defRPr sz="4400" b="0" i="0" u="none" kern="1200" baseline="0">
                <a:solidFill>
                  <a:schemeClr val="tx2"/>
                </a:solidFill>
                <a:latin typeface="+mj-lt"/>
                <a:ea typeface="+mj-ea"/>
                <a:cs typeface="+mj-cs"/>
              </a:defRPr>
            </a:lvl1pPr>
          </a:lstStyle>
          <a:p>
            <a:pPr>
              <a:spcBef>
                <a:spcPct val="50000"/>
              </a:spcBef>
            </a:pPr>
            <a:r>
              <a:rPr lang="zh-CN" altLang="en-US" sz="3400" b="1" dirty="0" smtClean="0">
                <a:solidFill>
                  <a:srgbClr val="FFFF00"/>
                </a:solidFill>
                <a:latin typeface="楷体" panose="02010609060101010101" pitchFamily="49" charset="-122"/>
                <a:ea typeface="楷体" panose="02010609060101010101" pitchFamily="49" charset="-122"/>
                <a:cs typeface="+mn-ea"/>
                <a:sym typeface="+mn-ea"/>
              </a:rPr>
              <a:t>古代越南</a:t>
            </a:r>
            <a:endParaRPr lang="zh-CN" altLang="en-US" sz="3400" b="1" strike="noStrike" noProof="1" dirty="0" smtClean="0">
              <a:solidFill>
                <a:srgbClr val="FFFF00"/>
              </a:solidFill>
              <a:effectLst>
                <a:outerShdw blurRad="38100" dist="38100" dir="2700000">
                  <a:srgbClr val="C0C0C0"/>
                </a:outerShdw>
              </a:effectLst>
              <a:latin typeface="楷体" panose="02010609060101010101" pitchFamily="49" charset="-122"/>
              <a:ea typeface="楷体" panose="02010609060101010101" pitchFamily="49" charset="-122"/>
              <a:cs typeface="+mn-ea"/>
              <a:sym typeface="+mn-ea"/>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标题 20"/>
          <p:cNvSpPr txBox="1"/>
          <p:nvPr/>
        </p:nvSpPr>
        <p:spPr>
          <a:xfrm>
            <a:off x="-1270" y="0"/>
            <a:ext cx="2790825" cy="762000"/>
          </a:xfrm>
          <a:prstGeom prst="rect">
            <a:avLst/>
          </a:prstGeom>
          <a:solidFill>
            <a:srgbClr val="990099"/>
          </a:solidFill>
          <a:ln w="9525">
            <a:solidFill>
              <a:srgbClr val="FFFF00"/>
            </a:solidFill>
            <a:miter/>
          </a:ln>
        </p:spPr>
        <p:txBody>
          <a:bodyPr anchor="ctr"/>
          <a:lstStyle>
            <a:lvl1pPr marL="0" lvl="0" indent="0" algn="ctr" defTabSz="914400" eaLnBrk="1" fontAlgn="base" latinLnBrk="0" hangingPunct="1">
              <a:spcBef>
                <a:spcPct val="0"/>
              </a:spcBef>
              <a:spcAft>
                <a:spcPct val="0"/>
              </a:spcAft>
              <a:buClr>
                <a:srgbClr val="000000"/>
              </a:buClr>
              <a:buNone/>
              <a:defRPr sz="4400" b="0" i="0" u="none" kern="1200" baseline="0">
                <a:solidFill>
                  <a:schemeClr val="tx2"/>
                </a:solidFill>
                <a:latin typeface="+mj-lt"/>
                <a:ea typeface="+mj-ea"/>
                <a:cs typeface="+mj-cs"/>
              </a:defRPr>
            </a:lvl1pPr>
          </a:lstStyle>
          <a:p>
            <a:pPr>
              <a:spcBef>
                <a:spcPct val="50000"/>
              </a:spcBef>
            </a:pPr>
            <a:r>
              <a:rPr lang="zh-CN" altLang="en-US" sz="3400" b="1" dirty="0" smtClean="0">
                <a:solidFill>
                  <a:srgbClr val="FFFF00"/>
                </a:solidFill>
                <a:latin typeface="楷体" panose="02010609060101010101" pitchFamily="49" charset="-122"/>
                <a:ea typeface="楷体" panose="02010609060101010101" pitchFamily="49" charset="-122"/>
                <a:cs typeface="+mn-ea"/>
                <a:sym typeface="+mn-ea"/>
              </a:rPr>
              <a:t>古代印度</a:t>
            </a:r>
            <a:endParaRPr lang="zh-CN" altLang="en-US" sz="3400" b="1" strike="noStrike" noProof="1" dirty="0" smtClean="0">
              <a:solidFill>
                <a:srgbClr val="FFFF00"/>
              </a:solidFill>
              <a:effectLst>
                <a:outerShdw blurRad="38100" dist="38100" dir="2700000">
                  <a:srgbClr val="C0C0C0"/>
                </a:outerShdw>
              </a:effectLst>
              <a:latin typeface="楷体" panose="02010609060101010101" pitchFamily="49" charset="-122"/>
              <a:ea typeface="楷体" panose="02010609060101010101" pitchFamily="49" charset="-122"/>
              <a:cs typeface="+mn-ea"/>
              <a:sym typeface="+mn-ea"/>
            </a:endParaRPr>
          </a:p>
        </p:txBody>
      </p:sp>
      <p:sp>
        <p:nvSpPr>
          <p:cNvPr id="13313" name="文本框 119824"/>
          <p:cNvSpPr txBox="1"/>
          <p:nvPr/>
        </p:nvSpPr>
        <p:spPr>
          <a:xfrm>
            <a:off x="482600" y="810895"/>
            <a:ext cx="8226425" cy="875665"/>
          </a:xfrm>
          <a:prstGeom prst="rect">
            <a:avLst/>
          </a:prstGeom>
          <a:solidFill>
            <a:schemeClr val="bg1"/>
          </a:solidFill>
          <a:ln w="9525" cap="flat" cmpd="sng">
            <a:solidFill>
              <a:srgbClr val="FF3300"/>
            </a:solidFill>
            <a:prstDash val="solid"/>
            <a:miter/>
            <a:headEnd type="none" w="med" len="med"/>
            <a:tailEnd type="none" w="med" len="med"/>
          </a:ln>
          <a:effectLst>
            <a:outerShdw dist="107763" dir="8100000" algn="ctr" rotWithShape="0">
              <a:schemeClr val="bg2">
                <a:alpha val="50000"/>
              </a:schemeClr>
            </a:outerShdw>
          </a:effectLst>
        </p:spPr>
        <p:txBody>
          <a:bodyPr wrap="square" anchor="t">
            <a:spAutoFit/>
          </a:bodyPr>
          <a:p>
            <a:pPr lvl="0" indent="0" algn="l" fontAlgn="base"/>
            <a:r>
              <a:rPr lang="en-US" altLang="zh-CN" sz="2400" b="1" strike="noStrike" noProof="1" dirty="0">
                <a:solidFill>
                  <a:srgbClr val="FF0000"/>
                </a:solidFill>
                <a:latin typeface="微软雅黑" panose="020B0503020204020204" pitchFamily="34" charset="-122"/>
                <a:ea typeface="微软雅黑" panose="020B0503020204020204" pitchFamily="34" charset="-122"/>
                <a:cs typeface="+mn-ea"/>
                <a:sym typeface="+mn-ea"/>
              </a:rPr>
              <a:t> </a:t>
            </a:r>
            <a:r>
              <a:rPr lang="zh-CN" altLang="en-US" sz="2400" b="1" strike="noStrike" noProof="1" dirty="0">
                <a:solidFill>
                  <a:srgbClr val="FF0000"/>
                </a:solidFill>
                <a:latin typeface="微软雅黑" panose="020B0503020204020204" pitchFamily="34" charset="-122"/>
                <a:ea typeface="微软雅黑" panose="020B0503020204020204" pitchFamily="34" charset="-122"/>
                <a:cs typeface="+mn-ea"/>
                <a:sym typeface="+mn-ea"/>
              </a:rPr>
              <a:t>结合图文史料.提取有效信息：</a:t>
            </a:r>
            <a:endParaRPr lang="zh-CN" altLang="en-US" sz="2800" b="1" strike="noStrike" noProof="1" dirty="0">
              <a:solidFill>
                <a:srgbClr val="FF0000"/>
              </a:solidFill>
              <a:latin typeface="微软雅黑" panose="020B0503020204020204" pitchFamily="34" charset="-122"/>
              <a:ea typeface="微软雅黑" panose="020B0503020204020204" pitchFamily="34" charset="-122"/>
              <a:sym typeface="+mn-ea"/>
            </a:endParaRPr>
          </a:p>
          <a:p>
            <a:pPr lvl="0" indent="0" algn="l" fontAlgn="base"/>
            <a:endParaRPr lang="zh-CN" altLang="en-US" sz="700" b="1" strike="noStrike" noProof="1" dirty="0">
              <a:latin typeface="微软雅黑" panose="020B0503020204020204" pitchFamily="34" charset="-122"/>
              <a:ea typeface="微软雅黑" panose="020B0503020204020204" pitchFamily="34" charset="-122"/>
              <a:cs typeface="+mn-ea"/>
              <a:sym typeface="+mn-ea"/>
            </a:endParaRPr>
          </a:p>
          <a:p>
            <a:pPr lvl="0" indent="0" algn="l" fontAlgn="base"/>
            <a:r>
              <a:rPr lang="zh-CN" altLang="en-US" sz="2000" b="1" strike="noStrike" noProof="1" dirty="0">
                <a:latin typeface="Arial" panose="020B0604020202020204" pitchFamily="34" charset="0"/>
                <a:ea typeface="楷体_GB2312" pitchFamily="49" charset="-122"/>
                <a:cs typeface="+mn-ea"/>
                <a:sym typeface="+mn-ea"/>
              </a:rPr>
              <a:t>           </a:t>
            </a:r>
            <a:r>
              <a:rPr lang="zh-CN" altLang="en-US" sz="1800" b="1" strike="noStrike" noProof="1" dirty="0">
                <a:solidFill>
                  <a:schemeClr val="tx1"/>
                </a:solidFill>
                <a:latin typeface="Arial" panose="020B0604020202020204" pitchFamily="34" charset="0"/>
                <a:ea typeface="楷体_GB2312" pitchFamily="49" charset="-122"/>
                <a:cs typeface="+mn-ea"/>
                <a:sym typeface="+mn-ea"/>
              </a:rPr>
              <a:t>古代印度是怎样沿着海上丝绸之路汲取中国</a:t>
            </a:r>
            <a:r>
              <a:rPr lang="zh-CN" altLang="en-US" b="1" strike="noStrike" noProof="1" dirty="0">
                <a:solidFill>
                  <a:schemeClr val="tx1"/>
                </a:solidFill>
                <a:latin typeface="Arial" panose="020B0604020202020204" pitchFamily="34" charset="0"/>
                <a:ea typeface="楷体_GB2312" pitchFamily="49" charset="-122"/>
                <a:cs typeface="+mn-ea"/>
                <a:sym typeface="+mn-ea"/>
              </a:rPr>
              <a:t>“文化因子”</a:t>
            </a:r>
            <a:r>
              <a:rPr lang="zh-CN" altLang="en-US" b="1" strike="noStrike" noProof="1" dirty="0">
                <a:latin typeface="Arial" panose="020B0604020202020204" pitchFamily="34" charset="0"/>
                <a:ea typeface="楷体_GB2312" pitchFamily="49" charset="-122"/>
                <a:cs typeface="+mn-ea"/>
                <a:sym typeface="+mn-ea"/>
              </a:rPr>
              <a:t>？</a:t>
            </a:r>
            <a:endParaRPr lang="zh-CN" altLang="en-US" b="1" strike="noStrike" noProof="1" dirty="0">
              <a:solidFill>
                <a:srgbClr val="FF0000"/>
              </a:solidFill>
              <a:effectLst>
                <a:outerShdw blurRad="38100" dist="38100" dir="2700000" algn="tl">
                  <a:srgbClr val="000000">
                    <a:alpha val="43137"/>
                  </a:srgbClr>
                </a:outerShdw>
              </a:effectLst>
              <a:latin typeface="Arial" panose="020B0604020202020204" pitchFamily="34" charset="0"/>
              <a:ea typeface="楷体_GB2312" pitchFamily="49" charset="-122"/>
              <a:cs typeface="+mn-ea"/>
              <a:sym typeface="+mn-ea"/>
            </a:endParaRPr>
          </a:p>
        </p:txBody>
      </p:sp>
      <p:sp>
        <p:nvSpPr>
          <p:cNvPr id="2" name="文本框 1"/>
          <p:cNvSpPr txBox="1"/>
          <p:nvPr/>
        </p:nvSpPr>
        <p:spPr>
          <a:xfrm>
            <a:off x="576580" y="2396490"/>
            <a:ext cx="3672205" cy="3415030"/>
          </a:xfrm>
          <a:prstGeom prst="rect">
            <a:avLst/>
          </a:prstGeom>
          <a:noFill/>
          <a:ln>
            <a:solidFill>
              <a:srgbClr val="7030A0"/>
            </a:solidFill>
          </a:ln>
        </p:spPr>
        <p:txBody>
          <a:bodyPr wrap="square" rtlCol="0" anchor="t">
            <a:spAutoFit/>
          </a:bodyPr>
          <a:p>
            <a:r>
              <a:rPr lang="en-US" altLang="zh-CN"/>
              <a:t>      </a:t>
            </a:r>
            <a:endParaRPr lang="en-US" altLang="zh-CN"/>
          </a:p>
          <a:p>
            <a:r>
              <a:rPr lang="en-US" altLang="zh-CN"/>
              <a:t>      </a:t>
            </a:r>
            <a:r>
              <a:rPr lang="zh-CN" altLang="en-US">
                <a:sym typeface="+mn-ea"/>
              </a:rPr>
              <a:t>中国史籍对印度的最早记载见诸《史记·大宛传》，唐朝初年，统一改称为天竺。</a:t>
            </a:r>
            <a:r>
              <a:rPr lang="zh-CN" altLang="en-US"/>
              <a:t>如</a:t>
            </a:r>
            <a:r>
              <a:rPr lang="zh-CN" altLang="en-US">
                <a:sym typeface="+mn-ea"/>
              </a:rPr>
              <a:t>《汉书》</a:t>
            </a:r>
            <a:r>
              <a:rPr lang="en-US" altLang="zh-CN">
                <a:sym typeface="+mn-ea"/>
              </a:rPr>
              <a:t>“</a:t>
            </a:r>
            <a:r>
              <a:rPr lang="zh-CN" altLang="en-US"/>
              <a:t>从东南</a:t>
            </a:r>
            <a:r>
              <a:rPr lang="zh-CN" altLang="en-US">
                <a:sym typeface="+mn-ea"/>
              </a:rPr>
              <a:t>天竺</a:t>
            </a:r>
            <a:r>
              <a:rPr lang="zh-CN" altLang="en-US"/>
              <a:t>国，可数千里，得蜀贾人市</a:t>
            </a:r>
            <a:r>
              <a:rPr lang="en-US" altLang="zh-CN"/>
              <a:t>”</a:t>
            </a:r>
            <a:r>
              <a:rPr lang="zh-CN" altLang="en-US"/>
              <a:t>。</a:t>
            </a:r>
            <a:endParaRPr lang="zh-CN" altLang="en-US">
              <a:sym typeface="+mn-ea"/>
            </a:endParaRPr>
          </a:p>
          <a:p>
            <a:endParaRPr lang="zh-CN" altLang="en-US"/>
          </a:p>
          <a:p>
            <a:r>
              <a:rPr lang="zh-CN" altLang="en-US"/>
              <a:t>    在印度人眼中，中华大地地处东方，是太阳初升之地，所以形象的称谓：震旦。如《佛说灌顶经》卷六载：“阎浮界内有震旦国。”</a:t>
            </a:r>
            <a:endParaRPr lang="zh-CN" altLang="en-US"/>
          </a:p>
          <a:p>
            <a:endParaRPr lang="zh-CN" altLang="en-US"/>
          </a:p>
        </p:txBody>
      </p:sp>
      <p:pic>
        <p:nvPicPr>
          <p:cNvPr id="8" name="图片 7" descr="122525223[1]"/>
          <p:cNvPicPr>
            <a:picLocks noChangeAspect="1"/>
          </p:cNvPicPr>
          <p:nvPr/>
        </p:nvPicPr>
        <p:blipFill>
          <a:blip r:embed="rId1">
            <a:lum contrast="12000"/>
          </a:blip>
          <a:stretch>
            <a:fillRect/>
          </a:stretch>
        </p:blipFill>
        <p:spPr>
          <a:xfrm>
            <a:off x="4394835" y="2396490"/>
            <a:ext cx="4599940" cy="3415665"/>
          </a:xfrm>
          <a:prstGeom prst="rect">
            <a:avLst/>
          </a:prstGeom>
          <a:ln>
            <a:solidFill>
              <a:srgbClr val="7030A0"/>
            </a:solid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4622800" y="1569085"/>
            <a:ext cx="4073525" cy="4295775"/>
          </a:xfrm>
          <a:ln>
            <a:solidFill>
              <a:srgbClr val="7030A0"/>
            </a:solidFill>
          </a:ln>
        </p:spPr>
        <p:txBody>
          <a:bodyPr/>
          <a:p>
            <a:pPr marL="0" indent="0">
              <a:buNone/>
            </a:pPr>
            <a:r>
              <a:rPr lang="en-US" altLang="zh-CN" sz="1800">
                <a:sym typeface="+mn-ea"/>
              </a:rPr>
              <a:t>       </a:t>
            </a:r>
            <a:endParaRPr lang="en-US" altLang="zh-CN" sz="1800">
              <a:sym typeface="+mn-ea"/>
            </a:endParaRPr>
          </a:p>
          <a:p>
            <a:pPr marL="0" indent="0">
              <a:buNone/>
            </a:pPr>
            <a:r>
              <a:rPr lang="en-US" altLang="zh-CN" sz="1800">
                <a:sym typeface="+mn-ea"/>
              </a:rPr>
              <a:t>     </a:t>
            </a:r>
            <a:r>
              <a:rPr lang="zh-CN" altLang="en-US" sz="1800">
                <a:sym typeface="+mn-ea"/>
              </a:rPr>
              <a:t> 德里苏丹国（1206-1526），是</a:t>
            </a:r>
            <a:r>
              <a:rPr lang="zh-CN" altLang="en-US" sz="1800"/>
              <a:t>实行伊斯兰教国家的政教合一制度。苏丹既是国家元首，又是伊斯兰教最高教长，集君权和神权于一身。</a:t>
            </a:r>
            <a:r>
              <a:rPr lang="zh-CN" altLang="en-US" sz="1800">
                <a:sym typeface="+mn-ea"/>
              </a:rPr>
              <a:t>德里苏丹国时期，印度的穆斯林人数剧增，伊斯兰教上升为与印度教并列的主要宗教。</a:t>
            </a:r>
            <a:r>
              <a:rPr lang="zh-CN" altLang="en-US" sz="1800"/>
              <a:t>中央政府有36个部，还建立了行省制的地方统治体系，由穆斯林地方军事贵族掌权。</a:t>
            </a:r>
            <a:endParaRPr lang="zh-CN" altLang="en-US" sz="1800"/>
          </a:p>
          <a:p>
            <a:pPr marL="0" indent="0">
              <a:buNone/>
            </a:pPr>
            <a:r>
              <a:rPr lang="zh-CN" altLang="en-US" sz="1800">
                <a:sym typeface="+mn-ea"/>
              </a:rPr>
              <a:t>       随着伊斯兰教的传播，阿拉伯、波斯、突厥的语言、文化、生活方式和社会习俗大量传进印度并且渗入土著的古老文化之中，奠定了现代南亚文化的基础。</a:t>
            </a:r>
            <a:endParaRPr lang="zh-CN" altLang="en-US" sz="1800">
              <a:sym typeface="+mn-ea"/>
            </a:endParaRPr>
          </a:p>
          <a:p>
            <a:pPr marL="0" indent="0">
              <a:buNone/>
            </a:pPr>
            <a:endParaRPr lang="zh-CN" altLang="en-US" sz="1800">
              <a:sym typeface="+mn-ea"/>
            </a:endParaRPr>
          </a:p>
          <a:p>
            <a:pPr marL="0" indent="0">
              <a:buNone/>
            </a:pPr>
            <a:endParaRPr lang="zh-CN" altLang="en-US" sz="1800"/>
          </a:p>
          <a:p>
            <a:endParaRPr lang="zh-CN" altLang="en-US" sz="1800"/>
          </a:p>
          <a:p>
            <a:endParaRPr lang="zh-CN" altLang="en-US" sz="1800"/>
          </a:p>
        </p:txBody>
      </p:sp>
      <p:sp>
        <p:nvSpPr>
          <p:cNvPr id="2" name="标题 20"/>
          <p:cNvSpPr txBox="1"/>
          <p:nvPr/>
        </p:nvSpPr>
        <p:spPr>
          <a:xfrm>
            <a:off x="-1270" y="0"/>
            <a:ext cx="3062605" cy="762000"/>
          </a:xfrm>
          <a:prstGeom prst="rect">
            <a:avLst/>
          </a:prstGeom>
          <a:solidFill>
            <a:srgbClr val="990099"/>
          </a:solidFill>
          <a:ln w="9525">
            <a:solidFill>
              <a:srgbClr val="FFFF00"/>
            </a:solidFill>
            <a:miter/>
          </a:ln>
        </p:spPr>
        <p:txBody>
          <a:bodyPr anchor="ctr"/>
          <a:lstStyle>
            <a:lvl1pPr marL="0" lvl="0" indent="0" algn="ctr" defTabSz="914400" eaLnBrk="1" fontAlgn="base" latinLnBrk="0" hangingPunct="1">
              <a:spcBef>
                <a:spcPct val="0"/>
              </a:spcBef>
              <a:spcAft>
                <a:spcPct val="0"/>
              </a:spcAft>
              <a:buClr>
                <a:srgbClr val="000000"/>
              </a:buClr>
              <a:buNone/>
              <a:defRPr sz="4400" b="0" i="0" u="none" kern="1200" baseline="0">
                <a:solidFill>
                  <a:schemeClr val="tx2"/>
                </a:solidFill>
                <a:latin typeface="+mj-lt"/>
                <a:ea typeface="+mj-ea"/>
                <a:cs typeface="+mj-cs"/>
              </a:defRPr>
            </a:lvl1pPr>
          </a:lstStyle>
          <a:p>
            <a:pPr>
              <a:spcBef>
                <a:spcPct val="50000"/>
              </a:spcBef>
            </a:pPr>
            <a:r>
              <a:rPr lang="zh-CN" altLang="en-US" sz="3400" b="1" dirty="0" smtClean="0">
                <a:solidFill>
                  <a:srgbClr val="FFFF00"/>
                </a:solidFill>
                <a:latin typeface="楷体" panose="02010609060101010101" pitchFamily="49" charset="-122"/>
                <a:ea typeface="楷体" panose="02010609060101010101" pitchFamily="49" charset="-122"/>
                <a:cs typeface="+mn-ea"/>
                <a:sym typeface="+mn-ea"/>
              </a:rPr>
              <a:t>古代印度</a:t>
            </a:r>
            <a:endParaRPr lang="zh-CN" altLang="en-US" sz="3400" b="1" strike="noStrike" noProof="1" dirty="0" smtClean="0">
              <a:solidFill>
                <a:srgbClr val="FFFF00"/>
              </a:solidFill>
              <a:effectLst>
                <a:outerShdw blurRad="38100" dist="38100" dir="2700000">
                  <a:srgbClr val="C0C0C0"/>
                </a:outerShdw>
              </a:effectLst>
              <a:latin typeface="楷体" panose="02010609060101010101" pitchFamily="49" charset="-122"/>
              <a:ea typeface="楷体" panose="02010609060101010101" pitchFamily="49" charset="-122"/>
              <a:cs typeface="+mn-ea"/>
              <a:sym typeface="+mn-ea"/>
            </a:endParaRPr>
          </a:p>
        </p:txBody>
      </p:sp>
      <p:sp>
        <p:nvSpPr>
          <p:cNvPr id="7" name="内容占位符 2"/>
          <p:cNvSpPr>
            <a:spLocks noGrp="1"/>
          </p:cNvSpPr>
          <p:nvPr/>
        </p:nvSpPr>
        <p:spPr>
          <a:xfrm>
            <a:off x="473075" y="1569085"/>
            <a:ext cx="3902075" cy="4295775"/>
          </a:xfrm>
          <a:prstGeom prst="rect">
            <a:avLst/>
          </a:prstGeom>
          <a:noFill/>
          <a:ln w="9525">
            <a:solidFill>
              <a:srgbClr val="7030A0"/>
            </a:solidFill>
          </a:ln>
        </p:spPr>
        <p:txBody>
          <a:bodyPr anchor="t"/>
          <a:lstStyle>
            <a:lvl1pPr marL="342900" lvl="0" indent="-342900" algn="l" defTabSz="914400" eaLnBrk="1" fontAlgn="base" latinLnBrk="0" hangingPunct="1">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1" fontAlgn="base" latinLnBrk="0" hangingPunct="1">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9pPr>
          </a:lstStyle>
          <a:p>
            <a:pPr marL="0" indent="0">
              <a:buNone/>
            </a:pPr>
            <a:r>
              <a:rPr lang="en-US" altLang="zh-CN" sz="1800"/>
              <a:t>        </a:t>
            </a:r>
            <a:endParaRPr lang="en-US" altLang="zh-CN" sz="1800"/>
          </a:p>
          <a:p>
            <a:pPr marL="0" indent="0">
              <a:buNone/>
            </a:pPr>
            <a:r>
              <a:rPr lang="en-US" altLang="zh-CN" sz="1800"/>
              <a:t>        </a:t>
            </a:r>
            <a:r>
              <a:rPr lang="zh-CN" altLang="en-US" sz="1800"/>
              <a:t>笈多帝国是印度人创建的一个大帝国，经历了约一百余年的政治统一和社会安定时期。王朝实行中央集权制，经济富庶、人口稠密的恒河流域为中心，经济获得了空前的发展。</a:t>
            </a:r>
            <a:r>
              <a:rPr lang="zh-CN" altLang="en-US" sz="1800">
                <a:sym typeface="+mn-ea"/>
              </a:rPr>
              <a:t>手工业的进步表现在炼铁、棉纺织业和造船上。对外贸易比较活跃。另外，在梵文文学、绘画、雕刻、建筑艺术等方面取得显著成就。</a:t>
            </a:r>
            <a:endParaRPr lang="zh-CN" altLang="en-US" sz="1800"/>
          </a:p>
          <a:p>
            <a:pPr marL="0" indent="0">
              <a:buNone/>
            </a:pPr>
            <a:r>
              <a:rPr lang="zh-CN" altLang="en-US" sz="1800"/>
              <a:t>        笈多王朝控制着孟加拉和西印度沿海港口，对东南亚及中国的贸易主要是沿“海上丝绸之路”进行的。印度商人经马六甲海峡到达过中国的广州进行贸易。</a:t>
            </a:r>
            <a:endParaRPr lang="zh-CN" altLang="en-US" sz="1800"/>
          </a:p>
          <a:p>
            <a:endParaRPr lang="zh-CN" altLang="en-US" sz="1800"/>
          </a:p>
          <a:p>
            <a:pPr marL="0" indent="0">
              <a:buNone/>
            </a:pPr>
            <a:r>
              <a:rPr lang="zh-CN" altLang="en-US" sz="1800"/>
              <a:t>      </a:t>
            </a:r>
            <a:endParaRPr lang="zh-CN" altLang="en-US" sz="1800"/>
          </a:p>
        </p:txBody>
      </p:sp>
      <p:sp>
        <p:nvSpPr>
          <p:cNvPr id="8" name="文本框 7"/>
          <p:cNvSpPr txBox="1"/>
          <p:nvPr/>
        </p:nvSpPr>
        <p:spPr>
          <a:xfrm>
            <a:off x="1516380" y="967740"/>
            <a:ext cx="1612900" cy="521970"/>
          </a:xfrm>
          <a:prstGeom prst="rect">
            <a:avLst/>
          </a:prstGeom>
          <a:noFill/>
        </p:spPr>
        <p:txBody>
          <a:bodyPr wrap="none" rtlCol="0">
            <a:spAutoFit/>
          </a:bodyPr>
          <a:p>
            <a:pPr algn="l"/>
            <a:r>
              <a:rPr lang="zh-CN" altLang="en-US" sz="2800" b="1">
                <a:solidFill>
                  <a:srgbClr val="FF0000"/>
                </a:solidFill>
                <a:latin typeface="微软雅黑" panose="020B0503020204020204" pitchFamily="34" charset="-122"/>
                <a:ea typeface="微软雅黑" panose="020B0503020204020204" pitchFamily="34" charset="-122"/>
                <a:sym typeface="+mn-ea"/>
              </a:rPr>
              <a:t>笈多帝国</a:t>
            </a:r>
            <a:endParaRPr lang="zh-CN" altLang="en-US" sz="2800" b="1">
              <a:solidFill>
                <a:srgbClr val="FF0000"/>
              </a:solidFill>
              <a:latin typeface="微软雅黑" panose="020B0503020204020204" pitchFamily="34" charset="-122"/>
              <a:ea typeface="微软雅黑" panose="020B0503020204020204" pitchFamily="34" charset="-122"/>
              <a:sym typeface="+mn-ea"/>
            </a:endParaRPr>
          </a:p>
        </p:txBody>
      </p:sp>
      <p:sp>
        <p:nvSpPr>
          <p:cNvPr id="9" name="文本框 8"/>
          <p:cNvSpPr txBox="1"/>
          <p:nvPr/>
        </p:nvSpPr>
        <p:spPr>
          <a:xfrm>
            <a:off x="5718175" y="967740"/>
            <a:ext cx="1960880" cy="521970"/>
          </a:xfrm>
          <a:prstGeom prst="rect">
            <a:avLst/>
          </a:prstGeom>
          <a:noFill/>
        </p:spPr>
        <p:txBody>
          <a:bodyPr wrap="none" rtlCol="0">
            <a:spAutoFit/>
          </a:bodyPr>
          <a:p>
            <a:pPr algn="l"/>
            <a:r>
              <a:rPr lang="zh-CN" altLang="en-US" sz="2800" b="1">
                <a:solidFill>
                  <a:srgbClr val="FF0000"/>
                </a:solidFill>
                <a:latin typeface="微软雅黑" panose="020B0503020204020204" pitchFamily="34" charset="-122"/>
                <a:ea typeface="微软雅黑" panose="020B0503020204020204" pitchFamily="34" charset="-122"/>
                <a:sym typeface="+mn-ea"/>
              </a:rPr>
              <a:t>德里苏丹国</a:t>
            </a:r>
            <a:endParaRPr lang="zh-CN" altLang="en-US" sz="2800" b="1">
              <a:solidFill>
                <a:srgbClr val="FF0000"/>
              </a:solidFill>
              <a:latin typeface="微软雅黑" panose="020B0503020204020204" pitchFamily="34" charset="-122"/>
              <a:ea typeface="微软雅黑" panose="020B0503020204020204" pitchFamily="34" charset="-122"/>
              <a:sym typeface="+mn-ea"/>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417830" y="1807210"/>
            <a:ext cx="8298180" cy="2761615"/>
          </a:xfrm>
          <a:ln>
            <a:solidFill>
              <a:srgbClr val="7030A0"/>
            </a:solidFill>
          </a:ln>
        </p:spPr>
        <p:txBody>
          <a:bodyPr/>
          <a:p>
            <a:r>
              <a:rPr lang="zh-CN" altLang="en-US" sz="1800"/>
              <a:t>扶桑在大汉国东二万余里，地在中国之东，其土多扶桑木，故以为名。</a:t>
            </a:r>
            <a:endParaRPr lang="zh-CN" altLang="en-US" sz="1800"/>
          </a:p>
          <a:p>
            <a:r>
              <a:rPr lang="zh-CN" altLang="en-US" sz="1800"/>
              <a:t>              </a:t>
            </a:r>
            <a:r>
              <a:rPr lang="en-US" altLang="zh-CN" sz="1800"/>
              <a:t>------</a:t>
            </a:r>
            <a:r>
              <a:rPr lang="zh-CN" altLang="en-US" sz="1800">
                <a:sym typeface="+mn-ea"/>
              </a:rPr>
              <a:t>《梁书·扶桑国传》</a:t>
            </a:r>
            <a:endParaRPr lang="zh-CN" altLang="en-US" sz="1800"/>
          </a:p>
          <a:p>
            <a:r>
              <a:rPr lang="zh-CN" altLang="en-US" sz="1800"/>
              <a:t>乡树扶桑外，主人孤岛中。</a:t>
            </a:r>
            <a:endParaRPr lang="zh-CN" altLang="en-US" sz="1800"/>
          </a:p>
          <a:p>
            <a:pPr marL="0" indent="0">
              <a:buNone/>
            </a:pPr>
            <a:r>
              <a:rPr lang="zh-CN" altLang="en-US" sz="1800"/>
              <a:t>                   </a:t>
            </a:r>
            <a:r>
              <a:rPr lang="en-US" altLang="zh-CN" sz="1800"/>
              <a:t>------</a:t>
            </a:r>
            <a:r>
              <a:rPr lang="zh-CN" altLang="en-US" sz="1800">
                <a:sym typeface="+mn-ea"/>
              </a:rPr>
              <a:t>王维《送秘书晁监还日本国》</a:t>
            </a:r>
            <a:endParaRPr lang="zh-CN" altLang="en-US" sz="1800"/>
          </a:p>
          <a:p>
            <a:r>
              <a:rPr lang="zh-CN" altLang="en-US" sz="1800">
                <a:sym typeface="+mn-ea"/>
              </a:rPr>
              <a:t>乐浪海中有倭人 ，分为百余国。</a:t>
            </a:r>
            <a:endParaRPr lang="zh-CN" altLang="en-US" sz="1800">
              <a:sym typeface="+mn-ea"/>
            </a:endParaRPr>
          </a:p>
          <a:p>
            <a:pPr marL="0" indent="0">
              <a:buNone/>
            </a:pPr>
            <a:r>
              <a:rPr lang="en-US" altLang="zh-CN" sz="1800">
                <a:sym typeface="+mn-ea"/>
              </a:rPr>
              <a:t>                   ------</a:t>
            </a:r>
            <a:r>
              <a:rPr lang="zh-CN" altLang="en-US" sz="1800">
                <a:sym typeface="+mn-ea"/>
              </a:rPr>
              <a:t>《汉书·地理志下》</a:t>
            </a:r>
            <a:endParaRPr lang="zh-CN" altLang="en-US" sz="1800">
              <a:sym typeface="+mn-ea"/>
            </a:endParaRPr>
          </a:p>
          <a:p>
            <a:r>
              <a:rPr lang="zh-CN" altLang="en-US" sz="1800">
                <a:sym typeface="+mn-ea"/>
              </a:rPr>
              <a:t>倭在带方东南大海中，依山岛为国。</a:t>
            </a:r>
            <a:endParaRPr lang="zh-CN" altLang="en-US" sz="1800">
              <a:sym typeface="+mn-ea"/>
            </a:endParaRPr>
          </a:p>
          <a:p>
            <a:pPr marL="0" indent="0">
              <a:buNone/>
            </a:pPr>
            <a:r>
              <a:rPr lang="en-US" altLang="zh-CN" sz="1800">
                <a:sym typeface="+mn-ea"/>
              </a:rPr>
              <a:t>                  ------</a:t>
            </a:r>
            <a:r>
              <a:rPr lang="zh-CN" altLang="en-US" sz="1800">
                <a:sym typeface="+mn-ea"/>
              </a:rPr>
              <a:t>颜师古注引《魏略》</a:t>
            </a:r>
            <a:endParaRPr lang="zh-CN" altLang="en-US" sz="1800">
              <a:sym typeface="+mn-ea"/>
            </a:endParaRPr>
          </a:p>
        </p:txBody>
      </p:sp>
      <p:pic>
        <p:nvPicPr>
          <p:cNvPr id="15363" name="Picture 3" descr="CD0004"/>
          <p:cNvPicPr>
            <a:picLocks noChangeAspect="1"/>
          </p:cNvPicPr>
          <p:nvPr/>
        </p:nvPicPr>
        <p:blipFill>
          <a:blip r:embed="rId1"/>
          <a:srcRect r="-1204" b="11163"/>
          <a:stretch>
            <a:fillRect/>
          </a:stretch>
        </p:blipFill>
        <p:spPr>
          <a:xfrm>
            <a:off x="5671820" y="2517775"/>
            <a:ext cx="2981960" cy="1963420"/>
          </a:xfrm>
          <a:prstGeom prst="rect">
            <a:avLst/>
          </a:prstGeom>
          <a:noFill/>
          <a:ln w="9525">
            <a:noFill/>
          </a:ln>
        </p:spPr>
      </p:pic>
      <p:sp>
        <p:nvSpPr>
          <p:cNvPr id="28675" name="Text Box 3"/>
          <p:cNvSpPr txBox="1"/>
          <p:nvPr/>
        </p:nvSpPr>
        <p:spPr>
          <a:xfrm>
            <a:off x="385445" y="4640580"/>
            <a:ext cx="8362950" cy="2030095"/>
          </a:xfrm>
          <a:prstGeom prst="rect">
            <a:avLst/>
          </a:prstGeom>
          <a:noFill/>
          <a:ln w="9525">
            <a:solidFill>
              <a:srgbClr val="7030A0"/>
            </a:solidFill>
          </a:ln>
        </p:spPr>
        <p:txBody>
          <a:bodyPr wrap="square">
            <a:spAutoFit/>
          </a:bodyPr>
          <a:p>
            <a:pPr>
              <a:spcBef>
                <a:spcPct val="50000"/>
              </a:spcBef>
              <a:buClrTx/>
              <a:buNone/>
            </a:pPr>
            <a:r>
              <a:rPr lang="zh-CN" altLang="en-US" b="1" dirty="0">
                <a:latin typeface="楷体_GB2312" pitchFamily="49" charset="-122"/>
                <a:cs typeface="+mn-ea"/>
                <a:sym typeface="+mn-ea"/>
              </a:rPr>
              <a:t>汉：倭奴国王金印，公元57年中国东汉光武帝赐（1784年在日本志贺岛发现）</a:t>
            </a:r>
            <a:endParaRPr lang="zh-CN" altLang="en-US" b="1" dirty="0">
              <a:solidFill>
                <a:srgbClr val="660033"/>
              </a:solidFill>
              <a:latin typeface="黑体" panose="02010609060101010101" charset="-122"/>
              <a:ea typeface="黑体" panose="02010609060101010101" charset="-122"/>
            </a:endParaRPr>
          </a:p>
          <a:p>
            <a:pPr>
              <a:spcBef>
                <a:spcPct val="50000"/>
              </a:spcBef>
              <a:buClrTx/>
              <a:buNone/>
            </a:pPr>
            <a:r>
              <a:rPr lang="zh-CN" altLang="en-US" b="1" dirty="0">
                <a:solidFill>
                  <a:schemeClr val="tx1"/>
                </a:solidFill>
                <a:latin typeface="Arial" panose="020B0604020202020204" pitchFamily="34" charset="0"/>
                <a:ea typeface="宋体" panose="02010600030101010101" pitchFamily="2" charset="-122"/>
              </a:rPr>
              <a:t>唐：</a:t>
            </a:r>
            <a:r>
              <a:rPr lang="zh-CN" altLang="en-US" b="1" dirty="0">
                <a:latin typeface="楷体_GB2312" pitchFamily="49" charset="-122"/>
                <a:sym typeface="+mn-ea"/>
              </a:rPr>
              <a:t>遣唐使 仿唐大化革新</a:t>
            </a:r>
            <a:endParaRPr lang="zh-CN" altLang="en-US" b="1" dirty="0">
              <a:solidFill>
                <a:schemeClr val="tx1"/>
              </a:solidFill>
              <a:latin typeface="Arial" panose="020B0604020202020204" pitchFamily="34" charset="0"/>
              <a:ea typeface="宋体" panose="02010600030101010101" pitchFamily="2" charset="-122"/>
            </a:endParaRPr>
          </a:p>
          <a:p>
            <a:pPr>
              <a:spcBef>
                <a:spcPct val="50000"/>
              </a:spcBef>
              <a:buClrTx/>
              <a:buNone/>
            </a:pPr>
            <a:r>
              <a:rPr lang="zh-CN" altLang="en-US" b="1" dirty="0">
                <a:solidFill>
                  <a:schemeClr val="tx1"/>
                </a:solidFill>
                <a:latin typeface="Arial" panose="020B0604020202020204" pitchFamily="34" charset="0"/>
                <a:ea typeface="宋体" panose="02010600030101010101" pitchFamily="2" charset="-122"/>
              </a:rPr>
              <a:t>明：</a:t>
            </a:r>
            <a:r>
              <a:rPr lang="zh-CN" altLang="en-US" b="1" dirty="0">
                <a:latin typeface="楷体_GB2312" pitchFamily="49" charset="-122"/>
                <a:sym typeface="+mn-ea"/>
              </a:rPr>
              <a:t>倭寇</a:t>
            </a:r>
            <a:r>
              <a:rPr lang="en-US" altLang="zh-CN" b="1" dirty="0">
                <a:latin typeface="楷体_GB2312" pitchFamily="49" charset="-122"/>
                <a:sym typeface="+mn-ea"/>
              </a:rPr>
              <a:t>--</a:t>
            </a:r>
            <a:r>
              <a:rPr lang="zh-CN" altLang="en-US" b="1" dirty="0">
                <a:latin typeface="楷体_GB2312" pitchFamily="49" charset="-122"/>
                <a:sym typeface="+mn-ea"/>
              </a:rPr>
              <a:t>日本海商与海盗集团</a:t>
            </a:r>
            <a:endParaRPr lang="zh-CN" altLang="en-US" b="1" dirty="0">
              <a:latin typeface="楷体_GB2312" pitchFamily="49" charset="-122"/>
              <a:sym typeface="+mn-ea"/>
            </a:endParaRPr>
          </a:p>
          <a:p>
            <a:pPr>
              <a:spcBef>
                <a:spcPct val="50000"/>
              </a:spcBef>
              <a:buClrTx/>
              <a:buNone/>
            </a:pPr>
            <a:r>
              <a:rPr lang="zh-CN" altLang="en-US" b="1" dirty="0">
                <a:solidFill>
                  <a:schemeClr val="tx1"/>
                </a:solidFill>
                <a:latin typeface="Arial" panose="020B0604020202020204" pitchFamily="34" charset="0"/>
                <a:ea typeface="宋体" panose="02010600030101010101" pitchFamily="2" charset="-122"/>
              </a:rPr>
              <a:t>清：</a:t>
            </a:r>
            <a:r>
              <a:rPr lang="zh-CN" altLang="en-US" b="1" dirty="0">
                <a:latin typeface="楷体_GB2312" pitchFamily="49" charset="-122"/>
                <a:sym typeface="+mn-ea"/>
              </a:rPr>
              <a:t>甲午中日战争、八国联军侵华</a:t>
            </a:r>
            <a:endParaRPr lang="zh-CN" altLang="en-US" b="1" dirty="0">
              <a:solidFill>
                <a:schemeClr val="tx1"/>
              </a:solidFill>
              <a:latin typeface="楷体_GB2312" pitchFamily="49" charset="-122"/>
            </a:endParaRPr>
          </a:p>
          <a:p>
            <a:pPr>
              <a:spcBef>
                <a:spcPct val="50000"/>
              </a:spcBef>
              <a:buClrTx/>
              <a:buNone/>
            </a:pPr>
            <a:r>
              <a:rPr lang="zh-CN" altLang="en-US" b="1" dirty="0">
                <a:solidFill>
                  <a:schemeClr val="tx1"/>
                </a:solidFill>
                <a:latin typeface="Arial" panose="020B0604020202020204" pitchFamily="34" charset="0"/>
                <a:ea typeface="宋体" panose="02010600030101010101" pitchFamily="2" charset="-122"/>
              </a:rPr>
              <a:t>现代：</a:t>
            </a:r>
            <a:r>
              <a:rPr lang="zh-CN" altLang="en-US" b="1" dirty="0">
                <a:latin typeface="楷体_GB2312" pitchFamily="49" charset="-122"/>
                <a:sym typeface="+mn-ea"/>
              </a:rPr>
              <a:t>抗日战争</a:t>
            </a:r>
            <a:endParaRPr lang="zh-CN" altLang="en-US" b="1" dirty="0">
              <a:solidFill>
                <a:schemeClr val="tx1"/>
              </a:solidFill>
              <a:latin typeface="楷体_GB2312" pitchFamily="49" charset="-122"/>
              <a:ea typeface="宋体" panose="02010600030101010101" pitchFamily="2" charset="-122"/>
              <a:sym typeface="+mn-ea"/>
            </a:endParaRPr>
          </a:p>
        </p:txBody>
      </p:sp>
      <p:pic>
        <p:nvPicPr>
          <p:cNvPr id="13329" name="图片 13328" descr="91040107"/>
          <p:cNvPicPr>
            <a:picLocks noChangeAspect="1"/>
          </p:cNvPicPr>
          <p:nvPr/>
        </p:nvPicPr>
        <p:blipFill>
          <a:blip r:embed="rId2"/>
          <a:stretch>
            <a:fillRect/>
          </a:stretch>
        </p:blipFill>
        <p:spPr>
          <a:xfrm>
            <a:off x="5734050" y="5064443"/>
            <a:ext cx="2857500" cy="1514475"/>
          </a:xfrm>
          <a:prstGeom prst="rect">
            <a:avLst/>
          </a:prstGeom>
          <a:noFill/>
          <a:ln w="9525">
            <a:noFill/>
          </a:ln>
        </p:spPr>
      </p:pic>
      <p:sp>
        <p:nvSpPr>
          <p:cNvPr id="13313" name="文本框 119824"/>
          <p:cNvSpPr txBox="1"/>
          <p:nvPr/>
        </p:nvSpPr>
        <p:spPr>
          <a:xfrm>
            <a:off x="489585" y="158115"/>
            <a:ext cx="8226425" cy="1491615"/>
          </a:xfrm>
          <a:prstGeom prst="rect">
            <a:avLst/>
          </a:prstGeom>
          <a:solidFill>
            <a:schemeClr val="bg1"/>
          </a:solidFill>
          <a:ln w="9525" cap="flat" cmpd="sng">
            <a:solidFill>
              <a:srgbClr val="FF3300"/>
            </a:solidFill>
            <a:prstDash val="solid"/>
            <a:miter/>
            <a:headEnd type="none" w="med" len="med"/>
            <a:tailEnd type="none" w="med" len="med"/>
          </a:ln>
          <a:effectLst>
            <a:outerShdw dist="107763" dir="8100000" algn="ctr" rotWithShape="0">
              <a:schemeClr val="bg2">
                <a:alpha val="50000"/>
              </a:schemeClr>
            </a:outerShdw>
          </a:effectLst>
        </p:spPr>
        <p:txBody>
          <a:bodyPr wrap="square" anchor="t">
            <a:spAutoFit/>
          </a:bodyPr>
          <a:p>
            <a:pPr lvl="0" indent="0" algn="l" fontAlgn="base"/>
            <a:r>
              <a:rPr lang="en-US" altLang="zh-CN" sz="2400" b="1" strike="noStrike" noProof="1" dirty="0">
                <a:solidFill>
                  <a:srgbClr val="FF0000"/>
                </a:solidFill>
                <a:latin typeface="微软雅黑" panose="020B0503020204020204" pitchFamily="34" charset="-122"/>
                <a:ea typeface="微软雅黑" panose="020B0503020204020204" pitchFamily="34" charset="-122"/>
                <a:cs typeface="+mn-ea"/>
                <a:sym typeface="+mn-ea"/>
              </a:rPr>
              <a:t> </a:t>
            </a:r>
            <a:r>
              <a:rPr lang="zh-CN" altLang="en-US" sz="2400" b="1" strike="noStrike" noProof="1" dirty="0">
                <a:solidFill>
                  <a:srgbClr val="FF0000"/>
                </a:solidFill>
                <a:latin typeface="微软雅黑" panose="020B0503020204020204" pitchFamily="34" charset="-122"/>
                <a:ea typeface="微软雅黑" panose="020B0503020204020204" pitchFamily="34" charset="-122"/>
                <a:cs typeface="+mn-ea"/>
                <a:sym typeface="+mn-ea"/>
              </a:rPr>
              <a:t>阅读史料.提取有效信息：</a:t>
            </a:r>
            <a:endParaRPr lang="zh-CN" altLang="en-US" sz="2800" b="1" strike="noStrike" noProof="1" dirty="0">
              <a:solidFill>
                <a:srgbClr val="FF0000"/>
              </a:solidFill>
              <a:latin typeface="微软雅黑" panose="020B0503020204020204" pitchFamily="34" charset="-122"/>
              <a:ea typeface="微软雅黑" panose="020B0503020204020204" pitchFamily="34" charset="-122"/>
              <a:sym typeface="+mn-ea"/>
            </a:endParaRPr>
          </a:p>
          <a:p>
            <a:pPr lvl="0" indent="0" algn="l" fontAlgn="base"/>
            <a:endParaRPr lang="zh-CN" altLang="en-US" sz="700" b="1" strike="noStrike" noProof="1" dirty="0">
              <a:latin typeface="微软雅黑" panose="020B0503020204020204" pitchFamily="34" charset="-122"/>
              <a:ea typeface="微软雅黑" panose="020B0503020204020204" pitchFamily="34" charset="-122"/>
              <a:cs typeface="+mn-ea"/>
              <a:sym typeface="+mn-ea"/>
            </a:endParaRPr>
          </a:p>
          <a:p>
            <a:pPr lvl="0" indent="0" algn="l" fontAlgn="base"/>
            <a:r>
              <a:rPr lang="zh-CN" altLang="en-US" sz="2000" b="1" strike="noStrike" noProof="1" dirty="0">
                <a:latin typeface="Arial" panose="020B0604020202020204" pitchFamily="34" charset="0"/>
                <a:ea typeface="楷体_GB2312" pitchFamily="49" charset="-122"/>
                <a:cs typeface="+mn-ea"/>
                <a:sym typeface="+mn-ea"/>
              </a:rPr>
              <a:t>        《读者》杂志评论说：日本是中国的闹钟，时刻让中国惊醒。历史上“闹钟”闹过了几次，中国又有几次惊醒？阅读史料，探讨历史上的中日关系？</a:t>
            </a:r>
            <a:endParaRPr lang="zh-CN" altLang="en-US" sz="2000" b="1" strike="noStrike" noProof="1" dirty="0">
              <a:latin typeface="Arial" panose="020B0604020202020204" pitchFamily="34" charset="0"/>
              <a:ea typeface="楷体_GB2312" pitchFamily="49" charset="-122"/>
              <a:cs typeface="+mn-ea"/>
              <a:sym typeface="+mn-ea"/>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242" name="图片 11266" descr="11756846559838568"/>
          <p:cNvPicPr>
            <a:picLocks noChangeAspect="1"/>
          </p:cNvPicPr>
          <p:nvPr/>
        </p:nvPicPr>
        <p:blipFill>
          <a:blip r:embed="rId1">
            <a:lum bright="-6000" contrast="12000"/>
          </a:blip>
          <a:stretch>
            <a:fillRect/>
          </a:stretch>
        </p:blipFill>
        <p:spPr>
          <a:xfrm>
            <a:off x="368935" y="3173730"/>
            <a:ext cx="2341880" cy="2560320"/>
          </a:xfrm>
          <a:prstGeom prst="rect">
            <a:avLst/>
          </a:prstGeom>
          <a:noFill/>
          <a:ln w="9525">
            <a:solidFill>
              <a:srgbClr val="7030A0"/>
            </a:solidFill>
          </a:ln>
        </p:spPr>
      </p:pic>
      <p:sp>
        <p:nvSpPr>
          <p:cNvPr id="9219" name="文本框 11267"/>
          <p:cNvSpPr txBox="1"/>
          <p:nvPr/>
        </p:nvSpPr>
        <p:spPr>
          <a:xfrm>
            <a:off x="445770" y="5924233"/>
            <a:ext cx="2070100" cy="583565"/>
          </a:xfrm>
          <a:prstGeom prst="rect">
            <a:avLst/>
          </a:prstGeom>
          <a:noFill/>
          <a:ln w="9525">
            <a:noFill/>
          </a:ln>
        </p:spPr>
        <p:txBody>
          <a:bodyPr wrap="none" anchor="t">
            <a:spAutoFit/>
          </a:bodyPr>
          <a:p>
            <a:pPr algn="ctr"/>
            <a:r>
              <a:rPr lang="zh-CN" altLang="en-US" sz="1600" b="1" noProof="1">
                <a:solidFill>
                  <a:srgbClr val="000000"/>
                </a:solidFill>
                <a:latin typeface="Tahoma" panose="020B0604030504040204" pitchFamily="34" charset="0"/>
                <a:ea typeface="宋体" panose="02010600030101010101" pitchFamily="2" charset="-122"/>
                <a:cs typeface="+mn-ea"/>
              </a:rPr>
              <a:t>孝德天皇</a:t>
            </a:r>
            <a:endParaRPr lang="zh-CN" altLang="en-US" sz="1600" b="1" noProof="1">
              <a:solidFill>
                <a:srgbClr val="000000"/>
              </a:solidFill>
              <a:latin typeface="Tahoma" panose="020B0604030504040204" pitchFamily="34" charset="0"/>
              <a:ea typeface="宋体" panose="02010600030101010101" pitchFamily="2" charset="-122"/>
            </a:endParaRPr>
          </a:p>
          <a:p>
            <a:pPr algn="ctr"/>
            <a:r>
              <a:rPr lang="zh-CN" altLang="en-US" sz="1600" b="1" noProof="1">
                <a:solidFill>
                  <a:srgbClr val="000000"/>
                </a:solidFill>
                <a:latin typeface="Tahoma" panose="020B0604030504040204" pitchFamily="34" charset="0"/>
                <a:ea typeface="宋体" panose="02010600030101010101" pitchFamily="2" charset="-122"/>
                <a:cs typeface="+mn-ea"/>
              </a:rPr>
              <a:t>（</a:t>
            </a:r>
            <a:r>
              <a:rPr lang="en-US" altLang="zh-CN" sz="1600" b="1" noProof="1">
                <a:solidFill>
                  <a:srgbClr val="000000"/>
                </a:solidFill>
                <a:latin typeface="Tahoma" panose="020B0604030504040204" pitchFamily="34" charset="0"/>
                <a:ea typeface="宋体" panose="02010600030101010101" pitchFamily="2" charset="-122"/>
                <a:cs typeface="+mn-ea"/>
              </a:rPr>
              <a:t>645-654</a:t>
            </a:r>
            <a:r>
              <a:rPr lang="zh-CN" altLang="en-US" sz="1600" b="1" noProof="1">
                <a:solidFill>
                  <a:srgbClr val="000000"/>
                </a:solidFill>
                <a:latin typeface="Tahoma" panose="020B0604030504040204" pitchFamily="34" charset="0"/>
                <a:ea typeface="宋体" panose="02010600030101010101" pitchFamily="2" charset="-122"/>
                <a:cs typeface="+mn-ea"/>
              </a:rPr>
              <a:t>年在位）</a:t>
            </a:r>
            <a:endParaRPr lang="zh-CN" altLang="en-US" sz="1600" b="1" noProof="1">
              <a:solidFill>
                <a:srgbClr val="000000"/>
              </a:solidFill>
              <a:latin typeface="Tahoma" panose="020B0604030504040204" pitchFamily="34" charset="0"/>
              <a:ea typeface="宋体" panose="02010600030101010101" pitchFamily="2" charset="-122"/>
              <a:cs typeface="+mn-ea"/>
            </a:endParaRPr>
          </a:p>
        </p:txBody>
      </p:sp>
      <p:sp>
        <p:nvSpPr>
          <p:cNvPr id="13321" name="Text Box 1033"/>
          <p:cNvSpPr txBox="1"/>
          <p:nvPr/>
        </p:nvSpPr>
        <p:spPr>
          <a:xfrm>
            <a:off x="2837815" y="3173730"/>
            <a:ext cx="5833110" cy="2506980"/>
          </a:xfrm>
          <a:prstGeom prst="rect">
            <a:avLst/>
          </a:prstGeom>
          <a:noFill/>
          <a:ln w="9525">
            <a:solidFill>
              <a:srgbClr val="7030A0"/>
            </a:solidFill>
          </a:ln>
        </p:spPr>
        <p:txBody>
          <a:bodyPr wrap="square" anchor="t">
            <a:spAutoFit/>
          </a:bodyPr>
          <a:p>
            <a:pPr>
              <a:spcBef>
                <a:spcPct val="50000"/>
              </a:spcBef>
            </a:pPr>
            <a:r>
              <a:rPr lang="en-US" b="1">
                <a:ea typeface="华文新魏" panose="02010800040101010101" pitchFamily="2" charset="-122"/>
                <a:sym typeface="+mn-ea"/>
              </a:rPr>
              <a:t>646</a:t>
            </a:r>
            <a:r>
              <a:rPr lang="zh-CN" altLang="en-US" b="1">
                <a:ea typeface="华文新魏" panose="02010800040101010101" pitchFamily="2" charset="-122"/>
                <a:sym typeface="+mn-ea"/>
              </a:rPr>
              <a:t>年</a:t>
            </a:r>
            <a:r>
              <a:rPr lang="zh-CN" altLang="en-US" b="1">
                <a:solidFill>
                  <a:srgbClr val="FF0000"/>
                </a:solidFill>
                <a:ea typeface="华文新魏" panose="02010800040101010101" pitchFamily="2" charset="-122"/>
                <a:sym typeface="+mn-ea"/>
              </a:rPr>
              <a:t>孝德天皇</a:t>
            </a:r>
            <a:r>
              <a:rPr lang="zh-CN" altLang="en-US" b="1">
                <a:ea typeface="华文新魏" panose="02010800040101010101" pitchFamily="2" charset="-122"/>
                <a:sym typeface="+mn-ea"/>
              </a:rPr>
              <a:t>颁布改新诏书，大化改新开始</a:t>
            </a:r>
            <a:endParaRPr sz="1800" dirty="0">
              <a:ea typeface="黑体" panose="02010609060101010101" charset="-122"/>
            </a:endParaRPr>
          </a:p>
          <a:p>
            <a:pPr algn="l">
              <a:spcBef>
                <a:spcPct val="50000"/>
              </a:spcBef>
            </a:pPr>
            <a:r>
              <a:rPr lang="zh-CN" altLang="en-US" sz="1600" dirty="0">
                <a:ea typeface="迷你简超粗圆" pitchFamily="2" charset="-122"/>
                <a:cs typeface="+mn-ea"/>
              </a:rPr>
              <a:t>1.废除一切私地、私民、将土地人民收为国有、变为公地公民。</a:t>
            </a:r>
            <a:endParaRPr lang="zh-CN" altLang="en-US" sz="1600" dirty="0">
              <a:ea typeface="迷你简超粗圆" pitchFamily="2" charset="-122"/>
              <a:cs typeface="+mn-ea"/>
            </a:endParaRPr>
          </a:p>
          <a:p>
            <a:pPr algn="l">
              <a:spcBef>
                <a:spcPct val="50000"/>
              </a:spcBef>
            </a:pPr>
            <a:r>
              <a:rPr lang="zh-CN" altLang="en-US" sz="1600" dirty="0">
                <a:ea typeface="迷你简超粗圆" pitchFamily="2" charset="-122"/>
                <a:cs typeface="+mn-ea"/>
              </a:rPr>
              <a:t>2.大化改心实行“班田收授法”，由国家将天下共田班给公民。</a:t>
            </a:r>
            <a:endParaRPr lang="zh-CN" altLang="en-US" sz="1600" dirty="0">
              <a:ea typeface="迷你简超粗圆" pitchFamily="2" charset="-122"/>
              <a:cs typeface="+mn-ea"/>
            </a:endParaRPr>
          </a:p>
          <a:p>
            <a:pPr algn="l">
              <a:spcBef>
                <a:spcPct val="50000"/>
              </a:spcBef>
            </a:pPr>
            <a:r>
              <a:rPr lang="zh-CN" altLang="en-US" sz="1600" dirty="0">
                <a:ea typeface="迷你简超粗圆" pitchFamily="2" charset="-122"/>
                <a:cs typeface="+mn-ea"/>
              </a:rPr>
              <a:t>3.实行租庸调制度，统一租税。</a:t>
            </a:r>
            <a:endParaRPr lang="zh-CN" altLang="en-US" sz="1600" dirty="0">
              <a:ea typeface="迷你简超粗圆" pitchFamily="2" charset="-122"/>
              <a:cs typeface="+mn-ea"/>
            </a:endParaRPr>
          </a:p>
          <a:p>
            <a:pPr algn="l">
              <a:spcBef>
                <a:spcPct val="50000"/>
              </a:spcBef>
            </a:pPr>
            <a:r>
              <a:rPr lang="zh-CN" altLang="en-US" sz="1600" dirty="0">
                <a:ea typeface="迷你简超粗圆" pitchFamily="2" charset="-122"/>
                <a:cs typeface="+mn-ea"/>
              </a:rPr>
              <a:t>4.建立中央集权制，中央设二官八省，地方设国、郡、里，由中央派人管理</a:t>
            </a:r>
            <a:endParaRPr lang="zh-CN" altLang="en-US" sz="1600" dirty="0">
              <a:ea typeface="迷你简超粗圆" pitchFamily="2" charset="-122"/>
              <a:cs typeface="+mn-ea"/>
            </a:endParaRPr>
          </a:p>
          <a:p>
            <a:pPr algn="l">
              <a:spcBef>
                <a:spcPct val="50000"/>
              </a:spcBef>
            </a:pPr>
            <a:r>
              <a:rPr lang="zh-CN" altLang="en-US" sz="1600" dirty="0">
                <a:ea typeface="迷你简超粗圆" pitchFamily="2" charset="-122"/>
                <a:cs typeface="+mn-ea"/>
              </a:rPr>
              <a:t>5. </a:t>
            </a:r>
            <a:r>
              <a:rPr lang="zh-CN" altLang="en-US" sz="1600" dirty="0">
                <a:ea typeface="迷你简超粗圆" pitchFamily="2" charset="-122"/>
                <a:cs typeface="+mn-ea"/>
                <a:sym typeface="+mn-ea"/>
              </a:rPr>
              <a:t>在中央设太学，地方设国学</a:t>
            </a:r>
            <a:r>
              <a:rPr lang="zh-CN" altLang="en-US" sz="1600" dirty="0">
                <a:ea typeface="迷你简超粗圆" pitchFamily="2" charset="-122"/>
                <a:cs typeface="+mn-ea"/>
              </a:rPr>
              <a:t> 。  </a:t>
            </a:r>
            <a:r>
              <a:rPr lang="zh-CN" altLang="en-US" sz="1800" dirty="0">
                <a:ea typeface="迷你简超粗圆" pitchFamily="2" charset="-122"/>
                <a:cs typeface="+mn-ea"/>
              </a:rPr>
              <a:t> </a:t>
            </a:r>
            <a:r>
              <a:rPr lang="zh-CN" altLang="en-US" sz="1800" dirty="0">
                <a:latin typeface="黑体" panose="02010609060101010101" charset="-122"/>
                <a:ea typeface="黑体" panose="02010609060101010101" charset="-122"/>
              </a:rPr>
              <a:t>           </a:t>
            </a:r>
            <a:endParaRPr lang="zh-CN" altLang="en-US" sz="1800" dirty="0">
              <a:solidFill>
                <a:srgbClr val="FF0000"/>
              </a:solidFill>
              <a:latin typeface="黑体" panose="02010609060101010101" charset="-122"/>
              <a:ea typeface="黑体" panose="02010609060101010101" charset="-122"/>
            </a:endParaRPr>
          </a:p>
        </p:txBody>
      </p:sp>
      <p:sp>
        <p:nvSpPr>
          <p:cNvPr id="6" name="标题 20"/>
          <p:cNvSpPr txBox="1"/>
          <p:nvPr/>
        </p:nvSpPr>
        <p:spPr>
          <a:xfrm>
            <a:off x="-1270" y="0"/>
            <a:ext cx="2959735" cy="762000"/>
          </a:xfrm>
          <a:prstGeom prst="rect">
            <a:avLst/>
          </a:prstGeom>
          <a:solidFill>
            <a:srgbClr val="990099"/>
          </a:solidFill>
          <a:ln w="9525">
            <a:solidFill>
              <a:srgbClr val="FFFF00"/>
            </a:solidFill>
            <a:miter/>
          </a:ln>
        </p:spPr>
        <p:txBody>
          <a:bodyPr anchor="ctr"/>
          <a:lstStyle>
            <a:lvl1pPr marL="0" lvl="0" indent="0" algn="ctr" defTabSz="914400" eaLnBrk="1" fontAlgn="base" latinLnBrk="0" hangingPunct="1">
              <a:spcBef>
                <a:spcPct val="0"/>
              </a:spcBef>
              <a:spcAft>
                <a:spcPct val="0"/>
              </a:spcAft>
              <a:buClr>
                <a:srgbClr val="000000"/>
              </a:buClr>
              <a:buNone/>
              <a:defRPr sz="4400" b="0" i="0" u="none" kern="1200" baseline="0">
                <a:solidFill>
                  <a:schemeClr val="tx2"/>
                </a:solidFill>
                <a:latin typeface="+mj-lt"/>
                <a:ea typeface="+mj-ea"/>
                <a:cs typeface="+mj-cs"/>
              </a:defRPr>
            </a:lvl1pPr>
          </a:lstStyle>
          <a:p>
            <a:pPr>
              <a:spcBef>
                <a:spcPct val="50000"/>
              </a:spcBef>
            </a:pPr>
            <a:r>
              <a:rPr lang="zh-CN" altLang="en-US" sz="3400" b="1" dirty="0" smtClean="0">
                <a:solidFill>
                  <a:srgbClr val="FFFF00"/>
                </a:solidFill>
                <a:latin typeface="楷体" panose="02010609060101010101" pitchFamily="49" charset="-122"/>
                <a:ea typeface="楷体" panose="02010609060101010101" pitchFamily="49" charset="-122"/>
                <a:cs typeface="+mn-ea"/>
                <a:sym typeface="+mn-ea"/>
              </a:rPr>
              <a:t>古代日本</a:t>
            </a:r>
            <a:endParaRPr lang="zh-CN" altLang="en-US" sz="3400" b="1" strike="noStrike" noProof="1" dirty="0" smtClean="0">
              <a:solidFill>
                <a:srgbClr val="FFFF00"/>
              </a:solidFill>
              <a:effectLst>
                <a:outerShdw blurRad="38100" dist="38100" dir="2700000">
                  <a:srgbClr val="C0C0C0"/>
                </a:outerShdw>
              </a:effectLst>
              <a:latin typeface="楷体" panose="02010609060101010101" pitchFamily="49" charset="-122"/>
              <a:ea typeface="楷体" panose="02010609060101010101" pitchFamily="49" charset="-122"/>
              <a:cs typeface="+mn-ea"/>
              <a:sym typeface="+mn-ea"/>
            </a:endParaRPr>
          </a:p>
        </p:txBody>
      </p:sp>
      <p:sp>
        <p:nvSpPr>
          <p:cNvPr id="2" name="文本框 1"/>
          <p:cNvSpPr txBox="1"/>
          <p:nvPr/>
        </p:nvSpPr>
        <p:spPr>
          <a:xfrm>
            <a:off x="266700" y="923290"/>
            <a:ext cx="8404225" cy="2058670"/>
          </a:xfrm>
          <a:prstGeom prst="rect">
            <a:avLst/>
          </a:prstGeom>
          <a:noFill/>
          <a:ln>
            <a:solidFill>
              <a:srgbClr val="008000"/>
            </a:solidFill>
          </a:ln>
        </p:spPr>
        <p:txBody>
          <a:bodyPr wrap="square" rtlCol="0" anchor="t">
            <a:spAutoFit/>
          </a:bodyPr>
          <a:p>
            <a:pPr marL="0" marR="0" lvl="0" indent="0" algn="l" defTabSz="914400" rtl="0" eaLnBrk="1" fontAlgn="base" latinLnBrk="0" hangingPunct="1">
              <a:lnSpc>
                <a:spcPct val="100000"/>
              </a:lnSpc>
              <a:spcBef>
                <a:spcPct val="20000"/>
              </a:spcBef>
              <a:spcAft>
                <a:spcPct val="0"/>
              </a:spcAft>
              <a:buClr>
                <a:schemeClr val="tx2"/>
              </a:buClr>
              <a:buSzPct val="90000"/>
              <a:buFont typeface="Symbol" panose="05050102010706020507" pitchFamily="18" charset="2"/>
              <a:buNone/>
              <a:defRPr/>
            </a:pPr>
            <a:r>
              <a:rPr lang="zh-CN" altLang="zh-CN" sz="1600" b="1" noProof="0" dirty="0">
                <a:ln>
                  <a:noFill/>
                </a:ln>
                <a:solidFill>
                  <a:schemeClr val="tx1">
                    <a:lumMod val="95000"/>
                    <a:lumOff val="5000"/>
                  </a:schemeClr>
                </a:solidFill>
                <a:effectLst/>
                <a:uLnTx/>
                <a:uFillTx/>
                <a:latin typeface="楷体_GB2312" pitchFamily="49" charset="-122"/>
                <a:ea typeface="楷体_GB2312" pitchFamily="49" charset="-122"/>
                <a:cs typeface="+mn-cs"/>
                <a:sym typeface="+mn-ea"/>
              </a:rPr>
              <a:t>材料一</a:t>
            </a:r>
            <a:r>
              <a:rPr lang="en-US" altLang="zh-CN" sz="1600" b="1" noProof="0" dirty="0">
                <a:ln>
                  <a:noFill/>
                </a:ln>
                <a:solidFill>
                  <a:schemeClr val="tx1">
                    <a:lumMod val="95000"/>
                    <a:lumOff val="5000"/>
                  </a:schemeClr>
                </a:solidFill>
                <a:effectLst/>
                <a:uLnTx/>
                <a:uFillTx/>
                <a:latin typeface="楷体_GB2312" pitchFamily="49" charset="-122"/>
                <a:ea typeface="楷体_GB2312" pitchFamily="49" charset="-122"/>
                <a:cs typeface="+mn-cs"/>
                <a:sym typeface="+mn-ea"/>
              </a:rPr>
              <a:t>  </a:t>
            </a:r>
            <a:r>
              <a:rPr lang="zh-CN" altLang="zh-CN" sz="1600" b="1" noProof="0" dirty="0">
                <a:ln>
                  <a:noFill/>
                </a:ln>
                <a:solidFill>
                  <a:schemeClr val="tx1">
                    <a:lumMod val="95000"/>
                    <a:lumOff val="5000"/>
                  </a:schemeClr>
                </a:solidFill>
                <a:effectLst/>
                <a:uLnTx/>
                <a:uFillTx/>
                <a:latin typeface="楷体_GB2312" pitchFamily="49" charset="-122"/>
                <a:ea typeface="楷体_GB2312" pitchFamily="49" charset="-122"/>
                <a:cs typeface="+mn-cs"/>
                <a:sym typeface="+mn-ea"/>
              </a:rPr>
              <a:t>大唐国者，法式备定，珍国也，常须达。</a:t>
            </a:r>
            <a:r>
              <a:rPr lang="en-US" altLang="zh-CN" sz="1600" b="1" noProof="0" dirty="0">
                <a:ln>
                  <a:noFill/>
                </a:ln>
                <a:solidFill>
                  <a:schemeClr val="tx1">
                    <a:lumMod val="95000"/>
                    <a:lumOff val="5000"/>
                  </a:schemeClr>
                </a:solidFill>
                <a:effectLst/>
                <a:uLnTx/>
                <a:uFillTx/>
                <a:latin typeface="楷体_GB2312" pitchFamily="49" charset="-122"/>
                <a:ea typeface="楷体_GB2312" pitchFamily="49" charset="-122"/>
                <a:cs typeface="+mn-cs"/>
                <a:sym typeface="+mn-ea"/>
              </a:rPr>
              <a:t>——</a:t>
            </a:r>
            <a:r>
              <a:rPr lang="zh-CN" altLang="zh-CN" sz="1600" b="1" noProof="0" dirty="0">
                <a:ln>
                  <a:noFill/>
                </a:ln>
                <a:solidFill>
                  <a:schemeClr val="tx1">
                    <a:lumMod val="95000"/>
                    <a:lumOff val="5000"/>
                  </a:schemeClr>
                </a:solidFill>
                <a:effectLst/>
                <a:uLnTx/>
                <a:uFillTx/>
                <a:latin typeface="楷体_GB2312" pitchFamily="49" charset="-122"/>
                <a:ea typeface="楷体_GB2312" pitchFamily="49" charset="-122"/>
                <a:cs typeface="+mn-cs"/>
                <a:sym typeface="+mn-ea"/>
              </a:rPr>
              <a:t>《日本书纪》</a:t>
            </a:r>
            <a:endParaRPr lang="zh-CN" altLang="zh-CN" sz="1600" b="1" noProof="0" dirty="0">
              <a:ln>
                <a:noFill/>
              </a:ln>
              <a:solidFill>
                <a:schemeClr val="tx1">
                  <a:lumMod val="95000"/>
                  <a:lumOff val="5000"/>
                </a:schemeClr>
              </a:solidFill>
              <a:effectLst/>
              <a:uLnTx/>
              <a:uFillTx/>
              <a:latin typeface="楷体_GB2312" pitchFamily="49" charset="-122"/>
              <a:ea typeface="楷体_GB2312" pitchFamily="49" charset="-122"/>
              <a:cs typeface="+mn-cs"/>
              <a:sym typeface="+mn-ea"/>
            </a:endParaRPr>
          </a:p>
          <a:p>
            <a:pPr marL="0" marR="0" lvl="0" indent="0" algn="l" defTabSz="914400" rtl="0" eaLnBrk="1" fontAlgn="base" latinLnBrk="0" hangingPunct="1">
              <a:lnSpc>
                <a:spcPct val="100000"/>
              </a:lnSpc>
              <a:spcBef>
                <a:spcPct val="20000"/>
              </a:spcBef>
              <a:spcAft>
                <a:spcPct val="0"/>
              </a:spcAft>
              <a:buClr>
                <a:schemeClr val="tx2"/>
              </a:buClr>
              <a:buSzPct val="90000"/>
              <a:buFont typeface="Symbol" panose="05050102010706020507" pitchFamily="18" charset="2"/>
              <a:buNone/>
              <a:defRPr/>
            </a:pPr>
            <a:endParaRPr kumimoji="0" lang="zh-CN" altLang="zh-CN" sz="1600" b="1" i="0" u="none" strike="noStrike" kern="1200" cap="none" spc="0" normalizeH="0" baseline="0" noProof="0" dirty="0">
              <a:ln>
                <a:noFill/>
              </a:ln>
              <a:solidFill>
                <a:schemeClr val="tx1">
                  <a:lumMod val="95000"/>
                  <a:lumOff val="5000"/>
                </a:schemeClr>
              </a:solidFill>
              <a:effectLst/>
              <a:uLnTx/>
              <a:uFillTx/>
              <a:latin typeface="楷体_GB2312" pitchFamily="49" charset="-122"/>
              <a:ea typeface="楷体_GB2312" pitchFamily="49" charset="-122"/>
              <a:cs typeface="+mn-cs"/>
            </a:endParaRPr>
          </a:p>
          <a:p>
            <a:pPr marL="0" marR="0" lvl="0" indent="0" algn="l" defTabSz="914400" rtl="0" eaLnBrk="1" fontAlgn="base" latinLnBrk="0" hangingPunct="1">
              <a:lnSpc>
                <a:spcPct val="100000"/>
              </a:lnSpc>
              <a:spcBef>
                <a:spcPct val="20000"/>
              </a:spcBef>
              <a:spcAft>
                <a:spcPct val="0"/>
              </a:spcAft>
              <a:buClr>
                <a:schemeClr val="tx2"/>
              </a:buClr>
              <a:buSzPct val="90000"/>
              <a:buFont typeface="Symbol" panose="05050102010706020507" pitchFamily="18" charset="2"/>
              <a:buNone/>
              <a:defRPr/>
            </a:pPr>
            <a:r>
              <a:rPr lang="zh-CN" altLang="zh-CN" sz="1600" b="1" noProof="0" dirty="0">
                <a:ln>
                  <a:noFill/>
                </a:ln>
                <a:solidFill>
                  <a:schemeClr val="tx1">
                    <a:lumMod val="95000"/>
                    <a:lumOff val="5000"/>
                  </a:schemeClr>
                </a:solidFill>
                <a:effectLst/>
                <a:uLnTx/>
                <a:uFillTx/>
                <a:latin typeface="楷体_GB2312" pitchFamily="49" charset="-122"/>
                <a:ea typeface="楷体_GB2312" pitchFamily="49" charset="-122"/>
                <a:cs typeface="+mn-cs"/>
                <a:sym typeface="+mn-ea"/>
              </a:rPr>
              <a:t>材料二  东天皇敬白西天皇。                 ——日本致隋炀帝的国书</a:t>
            </a:r>
            <a:endParaRPr lang="zh-CN" altLang="zh-CN" sz="1600" b="1" noProof="0" dirty="0">
              <a:ln>
                <a:noFill/>
              </a:ln>
              <a:solidFill>
                <a:schemeClr val="tx1">
                  <a:lumMod val="95000"/>
                  <a:lumOff val="5000"/>
                </a:schemeClr>
              </a:solidFill>
              <a:effectLst/>
              <a:uLnTx/>
              <a:uFillTx/>
              <a:latin typeface="楷体_GB2312" pitchFamily="49" charset="-122"/>
              <a:ea typeface="楷体_GB2312" pitchFamily="49" charset="-122"/>
              <a:cs typeface="+mn-cs"/>
              <a:sym typeface="+mn-ea"/>
            </a:endParaRPr>
          </a:p>
          <a:p>
            <a:pPr marL="0" marR="0" lvl="0" indent="0" algn="l" defTabSz="914400" rtl="0" eaLnBrk="1" fontAlgn="base" latinLnBrk="0" hangingPunct="1">
              <a:lnSpc>
                <a:spcPct val="100000"/>
              </a:lnSpc>
              <a:spcBef>
                <a:spcPct val="20000"/>
              </a:spcBef>
              <a:spcAft>
                <a:spcPct val="0"/>
              </a:spcAft>
              <a:buClr>
                <a:schemeClr val="tx2"/>
              </a:buClr>
              <a:buSzPct val="90000"/>
              <a:buFont typeface="Symbol" panose="05050102010706020507" pitchFamily="18" charset="2"/>
              <a:buNone/>
              <a:defRPr/>
            </a:pPr>
            <a:endParaRPr lang="zh-CN" altLang="zh-CN" sz="1600" b="1" noProof="0" dirty="0">
              <a:ln>
                <a:noFill/>
              </a:ln>
              <a:solidFill>
                <a:schemeClr val="tx1">
                  <a:lumMod val="95000"/>
                  <a:lumOff val="5000"/>
                </a:schemeClr>
              </a:solidFill>
              <a:effectLst/>
              <a:uLnTx/>
              <a:uFillTx/>
              <a:latin typeface="楷体_GB2312" pitchFamily="49" charset="-122"/>
              <a:ea typeface="楷体_GB2312" pitchFamily="49" charset="-122"/>
              <a:cs typeface="+mn-cs"/>
              <a:sym typeface="+mn-ea"/>
            </a:endParaRPr>
          </a:p>
          <a:p>
            <a:pPr marL="0" marR="0" lvl="0" indent="0" algn="l" defTabSz="914400" rtl="0" eaLnBrk="1" fontAlgn="base" latinLnBrk="0" hangingPunct="1">
              <a:lnSpc>
                <a:spcPct val="100000"/>
              </a:lnSpc>
              <a:spcBef>
                <a:spcPct val="20000"/>
              </a:spcBef>
              <a:spcAft>
                <a:spcPct val="0"/>
              </a:spcAft>
              <a:buClr>
                <a:schemeClr val="tx2"/>
              </a:buClr>
              <a:buSzPct val="90000"/>
              <a:buFont typeface="Symbol" panose="05050102010706020507" pitchFamily="18" charset="2"/>
              <a:buNone/>
              <a:defRPr/>
            </a:pPr>
            <a:r>
              <a:rPr lang="zh-CN" altLang="zh-CN" sz="1600" b="1" noProof="0" dirty="0">
                <a:ln>
                  <a:noFill/>
                </a:ln>
                <a:solidFill>
                  <a:schemeClr val="tx1">
                    <a:lumMod val="95000"/>
                    <a:lumOff val="5000"/>
                  </a:schemeClr>
                </a:solidFill>
                <a:effectLst/>
                <a:uLnTx/>
                <a:uFillTx/>
                <a:latin typeface="楷体_GB2312" pitchFamily="49" charset="-122"/>
                <a:ea typeface="楷体_GB2312" pitchFamily="49" charset="-122"/>
                <a:cs typeface="+mn-cs"/>
                <a:sym typeface="+mn-ea"/>
              </a:rPr>
              <a:t>材料三  其一曰，罢昔在天皇等所立子代之民，处处屯仓…又曰，大夫，所使治民也。能尽其治，则民赖之 …其三曰，初造户籍，计帐，班田收授之法。 </a:t>
            </a:r>
            <a:endParaRPr lang="zh-CN" altLang="zh-CN" sz="1600" b="1" noProof="0" dirty="0">
              <a:ln>
                <a:noFill/>
              </a:ln>
              <a:solidFill>
                <a:schemeClr val="tx1">
                  <a:lumMod val="95000"/>
                  <a:lumOff val="5000"/>
                </a:schemeClr>
              </a:solidFill>
              <a:effectLst/>
              <a:uLnTx/>
              <a:uFillTx/>
              <a:latin typeface="楷体_GB2312" pitchFamily="49" charset="-122"/>
              <a:ea typeface="楷体_GB2312" pitchFamily="49" charset="-122"/>
              <a:cs typeface="+mn-cs"/>
            </a:endParaRPr>
          </a:p>
          <a:p>
            <a:pPr marL="0" marR="0" lvl="0" algn="l" defTabSz="914400" rtl="0" eaLnBrk="1" fontAlgn="base" latinLnBrk="0" hangingPunct="1">
              <a:lnSpc>
                <a:spcPct val="100000"/>
              </a:lnSpc>
              <a:spcBef>
                <a:spcPct val="20000"/>
              </a:spcBef>
              <a:buClr>
                <a:schemeClr val="tx2"/>
              </a:buClr>
              <a:buSzPct val="90000"/>
              <a:buFont typeface="Symbol" panose="05050102010706020507" pitchFamily="18" charset="2"/>
              <a:buNone/>
              <a:defRPr/>
            </a:pPr>
            <a:r>
              <a:rPr lang="zh-CN" altLang="zh-CN" sz="1600" b="1" noProof="0" dirty="0">
                <a:ln>
                  <a:noFill/>
                </a:ln>
                <a:solidFill>
                  <a:schemeClr val="tx1">
                    <a:lumMod val="95000"/>
                    <a:lumOff val="5000"/>
                  </a:schemeClr>
                </a:solidFill>
                <a:effectLst/>
                <a:uLnTx/>
                <a:uFillTx/>
                <a:latin typeface="楷体_GB2312" pitchFamily="49" charset="-122"/>
                <a:ea typeface="楷体_GB2312" pitchFamily="49" charset="-122"/>
                <a:cs typeface="+mn-cs"/>
                <a:sym typeface="+mn-ea"/>
              </a:rPr>
              <a:t>                                           ----大化革新之诏</a:t>
            </a:r>
            <a:endParaRPr lang="zh-CN" altLang="zh-CN" sz="1600" b="1" noProof="0" dirty="0">
              <a:ln>
                <a:noFill/>
              </a:ln>
              <a:solidFill>
                <a:schemeClr val="tx1">
                  <a:lumMod val="95000"/>
                  <a:lumOff val="5000"/>
                </a:schemeClr>
              </a:solidFill>
              <a:effectLst/>
              <a:uLnTx/>
              <a:uFillTx/>
              <a:latin typeface="楷体_GB2312" pitchFamily="49" charset="-122"/>
              <a:ea typeface="楷体_GB2312" pitchFamily="49" charset="-122"/>
              <a:cs typeface="+mn-cs"/>
              <a:sym typeface="+mn-ea"/>
            </a:endParaRPr>
          </a:p>
        </p:txBody>
      </p:sp>
      <p:sp>
        <p:nvSpPr>
          <p:cNvPr id="13316" name="Text Box 5"/>
          <p:cNvSpPr txBox="1"/>
          <p:nvPr/>
        </p:nvSpPr>
        <p:spPr>
          <a:xfrm>
            <a:off x="2837815" y="3173730"/>
            <a:ext cx="5833110" cy="2630170"/>
          </a:xfrm>
          <a:prstGeom prst="rect">
            <a:avLst/>
          </a:prstGeom>
          <a:solidFill>
            <a:schemeClr val="bg1"/>
          </a:solidFill>
          <a:ln w="9525">
            <a:solidFill>
              <a:srgbClr val="7030A0"/>
            </a:solidFill>
          </a:ln>
        </p:spPr>
        <p:txBody>
          <a:bodyPr wrap="square" anchor="t">
            <a:spAutoFit/>
          </a:bodyPr>
          <a:p>
            <a:pPr>
              <a:spcBef>
                <a:spcPct val="50000"/>
              </a:spcBef>
            </a:pPr>
            <a:r>
              <a:rPr lang="en-US" altLang="zh-CN" sz="1600" b="1" noProof="0" dirty="0">
                <a:ln>
                  <a:noFill/>
                </a:ln>
                <a:solidFill>
                  <a:schemeClr val="tx1">
                    <a:lumMod val="95000"/>
                    <a:lumOff val="5000"/>
                  </a:schemeClr>
                </a:solidFill>
                <a:effectLst/>
                <a:uLnTx/>
                <a:uFillTx/>
                <a:latin typeface="楷体_GB2312" pitchFamily="49" charset="-122"/>
                <a:ea typeface="楷体_GB2312" pitchFamily="49" charset="-122"/>
                <a:cs typeface="+mn-cs"/>
                <a:sym typeface="+mn-ea"/>
              </a:rPr>
              <a:t>    </a:t>
            </a:r>
            <a:endParaRPr lang="en-US" altLang="zh-CN" sz="1600" b="1" noProof="0" dirty="0">
              <a:ln>
                <a:noFill/>
              </a:ln>
              <a:solidFill>
                <a:schemeClr val="tx1">
                  <a:lumMod val="95000"/>
                  <a:lumOff val="5000"/>
                </a:schemeClr>
              </a:solidFill>
              <a:effectLst/>
              <a:uLnTx/>
              <a:uFillTx/>
              <a:latin typeface="楷体_GB2312" pitchFamily="49" charset="-122"/>
              <a:ea typeface="楷体_GB2312" pitchFamily="49" charset="-122"/>
              <a:cs typeface="+mn-cs"/>
              <a:sym typeface="+mn-ea"/>
            </a:endParaRPr>
          </a:p>
          <a:p>
            <a:pPr>
              <a:spcBef>
                <a:spcPct val="50000"/>
              </a:spcBef>
            </a:pPr>
            <a:r>
              <a:rPr lang="en-US" altLang="zh-CN" sz="1600" b="1" noProof="0" dirty="0">
                <a:ln>
                  <a:noFill/>
                </a:ln>
                <a:solidFill>
                  <a:schemeClr val="tx1">
                    <a:lumMod val="95000"/>
                    <a:lumOff val="5000"/>
                  </a:schemeClr>
                </a:solidFill>
                <a:effectLst/>
                <a:uLnTx/>
                <a:uFillTx/>
                <a:latin typeface="楷体_GB2312" pitchFamily="49" charset="-122"/>
                <a:ea typeface="楷体_GB2312" pitchFamily="49" charset="-122"/>
                <a:cs typeface="+mn-cs"/>
                <a:sym typeface="+mn-ea"/>
              </a:rPr>
              <a:t>    </a:t>
            </a:r>
            <a:r>
              <a:rPr lang="zh-CN" altLang="zh-CN" sz="1600" b="1" noProof="0" dirty="0">
                <a:ln>
                  <a:noFill/>
                </a:ln>
                <a:solidFill>
                  <a:schemeClr val="tx1">
                    <a:lumMod val="95000"/>
                    <a:lumOff val="5000"/>
                  </a:schemeClr>
                </a:solidFill>
                <a:effectLst/>
                <a:uLnTx/>
                <a:uFillTx/>
                <a:latin typeface="楷体_GB2312" pitchFamily="49" charset="-122"/>
                <a:ea typeface="楷体_GB2312" pitchFamily="49" charset="-122"/>
                <a:cs typeface="+mn-cs"/>
                <a:sym typeface="+mn-ea"/>
              </a:rPr>
              <a:t>大化改新</a:t>
            </a:r>
            <a:r>
              <a:rPr lang="zh-CN" altLang="zh-CN" sz="1600" b="1" noProof="0" dirty="0">
                <a:ln>
                  <a:noFill/>
                </a:ln>
                <a:solidFill>
                  <a:schemeClr val="tx1">
                    <a:lumMod val="95000"/>
                    <a:lumOff val="5000"/>
                  </a:schemeClr>
                </a:solidFill>
                <a:effectLst/>
                <a:uLnTx/>
                <a:uFillTx/>
                <a:latin typeface="楷体_GB2312" pitchFamily="49" charset="-122"/>
                <a:ea typeface="楷体_GB2312" pitchFamily="49" charset="-122"/>
                <a:cs typeface="+mn-cs"/>
              </a:rPr>
              <a:t>是一场古代日本以学习和模仿中国隋唐经济和政治制度为主要内容的改革。它建立了以天皇为中心的中央集权制，使日本社会政治稳定，经济发展。</a:t>
            </a:r>
            <a:endParaRPr lang="zh-CN" altLang="zh-CN" sz="1600" b="1" noProof="0" dirty="0">
              <a:ln>
                <a:noFill/>
              </a:ln>
              <a:solidFill>
                <a:schemeClr val="tx1">
                  <a:lumMod val="95000"/>
                  <a:lumOff val="5000"/>
                </a:schemeClr>
              </a:solidFill>
              <a:effectLst/>
              <a:uLnTx/>
              <a:uFillTx/>
              <a:latin typeface="楷体_GB2312" pitchFamily="49" charset="-122"/>
              <a:ea typeface="楷体_GB2312" pitchFamily="49" charset="-122"/>
              <a:cs typeface="+mn-cs"/>
            </a:endParaRPr>
          </a:p>
          <a:p>
            <a:pPr>
              <a:spcBef>
                <a:spcPct val="50000"/>
              </a:spcBef>
            </a:pPr>
            <a:r>
              <a:rPr lang="zh-CN" altLang="zh-CN" sz="1600" b="1" noProof="0" dirty="0">
                <a:ln>
                  <a:noFill/>
                </a:ln>
                <a:solidFill>
                  <a:schemeClr val="tx1">
                    <a:lumMod val="95000"/>
                    <a:lumOff val="5000"/>
                  </a:schemeClr>
                </a:solidFill>
                <a:effectLst/>
                <a:uLnTx/>
                <a:uFillTx/>
                <a:latin typeface="楷体_GB2312" pitchFamily="49" charset="-122"/>
                <a:ea typeface="楷体_GB2312" pitchFamily="49" charset="-122"/>
                <a:cs typeface="+mn-cs"/>
              </a:rPr>
              <a:t>    大化改新是日本从奴隶社会过渡到了封建社会的标志。 </a:t>
            </a:r>
            <a:endParaRPr lang="zh-CN" altLang="zh-CN" sz="1600" b="1" noProof="0" dirty="0">
              <a:ln>
                <a:noFill/>
              </a:ln>
              <a:solidFill>
                <a:schemeClr val="tx1">
                  <a:lumMod val="95000"/>
                  <a:lumOff val="5000"/>
                </a:schemeClr>
              </a:solidFill>
              <a:effectLst/>
              <a:uLnTx/>
              <a:uFillTx/>
              <a:latin typeface="楷体_GB2312" pitchFamily="49" charset="-122"/>
              <a:ea typeface="楷体_GB2312" pitchFamily="49" charset="-122"/>
              <a:cs typeface="+mn-cs"/>
            </a:endParaRPr>
          </a:p>
          <a:p>
            <a:pPr>
              <a:spcBef>
                <a:spcPct val="50000"/>
              </a:spcBef>
            </a:pPr>
            <a:endParaRPr lang="zh-CN" altLang="zh-CN" sz="1600" b="1" noProof="0" dirty="0">
              <a:ln>
                <a:noFill/>
              </a:ln>
              <a:solidFill>
                <a:schemeClr val="tx1">
                  <a:lumMod val="95000"/>
                  <a:lumOff val="5000"/>
                </a:schemeClr>
              </a:solidFill>
              <a:effectLst/>
              <a:uLnTx/>
              <a:uFillTx/>
              <a:latin typeface="楷体_GB2312" pitchFamily="49" charset="-122"/>
              <a:ea typeface="楷体_GB2312" pitchFamily="49" charset="-122"/>
              <a:cs typeface="+mn-cs"/>
            </a:endParaRPr>
          </a:p>
          <a:p>
            <a:pPr>
              <a:spcBef>
                <a:spcPct val="50000"/>
              </a:spcBef>
            </a:pPr>
            <a:endParaRPr lang="zh-CN" altLang="en-US" sz="1800" i="1" u="sng" dirty="0">
              <a:latin typeface="楷体_GB2312" pitchFamily="49" charset="-122"/>
              <a:ea typeface="楷体_GB2312" pitchFamily="49" charset="-122"/>
            </a:endParaRPr>
          </a:p>
          <a:p>
            <a:pPr>
              <a:spcBef>
                <a:spcPct val="50000"/>
              </a:spcBef>
            </a:pPr>
            <a:endParaRPr lang="zh-CN" altLang="en-US" sz="1200" i="1" u="sng" dirty="0">
              <a:latin typeface="楷体_GB2312" pitchFamily="49" charset="-122"/>
              <a:ea typeface="楷体_GB2312" pitchFamily="49"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321"/>
                                        </p:tgtEl>
                                        <p:attrNameLst>
                                          <p:attrName>style.visibility</p:attrName>
                                        </p:attrNameLst>
                                      </p:cBhvr>
                                      <p:to>
                                        <p:strVal val="visible"/>
                                      </p:to>
                                    </p:set>
                                    <p:animEffect transition="in" filter="blinds(horizontal)">
                                      <p:cBhvr>
                                        <p:cTn id="7" dur="500"/>
                                        <p:tgtEl>
                                          <p:spTgt spid="1332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316"/>
                                        </p:tgtEl>
                                        <p:attrNameLst>
                                          <p:attrName>style.visibility</p:attrName>
                                        </p:attrNameLst>
                                      </p:cBhvr>
                                      <p:to>
                                        <p:strVal val="visible"/>
                                      </p:to>
                                    </p:set>
                                    <p:animEffect transition="in" filter="blinds(horizontal)">
                                      <p:cBhvr>
                                        <p:cTn id="12" dur="500"/>
                                        <p:tgtEl>
                                          <p:spTgt spid="1331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1" nodeType="clickEffect">
                                  <p:stCondLst>
                                    <p:cond delay="0"/>
                                  </p:stCondLst>
                                  <p:childTnLst>
                                    <p:set>
                                      <p:cBhvr>
                                        <p:cTn id="16" dur="1" fill="hold">
                                          <p:stCondLst>
                                            <p:cond delay="0"/>
                                          </p:stCondLst>
                                        </p:cTn>
                                        <p:tgtEl>
                                          <p:spTgt spid="13316"/>
                                        </p:tgtEl>
                                        <p:attrNameLst>
                                          <p:attrName>style.visibility</p:attrName>
                                        </p:attrNameLst>
                                      </p:cBhvr>
                                      <p:to>
                                        <p:strVal val="visible"/>
                                      </p:to>
                                    </p:set>
                                    <p:animEffect transition="in" filter="blinds(horizontal)">
                                      <p:cBhvr>
                                        <p:cTn id="17" dur="500"/>
                                        <p:tgtEl>
                                          <p:spTgt spid="133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21" grpId="0" bldLvl="0" animBg="1"/>
      <p:bldP spid="13316" grpId="0" bldLvl="0" animBg="1"/>
      <p:bldP spid="13316"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59754" name="组合 159753"/>
          <p:cNvGrpSpPr/>
          <p:nvPr/>
        </p:nvGrpSpPr>
        <p:grpSpPr>
          <a:xfrm>
            <a:off x="-17462" y="6640513"/>
            <a:ext cx="9144000" cy="217487"/>
            <a:chOff x="-204" y="2976"/>
            <a:chExt cx="5760" cy="137"/>
          </a:xfrm>
        </p:grpSpPr>
        <p:pic>
          <p:nvPicPr>
            <p:cNvPr id="159755" name="图片 159754" descr="7"/>
            <p:cNvPicPr>
              <a:picLocks noChangeAspect="1"/>
            </p:cNvPicPr>
            <p:nvPr/>
          </p:nvPicPr>
          <p:blipFill>
            <a:blip r:embed="rId1"/>
            <a:srcRect t="10446" b="86510"/>
            <a:stretch>
              <a:fillRect/>
            </a:stretch>
          </p:blipFill>
          <p:spPr>
            <a:xfrm rot="10800000">
              <a:off x="-204" y="2976"/>
              <a:ext cx="5760" cy="132"/>
            </a:xfrm>
            <a:prstGeom prst="rect">
              <a:avLst/>
            </a:prstGeom>
            <a:noFill/>
            <a:ln w="9525">
              <a:noFill/>
            </a:ln>
          </p:spPr>
        </p:pic>
        <p:pic>
          <p:nvPicPr>
            <p:cNvPr id="159756" name="图片 159755" descr="14"/>
            <p:cNvPicPr>
              <a:picLocks noChangeAspect="1"/>
            </p:cNvPicPr>
            <p:nvPr/>
          </p:nvPicPr>
          <p:blipFill>
            <a:blip r:embed="rId2"/>
            <a:srcRect l="35" t="82117" r="-35" b="10780"/>
            <a:stretch>
              <a:fillRect/>
            </a:stretch>
          </p:blipFill>
          <p:spPr>
            <a:xfrm>
              <a:off x="-204" y="3017"/>
              <a:ext cx="5760" cy="96"/>
            </a:xfrm>
            <a:prstGeom prst="rect">
              <a:avLst/>
            </a:prstGeom>
            <a:noFill/>
            <a:ln w="9525">
              <a:noFill/>
            </a:ln>
          </p:spPr>
        </p:pic>
      </p:grpSp>
      <p:grpSp>
        <p:nvGrpSpPr>
          <p:cNvPr id="2" name="组合 1"/>
          <p:cNvGrpSpPr/>
          <p:nvPr/>
        </p:nvGrpSpPr>
        <p:grpSpPr>
          <a:xfrm>
            <a:off x="3190412" y="3993673"/>
            <a:ext cx="5838018" cy="2647086"/>
            <a:chOff x="1868" y="4764"/>
            <a:chExt cx="9707" cy="4694"/>
          </a:xfrm>
        </p:grpSpPr>
        <p:pic>
          <p:nvPicPr>
            <p:cNvPr id="159759" name="图片 159758" descr="5243fbf2b2119313fb35d0ba65380cd791238d41"/>
            <p:cNvPicPr>
              <a:picLocks noChangeAspect="1"/>
            </p:cNvPicPr>
            <p:nvPr/>
          </p:nvPicPr>
          <p:blipFill>
            <a:blip r:embed="rId3"/>
            <a:stretch>
              <a:fillRect/>
            </a:stretch>
          </p:blipFill>
          <p:spPr>
            <a:xfrm>
              <a:off x="1868" y="4764"/>
              <a:ext cx="3645" cy="4694"/>
            </a:xfrm>
            <a:prstGeom prst="rect">
              <a:avLst/>
            </a:prstGeom>
            <a:noFill/>
            <a:ln w="9525">
              <a:noFill/>
            </a:ln>
          </p:spPr>
        </p:pic>
        <p:sp>
          <p:nvSpPr>
            <p:cNvPr id="159760" name="矩形 159759"/>
            <p:cNvSpPr/>
            <p:nvPr/>
          </p:nvSpPr>
          <p:spPr>
            <a:xfrm>
              <a:off x="5897" y="4794"/>
              <a:ext cx="5678" cy="4528"/>
            </a:xfrm>
            <a:prstGeom prst="rect">
              <a:avLst/>
            </a:prstGeom>
            <a:noFill/>
            <a:ln w="9525">
              <a:solidFill>
                <a:srgbClr val="7030A0"/>
              </a:solidFill>
            </a:ln>
          </p:spPr>
          <p:txBody>
            <a:bodyPr wrap="square" anchor="ctr">
              <a:spAutoFit/>
            </a:bodyPr>
            <a:p>
              <a:pPr algn="l"/>
              <a:r>
                <a:rPr lang="zh-CN" altLang="en-US" sz="2000" dirty="0">
                  <a:solidFill>
                    <a:srgbClr val="000000"/>
                  </a:solidFill>
                  <a:latin typeface="迷你简超粗圆" pitchFamily="2" charset="-122"/>
                  <a:ea typeface="迷你简超粗圆" pitchFamily="2" charset="-122"/>
                  <a:cs typeface="+mn-ea"/>
                </a:rPr>
                <a:t>《源氏物语》是日本的一部古典文学名著，对于日本文学的发展产生过巨大的影响，被誉为日本古典文学的高峰，在日本开启了“物哀”的时代。被认为是日本的《红楼梦》。引用白居易的诗句90余处。  </a:t>
              </a:r>
              <a:endParaRPr lang="zh-CN" altLang="en-US" sz="2000" dirty="0">
                <a:solidFill>
                  <a:srgbClr val="000000"/>
                </a:solidFill>
                <a:latin typeface="迷你简超粗圆" pitchFamily="2" charset="-122"/>
                <a:ea typeface="迷你简超粗圆" pitchFamily="2" charset="-122"/>
                <a:cs typeface="+mn-ea"/>
              </a:endParaRPr>
            </a:p>
          </p:txBody>
        </p:sp>
      </p:grpSp>
      <p:pic>
        <p:nvPicPr>
          <p:cNvPr id="183318" name="内容占位符 183317" descr="城市建设"/>
          <p:cNvPicPr>
            <a:picLocks noChangeAspect="1"/>
          </p:cNvPicPr>
          <p:nvPr>
            <p:ph type="clipArt" sz="half" idx="1"/>
          </p:nvPr>
        </p:nvPicPr>
        <p:blipFill>
          <a:blip r:embed="rId4"/>
          <a:stretch>
            <a:fillRect/>
          </a:stretch>
        </p:blipFill>
        <p:spPr>
          <a:xfrm>
            <a:off x="363220" y="1004570"/>
            <a:ext cx="4038600" cy="2922270"/>
          </a:xfrm>
          <a:prstGeom prst="rect">
            <a:avLst/>
          </a:prstGeom>
          <a:noFill/>
          <a:ln w="9525">
            <a:solidFill>
              <a:srgbClr val="FF0000"/>
            </a:solidFill>
          </a:ln>
        </p:spPr>
      </p:pic>
      <p:sp>
        <p:nvSpPr>
          <p:cNvPr id="3" name="标题 20"/>
          <p:cNvSpPr txBox="1"/>
          <p:nvPr/>
        </p:nvSpPr>
        <p:spPr>
          <a:xfrm>
            <a:off x="-1270" y="0"/>
            <a:ext cx="2959735" cy="762000"/>
          </a:xfrm>
          <a:prstGeom prst="rect">
            <a:avLst/>
          </a:prstGeom>
          <a:solidFill>
            <a:srgbClr val="990099"/>
          </a:solidFill>
          <a:ln w="9525">
            <a:solidFill>
              <a:srgbClr val="FFFF00"/>
            </a:solidFill>
            <a:miter/>
          </a:ln>
        </p:spPr>
        <p:txBody>
          <a:bodyPr anchor="ctr"/>
          <a:lstStyle>
            <a:lvl1pPr marL="0" lvl="0" indent="0" algn="ctr" defTabSz="914400" eaLnBrk="1" fontAlgn="base" latinLnBrk="0" hangingPunct="1">
              <a:spcBef>
                <a:spcPct val="0"/>
              </a:spcBef>
              <a:spcAft>
                <a:spcPct val="0"/>
              </a:spcAft>
              <a:buClr>
                <a:srgbClr val="000000"/>
              </a:buClr>
              <a:buNone/>
              <a:defRPr sz="4400" b="0" i="0" u="none" kern="1200" baseline="0">
                <a:solidFill>
                  <a:schemeClr val="tx2"/>
                </a:solidFill>
                <a:latin typeface="+mj-lt"/>
                <a:ea typeface="+mj-ea"/>
                <a:cs typeface="+mj-cs"/>
              </a:defRPr>
            </a:lvl1pPr>
          </a:lstStyle>
          <a:p>
            <a:pPr>
              <a:spcBef>
                <a:spcPct val="50000"/>
              </a:spcBef>
            </a:pPr>
            <a:r>
              <a:rPr lang="zh-CN" altLang="en-US" sz="3400" b="1" dirty="0" smtClean="0">
                <a:solidFill>
                  <a:srgbClr val="FFFF00"/>
                </a:solidFill>
                <a:latin typeface="楷体" panose="02010609060101010101" pitchFamily="49" charset="-122"/>
                <a:ea typeface="楷体" panose="02010609060101010101" pitchFamily="49" charset="-122"/>
                <a:cs typeface="+mn-ea"/>
                <a:sym typeface="+mn-ea"/>
              </a:rPr>
              <a:t>古代日本</a:t>
            </a:r>
            <a:endParaRPr lang="zh-CN" altLang="en-US" sz="3400" b="1" strike="noStrike" noProof="1" dirty="0" smtClean="0">
              <a:solidFill>
                <a:srgbClr val="FFFF00"/>
              </a:solidFill>
              <a:effectLst>
                <a:outerShdw blurRad="38100" dist="38100" dir="2700000">
                  <a:srgbClr val="C0C0C0"/>
                </a:outerShdw>
              </a:effectLst>
              <a:latin typeface="楷体" panose="02010609060101010101" pitchFamily="49" charset="-122"/>
              <a:ea typeface="楷体" panose="02010609060101010101" pitchFamily="49" charset="-122"/>
              <a:cs typeface="+mn-ea"/>
              <a:sym typeface="+mn-ea"/>
            </a:endParaRPr>
          </a:p>
        </p:txBody>
      </p:sp>
      <p:grpSp>
        <p:nvGrpSpPr>
          <p:cNvPr id="4" name="组合 3"/>
          <p:cNvGrpSpPr/>
          <p:nvPr/>
        </p:nvGrpSpPr>
        <p:grpSpPr>
          <a:xfrm>
            <a:off x="363220" y="998220"/>
            <a:ext cx="4111625" cy="2928620"/>
            <a:chOff x="572" y="1572"/>
            <a:chExt cx="6475" cy="4612"/>
          </a:xfrm>
        </p:grpSpPr>
        <p:pic>
          <p:nvPicPr>
            <p:cNvPr id="184322" name="图片 184321" descr="tang"/>
            <p:cNvPicPr>
              <a:picLocks noChangeAspect="1"/>
            </p:cNvPicPr>
            <p:nvPr/>
          </p:nvPicPr>
          <p:blipFill>
            <a:blip r:embed="rId5"/>
            <a:srcRect l="1715"/>
            <a:stretch>
              <a:fillRect/>
            </a:stretch>
          </p:blipFill>
          <p:spPr>
            <a:xfrm>
              <a:off x="572" y="1572"/>
              <a:ext cx="3431" cy="4612"/>
            </a:xfrm>
            <a:prstGeom prst="rect">
              <a:avLst/>
            </a:prstGeom>
            <a:noFill/>
            <a:ln w="9525" cap="flat" cmpd="sng">
              <a:solidFill>
                <a:srgbClr val="008000"/>
              </a:solidFill>
              <a:prstDash val="solid"/>
              <a:miter/>
              <a:headEnd type="none" w="med" len="med"/>
              <a:tailEnd type="none" w="med" len="med"/>
            </a:ln>
          </p:spPr>
        </p:pic>
        <p:pic>
          <p:nvPicPr>
            <p:cNvPr id="15365" name="图片 15364" descr="2006110207262726788"/>
            <p:cNvPicPr>
              <a:picLocks noChangeAspect="1"/>
            </p:cNvPicPr>
            <p:nvPr/>
          </p:nvPicPr>
          <p:blipFill>
            <a:blip r:embed="rId6"/>
            <a:srcRect l="32863" r="7460"/>
            <a:stretch>
              <a:fillRect/>
            </a:stretch>
          </p:blipFill>
          <p:spPr>
            <a:xfrm>
              <a:off x="4003" y="1572"/>
              <a:ext cx="3045" cy="4612"/>
            </a:xfrm>
            <a:prstGeom prst="rect">
              <a:avLst/>
            </a:prstGeom>
            <a:noFill/>
            <a:ln w="9525">
              <a:noFill/>
            </a:ln>
          </p:spPr>
        </p:pic>
      </p:grpSp>
      <p:grpSp>
        <p:nvGrpSpPr>
          <p:cNvPr id="7" name="组合 6"/>
          <p:cNvGrpSpPr/>
          <p:nvPr/>
        </p:nvGrpSpPr>
        <p:grpSpPr>
          <a:xfrm>
            <a:off x="2783840" y="3993515"/>
            <a:ext cx="6223635" cy="2599690"/>
            <a:chOff x="4384" y="6242"/>
            <a:chExt cx="9801" cy="4094"/>
          </a:xfrm>
        </p:grpSpPr>
        <p:pic>
          <p:nvPicPr>
            <p:cNvPr id="183298" name="图片 183297" descr="唐代斗茶"/>
            <p:cNvPicPr>
              <a:picLocks noChangeAspect="1"/>
            </p:cNvPicPr>
            <p:nvPr/>
          </p:nvPicPr>
          <p:blipFill>
            <a:blip r:embed="rId7"/>
            <a:stretch>
              <a:fillRect/>
            </a:stretch>
          </p:blipFill>
          <p:spPr>
            <a:xfrm>
              <a:off x="4384" y="6242"/>
              <a:ext cx="4456" cy="4094"/>
            </a:xfrm>
            <a:prstGeom prst="rect">
              <a:avLst/>
            </a:prstGeom>
            <a:noFill/>
            <a:ln w="9525">
              <a:noFill/>
            </a:ln>
          </p:spPr>
        </p:pic>
        <p:pic>
          <p:nvPicPr>
            <p:cNvPr id="5" name="图片 4" descr="10903248877057913693[1]"/>
            <p:cNvPicPr>
              <a:picLocks noChangeAspect="1"/>
            </p:cNvPicPr>
            <p:nvPr/>
          </p:nvPicPr>
          <p:blipFill>
            <a:blip r:embed="rId8"/>
            <a:srcRect b="7779"/>
            <a:stretch>
              <a:fillRect/>
            </a:stretch>
          </p:blipFill>
          <p:spPr>
            <a:xfrm>
              <a:off x="8840" y="6269"/>
              <a:ext cx="5345" cy="4067"/>
            </a:xfrm>
            <a:prstGeom prst="rect">
              <a:avLst/>
            </a:prstGeom>
          </p:spPr>
        </p:pic>
      </p:grpSp>
      <p:sp>
        <p:nvSpPr>
          <p:cNvPr id="8" name="文本框 7"/>
          <p:cNvSpPr txBox="1"/>
          <p:nvPr/>
        </p:nvSpPr>
        <p:spPr>
          <a:xfrm>
            <a:off x="4786630" y="1276350"/>
            <a:ext cx="4143375" cy="829945"/>
          </a:xfrm>
          <a:prstGeom prst="rect">
            <a:avLst/>
          </a:prstGeom>
          <a:noFill/>
          <a:ln w="9525">
            <a:noFill/>
          </a:ln>
        </p:spPr>
        <p:txBody>
          <a:bodyPr wrap="square" anchor="t">
            <a:spAutoFit/>
          </a:bodyPr>
          <a:p>
            <a:r>
              <a:rPr lang="en-US" altLang="zh-CN" sz="1600" b="1">
                <a:latin typeface="Times New Roman" panose="02020603050405020304" pitchFamily="18" charset="0"/>
                <a:ea typeface="楷体_GB2312" pitchFamily="49" charset="-122"/>
                <a:sym typeface="+mn-ea"/>
              </a:rPr>
              <a:t>       </a:t>
            </a:r>
            <a:r>
              <a:rPr lang="zh-CN" altLang="en-US" sz="1600" b="1">
                <a:latin typeface="Times New Roman" panose="02020603050405020304" pitchFamily="18" charset="0"/>
                <a:ea typeface="楷体_GB2312" pitchFamily="49" charset="-122"/>
                <a:sym typeface="+mn-ea"/>
              </a:rPr>
              <a:t>日本传统文化无处不洋溢着浓郁的中华文化气息，</a:t>
            </a:r>
            <a:r>
              <a:rPr lang="zh-CN" altLang="en-US" sz="1600" b="1">
                <a:latin typeface="Arial" panose="020B0604020202020204" pitchFamily="34" charset="0"/>
                <a:ea typeface="宋体" panose="02010600030101010101" pitchFamily="2" charset="-122"/>
              </a:rPr>
              <a:t>文字、书法、服饰、钱币、建筑、茶道、音乐</a:t>
            </a:r>
            <a:r>
              <a:rPr lang="en-US" altLang="zh-CN" sz="1600" b="1">
                <a:latin typeface="Arial" panose="020B0604020202020204" pitchFamily="34" charset="0"/>
                <a:ea typeface="宋体" panose="02010600030101010101" pitchFamily="2" charset="-122"/>
              </a:rPr>
              <a:t>......</a:t>
            </a:r>
            <a:endParaRPr lang="en-US" altLang="zh-CN" sz="1600" b="1">
              <a:latin typeface="Arial" panose="020B0604020202020204" pitchFamily="34" charset="0"/>
              <a:ea typeface="宋体" panose="02010600030101010101" pitchFamily="2" charset="-122"/>
            </a:endParaRPr>
          </a:p>
        </p:txBody>
      </p:sp>
      <p:sp>
        <p:nvSpPr>
          <p:cNvPr id="100" name="文本框 99"/>
          <p:cNvSpPr txBox="1"/>
          <p:nvPr/>
        </p:nvSpPr>
        <p:spPr>
          <a:xfrm>
            <a:off x="363220" y="4304665"/>
            <a:ext cx="2171700" cy="337185"/>
          </a:xfrm>
          <a:prstGeom prst="rect">
            <a:avLst/>
          </a:prstGeom>
          <a:noFill/>
          <a:ln w="9525">
            <a:noFill/>
          </a:ln>
        </p:spPr>
        <p:txBody>
          <a:bodyPr wrap="square">
            <a:spAutoFit/>
          </a:bodyPr>
          <a:p>
            <a:r>
              <a:rPr lang="zh-CN" sz="1600" b="1">
                <a:solidFill>
                  <a:srgbClr val="FF0000"/>
                </a:solidFill>
                <a:ea typeface="宋体" panose="02010600030101010101" pitchFamily="2" charset="-122"/>
              </a:rPr>
              <a:t>唐代服饰与日本服饰</a:t>
            </a:r>
            <a:r>
              <a:rPr lang="en-US" sz="1600" b="1">
                <a:solidFill>
                  <a:srgbClr val="FF0000"/>
                </a:solidFill>
                <a:latin typeface="宋体" panose="02010600030101010101" pitchFamily="2" charset="-122"/>
              </a:rPr>
              <a:t> </a:t>
            </a:r>
            <a:endParaRPr lang="en-US" altLang="en-US" sz="1600" b="1">
              <a:solidFill>
                <a:srgbClr val="FF0000"/>
              </a:solidFill>
              <a:latin typeface="宋体" panose="02010600030101010101" pitchFamily="2" charset="-122"/>
            </a:endParaRPr>
          </a:p>
        </p:txBody>
      </p:sp>
      <p:sp>
        <p:nvSpPr>
          <p:cNvPr id="6" name="文本框 5"/>
          <p:cNvSpPr txBox="1"/>
          <p:nvPr/>
        </p:nvSpPr>
        <p:spPr>
          <a:xfrm>
            <a:off x="638810" y="5309870"/>
            <a:ext cx="2233295" cy="583565"/>
          </a:xfrm>
          <a:prstGeom prst="rect">
            <a:avLst/>
          </a:prstGeom>
          <a:noFill/>
          <a:ln w="9525">
            <a:noFill/>
          </a:ln>
        </p:spPr>
        <p:txBody>
          <a:bodyPr wrap="square">
            <a:spAutoFit/>
          </a:bodyPr>
          <a:p>
            <a:pPr indent="1828800"/>
            <a:r>
              <a:rPr lang="en-US" sz="1600" b="1">
                <a:solidFill>
                  <a:srgbClr val="FF0000"/>
                </a:solidFill>
                <a:latin typeface="宋体" panose="02010600030101010101" pitchFamily="2" charset="-122"/>
              </a:rPr>
              <a:t> </a:t>
            </a:r>
            <a:r>
              <a:rPr lang="zh-CN" sz="1600" b="1">
                <a:solidFill>
                  <a:srgbClr val="FF0000"/>
                </a:solidFill>
                <a:ea typeface="宋体" panose="02010600030101010101" pitchFamily="2" charset="-122"/>
              </a:rPr>
              <a:t>唐代斗茶与日本茶道</a:t>
            </a:r>
            <a:endParaRPr lang="zh-CN" altLang="en-US" sz="1600" b="1">
              <a:solidFill>
                <a:srgbClr val="FF0000"/>
              </a:solidFill>
              <a:ea typeface="宋体" panose="02010600030101010101" pitchFamily="2" charset="-122"/>
            </a:endParaRPr>
          </a:p>
        </p:txBody>
      </p:sp>
    </p:spTree>
  </p:cSld>
  <p:clrMapOvr>
    <a:masterClrMapping/>
  </p:clrMapOvr>
  <p:transition spd="med">
    <p:blind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2000"/>
                                        <p:tgtEl>
                                          <p:spTgt spid="4"/>
                                        </p:tgtEl>
                                      </p:cBhvr>
                                    </p:animEffect>
                                  </p:childTnLst>
                                </p:cTn>
                              </p:par>
                              <p:par>
                                <p:cTn id="13" presetID="21" presetClass="entr" presetSubtype="1"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heel(1)">
                                      <p:cBhvr>
                                        <p:cTn id="15"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59754" name="组合 159753"/>
          <p:cNvGrpSpPr/>
          <p:nvPr/>
        </p:nvGrpSpPr>
        <p:grpSpPr>
          <a:xfrm>
            <a:off x="-17462" y="6640513"/>
            <a:ext cx="9144000" cy="217487"/>
            <a:chOff x="-204" y="2976"/>
            <a:chExt cx="5760" cy="137"/>
          </a:xfrm>
        </p:grpSpPr>
        <p:pic>
          <p:nvPicPr>
            <p:cNvPr id="159755" name="图片 159754" descr="7"/>
            <p:cNvPicPr>
              <a:picLocks noChangeAspect="1"/>
            </p:cNvPicPr>
            <p:nvPr/>
          </p:nvPicPr>
          <p:blipFill>
            <a:blip r:embed="rId1"/>
            <a:srcRect t="10446" b="86510"/>
            <a:stretch>
              <a:fillRect/>
            </a:stretch>
          </p:blipFill>
          <p:spPr>
            <a:xfrm rot="10800000">
              <a:off x="-204" y="2976"/>
              <a:ext cx="5760" cy="132"/>
            </a:xfrm>
            <a:prstGeom prst="rect">
              <a:avLst/>
            </a:prstGeom>
            <a:noFill/>
            <a:ln w="9525">
              <a:noFill/>
            </a:ln>
          </p:spPr>
        </p:pic>
        <p:pic>
          <p:nvPicPr>
            <p:cNvPr id="159756" name="图片 159755" descr="14"/>
            <p:cNvPicPr>
              <a:picLocks noChangeAspect="1"/>
            </p:cNvPicPr>
            <p:nvPr/>
          </p:nvPicPr>
          <p:blipFill>
            <a:blip r:embed="rId2"/>
            <a:srcRect l="35" t="82117" r="-35" b="10780"/>
            <a:stretch>
              <a:fillRect/>
            </a:stretch>
          </p:blipFill>
          <p:spPr>
            <a:xfrm>
              <a:off x="-204" y="3017"/>
              <a:ext cx="5760" cy="96"/>
            </a:xfrm>
            <a:prstGeom prst="rect">
              <a:avLst/>
            </a:prstGeom>
            <a:noFill/>
            <a:ln w="9525">
              <a:noFill/>
            </a:ln>
          </p:spPr>
        </p:pic>
      </p:grpSp>
      <p:grpSp>
        <p:nvGrpSpPr>
          <p:cNvPr id="2" name="组合 1"/>
          <p:cNvGrpSpPr/>
          <p:nvPr/>
        </p:nvGrpSpPr>
        <p:grpSpPr>
          <a:xfrm>
            <a:off x="3190412" y="3993673"/>
            <a:ext cx="5838018" cy="2647086"/>
            <a:chOff x="1868" y="4764"/>
            <a:chExt cx="9707" cy="4694"/>
          </a:xfrm>
        </p:grpSpPr>
        <p:pic>
          <p:nvPicPr>
            <p:cNvPr id="159759" name="图片 159758" descr="5243fbf2b2119313fb35d0ba65380cd791238d41"/>
            <p:cNvPicPr>
              <a:picLocks noChangeAspect="1"/>
            </p:cNvPicPr>
            <p:nvPr/>
          </p:nvPicPr>
          <p:blipFill>
            <a:blip r:embed="rId3"/>
            <a:stretch>
              <a:fillRect/>
            </a:stretch>
          </p:blipFill>
          <p:spPr>
            <a:xfrm>
              <a:off x="1868" y="4764"/>
              <a:ext cx="3645" cy="4694"/>
            </a:xfrm>
            <a:prstGeom prst="rect">
              <a:avLst/>
            </a:prstGeom>
            <a:noFill/>
            <a:ln w="9525">
              <a:noFill/>
            </a:ln>
          </p:spPr>
        </p:pic>
        <p:sp>
          <p:nvSpPr>
            <p:cNvPr id="159760" name="矩形 159759"/>
            <p:cNvSpPr/>
            <p:nvPr/>
          </p:nvSpPr>
          <p:spPr>
            <a:xfrm>
              <a:off x="5897" y="4794"/>
              <a:ext cx="5678" cy="4528"/>
            </a:xfrm>
            <a:prstGeom prst="rect">
              <a:avLst/>
            </a:prstGeom>
            <a:noFill/>
            <a:ln w="9525">
              <a:solidFill>
                <a:srgbClr val="7030A0"/>
              </a:solidFill>
            </a:ln>
          </p:spPr>
          <p:txBody>
            <a:bodyPr wrap="square" anchor="ctr">
              <a:spAutoFit/>
            </a:bodyPr>
            <a:p>
              <a:pPr algn="l"/>
              <a:r>
                <a:rPr lang="zh-CN" altLang="en-US" sz="2000" dirty="0">
                  <a:solidFill>
                    <a:srgbClr val="000000"/>
                  </a:solidFill>
                  <a:latin typeface="迷你简超粗圆" pitchFamily="2" charset="-122"/>
                  <a:ea typeface="迷你简超粗圆" pitchFamily="2" charset="-122"/>
                  <a:cs typeface="+mn-ea"/>
                </a:rPr>
                <a:t>《源氏物语》是日本的一部古典文学名著，对于日本文学的发展产生过巨大的影响，被誉为日本古典文学的高峰，在日本开启了“物哀”的时代。被认为是日本的《红楼梦》。引用白居易的诗句90余处。  </a:t>
              </a:r>
              <a:endParaRPr lang="zh-CN" altLang="en-US" sz="2000" dirty="0">
                <a:solidFill>
                  <a:srgbClr val="000000"/>
                </a:solidFill>
                <a:latin typeface="迷你简超粗圆" pitchFamily="2" charset="-122"/>
                <a:ea typeface="迷你简超粗圆" pitchFamily="2" charset="-122"/>
                <a:cs typeface="+mn-ea"/>
              </a:endParaRPr>
            </a:p>
          </p:txBody>
        </p:sp>
      </p:grpSp>
      <p:sp>
        <p:nvSpPr>
          <p:cNvPr id="6" name="标题 20"/>
          <p:cNvSpPr txBox="1"/>
          <p:nvPr/>
        </p:nvSpPr>
        <p:spPr>
          <a:xfrm>
            <a:off x="-1270" y="0"/>
            <a:ext cx="9137015" cy="762000"/>
          </a:xfrm>
          <a:prstGeom prst="rect">
            <a:avLst/>
          </a:prstGeom>
          <a:solidFill>
            <a:srgbClr val="990099"/>
          </a:solidFill>
          <a:ln w="9525">
            <a:solidFill>
              <a:srgbClr val="FFFF00"/>
            </a:solidFill>
            <a:miter/>
          </a:ln>
        </p:spPr>
        <p:txBody>
          <a:bodyPr anchor="ctr"/>
          <a:lstStyle>
            <a:lvl1pPr marL="0" lvl="0" indent="0" algn="ctr" defTabSz="914400" eaLnBrk="1" fontAlgn="base" latinLnBrk="0" hangingPunct="1">
              <a:spcBef>
                <a:spcPct val="0"/>
              </a:spcBef>
              <a:spcAft>
                <a:spcPct val="0"/>
              </a:spcAft>
              <a:buClr>
                <a:srgbClr val="000000"/>
              </a:buClr>
              <a:buNone/>
              <a:defRPr sz="4400" b="0" i="0" u="none" kern="1200" baseline="0">
                <a:solidFill>
                  <a:schemeClr val="tx2"/>
                </a:solidFill>
                <a:latin typeface="+mj-lt"/>
                <a:ea typeface="+mj-ea"/>
                <a:cs typeface="+mj-cs"/>
              </a:defRPr>
            </a:lvl1pPr>
          </a:lstStyle>
          <a:p>
            <a:pPr>
              <a:spcBef>
                <a:spcPct val="50000"/>
              </a:spcBef>
            </a:pPr>
            <a:r>
              <a:rPr lang="zh-CN" altLang="en-US" sz="3400" b="1" dirty="0" smtClean="0">
                <a:solidFill>
                  <a:srgbClr val="FFFF00"/>
                </a:solidFill>
                <a:latin typeface="楷体" panose="02010609060101010101" pitchFamily="49" charset="-122"/>
                <a:ea typeface="楷体" panose="02010609060101010101" pitchFamily="49" charset="-122"/>
                <a:cs typeface="+mn-ea"/>
                <a:sym typeface="+mn-ea"/>
              </a:rPr>
              <a:t>古代日本：日出之国</a:t>
            </a:r>
            <a:endParaRPr lang="zh-CN" altLang="en-US" sz="3400" b="1" strike="noStrike" noProof="1" dirty="0" smtClean="0">
              <a:solidFill>
                <a:srgbClr val="FFFF00"/>
              </a:solidFill>
              <a:effectLst>
                <a:outerShdw blurRad="38100" dist="38100" dir="2700000">
                  <a:srgbClr val="C0C0C0"/>
                </a:outerShdw>
              </a:effectLst>
              <a:latin typeface="楷体" panose="02010609060101010101" pitchFamily="49" charset="-122"/>
              <a:ea typeface="楷体" panose="02010609060101010101" pitchFamily="49" charset="-122"/>
              <a:cs typeface="+mn-ea"/>
              <a:sym typeface="+mn-ea"/>
            </a:endParaRPr>
          </a:p>
        </p:txBody>
      </p:sp>
      <p:pic>
        <p:nvPicPr>
          <p:cNvPr id="183318" name="内容占位符 183317" descr="城市建设"/>
          <p:cNvPicPr>
            <a:picLocks noChangeAspect="1"/>
          </p:cNvPicPr>
          <p:nvPr>
            <p:ph type="clipArt" sz="half" idx="1"/>
          </p:nvPr>
        </p:nvPicPr>
        <p:blipFill>
          <a:blip r:embed="rId4"/>
          <a:stretch>
            <a:fillRect/>
          </a:stretch>
        </p:blipFill>
        <p:spPr>
          <a:xfrm>
            <a:off x="363220" y="1004570"/>
            <a:ext cx="4038600" cy="2922270"/>
          </a:xfrm>
          <a:prstGeom prst="rect">
            <a:avLst/>
          </a:prstGeom>
          <a:noFill/>
          <a:ln w="9525">
            <a:solidFill>
              <a:srgbClr val="FF0000"/>
            </a:solidFill>
          </a:ln>
        </p:spPr>
      </p:pic>
      <p:sp>
        <p:nvSpPr>
          <p:cNvPr id="100" name="文本框 99"/>
          <p:cNvSpPr txBox="1"/>
          <p:nvPr/>
        </p:nvSpPr>
        <p:spPr>
          <a:xfrm>
            <a:off x="4641215" y="2276475"/>
            <a:ext cx="4387215" cy="1322070"/>
          </a:xfrm>
          <a:prstGeom prst="rect">
            <a:avLst/>
          </a:prstGeom>
          <a:noFill/>
          <a:ln w="9525">
            <a:noFill/>
          </a:ln>
        </p:spPr>
        <p:txBody>
          <a:bodyPr wrap="square">
            <a:spAutoFit/>
          </a:bodyPr>
          <a:p>
            <a:r>
              <a:rPr lang="zh-CN" sz="1600" b="1">
                <a:solidFill>
                  <a:srgbClr val="FF0000"/>
                </a:solidFill>
                <a:ea typeface="宋体" panose="02010600030101010101" pitchFamily="2" charset="-122"/>
              </a:rPr>
              <a:t>唐代长安城与日本奈良城</a:t>
            </a:r>
            <a:r>
              <a:rPr lang="en-US" sz="1600" b="1">
                <a:solidFill>
                  <a:srgbClr val="FF0000"/>
                </a:solidFill>
                <a:latin typeface="宋体" panose="02010600030101010101" pitchFamily="2" charset="-122"/>
              </a:rPr>
              <a:t>     </a:t>
            </a:r>
            <a:endParaRPr lang="en-US" sz="1600" b="1">
              <a:solidFill>
                <a:srgbClr val="FF0000"/>
              </a:solidFill>
              <a:latin typeface="宋体" panose="02010600030101010101" pitchFamily="2" charset="-122"/>
            </a:endParaRPr>
          </a:p>
          <a:p>
            <a:r>
              <a:rPr lang="en-US" sz="1600" b="1">
                <a:solidFill>
                  <a:srgbClr val="FF0000"/>
                </a:solidFill>
                <a:latin typeface="宋体" panose="02010600030101010101" pitchFamily="2" charset="-122"/>
              </a:rPr>
              <a:t>      </a:t>
            </a:r>
            <a:endParaRPr lang="en-US" sz="1600" b="1">
              <a:solidFill>
                <a:srgbClr val="FF0000"/>
              </a:solidFill>
              <a:latin typeface="宋体" panose="02010600030101010101" pitchFamily="2" charset="-122"/>
            </a:endParaRPr>
          </a:p>
          <a:p>
            <a:endParaRPr lang="en-US" sz="1600" b="1">
              <a:solidFill>
                <a:srgbClr val="FF0000"/>
              </a:solidFill>
              <a:latin typeface="宋体" panose="02010600030101010101" pitchFamily="2" charset="-122"/>
            </a:endParaRPr>
          </a:p>
          <a:p>
            <a:endParaRPr lang="en-US" sz="1600" b="1">
              <a:solidFill>
                <a:srgbClr val="FF0000"/>
              </a:solidFill>
              <a:latin typeface="宋体" panose="02010600030101010101" pitchFamily="2" charset="-122"/>
            </a:endParaRPr>
          </a:p>
          <a:p>
            <a:r>
              <a:rPr lang="en-US" sz="1600" b="1">
                <a:solidFill>
                  <a:srgbClr val="FF0000"/>
                </a:solidFill>
                <a:latin typeface="宋体" panose="02010600030101010101" pitchFamily="2" charset="-122"/>
              </a:rPr>
              <a:t>    </a:t>
            </a:r>
            <a:r>
              <a:rPr lang="zh-CN" altLang="en-US" sz="1600" b="1">
                <a:solidFill>
                  <a:srgbClr val="FF0000"/>
                </a:solidFill>
                <a:latin typeface="宋体" panose="02010600030101010101" pitchFamily="2" charset="-122"/>
              </a:rPr>
              <a:t>被</a:t>
            </a:r>
            <a:r>
              <a:rPr lang="zh-CN" sz="1600" b="1">
                <a:solidFill>
                  <a:srgbClr val="FF0000"/>
                </a:solidFill>
                <a:ea typeface="宋体" panose="02010600030101010101" pitchFamily="2" charset="-122"/>
              </a:rPr>
              <a:t>誉为日本《红楼梦》的《源氏物语》</a:t>
            </a:r>
            <a:r>
              <a:rPr lang="en-US" sz="1600" b="1">
                <a:solidFill>
                  <a:srgbClr val="FF0000"/>
                </a:solidFill>
                <a:latin typeface="宋体" panose="02010600030101010101" pitchFamily="2" charset="-122"/>
              </a:rPr>
              <a:t> </a:t>
            </a:r>
            <a:endParaRPr lang="en-US" altLang="en-US" sz="1600" b="1">
              <a:solidFill>
                <a:srgbClr val="FF0000"/>
              </a:solidFill>
              <a:latin typeface="宋体" panose="02010600030101010101" pitchFamily="2" charset="-122"/>
            </a:endParaRPr>
          </a:p>
        </p:txBody>
      </p:sp>
    </p:spTree>
  </p:cSld>
  <p:clrMapOvr>
    <a:masterClrMapping/>
  </p:clrMapOvr>
  <p:transition spd="med">
    <p:blinds/>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771" name="文本框 3"/>
          <p:cNvSpPr txBox="1"/>
          <p:nvPr/>
        </p:nvSpPr>
        <p:spPr>
          <a:xfrm>
            <a:off x="367030" y="909320"/>
            <a:ext cx="8409305" cy="2676525"/>
          </a:xfrm>
          <a:prstGeom prst="rect">
            <a:avLst/>
          </a:prstGeom>
          <a:noFill/>
          <a:ln w="9525">
            <a:solidFill>
              <a:srgbClr val="7030A0"/>
            </a:solidFill>
          </a:ln>
        </p:spPr>
        <p:txBody>
          <a:bodyPr wrap="square">
            <a:spAutoFit/>
          </a:bodyPr>
          <a:p>
            <a:pPr algn="l">
              <a:lnSpc>
                <a:spcPct val="150000"/>
              </a:lnSpc>
            </a:pPr>
            <a:r>
              <a:rPr lang="en-US" altLang="zh-CN" sz="1600" b="1">
                <a:latin typeface="宋体" panose="02010600030101010101" pitchFamily="2" charset="-122"/>
              </a:rPr>
              <a:t>  </a:t>
            </a:r>
            <a:r>
              <a:rPr lang="zh-CN" altLang="en-US" sz="1600" b="1">
                <a:latin typeface="宋体" panose="02010600030101010101" pitchFamily="2" charset="-122"/>
                <a:cs typeface="+mn-ea"/>
              </a:rPr>
              <a:t>  10世纪时，日本社会经济制度又一次发生重大改变，</a:t>
            </a:r>
            <a:r>
              <a:rPr lang="zh-CN" altLang="en-US" sz="1600" b="1">
                <a:latin typeface="宋体" panose="02010600030101010101" pitchFamily="2" charset="-122"/>
                <a:cs typeface="+mn-ea"/>
                <a:sym typeface="+mn-ea"/>
              </a:rPr>
              <a:t>班田制经济逐渐被封建庄园经济取代，武士集团开始形成，成为重要的政治力量。</a:t>
            </a:r>
            <a:endParaRPr lang="zh-CN" altLang="en-US" sz="1600" b="1">
              <a:latin typeface="宋体" panose="02010600030101010101" pitchFamily="2" charset="-122"/>
              <a:cs typeface="+mn-ea"/>
              <a:sym typeface="+mn-ea"/>
            </a:endParaRPr>
          </a:p>
          <a:p>
            <a:pPr algn="l">
              <a:lnSpc>
                <a:spcPct val="150000"/>
              </a:lnSpc>
              <a:buNone/>
            </a:pPr>
            <a:r>
              <a:rPr lang="zh-CN" altLang="en-US" sz="1600" b="1">
                <a:latin typeface="宋体" panose="02010600030101010101" pitchFamily="2" charset="-122"/>
                <a:cs typeface="+mn-ea"/>
                <a:sym typeface="+mn-ea"/>
              </a:rPr>
              <a:t>    武士勇武尚义，绝对服从主君，重言诺，轻生命，勇于战斗，武士道精神是武士的道德规范的行为准则。在二战中，武士道同神道一起，充当了日本法西斯侵略战争的精神武器。</a:t>
            </a:r>
            <a:endParaRPr lang="zh-CN" altLang="en-US" sz="1600" b="1">
              <a:latin typeface="宋体" panose="02010600030101010101" pitchFamily="2" charset="-122"/>
              <a:sym typeface="+mn-ea"/>
            </a:endParaRPr>
          </a:p>
          <a:p>
            <a:pPr>
              <a:lnSpc>
                <a:spcPct val="150000"/>
              </a:lnSpc>
            </a:pPr>
            <a:r>
              <a:rPr lang="zh-CN" altLang="en-US" sz="1600" b="1">
                <a:latin typeface="宋体" panose="02010600030101010101" pitchFamily="2" charset="-122"/>
                <a:sym typeface="+mn-ea"/>
              </a:rPr>
              <a:t>    12世纪末，武士集团控制了中央政权，天皇成为虚君，日本自此进入近700年的幕府统治时期。</a:t>
            </a:r>
            <a:endParaRPr lang="zh-CN" altLang="en-US" sz="1600" b="1">
              <a:latin typeface="宋体" panose="02010600030101010101" pitchFamily="2" charset="-122"/>
            </a:endParaRPr>
          </a:p>
          <a:p>
            <a:pPr>
              <a:lnSpc>
                <a:spcPct val="150000"/>
              </a:lnSpc>
            </a:pPr>
            <a:r>
              <a:rPr lang="en-US" altLang="zh-CN" sz="1600" b="1">
                <a:latin typeface="宋体" panose="02010600030101010101" pitchFamily="2" charset="-122"/>
                <a:sym typeface="+mn-ea"/>
              </a:rPr>
              <a:t>    19</a:t>
            </a:r>
            <a:r>
              <a:rPr lang="zh-CN" altLang="en-US" sz="1600" b="1">
                <a:latin typeface="宋体" panose="02010600030101010101" pitchFamily="2" charset="-122"/>
                <a:sym typeface="+mn-ea"/>
              </a:rPr>
              <a:t>世纪中叶，幕府统治最终在倒幕战争中崩溃，天皇恢复最高权力。</a:t>
            </a:r>
            <a:endParaRPr lang="zh-CN" altLang="en-US" sz="1600" b="1">
              <a:latin typeface="宋体" panose="02010600030101010101" pitchFamily="2" charset="-122"/>
              <a:sym typeface="+mn-ea"/>
            </a:endParaRPr>
          </a:p>
        </p:txBody>
      </p:sp>
      <p:pic>
        <p:nvPicPr>
          <p:cNvPr id="5" name="图片 4" descr="xin_220807121415332189231"/>
          <p:cNvPicPr>
            <a:picLocks noChangeAspect="1"/>
          </p:cNvPicPr>
          <p:nvPr/>
        </p:nvPicPr>
        <p:blipFill>
          <a:blip r:embed="rId1"/>
          <a:stretch>
            <a:fillRect/>
          </a:stretch>
        </p:blipFill>
        <p:spPr>
          <a:xfrm>
            <a:off x="6014085" y="3720465"/>
            <a:ext cx="2113915" cy="2967990"/>
          </a:xfrm>
          <a:prstGeom prst="rect">
            <a:avLst/>
          </a:prstGeom>
          <a:noFill/>
          <a:ln w="9525">
            <a:noFill/>
          </a:ln>
        </p:spPr>
      </p:pic>
      <p:sp>
        <p:nvSpPr>
          <p:cNvPr id="2" name="标题 20"/>
          <p:cNvSpPr txBox="1"/>
          <p:nvPr/>
        </p:nvSpPr>
        <p:spPr>
          <a:xfrm>
            <a:off x="-20955" y="12700"/>
            <a:ext cx="3293110" cy="762000"/>
          </a:xfrm>
          <a:prstGeom prst="rect">
            <a:avLst/>
          </a:prstGeom>
          <a:solidFill>
            <a:srgbClr val="990099"/>
          </a:solidFill>
          <a:ln w="9525">
            <a:solidFill>
              <a:srgbClr val="FFFF00"/>
            </a:solidFill>
            <a:miter/>
          </a:ln>
        </p:spPr>
        <p:txBody>
          <a:bodyPr anchor="ctr"/>
          <a:lstStyle>
            <a:lvl1pPr marL="0" lvl="0" indent="0" algn="ctr" defTabSz="914400" eaLnBrk="1" fontAlgn="base" latinLnBrk="0" hangingPunct="1">
              <a:spcBef>
                <a:spcPct val="0"/>
              </a:spcBef>
              <a:spcAft>
                <a:spcPct val="0"/>
              </a:spcAft>
              <a:buClr>
                <a:srgbClr val="000000"/>
              </a:buClr>
              <a:buNone/>
              <a:defRPr sz="4400" b="0" i="0" u="none" kern="1200" baseline="0">
                <a:solidFill>
                  <a:schemeClr val="tx2"/>
                </a:solidFill>
                <a:latin typeface="+mj-lt"/>
                <a:ea typeface="+mj-ea"/>
                <a:cs typeface="+mj-cs"/>
              </a:defRPr>
            </a:lvl1pPr>
          </a:lstStyle>
          <a:p>
            <a:pPr>
              <a:spcBef>
                <a:spcPct val="50000"/>
              </a:spcBef>
            </a:pPr>
            <a:r>
              <a:rPr lang="zh-CN" altLang="en-US" sz="3400" b="1" dirty="0" smtClean="0">
                <a:solidFill>
                  <a:srgbClr val="FFFF00"/>
                </a:solidFill>
                <a:latin typeface="楷体" panose="02010609060101010101" pitchFamily="49" charset="-122"/>
                <a:ea typeface="楷体" panose="02010609060101010101" pitchFamily="49" charset="-122"/>
                <a:cs typeface="+mn-ea"/>
                <a:sym typeface="+mn-ea"/>
              </a:rPr>
              <a:t>武士与幕府</a:t>
            </a:r>
            <a:endParaRPr lang="zh-CN" altLang="en-US" sz="3400" b="1" strike="noStrike" noProof="1" dirty="0" smtClean="0">
              <a:solidFill>
                <a:srgbClr val="FFFF00"/>
              </a:solidFill>
              <a:effectLst>
                <a:outerShdw blurRad="38100" dist="38100" dir="2700000">
                  <a:srgbClr val="C0C0C0"/>
                </a:outerShdw>
              </a:effectLst>
              <a:latin typeface="楷体" panose="02010609060101010101" pitchFamily="49" charset="-122"/>
              <a:ea typeface="楷体" panose="02010609060101010101" pitchFamily="49" charset="-122"/>
              <a:cs typeface="+mn-ea"/>
              <a:sym typeface="+mn-ea"/>
            </a:endParaRPr>
          </a:p>
        </p:txBody>
      </p:sp>
      <p:pic>
        <p:nvPicPr>
          <p:cNvPr id="3" name="图片 2" descr="t0153765c0166eaca5c[1]"/>
          <p:cNvPicPr>
            <a:picLocks noChangeAspect="1"/>
          </p:cNvPicPr>
          <p:nvPr/>
        </p:nvPicPr>
        <p:blipFill>
          <a:blip r:embed="rId2"/>
          <a:stretch>
            <a:fillRect/>
          </a:stretch>
        </p:blipFill>
        <p:spPr>
          <a:xfrm>
            <a:off x="720090" y="3691890"/>
            <a:ext cx="2552065" cy="2996565"/>
          </a:xfrm>
          <a:prstGeom prst="rect">
            <a:avLst/>
          </a:prstGeom>
        </p:spPr>
      </p:pic>
      <p:pic>
        <p:nvPicPr>
          <p:cNvPr id="4" name="图片 3" descr="141747889[1]"/>
          <p:cNvPicPr>
            <a:picLocks noChangeAspect="1"/>
          </p:cNvPicPr>
          <p:nvPr/>
        </p:nvPicPr>
        <p:blipFill>
          <a:blip r:embed="rId3"/>
          <a:stretch>
            <a:fillRect/>
          </a:stretch>
        </p:blipFill>
        <p:spPr>
          <a:xfrm>
            <a:off x="5619750" y="3596640"/>
            <a:ext cx="2902585" cy="3186430"/>
          </a:xfrm>
          <a:prstGeom prst="rect">
            <a:avLst/>
          </a:prstGeom>
        </p:spPr>
      </p:pic>
      <p:pic>
        <p:nvPicPr>
          <p:cNvPr id="6" name="图片 5" descr="t01fde5ee74566e09c2[2]"/>
          <p:cNvPicPr>
            <a:picLocks noChangeAspect="1"/>
          </p:cNvPicPr>
          <p:nvPr/>
        </p:nvPicPr>
        <p:blipFill>
          <a:blip r:embed="rId4">
            <a:lum bright="-6000" contrast="18000"/>
          </a:blip>
          <a:stretch>
            <a:fillRect/>
          </a:stretch>
        </p:blipFill>
        <p:spPr>
          <a:xfrm>
            <a:off x="367030" y="3691890"/>
            <a:ext cx="4156075" cy="2996565"/>
          </a:xfrm>
          <a:prstGeom prst="rect">
            <a:avLst/>
          </a:prstGeom>
          <a:ln>
            <a:solidFill>
              <a:srgbClr val="7030A0"/>
            </a:solid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par>
                                <p:cTn id="13" presetID="3"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horizontal)">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nvSpPr>
        <p:spPr>
          <a:xfrm>
            <a:off x="408940" y="5136515"/>
            <a:ext cx="8245475" cy="1476375"/>
          </a:xfrm>
          <a:prstGeom prst="rect">
            <a:avLst/>
          </a:prstGeom>
          <a:noFill/>
          <a:ln>
            <a:solidFill>
              <a:srgbClr val="7030A0"/>
            </a:solidFill>
          </a:ln>
        </p:spPr>
        <p:txBody>
          <a:bodyPr wrap="square" rtlCol="0" anchor="t">
            <a:spAutoFit/>
          </a:bodyPr>
          <a:p>
            <a:r>
              <a:rPr lang="zh-CN" altLang="en-US"/>
              <a:t>元人所撰《异域志》中称高丽"衣冠随中国各朝制度"，因此高丽的服饰也随着中国朝代的变化而变化。宋朝建立后，高丽引进宋朝公服与直脚幞头(高丽称"吉服正角")，君主之服也与宋朝类似，故宋使称其衣冠"一遵我宋之制度" ，唯国王冕服长期沿袭辽朝所赐制度。 便服方面，上层男子"巾帻如唐装" ，下层则"作竹冠以冠之，或方或圆……短褐被体，下无袴襦"</a:t>
            </a:r>
            <a:endParaRPr lang="zh-CN" altLang="en-US"/>
          </a:p>
        </p:txBody>
      </p:sp>
      <p:pic>
        <p:nvPicPr>
          <p:cNvPr id="2" name="图片 1" descr="t012afa6873d2e4f5cb[1]"/>
          <p:cNvPicPr>
            <a:picLocks noChangeAspect="1"/>
          </p:cNvPicPr>
          <p:nvPr/>
        </p:nvPicPr>
        <p:blipFill>
          <a:blip r:embed="rId1"/>
          <a:stretch>
            <a:fillRect/>
          </a:stretch>
        </p:blipFill>
        <p:spPr>
          <a:xfrm>
            <a:off x="4176395" y="1329055"/>
            <a:ext cx="4405630" cy="3187700"/>
          </a:xfrm>
          <a:prstGeom prst="rect">
            <a:avLst/>
          </a:prstGeom>
        </p:spPr>
      </p:pic>
      <p:pic>
        <p:nvPicPr>
          <p:cNvPr id="4" name="图片 3" descr="t01ccf0f404f1b3354f[1]"/>
          <p:cNvPicPr>
            <a:picLocks noChangeAspect="1"/>
          </p:cNvPicPr>
          <p:nvPr/>
        </p:nvPicPr>
        <p:blipFill>
          <a:blip r:embed="rId2">
            <a:lum bright="-6000" contrast="12000"/>
          </a:blip>
          <a:stretch>
            <a:fillRect/>
          </a:stretch>
        </p:blipFill>
        <p:spPr>
          <a:xfrm>
            <a:off x="748665" y="970280"/>
            <a:ext cx="2961005" cy="3905885"/>
          </a:xfrm>
          <a:prstGeom prst="rect">
            <a:avLst/>
          </a:prstGeom>
        </p:spPr>
      </p:pic>
      <p:sp>
        <p:nvSpPr>
          <p:cNvPr id="9" name="联机映像占位符 8"/>
          <p:cNvSpPr/>
          <p:nvPr>
            <p:ph type="clipArt" sz="half" idx="1"/>
          </p:nvPr>
        </p:nvSpPr>
        <p:spPr>
          <a:xfrm>
            <a:off x="628650" y="1791335"/>
            <a:ext cx="3886200" cy="4351338"/>
          </a:xfrm>
        </p:spPr>
      </p:sp>
      <p:sp>
        <p:nvSpPr>
          <p:cNvPr id="3" name="标题 20"/>
          <p:cNvSpPr txBox="1"/>
          <p:nvPr/>
        </p:nvSpPr>
        <p:spPr>
          <a:xfrm>
            <a:off x="-1270" y="0"/>
            <a:ext cx="2696210" cy="762000"/>
          </a:xfrm>
          <a:prstGeom prst="rect">
            <a:avLst/>
          </a:prstGeom>
          <a:solidFill>
            <a:srgbClr val="990099"/>
          </a:solidFill>
          <a:ln w="9525">
            <a:solidFill>
              <a:srgbClr val="FFFF00"/>
            </a:solidFill>
            <a:miter/>
          </a:ln>
        </p:spPr>
        <p:txBody>
          <a:bodyPr anchor="ctr"/>
          <a:lstStyle>
            <a:lvl1pPr marL="0" lvl="0" indent="0" algn="ctr" defTabSz="914400" eaLnBrk="1" fontAlgn="base" latinLnBrk="0" hangingPunct="1">
              <a:spcBef>
                <a:spcPct val="0"/>
              </a:spcBef>
              <a:spcAft>
                <a:spcPct val="0"/>
              </a:spcAft>
              <a:buClr>
                <a:srgbClr val="000000"/>
              </a:buClr>
              <a:buNone/>
              <a:defRPr sz="4400" b="0" i="0" u="none" kern="1200" baseline="0">
                <a:solidFill>
                  <a:schemeClr val="tx2"/>
                </a:solidFill>
                <a:latin typeface="+mj-lt"/>
                <a:ea typeface="+mj-ea"/>
                <a:cs typeface="+mj-cs"/>
              </a:defRPr>
            </a:lvl1pPr>
          </a:lstStyle>
          <a:p>
            <a:pPr>
              <a:spcBef>
                <a:spcPct val="50000"/>
              </a:spcBef>
            </a:pPr>
            <a:r>
              <a:rPr lang="zh-CN" altLang="en-US" sz="3400" b="1" dirty="0" smtClean="0">
                <a:solidFill>
                  <a:srgbClr val="FFFF00"/>
                </a:solidFill>
                <a:latin typeface="楷体" panose="02010609060101010101" pitchFamily="49" charset="-122"/>
                <a:ea typeface="楷体" panose="02010609060101010101" pitchFamily="49" charset="-122"/>
                <a:cs typeface="+mn-ea"/>
                <a:sym typeface="+mn-ea"/>
              </a:rPr>
              <a:t>古代朝鲜</a:t>
            </a:r>
            <a:endParaRPr lang="zh-CN" altLang="en-US" sz="3400" b="1" strike="noStrike" noProof="1" dirty="0" smtClean="0">
              <a:solidFill>
                <a:srgbClr val="FFFF00"/>
              </a:solidFill>
              <a:effectLst>
                <a:outerShdw blurRad="38100" dist="38100" dir="2700000">
                  <a:srgbClr val="C0C0C0"/>
                </a:outerShdw>
              </a:effectLst>
              <a:latin typeface="楷体" panose="02010609060101010101" pitchFamily="49" charset="-122"/>
              <a:ea typeface="楷体" panose="02010609060101010101" pitchFamily="49" charset="-122"/>
              <a:cs typeface="+mn-ea"/>
              <a:sym typeface="+mn-ea"/>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712470" y="309563"/>
            <a:ext cx="8229600" cy="1143000"/>
          </a:xfrm>
        </p:spPr>
        <p:txBody>
          <a:bodyPr/>
          <a:p>
            <a:r>
              <a:rPr lang="zh-CN" altLang="en-US" sz="3600" b="1">
                <a:solidFill>
                  <a:srgbClr val="FF0000"/>
                </a:solidFill>
                <a:cs typeface="+mn-ea"/>
                <a:sym typeface="+mn-ea"/>
              </a:rPr>
              <a:t>探寻亚洲多彩文明 体味交流多元共生</a:t>
            </a:r>
            <a:endParaRPr lang="zh-CN" altLang="en-US" sz="3600" b="1">
              <a:solidFill>
                <a:srgbClr val="FF0000"/>
              </a:solidFill>
            </a:endParaRPr>
          </a:p>
        </p:txBody>
      </p:sp>
      <p:sp>
        <p:nvSpPr>
          <p:cNvPr id="3" name="联机映像占位符 2"/>
          <p:cNvSpPr>
            <a:spLocks noGrp="1"/>
          </p:cNvSpPr>
          <p:nvPr>
            <p:ph type="clipArt" sz="half" idx="1"/>
          </p:nvPr>
        </p:nvSpPr>
        <p:spPr/>
      </p:sp>
      <p:sp>
        <p:nvSpPr>
          <p:cNvPr id="4" name="文本占位符 3"/>
          <p:cNvSpPr>
            <a:spLocks noGrp="1"/>
          </p:cNvSpPr>
          <p:nvPr>
            <p:ph type="body" sz="half" idx="2"/>
          </p:nvPr>
        </p:nvSpPr>
        <p:spPr>
          <a:xfrm>
            <a:off x="4787900" y="1825625"/>
            <a:ext cx="3898900" cy="4458335"/>
          </a:xfrm>
          <a:ln>
            <a:solidFill>
              <a:srgbClr val="FF0000"/>
            </a:solidFill>
          </a:ln>
        </p:spPr>
        <p:txBody>
          <a:bodyPr/>
          <a:p>
            <a:pPr marL="0" indent="0">
              <a:buNone/>
            </a:pPr>
            <a:r>
              <a:rPr lang="en-US" altLang="zh-CN" sz="1800" b="1"/>
              <a:t>      </a:t>
            </a:r>
            <a:endParaRPr lang="en-US" altLang="zh-CN" sz="1800" b="1"/>
          </a:p>
          <a:p>
            <a:pPr marL="0" indent="0">
              <a:buNone/>
            </a:pPr>
            <a:r>
              <a:rPr lang="en-US" altLang="zh-CN" sz="1800" b="1"/>
              <a:t>      </a:t>
            </a:r>
            <a:r>
              <a:rPr lang="zh-CN" altLang="en-US" sz="1800" b="1"/>
              <a:t>印度佛教影响遍及世界；</a:t>
            </a:r>
            <a:endParaRPr lang="zh-CN" altLang="en-US" sz="1800" b="1"/>
          </a:p>
          <a:p>
            <a:pPr marL="0" indent="0">
              <a:lnSpc>
                <a:spcPct val="150000"/>
              </a:lnSpc>
              <a:spcBef>
                <a:spcPts val="0"/>
              </a:spcBef>
              <a:buNone/>
            </a:pPr>
            <a:r>
              <a:rPr lang="zh-CN" altLang="en-US" sz="1800" b="1"/>
              <a:t>      中国儒学影响各国治国理政；</a:t>
            </a:r>
            <a:endParaRPr lang="zh-CN" altLang="en-US" sz="1800" b="1"/>
          </a:p>
          <a:p>
            <a:pPr marL="0" indent="0">
              <a:lnSpc>
                <a:spcPct val="150000"/>
              </a:lnSpc>
              <a:spcBef>
                <a:spcPts val="0"/>
              </a:spcBef>
              <a:buNone/>
            </a:pPr>
            <a:r>
              <a:rPr lang="zh-CN" altLang="en-US" sz="1800" b="1"/>
              <a:t>      伊斯兰文明辐射亚洲影响世界；</a:t>
            </a:r>
            <a:endParaRPr lang="zh-CN" altLang="en-US" sz="1800" b="1"/>
          </a:p>
          <a:p>
            <a:pPr marL="0" indent="0">
              <a:lnSpc>
                <a:spcPct val="150000"/>
              </a:lnSpc>
              <a:spcBef>
                <a:spcPts val="0"/>
              </a:spcBef>
              <a:buNone/>
            </a:pPr>
            <a:r>
              <a:rPr lang="zh-CN" altLang="en-US" sz="1800" b="1"/>
              <a:t>      古丝绸之路跨越了尼罗河流域、底格里斯河和幼发拉底河流域、印度河和恒河流域、黄河和长江流域，跨越古埃及文明、巴比伦文明、古印度文明、中华文明的发祥地，跨越佛教、基督教、伊斯兰教信众的汇集地，跨越不同国度和肤色人民的聚居地。</a:t>
            </a:r>
            <a:endParaRPr lang="zh-CN" altLang="en-US" sz="1800" b="1"/>
          </a:p>
        </p:txBody>
      </p:sp>
      <p:graphicFrame>
        <p:nvGraphicFramePr>
          <p:cNvPr id="11270" name="对象 1"/>
          <p:cNvGraphicFramePr/>
          <p:nvPr/>
        </p:nvGraphicFramePr>
        <p:xfrm>
          <a:off x="360045" y="518160"/>
          <a:ext cx="553720" cy="550545"/>
        </p:xfrm>
        <a:graphic>
          <a:graphicData uri="http://schemas.openxmlformats.org/presentationml/2006/ole">
            <mc:AlternateContent xmlns:mc="http://schemas.openxmlformats.org/markup-compatibility/2006">
              <mc:Choice xmlns:v="urn:schemas-microsoft-com:vml" Requires="v">
                <p:oleObj spid="_x0000_s3077" name="" r:id="rId1" imgW="313690" imgH="311150" progId="Photoshop.Image.8">
                  <p:embed/>
                </p:oleObj>
              </mc:Choice>
              <mc:Fallback>
                <p:oleObj name="" r:id="rId1" imgW="313690" imgH="311150" progId="Photoshop.Image.8">
                  <p:embed/>
                  <p:pic>
                    <p:nvPicPr>
                      <p:cNvPr id="0" name="图片 3076"/>
                      <p:cNvPicPr/>
                      <p:nvPr/>
                    </p:nvPicPr>
                    <p:blipFill>
                      <a:blip r:embed="rId2"/>
                      <a:stretch>
                        <a:fillRect/>
                      </a:stretch>
                    </p:blipFill>
                    <p:spPr>
                      <a:xfrm>
                        <a:off x="360045" y="518160"/>
                        <a:ext cx="553720" cy="550545"/>
                      </a:xfrm>
                      <a:prstGeom prst="rect">
                        <a:avLst/>
                      </a:prstGeom>
                      <a:noFill/>
                      <a:ln w="38100">
                        <a:noFill/>
                        <a:miter/>
                      </a:ln>
                    </p:spPr>
                  </p:pic>
                </p:oleObj>
              </mc:Fallback>
            </mc:AlternateContent>
          </a:graphicData>
        </a:graphic>
      </p:graphicFrame>
      <p:pic>
        <p:nvPicPr>
          <p:cNvPr id="5" name="图片 4" descr="timgOWV8UC18"/>
          <p:cNvPicPr>
            <a:picLocks noChangeAspect="1"/>
          </p:cNvPicPr>
          <p:nvPr/>
        </p:nvPicPr>
        <p:blipFill>
          <a:blip r:embed="rId3"/>
          <a:stretch>
            <a:fillRect/>
          </a:stretch>
        </p:blipFill>
        <p:spPr>
          <a:xfrm>
            <a:off x="551815" y="1825625"/>
            <a:ext cx="4077335" cy="4458335"/>
          </a:xfrm>
          <a:prstGeom prst="rect">
            <a:avLst/>
          </a:prstGeom>
          <a:ln>
            <a:solidFill>
              <a:srgbClr val="FF0000"/>
            </a:solid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212850" y="1413510"/>
            <a:ext cx="7494905" cy="4061460"/>
          </a:xfrm>
          <a:prstGeom prst="rect">
            <a:avLst/>
          </a:prstGeom>
          <a:noFill/>
        </p:spPr>
        <p:txBody>
          <a:bodyPr wrap="square" rtlCol="0">
            <a:spAutoFit/>
          </a:bodyPr>
          <a:p>
            <a:r>
              <a:rPr lang="zh-CN" altLang="en-US" sz="2000" b="1">
                <a:solidFill>
                  <a:srgbClr val="FF0000"/>
                </a:solidFill>
              </a:rPr>
              <a:t>一、沟通东西方文明的使者--伊斯兰帝国</a:t>
            </a:r>
            <a:endParaRPr lang="zh-CN" altLang="en-US" b="1"/>
          </a:p>
          <a:p>
            <a:r>
              <a:rPr lang="zh-CN" altLang="en-US" b="1"/>
              <a:t>      1.伊斯兰教创立与阿拉伯帝国的统一</a:t>
            </a:r>
            <a:endParaRPr lang="zh-CN" altLang="en-US" b="1"/>
          </a:p>
          <a:p>
            <a:r>
              <a:rPr lang="zh-CN" altLang="en-US" b="1"/>
              <a:t>      2.阿拉伯帝国在东西方交流中扮演的角色及产生重大的影响</a:t>
            </a:r>
            <a:endParaRPr lang="zh-CN" altLang="en-US" b="1"/>
          </a:p>
          <a:p>
            <a:r>
              <a:rPr lang="zh-CN" altLang="en-US" b="1"/>
              <a:t>      3.奥斯曼帝国的崛起及其对世界历史的影响</a:t>
            </a:r>
            <a:endParaRPr lang="zh-CN" altLang="en-US" b="1"/>
          </a:p>
          <a:p>
            <a:endParaRPr lang="zh-CN" altLang="en-US" b="1"/>
          </a:p>
          <a:p>
            <a:r>
              <a:rPr lang="zh-CN" altLang="en-US" sz="2000" b="1">
                <a:solidFill>
                  <a:srgbClr val="FF0000"/>
                </a:solidFill>
                <a:cs typeface="+mn-ea"/>
              </a:rPr>
              <a:t>二、融汇中华千年文化因子--东南亚古国</a:t>
            </a:r>
            <a:endParaRPr lang="zh-CN" altLang="en-US" b="1"/>
          </a:p>
          <a:p>
            <a:r>
              <a:rPr lang="zh-CN" altLang="en-US" b="1"/>
              <a:t>      1.南海丝路上的古国</a:t>
            </a:r>
            <a:endParaRPr lang="zh-CN" altLang="en-US" b="1"/>
          </a:p>
          <a:p>
            <a:r>
              <a:rPr lang="zh-CN" altLang="en-US" b="1"/>
              <a:t>      2.东海丝路上的古国</a:t>
            </a:r>
            <a:endParaRPr lang="zh-CN" altLang="en-US" b="1"/>
          </a:p>
          <a:p>
            <a:r>
              <a:rPr lang="zh-CN" altLang="en-US" b="1"/>
              <a:t>      3.日本传统文化如何洋溢着浓郁的中华文化气息</a:t>
            </a:r>
            <a:endParaRPr lang="zh-CN" altLang="en-US" b="1"/>
          </a:p>
          <a:p>
            <a:endParaRPr lang="zh-CN" altLang="en-US" b="1"/>
          </a:p>
          <a:p>
            <a:r>
              <a:rPr lang="zh-CN" altLang="en-US" sz="2000" b="1">
                <a:solidFill>
                  <a:srgbClr val="FF0000"/>
                </a:solidFill>
                <a:cs typeface="+mn-ea"/>
              </a:rPr>
              <a:t>三、探寻亚洲多彩文明 体味交流多元共生</a:t>
            </a:r>
            <a:endParaRPr lang="zh-CN" altLang="en-US" b="1"/>
          </a:p>
          <a:p>
            <a:r>
              <a:rPr lang="zh-CN" altLang="en-US" b="1"/>
              <a:t>      1.多元共生、多态共融的亚洲古代文明</a:t>
            </a:r>
            <a:endParaRPr lang="zh-CN" altLang="en-US" b="1"/>
          </a:p>
          <a:p>
            <a:r>
              <a:rPr lang="zh-CN" altLang="en-US" b="1"/>
              <a:t>      2.中国古代丝绸之路对亚洲诸国历史进程的影响</a:t>
            </a:r>
            <a:endParaRPr lang="zh-CN" altLang="en-US" b="1"/>
          </a:p>
          <a:p>
            <a:r>
              <a:rPr lang="zh-CN" altLang="en-US" b="1"/>
              <a:t>      3.“一带一路”与21世纪人类新文明</a:t>
            </a:r>
            <a:endParaRPr lang="zh-CN" altLang="en-US" b="1"/>
          </a:p>
        </p:txBody>
      </p:sp>
      <p:sp>
        <p:nvSpPr>
          <p:cNvPr id="94229" name="标题 94228"/>
          <p:cNvSpPr txBox="1"/>
          <p:nvPr/>
        </p:nvSpPr>
        <p:spPr>
          <a:xfrm>
            <a:off x="121603" y="120015"/>
            <a:ext cx="3086100" cy="762000"/>
          </a:xfrm>
          <a:prstGeom prst="rect">
            <a:avLst/>
          </a:prstGeom>
          <a:solidFill>
            <a:srgbClr val="990099"/>
          </a:solidFill>
          <a:ln w="9525">
            <a:solidFill>
              <a:srgbClr val="FFFF00"/>
            </a:solidFill>
            <a:miter/>
          </a:ln>
        </p:spPr>
        <p:txBody>
          <a:bodyPr anchor="ctr"/>
          <a:lstStyle>
            <a:lvl1pPr marL="0" lvl="0" indent="0" algn="ctr" defTabSz="914400" eaLnBrk="1" fontAlgn="base" latinLnBrk="0" hangingPunct="1">
              <a:spcBef>
                <a:spcPct val="0"/>
              </a:spcBef>
              <a:spcAft>
                <a:spcPct val="0"/>
              </a:spcAft>
              <a:buClr>
                <a:srgbClr val="000000"/>
              </a:buClr>
              <a:buNone/>
              <a:defRPr sz="4400" b="0" i="0" u="none" kern="1200" baseline="0">
                <a:solidFill>
                  <a:schemeClr val="tx2"/>
                </a:solidFill>
                <a:latin typeface="+mj-lt"/>
                <a:ea typeface="+mj-ea"/>
                <a:cs typeface="+mj-cs"/>
              </a:defRPr>
            </a:lvl1pPr>
          </a:lstStyle>
          <a:p>
            <a:pPr lvl="0" fontAlgn="base">
              <a:spcBef>
                <a:spcPct val="50000"/>
              </a:spcBef>
            </a:pPr>
            <a:r>
              <a:rPr lang="zh-CN" altLang="en-US" sz="3400" b="1" strike="noStrike" noProof="1" dirty="0">
                <a:solidFill>
                  <a:srgbClr val="FFFF00"/>
                </a:solidFill>
                <a:effectLst>
                  <a:outerShdw blurRad="38100" dist="38100" dir="2700000">
                    <a:srgbClr val="C0C0C0"/>
                  </a:outerShdw>
                </a:effectLst>
                <a:ea typeface="楷体_GB2312" pitchFamily="49" charset="-122"/>
              </a:rPr>
              <a:t> </a:t>
            </a:r>
            <a:r>
              <a:rPr lang="zh-CN" altLang="en-US" sz="3400" b="1" strike="noStrike" noProof="1" dirty="0">
                <a:solidFill>
                  <a:srgbClr val="FFFF00"/>
                </a:solidFill>
                <a:effectLst>
                  <a:outerShdw blurRad="38100" dist="38100" dir="2700000">
                    <a:srgbClr val="C0C0C0"/>
                  </a:outerShdw>
                </a:effectLst>
                <a:ea typeface="楷体_GB2312" pitchFamily="49" charset="-122"/>
                <a:sym typeface="+mn-ea"/>
              </a:rPr>
              <a:t>课堂总结</a:t>
            </a:r>
            <a:endParaRPr lang="zh-CN" altLang="en-US" sz="3400" b="1" strike="noStrike" noProof="1" dirty="0">
              <a:solidFill>
                <a:srgbClr val="FFFF00"/>
              </a:solidFill>
              <a:effectLst>
                <a:outerShdw blurRad="38100" dist="38100" dir="2700000">
                  <a:srgbClr val="C0C0C0"/>
                </a:outerShdw>
              </a:effectLst>
              <a:ea typeface="楷体_GB2312" pitchFamily="49" charset="-122"/>
              <a:sym typeface="+mn-ea"/>
            </a:endParaRPr>
          </a:p>
        </p:txBody>
      </p:sp>
      <p:graphicFrame>
        <p:nvGraphicFramePr>
          <p:cNvPr id="8" name="对象 1"/>
          <p:cNvGraphicFramePr/>
          <p:nvPr/>
        </p:nvGraphicFramePr>
        <p:xfrm>
          <a:off x="579755" y="4184650"/>
          <a:ext cx="480060" cy="450215"/>
        </p:xfrm>
        <a:graphic>
          <a:graphicData uri="http://schemas.openxmlformats.org/presentationml/2006/ole">
            <mc:AlternateContent xmlns:mc="http://schemas.openxmlformats.org/markup-compatibility/2006">
              <mc:Choice xmlns:v="urn:schemas-microsoft-com:vml" Requires="v">
                <p:oleObj spid="_x0000_s9" name="" r:id="rId1" imgW="313690" imgH="311150" progId="Photoshop.Image.8">
                  <p:embed/>
                </p:oleObj>
              </mc:Choice>
              <mc:Fallback>
                <p:oleObj name="" r:id="rId1" imgW="313690" imgH="311150" progId="Photoshop.Image.8">
                  <p:embed/>
                  <p:pic>
                    <p:nvPicPr>
                      <p:cNvPr id="0" name="图片 3076"/>
                      <p:cNvPicPr/>
                      <p:nvPr/>
                    </p:nvPicPr>
                    <p:blipFill>
                      <a:blip r:embed="rId2"/>
                      <a:stretch>
                        <a:fillRect/>
                      </a:stretch>
                    </p:blipFill>
                    <p:spPr>
                      <a:xfrm>
                        <a:off x="579755" y="4184650"/>
                        <a:ext cx="480060" cy="450215"/>
                      </a:xfrm>
                      <a:prstGeom prst="rect">
                        <a:avLst/>
                      </a:prstGeom>
                      <a:noFill/>
                      <a:ln w="38100">
                        <a:noFill/>
                        <a:miter/>
                      </a:ln>
                    </p:spPr>
                  </p:pic>
                </p:oleObj>
              </mc:Fallback>
            </mc:AlternateContent>
          </a:graphicData>
        </a:graphic>
      </p:graphicFrame>
      <p:graphicFrame>
        <p:nvGraphicFramePr>
          <p:cNvPr id="10" name="对象 3"/>
          <p:cNvGraphicFramePr/>
          <p:nvPr/>
        </p:nvGraphicFramePr>
        <p:xfrm>
          <a:off x="554355" y="2840990"/>
          <a:ext cx="489585" cy="422275"/>
        </p:xfrm>
        <a:graphic>
          <a:graphicData uri="http://schemas.openxmlformats.org/presentationml/2006/ole">
            <mc:AlternateContent xmlns:mc="http://schemas.openxmlformats.org/markup-compatibility/2006">
              <mc:Choice xmlns:v="urn:schemas-microsoft-com:vml" Requires="v">
                <p:oleObj spid="_x0000_s11" name="" r:id="rId3" imgW="323215" imgH="311150" progId="Photoshop.Image.8">
                  <p:embed/>
                </p:oleObj>
              </mc:Choice>
              <mc:Fallback>
                <p:oleObj name="" r:id="rId3" imgW="323215" imgH="311150" progId="Photoshop.Image.8">
                  <p:embed/>
                  <p:pic>
                    <p:nvPicPr>
                      <p:cNvPr id="0" name="图片 3077"/>
                      <p:cNvPicPr/>
                      <p:nvPr/>
                    </p:nvPicPr>
                    <p:blipFill>
                      <a:blip r:embed="rId4"/>
                      <a:stretch>
                        <a:fillRect/>
                      </a:stretch>
                    </p:blipFill>
                    <p:spPr>
                      <a:xfrm>
                        <a:off x="554355" y="2840990"/>
                        <a:ext cx="489585" cy="422275"/>
                      </a:xfrm>
                      <a:prstGeom prst="rect">
                        <a:avLst/>
                      </a:prstGeom>
                      <a:noFill/>
                      <a:ln w="38100">
                        <a:noFill/>
                        <a:miter/>
                      </a:ln>
                    </p:spPr>
                  </p:pic>
                </p:oleObj>
              </mc:Fallback>
            </mc:AlternateContent>
          </a:graphicData>
        </a:graphic>
      </p:graphicFrame>
      <p:graphicFrame>
        <p:nvGraphicFramePr>
          <p:cNvPr id="12" name="对象 5"/>
          <p:cNvGraphicFramePr/>
          <p:nvPr/>
        </p:nvGraphicFramePr>
        <p:xfrm>
          <a:off x="525780" y="1431290"/>
          <a:ext cx="514350" cy="437515"/>
        </p:xfrm>
        <a:graphic>
          <a:graphicData uri="http://schemas.openxmlformats.org/presentationml/2006/ole">
            <mc:AlternateContent xmlns:mc="http://schemas.openxmlformats.org/markup-compatibility/2006">
              <mc:Choice xmlns:v="urn:schemas-microsoft-com:vml" Requires="v">
                <p:oleObj spid="_x0000_s13" name="" r:id="rId5" imgW="341630" imgH="316865" progId="Photoshop.Image.8">
                  <p:embed/>
                </p:oleObj>
              </mc:Choice>
              <mc:Fallback>
                <p:oleObj name="" r:id="rId5" imgW="341630" imgH="316865" progId="Photoshop.Image.8">
                  <p:embed/>
                  <p:pic>
                    <p:nvPicPr>
                      <p:cNvPr id="0" name="图片 3075"/>
                      <p:cNvPicPr/>
                      <p:nvPr/>
                    </p:nvPicPr>
                    <p:blipFill>
                      <a:blip r:embed="rId6"/>
                      <a:stretch>
                        <a:fillRect/>
                      </a:stretch>
                    </p:blipFill>
                    <p:spPr>
                      <a:xfrm>
                        <a:off x="525780" y="1431290"/>
                        <a:ext cx="514350" cy="437515"/>
                      </a:xfrm>
                      <a:prstGeom prst="rect">
                        <a:avLst/>
                      </a:prstGeom>
                      <a:noFill/>
                      <a:ln w="38100">
                        <a:noFill/>
                        <a:miter/>
                      </a:ln>
                    </p:spPr>
                  </p:pic>
                </p:oleObj>
              </mc:Fallback>
            </mc:AlternateContent>
          </a:graphicData>
        </a:graphic>
      </p:graphicFrame>
    </p:spTree>
  </p:cSld>
  <p:clrMapOvr>
    <a:masterClrMapping/>
  </p:clrMapOvr>
</p:sld>
</file>

<file path=ppt/tags/tag1.xml><?xml version="1.0" encoding="utf-8"?>
<p:tagLst xmlns:p="http://schemas.openxmlformats.org/presentationml/2006/main">
  <p:tag name="KSO_WM_BEAUTIFY_FLAG" val="#wm#"/>
  <p:tag name="KSO_WM_TEMPLATE_CATEGORY" val="custom"/>
  <p:tag name="KSO_WM_TEMPLATE_INDEX" val="20184553"/>
</p:tagLst>
</file>

<file path=ppt/theme/theme1.xml><?xml version="1.0" encoding="utf-8"?>
<a:theme xmlns:a="http://schemas.openxmlformats.org/drawingml/2006/main" name="默认设计模板">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
      <a:majorFont>
        <a:latin typeface="Arial"/>
        <a:ea typeface="宋体"/>
        <a:cs typeface=""/>
      </a:majorFont>
      <a:minorFont>
        <a:latin typeface="Arial"/>
        <a:ea typeface="宋体"/>
        <a:cs typeface=""/>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Cambria-Calibri">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Cambria-Calibri">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5119</Words>
  <Application>WPS 演示</Application>
  <PresentationFormat>在屏幕上显示</PresentationFormat>
  <Paragraphs>336</Paragraphs>
  <Slides>26</Slides>
  <Notes>16</Notes>
  <HiddenSlides>0</HiddenSlides>
  <MMClips>7</MMClips>
  <ScaleCrop>false</ScaleCrop>
  <HeadingPairs>
    <vt:vector size="8" baseType="variant">
      <vt:variant>
        <vt:lpstr>已用的字体</vt:lpstr>
      </vt:variant>
      <vt:variant>
        <vt:i4>20</vt:i4>
      </vt:variant>
      <vt:variant>
        <vt:lpstr>主题</vt:lpstr>
      </vt:variant>
      <vt:variant>
        <vt:i4>1</vt:i4>
      </vt:variant>
      <vt:variant>
        <vt:lpstr>嵌入 OLE 服务器</vt:lpstr>
      </vt:variant>
      <vt:variant>
        <vt:i4>8</vt:i4>
      </vt:variant>
      <vt:variant>
        <vt:lpstr>幻灯片标题</vt:lpstr>
      </vt:variant>
      <vt:variant>
        <vt:i4>26</vt:i4>
      </vt:variant>
    </vt:vector>
  </HeadingPairs>
  <TitlesOfParts>
    <vt:vector size="55" baseType="lpstr">
      <vt:lpstr>Arial</vt:lpstr>
      <vt:lpstr>宋体</vt:lpstr>
      <vt:lpstr>Wingdings</vt:lpstr>
      <vt:lpstr>楷体_GB2312</vt:lpstr>
      <vt:lpstr>新宋体</vt:lpstr>
      <vt:lpstr>Times New Roman</vt:lpstr>
      <vt:lpstr>微软雅黑</vt:lpstr>
      <vt:lpstr>华文彩云</vt:lpstr>
      <vt:lpstr>楷体</vt:lpstr>
      <vt:lpstr>Wingdings</vt:lpstr>
      <vt:lpstr>仿宋</vt:lpstr>
      <vt:lpstr>方正兰亭粗黑_GBK</vt:lpstr>
      <vt:lpstr>黑体</vt:lpstr>
      <vt:lpstr>Arial Unicode MS</vt:lpstr>
      <vt:lpstr>Calibri</vt:lpstr>
      <vt:lpstr>方正美黑简体</vt:lpstr>
      <vt:lpstr>Tahoma</vt:lpstr>
      <vt:lpstr>华文新魏</vt:lpstr>
      <vt:lpstr>迷你简超粗圆</vt:lpstr>
      <vt:lpstr>Symbol</vt:lpstr>
      <vt:lpstr>默认设计模板</vt:lpstr>
      <vt:lpstr>Photoshop.Image.8</vt:lpstr>
      <vt:lpstr>Photoshop.Image.8</vt:lpstr>
      <vt:lpstr>Photoshop.Image.8</vt:lpstr>
      <vt:lpstr>Photoshop.Image.8</vt:lpstr>
      <vt:lpstr>Photoshop.Image.8</vt:lpstr>
      <vt:lpstr>Photoshop.Image.8</vt:lpstr>
      <vt:lpstr>Photoshop.Image.8</vt:lpstr>
      <vt:lpstr>Photoshop.Image.8</vt:lpstr>
      <vt:lpstr>第4课  中古时期的亚洲</vt:lpstr>
      <vt:lpstr>情境创设</vt:lpstr>
      <vt:lpstr>世界七大帝国</vt:lpstr>
      <vt:lpstr> 教 材 整 合</vt:lpstr>
      <vt:lpstr>核心素养</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探究奥斯曼帝国如何深刻影响欧洲和亚洲历史的？</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探寻亚洲多彩文明 体味交流多元共生</vt:lpstr>
      <vt:lpstr>PowerPoint 演示文稿</vt:lpstr>
    </vt:vector>
  </TitlesOfParts>
  <Company>微软中国</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希腊先哲的精神觉醒</dc:title>
  <dc:creator>微软用户</dc:creator>
  <cp:lastModifiedBy>思睿齋主人</cp:lastModifiedBy>
  <cp:revision>491</cp:revision>
  <dcterms:created xsi:type="dcterms:W3CDTF">2012-10-01T00:50:00Z</dcterms:created>
  <dcterms:modified xsi:type="dcterms:W3CDTF">2020-04-05T14:02:44Z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2052-11.1.0.9584</vt:lpwstr>
  </property>
</Properties>
</file>