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bin" ContentType="application/vnd.openxmlformats-officedocument.presentationml.printerSettings"/>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20.4-->
<p:presentation xmlns:r="http://schemas.openxmlformats.org/officeDocument/2006/relationships" xmlns:a="http://schemas.openxmlformats.org/drawingml/2006/main" xmlns:p="http://schemas.openxmlformats.org/presentationml/2006/main" saveSubsetFonts="1">
  <p:sldMasterIdLst>
    <p:sldMasterId id="2147483648" r:id="rId1"/>
  </p:sldMasterIdLst>
  <p:notesMasterIdLst>
    <p:notesMasterId r:id="rId2"/>
  </p:notesMasterIdLst>
  <p:sldIdLst>
    <p:sldId id="256" r:id="rId3"/>
    <p:sldId id="257" r:id="rId4"/>
    <p:sldId id="258" r:id="rId5"/>
    <p:sldId id="260" r:id="rId6"/>
    <p:sldId id="261" r:id="rId7"/>
    <p:sldId id="265" r:id="rId8"/>
    <p:sldId id="264" r:id="rId9"/>
    <p:sldId id="266" r:id="rId10"/>
    <p:sldId id="267" r:id="rId11"/>
    <p:sldId id="273" r:id="rId12"/>
    <p:sldId id="276" r:id="rId13"/>
    <p:sldId id="270" r:id="rId14"/>
    <p:sldId id="271" r:id="rId15"/>
    <p:sldId id="297" r:id="rId16"/>
    <p:sldId id="293" r:id="rId17"/>
    <p:sldId id="288" r:id="rId18"/>
    <p:sldId id="284" r:id="rId19"/>
    <p:sldId id="286" r:id="rId20"/>
    <p:sldId id="296" r:id="rId21"/>
    <p:sldId id="295" r:id="rId22"/>
    <p:sldId id="299" r:id="rId23"/>
    <p:sldId id="303" r:id="rId24"/>
    <p:sldId id="287" r:id="rId25"/>
    <p:sldId id="300" r:id="rId26"/>
    <p:sldId id="282" r:id="rId27"/>
    <p:sldId id="301" r:id="rId28"/>
    <p:sldId id="289" r:id="rId29"/>
    <p:sldId id="298" r:id="rId30"/>
    <p:sldId id="302" r:id="rId31"/>
  </p:sldIdLst>
  <p:sldSz cx="9144000" cy="5143500" type="screen16x9"/>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fill>
          <a:solidFill>
            <a:schemeClr val="dk1">
              <a:tint val="40000"/>
            </a:schemeClr>
          </a:solidFill>
        </a:fill>
      </a:tcStyle>
    </a:band1H>
    <a:band1V>
      <a:tcStyle>
        <a:fill>
          <a:solidFill>
            <a:schemeClr val="dk1">
              <a:tint val="40000"/>
            </a:schemeClr>
          </a:solidFill>
        </a:fill>
      </a:tcStyle>
    </a:band1V>
    <a:lastCol>
      <a:tcTxStyle b="on"/>
    </a:lastCol>
    <a:firstCol>
      <a:tcTxStyle b="on"/>
    </a:firstCol>
    <a:lastRow>
      <a:tcTxStyle b="on"/>
      <a:tcStyle>
        <a:tcBdr>
          <a:top>
            <a:ln w="25400" cmpd="sng">
              <a:solidFill>
                <a:schemeClr val="dk1"/>
              </a:solidFill>
            </a:ln>
          </a:top>
        </a:tcBdr>
        <a:fill>
          <a:solidFill>
            <a:schemeClr val="dk1">
              <a:tint val="20000"/>
            </a:schemeClr>
          </a:solidFill>
        </a:fill>
      </a:tcStyle>
    </a:lastRow>
    <a:firstRow>
      <a:tcTxStyle b="on"/>
      <a:tcStyle>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125" d="100"/>
          <a:sy n="125" d="100"/>
        </p:scale>
        <p:origin x="-1168" y="-672"/>
      </p:cViewPr>
      <p:guideLst>
        <p:guide orient="horz" pos="1620"/>
        <p:guide pos="2880"/>
      </p:guideLst>
    </p:cSldViewPr>
  </p:slideViewPr>
  <p:notesTextViewPr>
    <p:cViewPr>
      <p:scale>
        <a:sx n="100" d="100"/>
        <a:sy n="100" d="100"/>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printerSettings" Target="printerSettings/printerSettings1.bin" /><Relationship Id="rId33" Type="http://schemas.openxmlformats.org/officeDocument/2006/relationships/tags" Target="tags/tag1.xml" /><Relationship Id="rId34" Type="http://schemas.openxmlformats.org/officeDocument/2006/relationships/presProps" Target="presProps.xml" /><Relationship Id="rId35" Type="http://schemas.openxmlformats.org/officeDocument/2006/relationships/viewProps" Target="viewProps.xml" /><Relationship Id="rId36" Type="http://schemas.openxmlformats.org/officeDocument/2006/relationships/theme" Target="theme/theme1.xml" /><Relationship Id="rId37" Type="http://schemas.openxmlformats.org/officeDocument/2006/relationships/tableStyles" Target="tableStyles.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A13A87C-AED4-430A-9B23-8A08EE0640C0}" type="datetimeFigureOut">
              <a:rPr lang="zh-CN" altLang="en-US" smtClean="0"/>
              <a:t>19-5-29</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2F1E350-3FDE-4FB0-9A4F-14D04C89E77F}" type="slidenum">
              <a:rPr lang="zh-CN" altLang="en-US" smtClean="0"/>
              <a:t>‹#›</a:t>
            </a:fld>
            <a:endParaRPr lang="zh-CN" altLang="en-US"/>
          </a:p>
        </p:txBody>
      </p:sp>
    </p:spTree>
    <p:extLst>
      <p:ext uri="{BB962C8B-B14F-4D97-AF65-F5344CB8AC3E}">
        <p14:creationId xmlns:p14="http://schemas.microsoft.com/office/powerpoint/2010/main" val="11423394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100354"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0035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zh-CN" smtClean="0"/>
              <a:t>10.8</a:t>
            </a:r>
            <a:r>
              <a:rPr lang="zh-CN" altLang="en-US" smtClean="0"/>
              <a:t>，高一</a:t>
            </a:r>
            <a:r>
              <a:rPr lang="en-US" altLang="zh-CN" smtClean="0"/>
              <a:t>2</a:t>
            </a:r>
            <a:r>
              <a:rPr lang="zh-CN" altLang="en-US" smtClean="0"/>
              <a:t>，已划完</a:t>
            </a:r>
            <a:r>
              <a:rPr lang="en-US" altLang="zh-CN" smtClean="0"/>
              <a:t>3</a:t>
            </a:r>
            <a:r>
              <a:rPr lang="zh-CN" altLang="en-US" smtClean="0"/>
              <a:t>课。</a:t>
            </a:r>
          </a:p>
        </p:txBody>
      </p:sp>
      <p:sp>
        <p:nvSpPr>
          <p:cNvPr id="10035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862EC638-9304-48DA-86D8-22E78E362900}" type="slidenum">
              <a:rPr lang="es-VE" altLang="zh-CN">
                <a:latin typeface="Calibri" panose="020f0502020204030204" pitchFamily="34" charset="0"/>
              </a:rPr>
              <a:pPr eaLnBrk="1" hangingPunct="1"/>
              <a:t>16</a:t>
            </a:fld>
            <a:endParaRPr lang="es-VE" altLang="zh-CN">
              <a:latin typeface="Calibri" panose="020f0502020204030204" pitchFamily="34" charset="0"/>
            </a:endParaRPr>
          </a:p>
        </p:txBody>
      </p:sp>
    </p:spTree>
    <p:extLst>
      <p:ext uri="{BB962C8B-B14F-4D97-AF65-F5344CB8AC3E}">
        <p14:creationId xmlns:p14="http://schemas.microsoft.com/office/powerpoint/2010/main" val="1309260936"/>
      </p:ext>
    </p:extLst>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32770" name="Rectangle 2"/>
          <p:cNvSpPr>
            <a:spLocks noGrp="1" noRot="1" noChangeAspect="1" noChangeArrowheads="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2771"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zh-CN" b="1" smtClean="0">
                <a:latin typeface="宋体" panose="02010600030101010101" pitchFamily="2" charset="-122"/>
              </a:rPr>
              <a:t>《</a:t>
            </a:r>
            <a:r>
              <a:rPr lang="zh-CN" altLang="en-US" b="1" smtClean="0">
                <a:latin typeface="宋体" panose="02010600030101010101" pitchFamily="2" charset="-122"/>
              </a:rPr>
              <a:t>春明梦余录</a:t>
            </a:r>
            <a:r>
              <a:rPr lang="en-US" altLang="zh-CN" b="1" smtClean="0">
                <a:latin typeface="宋体" panose="02010600030101010101" pitchFamily="2" charset="-122"/>
              </a:rPr>
              <a:t>》</a:t>
            </a:r>
            <a:r>
              <a:rPr lang="zh-CN" altLang="en-US" b="1" smtClean="0">
                <a:latin typeface="宋体" panose="02010600030101010101" pitchFamily="2" charset="-122"/>
              </a:rPr>
              <a:t>卷二五</a:t>
            </a:r>
            <a:r>
              <a:rPr lang="en-US" altLang="zh-CN" b="1" smtClean="0">
                <a:latin typeface="宋体" panose="02010600030101010101" pitchFamily="2" charset="-122"/>
              </a:rPr>
              <a:t>:“</a:t>
            </a:r>
            <a:r>
              <a:rPr lang="zh-CN" altLang="en-US" b="1" smtClean="0">
                <a:latin typeface="宋体" panose="02010600030101010101" pitchFamily="2" charset="-122"/>
              </a:rPr>
              <a:t>（</a:t>
            </a:r>
            <a:r>
              <a:rPr lang="en-US" altLang="zh-CN" b="1" smtClean="0">
                <a:latin typeface="宋体" panose="02010600030101010101" pitchFamily="2" charset="-122"/>
              </a:rPr>
              <a:t>1384</a:t>
            </a:r>
            <a:r>
              <a:rPr lang="zh-CN" altLang="en-US" b="1" smtClean="0">
                <a:latin typeface="宋体" panose="02010600030101010101" pitchFamily="2" charset="-122"/>
              </a:rPr>
              <a:t>年）八日之间，内外诸司奏札凡一千六百六十，记三千二百九十一事”。“朕代天理物，日总万机，岂能一一周遍</a:t>
            </a:r>
            <a:r>
              <a:rPr lang="en-US" altLang="zh-CN" b="1" smtClean="0">
                <a:latin typeface="宋体" panose="02010600030101010101" pitchFamily="2" charset="-122"/>
              </a:rPr>
              <a:t>!”</a:t>
            </a:r>
            <a:endParaRPr lang="en-US" altLang="zh-CN" sz="1000" b="1" smtClean="0">
              <a:solidFill>
                <a:schemeClr val="tx2"/>
              </a:solidFill>
              <a:latin typeface="楷体_GB2312" pitchFamily="49" charset="-122"/>
              <a:ea typeface="楷体_GB2312" pitchFamily="49" charset="-122"/>
            </a:endParaRPr>
          </a:p>
          <a:p>
            <a:endParaRPr lang="zh-CN" altLang="en-US" b="1" smtClean="0">
              <a:latin typeface="宋体" pitchFamily="2" charset="-122"/>
            </a:endParaRPr>
          </a:p>
        </p:txBody>
      </p:sp>
    </p:spTree>
    <p:extLst>
      <p:ext uri="{BB962C8B-B14F-4D97-AF65-F5344CB8AC3E}">
        <p14:creationId xmlns:p14="http://schemas.microsoft.com/office/powerpoint/2010/main" val="2686197532"/>
      </p:ext>
    </p:extLst>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1597819"/>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19-5-29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19-5-29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19-5-29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19-5-29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19-5-29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19-5-29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19-5-29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19-5-29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19-5-29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19-5-29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19-5-29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Only">
  <p:cSld name="内容">
    <p:spTree>
      <p:nvGrpSpPr>
        <p:cNvPr id="1" name=""/>
        <p:cNvGrpSpPr/>
        <p:nvPr/>
      </p:nvGrpSpPr>
      <p:grpSpPr>
        <a:xfrm>
          <a:off x="0" y="0"/>
          <a:ext cx="0" cy="0"/>
        </a:xfrm>
      </p:grpSpPr>
      <p:sp>
        <p:nvSpPr>
          <p:cNvPr id="2" name="内容占位符 1"/>
          <p:cNvSpPr>
            <a:spLocks noGrp="1"/>
          </p:cNvSpPr>
          <p:nvPr>
            <p:ph/>
          </p:nvPr>
        </p:nvSpPr>
        <p:spPr>
          <a:xfrm>
            <a:off x="457200" y="205979"/>
            <a:ext cx="8229600" cy="438864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a:xfrm>
            <a:off x="457200" y="4683919"/>
            <a:ext cx="2133600" cy="357188"/>
          </a:xfrm>
        </p:spPr>
        <p:txBody>
          <a:bodyPr/>
          <a:lstStyle>
            <a:lvl1pPr>
              <a:defRPr/>
            </a:lvl1pPr>
          </a:lstStyle>
          <a:p>
            <a:pPr>
              <a:defRPr/>
            </a:pPr>
            <a:endParaRPr lang="en-US" altLang="zh-CN"/>
          </a:p>
        </p:txBody>
      </p:sp>
      <p:sp>
        <p:nvSpPr>
          <p:cNvPr id="4" name="页脚占位符 3"/>
          <p:cNvSpPr>
            <a:spLocks noGrp="1"/>
          </p:cNvSpPr>
          <p:nvPr>
            <p:ph type="ftr" sz="quarter" idx="11"/>
          </p:nvPr>
        </p:nvSpPr>
        <p:spPr>
          <a:xfrm>
            <a:off x="3124200" y="4683919"/>
            <a:ext cx="2895600" cy="357188"/>
          </a:xfrm>
        </p:spPr>
        <p:txBody>
          <a:bodyPr/>
          <a:lstStyle>
            <a:lvl1pPr>
              <a:defRPr/>
            </a:lvl1pPr>
          </a:lstStyle>
          <a:p>
            <a:pPr>
              <a:defRPr/>
            </a:pPr>
            <a:endParaRPr lang="en-US" altLang="zh-CN"/>
          </a:p>
        </p:txBody>
      </p:sp>
      <p:sp>
        <p:nvSpPr>
          <p:cNvPr id="5" name="灯片编号占位符 4"/>
          <p:cNvSpPr>
            <a:spLocks noGrp="1"/>
          </p:cNvSpPr>
          <p:nvPr>
            <p:ph type="sldNum" sz="quarter" idx="12"/>
          </p:nvPr>
        </p:nvSpPr>
        <p:spPr>
          <a:xfrm>
            <a:off x="6553200" y="4683919"/>
            <a:ext cx="2133600" cy="357188"/>
          </a:xfrm>
        </p:spPr>
        <p:txBody>
          <a:bodyPr/>
          <a:lstStyle>
            <a:lvl1pPr>
              <a:defRPr smtClean="0"/>
            </a:lvl1pPr>
          </a:lstStyle>
          <a:p>
            <a:pPr>
              <a:defRPr/>
            </a:pPr>
            <a:fld id="{5CBFC43B-0DBD-401B-BEF5-7261499E22ED}" type="slidenum">
              <a:rPr lang="en-US" altLang="zh-CN"/>
              <a:pPr>
                <a:defRPr/>
              </a:pPr>
              <a:t>‹#›</a:t>
            </a:fld>
            <a:endParaRPr lang="en-US" altLang="zh-CN"/>
          </a:p>
        </p:txBody>
      </p:sp>
    </p:spTree>
    <p:extLst>
      <p:ext uri="{BB962C8B-B14F-4D97-AF65-F5344CB8AC3E}">
        <p14:creationId xmlns:p14="http://schemas.microsoft.com/office/powerpoint/2010/main" val="3595438943"/>
      </p:ext>
    </p:extLst>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001B50"/>
        </a:solidFill>
        <a:effectLst/>
      </p:bgPr>
    </p:bg>
    <p:spTree>
      <p:nvGrpSpPr>
        <p:cNvPr id="1" name=""/>
        <p:cNvGrpSpPr/>
        <p:nvPr/>
      </p:nvGrpSpPr>
      <p:grpSpPr>
        <a:xfrm>
          <a:off x="0" y="0"/>
          <a: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19-5-29</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slide" Target="slide4.xml" TargetMode="Internal" /><Relationship Id="rId3" Type="http://schemas.openxmlformats.org/officeDocument/2006/relationships/slide" Target="slide5.xml" TargetMode="Internal" /><Relationship Id="rId4" Type="http://schemas.openxmlformats.org/officeDocument/2006/relationships/slide" Target="slide6.xml" TargetMode="Internal" /><Relationship Id="rId5" Type="http://schemas.openxmlformats.org/officeDocument/2006/relationships/slide" Target="slide9.xml" TargetMode="Internal" /><Relationship Id="rId6" Type="http://schemas.openxmlformats.org/officeDocument/2006/relationships/slide" Target="slide10.xml" TargetMode="Internal" /><Relationship Id="rId7" Type="http://schemas.openxmlformats.org/officeDocument/2006/relationships/slide" Target="slide11.xml" TargetMode="Internal" /><Relationship Id="rId8" Type="http://schemas.openxmlformats.org/officeDocument/2006/relationships/slide" Target="slide13.xml" TargetMode="Interna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slide" Target="slide15.xml" TargetMode="Internal" /><Relationship Id="rId3" Type="http://schemas.openxmlformats.org/officeDocument/2006/relationships/slide" Target="slide23.xml" TargetMode="Interna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png" /><Relationship Id="rId3" Type="http://schemas.openxmlformats.org/officeDocument/2006/relationships/slide" Target="slide2.xml" TargetMode="Interna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jpeg" /><Relationship Id="rId3" Type="http://schemas.openxmlformats.org/officeDocument/2006/relationships/image" Target="../media/image1.png" /><Relationship Id="rId4" Type="http://schemas.openxmlformats.org/officeDocument/2006/relationships/slide" Target="slide2.xml" TargetMode="Interna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jpe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png" /><Relationship Id="rId3" Type="http://schemas.openxmlformats.org/officeDocument/2006/relationships/slide" Target="slide2.xml" TargetMode="Interna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png" /><Relationship Id="rId3" Type="http://schemas.openxmlformats.org/officeDocument/2006/relationships/slide" Target="slide2.xml" TargetMode="Interna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png" /><Relationship Id="rId3" Type="http://schemas.openxmlformats.org/officeDocument/2006/relationships/slide" Target="slide2.xml" TargetMode="Interna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5.jpeg" /><Relationship Id="rId3" Type="http://schemas.openxmlformats.org/officeDocument/2006/relationships/image" Target="../media/image1.png" /><Relationship Id="rId4" Type="http://schemas.openxmlformats.org/officeDocument/2006/relationships/slide" Target="slide2.xml" TargetMode="Interna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6.jpe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 Id="rId3" Type="http://schemas.openxmlformats.org/officeDocument/2006/relationships/slide" Target="slide2.xml" TargetMode="Interna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notesSlide" Target="../notesSlides/notesSlide1.xml" /><Relationship Id="rId3" Type="http://schemas.openxmlformats.org/officeDocument/2006/relationships/image" Target="../media/image7.jpe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8.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png" /><Relationship Id="rId3" Type="http://schemas.openxmlformats.org/officeDocument/2006/relationships/slide" Target="slide2.xml" TargetMode="Interna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9.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a:xfrm>
            <a:off x="685800" y="1597819"/>
            <a:ext cx="7918648" cy="1102519"/>
          </a:xfrm>
        </p:spPr>
        <p:txBody>
          <a:bodyPr>
            <a:normAutofit fontScale="90000"/>
          </a:bodyPr>
          <a:lstStyle/>
          <a:p>
            <a:r>
              <a:rPr lang="zh-CN" altLang="en-US" sz="3600" smtClean="0">
                <a:solidFill>
                  <a:schemeClr val="bg1"/>
                </a:solidFill>
                <a:latin typeface="方正粗雅宋_GBK" pitchFamily="2" charset="-122"/>
                <a:ea typeface="方正粗雅宋_GBK" pitchFamily="2" charset="-122"/>
              </a:rPr>
              <a:t>第</a:t>
            </a:r>
            <a:r>
              <a:rPr lang="en-US" altLang="zh-CN" sz="3600" smtClean="0">
                <a:solidFill>
                  <a:schemeClr val="bg1"/>
                </a:solidFill>
                <a:latin typeface="方正粗雅宋_GBK" pitchFamily="2" charset="-122"/>
                <a:ea typeface="方正粗雅宋_GBK" pitchFamily="2" charset="-122"/>
              </a:rPr>
              <a:t>1</a:t>
            </a:r>
            <a:r>
              <a:rPr lang="zh-CN" altLang="en-US" sz="3600" smtClean="0">
                <a:solidFill>
                  <a:schemeClr val="bg1"/>
                </a:solidFill>
                <a:latin typeface="方正粗雅宋_GBK" pitchFamily="2" charset="-122"/>
                <a:ea typeface="方正粗雅宋_GBK" pitchFamily="2" charset="-122"/>
              </a:rPr>
              <a:t>课</a:t>
            </a:r>
            <a:br>
              <a:rPr lang="en-US" altLang="zh-CN" sz="3600" smtClean="0">
                <a:solidFill>
                  <a:schemeClr val="bg1"/>
                </a:solidFill>
                <a:latin typeface="方正粗雅宋_GBK" pitchFamily="2" charset="-122"/>
                <a:ea typeface="方正粗雅宋_GBK" pitchFamily="2" charset="-122"/>
              </a:rPr>
            </a:br>
            <a:r>
              <a:rPr lang="zh-CN" altLang="en-US" sz="3600" smtClean="0">
                <a:solidFill>
                  <a:schemeClr val="bg1"/>
                </a:solidFill>
                <a:latin typeface="方正粗雅宋_GBK" pitchFamily="2" charset="-122"/>
                <a:ea typeface="方正粗雅宋_GBK" pitchFamily="2" charset="-122"/>
              </a:rPr>
              <a:t>中国古代政治体制的形成与发展</a:t>
            </a:r>
            <a:endParaRPr lang="zh-CN" altLang="en-US" sz="3600">
              <a:solidFill>
                <a:schemeClr val="bg1"/>
              </a:solidFill>
              <a:latin typeface="方正粗雅宋_GBK" pitchFamily="2" charset="-122"/>
              <a:ea typeface="方正粗雅宋_GBK" pitchFamily="2" charset="-122"/>
            </a:endParaRPr>
          </a:p>
        </p:txBody>
      </p:sp>
    </p:spTree>
    <p:extLst>
      <p:ext uri="{BB962C8B-B14F-4D97-AF65-F5344CB8AC3E}">
        <p14:creationId xmlns:p14="http://schemas.microsoft.com/office/powerpoint/2010/main" val="3151288359"/>
      </p:ext>
    </p:extLst>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467544" y="0"/>
            <a:ext cx="8229600" cy="627534"/>
          </a:xfrm>
        </p:spPr>
        <p:txBody>
          <a:bodyPr>
            <a:normAutofit/>
          </a:bodyPr>
          <a:lstStyle/>
          <a:p>
            <a:r>
              <a:rPr lang="zh-CN" altLang="en-US" sz="3200" smtClean="0">
                <a:solidFill>
                  <a:schemeClr val="bg1"/>
                </a:solidFill>
                <a:latin typeface="方正粗雅宋_GBK" pitchFamily="2" charset="-122"/>
                <a:ea typeface="方正粗雅宋_GBK" pitchFamily="2" charset="-122"/>
              </a:rPr>
              <a:t>中国古代政治体制的形成与发展</a:t>
            </a:r>
            <a:endParaRPr lang="zh-CN" altLang="en-US" sz="3200">
              <a:solidFill>
                <a:schemeClr val="bg1"/>
              </a:solidFill>
              <a:latin typeface="方正粗雅宋_GBK" pitchFamily="2" charset="-122"/>
              <a:ea typeface="方正粗雅宋_GBK" pitchFamily="2" charset="-122"/>
            </a:endParaRPr>
          </a:p>
        </p:txBody>
      </p:sp>
      <p:sp>
        <p:nvSpPr>
          <p:cNvPr id="3" name="内容占位符 2"/>
          <p:cNvSpPr>
            <a:spLocks noGrp="1"/>
          </p:cNvSpPr>
          <p:nvPr>
            <p:ph idx="1"/>
          </p:nvPr>
        </p:nvSpPr>
        <p:spPr>
          <a:xfrm>
            <a:off x="467544" y="573529"/>
            <a:ext cx="8229600" cy="3394472"/>
          </a:xfrm>
        </p:spPr>
        <p:txBody>
          <a:bodyPr>
            <a:noAutofit/>
          </a:bodyPr>
          <a:lstStyle/>
          <a:p>
            <a:r>
              <a:rPr lang="zh-CN" altLang="en-US" sz="2200" smtClean="0">
                <a:solidFill>
                  <a:schemeClr val="bg1"/>
                </a:solidFill>
                <a:latin typeface="方正粗雅宋_GBK" pitchFamily="2" charset="-122"/>
                <a:ea typeface="方正粗雅宋_GBK" pitchFamily="2" charset="-122"/>
              </a:rPr>
              <a:t>一、先秦时期的政治体制</a:t>
            </a:r>
            <a:endParaRPr lang="en-US" altLang="zh-CN" sz="2200" smtClean="0">
              <a:solidFill>
                <a:schemeClr val="bg1"/>
              </a:solidFill>
              <a:latin typeface="方正粗雅宋_GBK" pitchFamily="2" charset="-122"/>
              <a:ea typeface="方正粗雅宋_GBK" pitchFamily="2" charset="-122"/>
            </a:endParaRPr>
          </a:p>
          <a:p>
            <a:pPr marL="0" indent="0">
              <a:buNone/>
            </a:pPr>
            <a:r>
              <a:rPr lang="en-US" altLang="zh-CN" sz="2200" smtClean="0">
                <a:solidFill>
                  <a:schemeClr val="bg1"/>
                </a:solidFill>
                <a:latin typeface="方正粗雅宋_GBK" pitchFamily="2" charset="-122"/>
                <a:ea typeface="方正粗雅宋_GBK" pitchFamily="2" charset="-122"/>
              </a:rPr>
              <a:t>    1.</a:t>
            </a:r>
            <a:r>
              <a:rPr lang="zh-CN" altLang="en-US" sz="2200" smtClean="0">
                <a:solidFill>
                  <a:schemeClr val="bg1"/>
                </a:solidFill>
                <a:latin typeface="方正粗雅宋_GBK" pitchFamily="2" charset="-122"/>
                <a:ea typeface="方正粗雅宋_GBK" pitchFamily="2" charset="-122"/>
              </a:rPr>
              <a:t>夏朝的国家形态</a:t>
            </a:r>
            <a:r>
              <a:rPr lang="zh-CN" altLang="en-US" sz="2400" smtClean="0">
                <a:solidFill>
                  <a:schemeClr val="bg1"/>
                </a:solidFill>
                <a:latin typeface="方正粗雅宋_GBK" pitchFamily="2" charset="-122"/>
                <a:ea typeface="方正粗雅宋_GBK" pitchFamily="2" charset="-122"/>
                <a:sym typeface="Wingdings" pitchFamily="2" charset="2"/>
                <a:hlinkClick r:id="rId2" action="ppaction://hlinksldjump"/>
              </a:rPr>
              <a:t></a:t>
            </a:r>
            <a:endParaRPr lang="en-US" altLang="zh-CN" sz="2200" smtClean="0">
              <a:solidFill>
                <a:schemeClr val="bg1"/>
              </a:solidFill>
              <a:latin typeface="方正粗雅宋_GBK" pitchFamily="2" charset="-122"/>
              <a:ea typeface="方正粗雅宋_GBK" pitchFamily="2" charset="-122"/>
            </a:endParaRPr>
          </a:p>
          <a:p>
            <a:pPr marL="0" indent="0">
              <a:buNone/>
            </a:pPr>
            <a:r>
              <a:rPr lang="en-US" altLang="zh-CN" sz="2200" smtClean="0">
                <a:solidFill>
                  <a:schemeClr val="bg1"/>
                </a:solidFill>
                <a:latin typeface="方正粗雅宋_GBK" pitchFamily="2" charset="-122"/>
                <a:ea typeface="方正粗雅宋_GBK" pitchFamily="2" charset="-122"/>
              </a:rPr>
              <a:t>    2.</a:t>
            </a:r>
            <a:r>
              <a:rPr lang="zh-CN" altLang="en-US" sz="2200" smtClean="0">
                <a:solidFill>
                  <a:schemeClr val="bg1"/>
                </a:solidFill>
                <a:latin typeface="方正粗雅宋_GBK" pitchFamily="2" charset="-122"/>
                <a:ea typeface="方正粗雅宋_GBK" pitchFamily="2" charset="-122"/>
              </a:rPr>
              <a:t>商朝的内外服制度</a:t>
            </a:r>
            <a:r>
              <a:rPr lang="zh-CN" altLang="en-US" sz="2000">
                <a:solidFill>
                  <a:schemeClr val="bg1"/>
                </a:solidFill>
                <a:latin typeface="方正粗雅宋_GBK" pitchFamily="2" charset="-122"/>
                <a:ea typeface="方正粗雅宋_GBK" pitchFamily="2" charset="-122"/>
                <a:sym typeface="Wingdings" pitchFamily="2" charset="2"/>
                <a:hlinkClick r:id="rId3" action="ppaction://hlinksldjump"/>
              </a:rPr>
              <a:t></a:t>
            </a:r>
            <a:endParaRPr lang="en-US" altLang="zh-CN" sz="2200" smtClean="0">
              <a:solidFill>
                <a:schemeClr val="bg1"/>
              </a:solidFill>
              <a:latin typeface="方正粗雅宋_GBK" pitchFamily="2" charset="-122"/>
              <a:ea typeface="方正粗雅宋_GBK" pitchFamily="2" charset="-122"/>
            </a:endParaRPr>
          </a:p>
          <a:p>
            <a:pPr marL="0" indent="0">
              <a:buNone/>
            </a:pPr>
            <a:r>
              <a:rPr lang="en-US" altLang="zh-CN" sz="2200">
                <a:solidFill>
                  <a:schemeClr val="bg1"/>
                </a:solidFill>
                <a:latin typeface="方正粗雅宋_GBK" pitchFamily="2" charset="-122"/>
                <a:ea typeface="方正粗雅宋_GBK" pitchFamily="2" charset="-122"/>
              </a:rPr>
              <a:t> </a:t>
            </a:r>
            <a:r>
              <a:rPr lang="en-US" altLang="zh-CN" sz="2200" smtClean="0">
                <a:solidFill>
                  <a:schemeClr val="bg1"/>
                </a:solidFill>
                <a:latin typeface="方正粗雅宋_GBK" pitchFamily="2" charset="-122"/>
                <a:ea typeface="方正粗雅宋_GBK" pitchFamily="2" charset="-122"/>
              </a:rPr>
              <a:t>   3.</a:t>
            </a:r>
            <a:r>
              <a:rPr lang="zh-CN" altLang="en-US" sz="2200" smtClean="0">
                <a:solidFill>
                  <a:schemeClr val="bg1"/>
                </a:solidFill>
                <a:latin typeface="方正粗雅宋_GBK" pitchFamily="2" charset="-122"/>
                <a:ea typeface="方正粗雅宋_GBK" pitchFamily="2" charset="-122"/>
              </a:rPr>
              <a:t>西周的贵族等级分封制</a:t>
            </a:r>
            <a:r>
              <a:rPr lang="zh-CN" altLang="en-US" sz="2000">
                <a:solidFill>
                  <a:schemeClr val="bg1"/>
                </a:solidFill>
                <a:latin typeface="方正粗雅宋_GBK" pitchFamily="2" charset="-122"/>
                <a:ea typeface="方正粗雅宋_GBK" pitchFamily="2" charset="-122"/>
                <a:sym typeface="Wingdings" pitchFamily="2" charset="2"/>
                <a:hlinkClick r:id="rId4" action="ppaction://hlinksldjump"/>
              </a:rPr>
              <a:t></a:t>
            </a:r>
            <a:endParaRPr lang="en-US" altLang="zh-CN" sz="2200" smtClean="0">
              <a:solidFill>
                <a:srgbClr val="FFFF00"/>
              </a:solidFill>
              <a:latin typeface="方正粗雅宋_GBK" pitchFamily="2" charset="-122"/>
              <a:ea typeface="方正粗雅宋_GBK" pitchFamily="2" charset="-122"/>
            </a:endParaRPr>
          </a:p>
          <a:p>
            <a:pPr marL="0" indent="0">
              <a:buNone/>
            </a:pPr>
            <a:r>
              <a:rPr lang="en-US" altLang="zh-CN" sz="2200" smtClean="0">
                <a:solidFill>
                  <a:schemeClr val="bg1"/>
                </a:solidFill>
                <a:latin typeface="方正粗雅宋_GBK" pitchFamily="2" charset="-122"/>
                <a:ea typeface="方正粗雅宋_GBK" pitchFamily="2" charset="-122"/>
              </a:rPr>
              <a:t>    4.</a:t>
            </a:r>
            <a:r>
              <a:rPr lang="zh-CN" altLang="en-US" sz="2200" smtClean="0">
                <a:solidFill>
                  <a:schemeClr val="bg1"/>
                </a:solidFill>
                <a:latin typeface="方正粗雅宋_GBK" pitchFamily="2" charset="-122"/>
                <a:ea typeface="方正粗雅宋_GBK" pitchFamily="2" charset="-122"/>
              </a:rPr>
              <a:t>早期国家制度的特征</a:t>
            </a:r>
            <a:r>
              <a:rPr lang="zh-CN" altLang="en-US" sz="2000">
                <a:solidFill>
                  <a:schemeClr val="bg1"/>
                </a:solidFill>
                <a:latin typeface="方正粗雅宋_GBK" pitchFamily="2" charset="-122"/>
                <a:ea typeface="方正粗雅宋_GBK" pitchFamily="2" charset="-122"/>
                <a:sym typeface="Wingdings" pitchFamily="2" charset="2"/>
                <a:hlinkClick r:id="rId5" action="ppaction://hlinksldjump"/>
              </a:rPr>
              <a:t></a:t>
            </a:r>
            <a:endParaRPr lang="en-US" altLang="zh-CN" sz="2200" smtClean="0">
              <a:solidFill>
                <a:schemeClr val="bg1"/>
              </a:solidFill>
              <a:latin typeface="方正粗雅宋_GBK" pitchFamily="2" charset="-122"/>
              <a:ea typeface="方正粗雅宋_GBK" pitchFamily="2" charset="-122"/>
            </a:endParaRPr>
          </a:p>
          <a:p>
            <a:r>
              <a:rPr lang="zh-CN" altLang="en-US" sz="2200" smtClean="0">
                <a:solidFill>
                  <a:schemeClr val="bg1"/>
                </a:solidFill>
                <a:latin typeface="方正粗雅宋_GBK" pitchFamily="2" charset="-122"/>
                <a:ea typeface="方正粗雅宋_GBK" pitchFamily="2" charset="-122"/>
              </a:rPr>
              <a:t>二、秦朝君主专制中央集权的确立</a:t>
            </a:r>
            <a:endParaRPr lang="en-US" altLang="zh-CN" sz="2200" smtClean="0">
              <a:solidFill>
                <a:schemeClr val="bg1"/>
              </a:solidFill>
              <a:latin typeface="方正粗雅宋_GBK" pitchFamily="2" charset="-122"/>
              <a:ea typeface="方正粗雅宋_GBK" pitchFamily="2" charset="-122"/>
            </a:endParaRPr>
          </a:p>
          <a:p>
            <a:pPr marL="0" indent="0">
              <a:buNone/>
            </a:pPr>
            <a:r>
              <a:rPr lang="en-US" altLang="zh-CN" sz="2200">
                <a:solidFill>
                  <a:schemeClr val="bg1"/>
                </a:solidFill>
                <a:latin typeface="方正粗雅宋_GBK" pitchFamily="2" charset="-122"/>
                <a:ea typeface="方正粗雅宋_GBK" pitchFamily="2" charset="-122"/>
              </a:rPr>
              <a:t> </a:t>
            </a:r>
            <a:r>
              <a:rPr lang="en-US" altLang="zh-CN" sz="2200" smtClean="0">
                <a:solidFill>
                  <a:schemeClr val="bg1"/>
                </a:solidFill>
                <a:latin typeface="方正粗雅宋_GBK" pitchFamily="2" charset="-122"/>
                <a:ea typeface="方正粗雅宋_GBK" pitchFamily="2" charset="-122"/>
              </a:rPr>
              <a:t>   1.</a:t>
            </a:r>
            <a:r>
              <a:rPr lang="zh-CN" altLang="en-US" sz="2200" smtClean="0">
                <a:solidFill>
                  <a:schemeClr val="bg1"/>
                </a:solidFill>
                <a:latin typeface="方正粗雅宋_GBK" pitchFamily="2" charset="-122"/>
                <a:ea typeface="方正粗雅宋_GBK" pitchFamily="2" charset="-122"/>
              </a:rPr>
              <a:t>春秋战国时期贵族等级分封制的解体</a:t>
            </a:r>
            <a:r>
              <a:rPr lang="zh-CN" altLang="en-US" sz="2000">
                <a:solidFill>
                  <a:schemeClr val="bg1"/>
                </a:solidFill>
                <a:latin typeface="方正粗雅宋_GBK" pitchFamily="2" charset="-122"/>
                <a:ea typeface="方正粗雅宋_GBK" pitchFamily="2" charset="-122"/>
                <a:sym typeface="Wingdings" pitchFamily="2" charset="2"/>
                <a:hlinkClick r:id="rId6" action="ppaction://hlinksldjump"/>
              </a:rPr>
              <a:t></a:t>
            </a:r>
            <a:endParaRPr lang="en-US" altLang="zh-CN" sz="2200" smtClean="0">
              <a:solidFill>
                <a:schemeClr val="bg1"/>
              </a:solidFill>
              <a:latin typeface="方正粗雅宋_GBK" pitchFamily="2" charset="-122"/>
              <a:ea typeface="方正粗雅宋_GBK" pitchFamily="2" charset="-122"/>
            </a:endParaRPr>
          </a:p>
          <a:p>
            <a:pPr marL="0" indent="0">
              <a:buNone/>
            </a:pPr>
            <a:r>
              <a:rPr lang="en-US" altLang="zh-CN" sz="2200">
                <a:solidFill>
                  <a:schemeClr val="bg1"/>
                </a:solidFill>
                <a:latin typeface="方正粗雅宋_GBK" pitchFamily="2" charset="-122"/>
                <a:ea typeface="方正粗雅宋_GBK" pitchFamily="2" charset="-122"/>
              </a:rPr>
              <a:t> </a:t>
            </a:r>
            <a:r>
              <a:rPr lang="en-US" altLang="zh-CN" sz="2200" smtClean="0">
                <a:solidFill>
                  <a:schemeClr val="bg1"/>
                </a:solidFill>
                <a:latin typeface="方正粗雅宋_GBK" pitchFamily="2" charset="-122"/>
                <a:ea typeface="方正粗雅宋_GBK" pitchFamily="2" charset="-122"/>
              </a:rPr>
              <a:t>   2.</a:t>
            </a:r>
            <a:r>
              <a:rPr lang="zh-CN" altLang="en-US" sz="2200" smtClean="0">
                <a:solidFill>
                  <a:schemeClr val="bg1"/>
                </a:solidFill>
                <a:latin typeface="方正粗雅宋_GBK" pitchFamily="2" charset="-122"/>
                <a:ea typeface="方正粗雅宋_GBK" pitchFamily="2" charset="-122"/>
              </a:rPr>
              <a:t>秦朝的政治体制</a:t>
            </a:r>
            <a:endParaRPr lang="en-US" altLang="zh-CN" sz="2200" smtClean="0">
              <a:solidFill>
                <a:schemeClr val="bg1"/>
              </a:solidFill>
              <a:latin typeface="方正粗雅宋_GBK" pitchFamily="2" charset="-122"/>
              <a:ea typeface="方正粗雅宋_GBK" pitchFamily="2" charset="-122"/>
            </a:endParaRPr>
          </a:p>
          <a:p>
            <a:pPr marL="0" indent="0">
              <a:buNone/>
            </a:pPr>
            <a:r>
              <a:rPr lang="en-US" altLang="zh-CN" sz="2200">
                <a:solidFill>
                  <a:schemeClr val="bg1"/>
                </a:solidFill>
                <a:latin typeface="楷体" pitchFamily="49" charset="-122"/>
                <a:ea typeface="楷体" pitchFamily="49" charset="-122"/>
              </a:rPr>
              <a:t> </a:t>
            </a:r>
            <a:r>
              <a:rPr lang="en-US" altLang="zh-CN" sz="2200" smtClean="0">
                <a:solidFill>
                  <a:schemeClr val="bg1"/>
                </a:solidFill>
                <a:latin typeface="楷体" pitchFamily="49" charset="-122"/>
                <a:ea typeface="楷体" pitchFamily="49" charset="-122"/>
              </a:rPr>
              <a:t>     ①</a:t>
            </a:r>
            <a:r>
              <a:rPr lang="zh-CN" altLang="en-US" sz="2200" smtClean="0">
                <a:solidFill>
                  <a:schemeClr val="bg1"/>
                </a:solidFill>
                <a:latin typeface="楷体" pitchFamily="49" charset="-122"/>
                <a:ea typeface="楷体" pitchFamily="49" charset="-122"/>
              </a:rPr>
              <a:t>君主专制中央集权制度的确立</a:t>
            </a:r>
            <a:r>
              <a:rPr lang="zh-CN" altLang="en-US" sz="2000">
                <a:solidFill>
                  <a:schemeClr val="bg1"/>
                </a:solidFill>
                <a:latin typeface="方正粗雅宋_GBK" pitchFamily="2" charset="-122"/>
                <a:ea typeface="方正粗雅宋_GBK" pitchFamily="2" charset="-122"/>
                <a:sym typeface="Wingdings" pitchFamily="2" charset="2"/>
                <a:hlinkClick r:id="rId7" action="ppaction://hlinksldjump"/>
              </a:rPr>
              <a:t></a:t>
            </a:r>
            <a:endParaRPr lang="en-US" altLang="zh-CN" sz="2200" smtClean="0">
              <a:solidFill>
                <a:schemeClr val="bg1"/>
              </a:solidFill>
              <a:latin typeface="楷体" pitchFamily="49" charset="-122"/>
              <a:ea typeface="楷体" pitchFamily="49" charset="-122"/>
            </a:endParaRPr>
          </a:p>
          <a:p>
            <a:pPr marL="0" indent="0">
              <a:buNone/>
            </a:pPr>
            <a:r>
              <a:rPr lang="en-US" altLang="zh-CN" sz="2200">
                <a:solidFill>
                  <a:schemeClr val="bg1"/>
                </a:solidFill>
                <a:latin typeface="楷体" pitchFamily="49" charset="-122"/>
                <a:ea typeface="楷体" pitchFamily="49" charset="-122"/>
              </a:rPr>
              <a:t> </a:t>
            </a:r>
            <a:r>
              <a:rPr lang="en-US" altLang="zh-CN" sz="2200" smtClean="0">
                <a:solidFill>
                  <a:schemeClr val="bg1"/>
                </a:solidFill>
                <a:latin typeface="楷体" pitchFamily="49" charset="-122"/>
                <a:ea typeface="楷体" pitchFamily="49" charset="-122"/>
              </a:rPr>
              <a:t>     ②</a:t>
            </a:r>
            <a:r>
              <a:rPr lang="zh-CN" altLang="en-US" sz="2400">
                <a:solidFill>
                  <a:schemeClr val="bg1"/>
                </a:solidFill>
                <a:latin typeface="楷体" pitchFamily="49" charset="-122"/>
                <a:ea typeface="楷体" pitchFamily="49" charset="-122"/>
              </a:rPr>
              <a:t>文书行政管理</a:t>
            </a:r>
            <a:r>
              <a:rPr lang="zh-CN" altLang="en-US" sz="2400" smtClean="0">
                <a:solidFill>
                  <a:schemeClr val="bg1"/>
                </a:solidFill>
                <a:latin typeface="楷体" pitchFamily="49" charset="-122"/>
                <a:ea typeface="楷体" pitchFamily="49" charset="-122"/>
              </a:rPr>
              <a:t>制度</a:t>
            </a:r>
            <a:r>
              <a:rPr lang="zh-CN" altLang="en-US" sz="2400">
                <a:solidFill>
                  <a:schemeClr val="bg1"/>
                </a:solidFill>
                <a:latin typeface="方正粗雅宋_GBK" pitchFamily="2" charset="-122"/>
                <a:ea typeface="方正粗雅宋_GBK" pitchFamily="2" charset="-122"/>
                <a:sym typeface="Wingdings" pitchFamily="2" charset="2"/>
                <a:hlinkClick r:id="rId8" action="ppaction://hlinksldjump"/>
              </a:rPr>
              <a:t></a:t>
            </a:r>
            <a:endParaRPr lang="en-US" altLang="zh-CN" sz="2400">
              <a:solidFill>
                <a:srgbClr val="FFFF00"/>
              </a:solidFill>
              <a:latin typeface="楷体" pitchFamily="49" charset="-122"/>
              <a:ea typeface="楷体" pitchFamily="49" charset="-122"/>
            </a:endParaRPr>
          </a:p>
          <a:p>
            <a:pPr marL="0" indent="0">
              <a:buNone/>
            </a:pPr>
            <a:endParaRPr lang="en-US" altLang="zh-CN" sz="2200" smtClean="0">
              <a:solidFill>
                <a:schemeClr val="bg1"/>
              </a:solidFill>
              <a:latin typeface="楷体" pitchFamily="49" charset="-122"/>
              <a:ea typeface="楷体" pitchFamily="49" charset="-122"/>
            </a:endParaRPr>
          </a:p>
          <a:p>
            <a:pPr marL="0" indent="0">
              <a:buNone/>
            </a:pPr>
            <a:r>
              <a:rPr lang="en-US" altLang="zh-CN" sz="2200" smtClean="0">
                <a:solidFill>
                  <a:schemeClr val="bg1"/>
                </a:solidFill>
                <a:latin typeface="楷体" pitchFamily="49" charset="-122"/>
                <a:ea typeface="楷体" pitchFamily="49" charset="-122"/>
              </a:rPr>
              <a:t>      </a:t>
            </a:r>
          </a:p>
          <a:p>
            <a:pPr marL="0" indent="0">
              <a:buNone/>
            </a:pPr>
            <a:r>
              <a:rPr lang="en-US" altLang="zh-CN" sz="2200" smtClean="0">
                <a:solidFill>
                  <a:srgbClr val="FFFF00"/>
                </a:solidFill>
                <a:latin typeface="楷体" pitchFamily="49" charset="-122"/>
                <a:ea typeface="楷体" pitchFamily="49" charset="-122"/>
              </a:rPr>
              <a:t>      </a:t>
            </a:r>
            <a:endParaRPr lang="zh-CN" altLang="en-US" sz="2200">
              <a:solidFill>
                <a:srgbClr val="FFFF00"/>
              </a:solidFill>
              <a:latin typeface="方正粗雅宋_GBK" pitchFamily="2" charset="-122"/>
              <a:ea typeface="方正粗雅宋_GBK" pitchFamily="2" charset="-122"/>
            </a:endParaRPr>
          </a:p>
        </p:txBody>
      </p:sp>
    </p:spTree>
    <p:extLst>
      <p:ext uri="{BB962C8B-B14F-4D97-AF65-F5344CB8AC3E}">
        <p14:creationId xmlns:p14="http://schemas.microsoft.com/office/powerpoint/2010/main" val="52495042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after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after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afterGroup">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nodeType="clickPar">
                      <p:stCondLst>
                        <p:cond delay="indefinite"/>
                      </p:stCondLst>
                      <p:childTnLst>
                        <p:par>
                          <p:cTn id="39" fill="hold" nodeType="afterGroup">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1000"/>
                                        <p:tgtEl>
                                          <p:spTgt spid="3">
                                            <p:txEl>
                                              <p:pRg st="6" end="6"/>
                                            </p:txEl>
                                          </p:spTgt>
                                        </p:tgtEl>
                                      </p:cBhvr>
                                    </p:animEffect>
                                    <p:anim calcmode="lin" valueType="num">
                                      <p:cBhvr>
                                        <p:cTn id="5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nodeType="clickPar">
                      <p:stCondLst>
                        <p:cond delay="indefinite"/>
                      </p:stCondLst>
                      <p:childTnLst>
                        <p:par>
                          <p:cTn id="53" fill="hold" nodeType="afterGroup">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Effect transition="in" filter="fade">
                                      <p:cBhvr>
                                        <p:cTn id="56" dur="1000"/>
                                        <p:tgtEl>
                                          <p:spTgt spid="3">
                                            <p:txEl>
                                              <p:pRg st="7" end="7"/>
                                            </p:txEl>
                                          </p:spTgt>
                                        </p:tgtEl>
                                      </p:cBhvr>
                                    </p:animEffect>
                                    <p:anim calcmode="lin" valueType="num">
                                      <p:cBhvr>
                                        <p:cTn id="5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nodeType="clickPar">
                      <p:stCondLst>
                        <p:cond delay="indefinite"/>
                      </p:stCondLst>
                      <p:childTnLst>
                        <p:par>
                          <p:cTn id="60" fill="hold" nodeType="afterGroup">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3">
                                            <p:txEl>
                                              <p:pRg st="8" end="8"/>
                                            </p:txEl>
                                          </p:spTgt>
                                        </p:tgtEl>
                                        <p:attrNameLst>
                                          <p:attrName>style.visibility</p:attrName>
                                        </p:attrNameLst>
                                      </p:cBhvr>
                                      <p:to>
                                        <p:strVal val="visible"/>
                                      </p:to>
                                    </p:set>
                                    <p:animEffect transition="in" filter="fade">
                                      <p:cBhvr>
                                        <p:cTn id="63" dur="1000"/>
                                        <p:tgtEl>
                                          <p:spTgt spid="3">
                                            <p:txEl>
                                              <p:pRg st="8" end="8"/>
                                            </p:txEl>
                                          </p:spTgt>
                                        </p:tgtEl>
                                      </p:cBhvr>
                                    </p:animEffect>
                                    <p:anim calcmode="lin" valueType="num">
                                      <p:cBhvr>
                                        <p:cTn id="64"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66" fill="hold" nodeType="clickPar">
                      <p:stCondLst>
                        <p:cond delay="indefinite"/>
                      </p:stCondLst>
                      <p:childTnLst>
                        <p:par>
                          <p:cTn id="67" fill="hold" nodeType="afterGroup">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3">
                                            <p:txEl>
                                              <p:pRg st="9" end="9"/>
                                            </p:txEl>
                                          </p:spTgt>
                                        </p:tgtEl>
                                        <p:attrNameLst>
                                          <p:attrName>style.visibility</p:attrName>
                                        </p:attrNameLst>
                                      </p:cBhvr>
                                      <p:to>
                                        <p:strVal val="visible"/>
                                      </p:to>
                                    </p:set>
                                    <p:animEffect transition="in" filter="fade">
                                      <p:cBhvr>
                                        <p:cTn id="70" dur="1000"/>
                                        <p:tgtEl>
                                          <p:spTgt spid="3">
                                            <p:txEl>
                                              <p:pRg st="9" end="9"/>
                                            </p:txEl>
                                          </p:spTgt>
                                        </p:tgtEl>
                                      </p:cBhvr>
                                    </p:animEffect>
                                    <p:anim calcmode="lin" valueType="num">
                                      <p:cBhvr>
                                        <p:cTn id="71"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72"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73" fill="hold" nodeType="clickPar">
                      <p:stCondLst>
                        <p:cond delay="indefinite"/>
                      </p:stCondLst>
                      <p:childTnLst>
                        <p:par>
                          <p:cTn id="74" fill="hold" nodeType="afterGroup">
                            <p:stCondLst>
                              <p:cond delay="0"/>
                            </p:stCondLst>
                            <p:childTnLst>
                              <p:par>
                                <p:cTn id="75" presetID="42" presetClass="entr" presetSubtype="0" fill="hold" grpId="0" nodeType="clickEffect">
                                  <p:stCondLst>
                                    <p:cond delay="0"/>
                                  </p:stCondLst>
                                  <p:childTnLst>
                                    <p:set>
                                      <p:cBhvr>
                                        <p:cTn id="76" dur="1" fill="hold">
                                          <p:stCondLst>
                                            <p:cond delay="0"/>
                                          </p:stCondLst>
                                        </p:cTn>
                                        <p:tgtEl>
                                          <p:spTgt spid="3">
                                            <p:txEl>
                                              <p:pRg st="11" end="11"/>
                                            </p:txEl>
                                          </p:spTgt>
                                        </p:tgtEl>
                                        <p:attrNameLst>
                                          <p:attrName>style.visibility</p:attrName>
                                        </p:attrNameLst>
                                      </p:cBhvr>
                                      <p:to>
                                        <p:strVal val="visible"/>
                                      </p:to>
                                    </p:set>
                                    <p:animEffect transition="in" filter="fade">
                                      <p:cBhvr>
                                        <p:cTn id="77" dur="1000"/>
                                        <p:tgtEl>
                                          <p:spTgt spid="3">
                                            <p:txEl>
                                              <p:pRg st="11" end="11"/>
                                            </p:txEl>
                                          </p:spTgt>
                                        </p:tgtEl>
                                      </p:cBhvr>
                                    </p:animEffect>
                                    <p:anim calcmode="lin" valueType="num">
                                      <p:cBhvr>
                                        <p:cTn id="78"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79" dur="1000" fill="hold"/>
                                        <p:tgtEl>
                                          <p:spTgt spid="3">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80" fill="hold" nodeType="clickPar">
                      <p:stCondLst>
                        <p:cond delay="indefinite"/>
                      </p:stCondLst>
                      <p:childTnLst>
                        <p:par>
                          <p:cTn id="81" fill="hold" nodeType="afterGroup">
                            <p:stCondLst>
                              <p:cond delay="0"/>
                            </p:stCondLst>
                            <p:childTnLst>
                              <p:par>
                                <p:cTn id="82" presetID="42" presetClass="entr" presetSubtype="0" fill="hold" grpId="0" nodeType="clickEffect">
                                  <p:stCondLst>
                                    <p:cond delay="0"/>
                                  </p:stCondLst>
                                  <p:childTnLst>
                                    <p:set>
                                      <p:cBhvr>
                                        <p:cTn id="83" dur="1" fill="hold">
                                          <p:stCondLst>
                                            <p:cond delay="0"/>
                                          </p:stCondLst>
                                        </p:cTn>
                                        <p:tgtEl>
                                          <p:spTgt spid="3">
                                            <p:txEl>
                                              <p:pRg st="12" end="12"/>
                                            </p:txEl>
                                          </p:spTgt>
                                        </p:tgtEl>
                                        <p:attrNameLst>
                                          <p:attrName>style.visibility</p:attrName>
                                        </p:attrNameLst>
                                      </p:cBhvr>
                                      <p:to>
                                        <p:strVal val="visible"/>
                                      </p:to>
                                    </p:set>
                                    <p:animEffect transition="in" filter="fade">
                                      <p:cBhvr>
                                        <p:cTn id="84" dur="1000"/>
                                        <p:tgtEl>
                                          <p:spTgt spid="3">
                                            <p:txEl>
                                              <p:pRg st="12" end="12"/>
                                            </p:txEl>
                                          </p:spTgt>
                                        </p:tgtEl>
                                      </p:cBhvr>
                                    </p:animEffect>
                                    <p:anim calcmode="lin" valueType="num">
                                      <p:cBhvr>
                                        <p:cTn id="85"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p:cTn id="86" dur="1000" fill="hold"/>
                                        <p:tgtEl>
                                          <p:spTgt spid="3">
                                            <p:txEl>
                                              <p:pRg st="12" end="1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539552" y="465516"/>
            <a:ext cx="8229600" cy="4806534"/>
          </a:xfrm>
        </p:spPr>
        <p:txBody>
          <a:bodyPr>
            <a:normAutofit/>
          </a:bodyPr>
          <a:lstStyle/>
          <a:p>
            <a:pPr marL="0" indent="0">
              <a:buNone/>
            </a:pPr>
            <a:r>
              <a:rPr lang="en-US" altLang="zh-CN" sz="2000" smtClean="0">
                <a:solidFill>
                  <a:srgbClr val="FFFF00"/>
                </a:solidFill>
                <a:latin typeface="方正粗雅宋_GBK" pitchFamily="2" charset="-122"/>
                <a:ea typeface="方正粗雅宋_GBK" pitchFamily="2" charset="-122"/>
              </a:rPr>
              <a:t>  </a:t>
            </a:r>
            <a:r>
              <a:rPr lang="zh-CN" altLang="en-US" sz="2000" smtClean="0">
                <a:solidFill>
                  <a:schemeClr val="bg1"/>
                </a:solidFill>
                <a:latin typeface="方正粗雅宋_GBK" pitchFamily="2" charset="-122"/>
                <a:ea typeface="方正粗雅宋_GBK" pitchFamily="2" charset="-122"/>
              </a:rPr>
              <a:t>三</a:t>
            </a:r>
            <a:r>
              <a:rPr lang="zh-CN" altLang="en-US" sz="2000">
                <a:solidFill>
                  <a:schemeClr val="bg1"/>
                </a:solidFill>
                <a:latin typeface="方正粗雅宋_GBK" pitchFamily="2" charset="-122"/>
                <a:ea typeface="方正粗雅宋_GBK" pitchFamily="2" charset="-122"/>
              </a:rPr>
              <a:t>、两汉至明清时期行政体制的演变</a:t>
            </a:r>
            <a:endParaRPr lang="en-US" altLang="zh-CN" sz="2000">
              <a:solidFill>
                <a:schemeClr val="bg1"/>
              </a:solidFill>
              <a:latin typeface="方正粗雅宋_GBK" pitchFamily="2" charset="-122"/>
              <a:ea typeface="方正粗雅宋_GBK" pitchFamily="2" charset="-122"/>
            </a:endParaRPr>
          </a:p>
          <a:p>
            <a:pPr marL="0" indent="0">
              <a:buNone/>
            </a:pPr>
            <a:r>
              <a:rPr lang="en-US" altLang="zh-CN" sz="2000">
                <a:solidFill>
                  <a:schemeClr val="bg1"/>
                </a:solidFill>
                <a:latin typeface="方正粗雅宋_GBK" pitchFamily="2" charset="-122"/>
                <a:ea typeface="方正粗雅宋_GBK" pitchFamily="2" charset="-122"/>
              </a:rPr>
              <a:t>   1.</a:t>
            </a:r>
            <a:r>
              <a:rPr lang="zh-CN" altLang="en-US" sz="2000">
                <a:solidFill>
                  <a:schemeClr val="bg1"/>
                </a:solidFill>
                <a:latin typeface="方正粗雅宋_GBK" pitchFamily="2" charset="-122"/>
                <a:ea typeface="方正粗雅宋_GBK" pitchFamily="2" charset="-122"/>
              </a:rPr>
              <a:t>中央官制的历史</a:t>
            </a:r>
            <a:r>
              <a:rPr lang="zh-CN" altLang="en-US" sz="2000" smtClean="0">
                <a:solidFill>
                  <a:schemeClr val="bg1"/>
                </a:solidFill>
                <a:latin typeface="方正粗雅宋_GBK" pitchFamily="2" charset="-122"/>
                <a:ea typeface="方正粗雅宋_GBK" pitchFamily="2" charset="-122"/>
              </a:rPr>
              <a:t>演变</a:t>
            </a:r>
            <a:r>
              <a:rPr lang="zh-CN" altLang="en-US" sz="2000">
                <a:solidFill>
                  <a:schemeClr val="bg1"/>
                </a:solidFill>
                <a:latin typeface="方正粗雅宋_GBK" pitchFamily="2" charset="-122"/>
                <a:ea typeface="方正粗雅宋_GBK" pitchFamily="2" charset="-122"/>
                <a:sym typeface="Wingdings" pitchFamily="2" charset="2"/>
                <a:hlinkClick r:id="rId2" action="ppaction://hlinksldjump"/>
              </a:rPr>
              <a:t></a:t>
            </a:r>
            <a:endParaRPr lang="en-US" altLang="zh-CN" sz="2000">
              <a:solidFill>
                <a:schemeClr val="bg1"/>
              </a:solidFill>
              <a:latin typeface="方正粗雅宋_GBK" pitchFamily="2" charset="-122"/>
              <a:ea typeface="方正粗雅宋_GBK" pitchFamily="2" charset="-122"/>
            </a:endParaRPr>
          </a:p>
          <a:p>
            <a:pPr marL="0" indent="0">
              <a:buNone/>
            </a:pPr>
            <a:r>
              <a:rPr lang="en-US" altLang="zh-CN" sz="2000">
                <a:solidFill>
                  <a:schemeClr val="tx1">
                    <a:lumMod val="50000"/>
                    <a:lumOff val="50000"/>
                  </a:schemeClr>
                </a:solidFill>
                <a:latin typeface="方正粗雅宋_GBK" pitchFamily="2" charset="-122"/>
                <a:ea typeface="方正粗雅宋_GBK" pitchFamily="2" charset="-122"/>
              </a:rPr>
              <a:t>   </a:t>
            </a:r>
            <a:r>
              <a:rPr lang="en-US" altLang="zh-CN" sz="2000" smtClean="0">
                <a:solidFill>
                  <a:schemeClr val="bg1"/>
                </a:solidFill>
                <a:latin typeface="方正粗雅宋_GBK" pitchFamily="2" charset="-122"/>
                <a:ea typeface="方正粗雅宋_GBK" pitchFamily="2" charset="-122"/>
              </a:rPr>
              <a:t>2</a:t>
            </a:r>
            <a:r>
              <a:rPr lang="en-US" altLang="zh-CN" sz="2000">
                <a:solidFill>
                  <a:schemeClr val="bg1"/>
                </a:solidFill>
                <a:latin typeface="方正粗雅宋_GBK" pitchFamily="2" charset="-122"/>
                <a:ea typeface="方正粗雅宋_GBK" pitchFamily="2" charset="-122"/>
              </a:rPr>
              <a:t>.</a:t>
            </a:r>
            <a:r>
              <a:rPr lang="zh-CN" altLang="en-US" sz="2000">
                <a:solidFill>
                  <a:schemeClr val="bg1"/>
                </a:solidFill>
                <a:latin typeface="方正粗雅宋_GBK" pitchFamily="2" charset="-122"/>
                <a:ea typeface="方正粗雅宋_GBK" pitchFamily="2" charset="-122"/>
              </a:rPr>
              <a:t>地方行政体制的</a:t>
            </a:r>
            <a:r>
              <a:rPr lang="zh-CN" altLang="en-US" sz="2000" smtClean="0">
                <a:solidFill>
                  <a:schemeClr val="bg1"/>
                </a:solidFill>
                <a:latin typeface="方正粗雅宋_GBK" pitchFamily="2" charset="-122"/>
                <a:ea typeface="方正粗雅宋_GBK" pitchFamily="2" charset="-122"/>
              </a:rPr>
              <a:t>变化</a:t>
            </a:r>
            <a:r>
              <a:rPr lang="zh-CN" altLang="en-US" sz="2000">
                <a:solidFill>
                  <a:schemeClr val="bg1"/>
                </a:solidFill>
                <a:latin typeface="方正粗雅宋_GBK" pitchFamily="2" charset="-122"/>
                <a:ea typeface="方正粗雅宋_GBK" pitchFamily="2" charset="-122"/>
                <a:sym typeface="Wingdings" pitchFamily="2" charset="2"/>
                <a:hlinkClick r:id="rId3" action="ppaction://hlinksldjump"/>
              </a:rPr>
              <a:t></a:t>
            </a:r>
            <a:endParaRPr lang="zh-CN" altLang="en-US" sz="2000">
              <a:solidFill>
                <a:srgbClr val="FFFF00"/>
              </a:solidFill>
              <a:latin typeface="方正粗雅宋_GBK" pitchFamily="2" charset="-122"/>
              <a:ea typeface="方正粗雅宋_GBK" pitchFamily="2" charset="-122"/>
            </a:endParaRPr>
          </a:p>
          <a:p>
            <a:endParaRPr lang="zh-CN" altLang="en-US"/>
          </a:p>
        </p:txBody>
      </p:sp>
    </p:spTree>
    <p:extLst>
      <p:ext uri="{BB962C8B-B14F-4D97-AF65-F5344CB8AC3E}">
        <p14:creationId xmlns:p14="http://schemas.microsoft.com/office/powerpoint/2010/main" val="164510528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after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0113" name="Rectangle 4"/>
          <p:cNvSpPr>
            <a:spLocks noChangeArrowheads="1"/>
          </p:cNvSpPr>
          <p:nvPr/>
        </p:nvSpPr>
        <p:spPr bwMode="auto">
          <a:xfrm>
            <a:off x="251520" y="730314"/>
            <a:ext cx="8640960" cy="2308324"/>
          </a:xfrm>
          <a:prstGeom prst="rect">
            <a:avLst/>
          </a:prstGeom>
          <a:noFill/>
          <a:ln w="9525">
            <a:noFill/>
            <a:miter lim="800000"/>
          </a:ln>
        </p:spPr>
        <p:txBody>
          <a:bodyPr wrap="square">
            <a:spAutoFit/>
          </a:bodyPr>
          <a:lstStyle/>
          <a:p>
            <a:r>
              <a:rPr lang="en-US" altLang="zh-CN" sz="2400">
                <a:solidFill>
                  <a:schemeClr val="bg1"/>
                </a:solidFill>
                <a:latin typeface="方正粗雅宋_GBK" pitchFamily="2" charset="-122"/>
                <a:ea typeface="方正粗雅宋_GBK" pitchFamily="2" charset="-122"/>
              </a:rPr>
              <a:t> </a:t>
            </a:r>
            <a:r>
              <a:rPr lang="en-US" altLang="zh-CN" sz="2400" smtClean="0">
                <a:solidFill>
                  <a:schemeClr val="bg1"/>
                </a:solidFill>
                <a:latin typeface="方正粗雅宋_GBK" pitchFamily="2" charset="-122"/>
                <a:ea typeface="方正粗雅宋_GBK" pitchFamily="2" charset="-122"/>
              </a:rPr>
              <a:t>   </a:t>
            </a:r>
            <a:r>
              <a:rPr lang="zh-CN" altLang="en-US" sz="2400" smtClean="0">
                <a:solidFill>
                  <a:schemeClr val="bg1"/>
                </a:solidFill>
                <a:latin typeface="方正粗雅宋_GBK" pitchFamily="2" charset="-122"/>
                <a:ea typeface="方正粗雅宋_GBK" pitchFamily="2" charset="-122"/>
              </a:rPr>
              <a:t>夏</a:t>
            </a:r>
            <a:r>
              <a:rPr lang="zh-CN" altLang="zh-CN" sz="2400" smtClean="0">
                <a:solidFill>
                  <a:schemeClr val="bg1"/>
                </a:solidFill>
                <a:latin typeface="方正粗雅宋_GBK" pitchFamily="2" charset="-122"/>
                <a:ea typeface="方正粗雅宋_GBK" pitchFamily="2" charset="-122"/>
              </a:rPr>
              <a:t>部族</a:t>
            </a:r>
            <a:r>
              <a:rPr lang="zh-CN" altLang="zh-CN" sz="2400">
                <a:solidFill>
                  <a:schemeClr val="bg1"/>
                </a:solidFill>
                <a:latin typeface="方正粗雅宋_GBK" pitchFamily="2" charset="-122"/>
                <a:ea typeface="方正粗雅宋_GBK" pitchFamily="2" charset="-122"/>
              </a:rPr>
              <a:t>在获得落联盟首长之位后，将这一位置控制在了本部族内部，并由本部族</a:t>
            </a:r>
            <a:r>
              <a:rPr lang="zh-CN" altLang="zh-CN" sz="2400" smtClean="0">
                <a:solidFill>
                  <a:schemeClr val="bg1"/>
                </a:solidFill>
                <a:latin typeface="方正粗雅宋_GBK" pitchFamily="2" charset="-122"/>
                <a:ea typeface="方正粗雅宋_GBK" pitchFamily="2" charset="-122"/>
              </a:rPr>
              <a:t>酋长</a:t>
            </a:r>
            <a:r>
              <a:rPr lang="zh-CN" altLang="en-US" sz="2400" smtClean="0">
                <a:solidFill>
                  <a:schemeClr val="bg1"/>
                </a:solidFill>
                <a:latin typeface="方正粗雅宋_GBK" pitchFamily="2" charset="-122"/>
                <a:ea typeface="方正粗雅宋_GBK" pitchFamily="2" charset="-122"/>
              </a:rPr>
              <a:t>世袭</a:t>
            </a:r>
            <a:r>
              <a:rPr lang="zh-CN" altLang="zh-CN" sz="2400" smtClean="0">
                <a:solidFill>
                  <a:schemeClr val="bg1"/>
                </a:solidFill>
                <a:latin typeface="方正粗雅宋_GBK" pitchFamily="2" charset="-122"/>
                <a:ea typeface="方正粗雅宋_GBK" pitchFamily="2" charset="-122"/>
              </a:rPr>
              <a:t>。</a:t>
            </a:r>
            <a:r>
              <a:rPr lang="zh-CN" altLang="zh-CN" sz="2400">
                <a:solidFill>
                  <a:schemeClr val="bg1"/>
                </a:solidFill>
                <a:latin typeface="方正粗雅宋_GBK" pitchFamily="2" charset="-122"/>
                <a:ea typeface="方正粗雅宋_GBK" pitchFamily="2" charset="-122"/>
              </a:rPr>
              <a:t>这一转变当然受到了其他部族的抵制，东夷偃姓集团首领伯益和西方的同姓部落有扈氏都起兵反抗启的即位，启将他们消灭后，“家天下”的夏王朝始得以巩固。</a:t>
            </a:r>
          </a:p>
          <a:p>
            <a:r>
              <a:rPr lang="en-US" altLang="zh-CN" sz="2400" smtClean="0">
                <a:solidFill>
                  <a:schemeClr val="bg1"/>
                </a:solidFill>
                <a:latin typeface="方正粗雅宋_GBK" pitchFamily="2" charset="-122"/>
                <a:ea typeface="方正粗雅宋_GBK" pitchFamily="2" charset="-122"/>
              </a:rPr>
              <a:t>                             ——</a:t>
            </a:r>
            <a:r>
              <a:rPr lang="zh-CN" altLang="en-US" sz="2400" smtClean="0">
                <a:solidFill>
                  <a:schemeClr val="bg1"/>
                </a:solidFill>
                <a:latin typeface="方正粗雅宋_GBK" pitchFamily="2" charset="-122"/>
                <a:ea typeface="方正粗雅宋_GBK" pitchFamily="2" charset="-122"/>
              </a:rPr>
              <a:t>张帆</a:t>
            </a:r>
            <a:r>
              <a:rPr lang="en-US" altLang="zh-CN" sz="2400" smtClean="0">
                <a:solidFill>
                  <a:schemeClr val="bg1"/>
                </a:solidFill>
                <a:latin typeface="方正粗雅宋_GBK" pitchFamily="2" charset="-122"/>
                <a:ea typeface="方正粗雅宋_GBK" pitchFamily="2" charset="-122"/>
              </a:rPr>
              <a:t>《</a:t>
            </a:r>
            <a:r>
              <a:rPr lang="zh-CN" altLang="en-US" sz="2400" smtClean="0">
                <a:solidFill>
                  <a:schemeClr val="bg1"/>
                </a:solidFill>
                <a:latin typeface="方正粗雅宋_GBK" pitchFamily="2" charset="-122"/>
                <a:ea typeface="方正粗雅宋_GBK" pitchFamily="2" charset="-122"/>
              </a:rPr>
              <a:t>中国古代简史</a:t>
            </a:r>
            <a:r>
              <a:rPr lang="en-US" altLang="zh-CN" sz="2400" smtClean="0">
                <a:solidFill>
                  <a:schemeClr val="bg1"/>
                </a:solidFill>
                <a:latin typeface="方正粗雅宋_GBK" pitchFamily="2" charset="-122"/>
                <a:ea typeface="方正粗雅宋_GBK" pitchFamily="2" charset="-122"/>
              </a:rPr>
              <a:t>》</a:t>
            </a:r>
            <a:endParaRPr lang="en-US" altLang="zh-CN" sz="2400">
              <a:solidFill>
                <a:schemeClr val="bg1"/>
              </a:solidFill>
              <a:latin typeface="方正粗雅宋_GBK" pitchFamily="2" charset="-122"/>
              <a:ea typeface="方正粗雅宋_GBK" pitchFamily="2" charset="-122"/>
            </a:endParaRPr>
          </a:p>
        </p:txBody>
      </p:sp>
      <p:sp>
        <p:nvSpPr>
          <p:cNvPr id="2" name="TextBox 1"/>
          <p:cNvSpPr txBox="1"/>
          <p:nvPr/>
        </p:nvSpPr>
        <p:spPr>
          <a:xfrm>
            <a:off x="1259632" y="3291830"/>
            <a:ext cx="6696744" cy="461665"/>
          </a:xfrm>
          <a:prstGeom prst="rect">
            <a:avLst/>
          </a:prstGeom>
          <a:noFill/>
        </p:spPr>
        <p:txBody>
          <a:bodyPr wrap="square" rtlCol="0">
            <a:spAutoFit/>
          </a:bodyPr>
          <a:lstStyle/>
          <a:p>
            <a:r>
              <a:rPr lang="zh-CN" altLang="en-US" sz="2400">
                <a:solidFill>
                  <a:srgbClr val="FFFF00"/>
                </a:solidFill>
                <a:latin typeface="方正粗雅宋_GBK" pitchFamily="2" charset="-122"/>
                <a:ea typeface="方正粗雅宋_GBK" pitchFamily="2" charset="-122"/>
              </a:rPr>
              <a:t>以王位世袭</a:t>
            </a:r>
            <a:r>
              <a:rPr lang="zh-CN" altLang="en-US" sz="2400" smtClean="0">
                <a:solidFill>
                  <a:srgbClr val="FFFF00"/>
                </a:solidFill>
                <a:latin typeface="方正粗雅宋_GBK" pitchFamily="2" charset="-122"/>
                <a:ea typeface="方正粗雅宋_GBK" pitchFamily="2" charset="-122"/>
              </a:rPr>
              <a:t>制为核心的“家天下”的政治传统</a:t>
            </a:r>
            <a:endParaRPr lang="zh-CN" altLang="en-US" sz="2400">
              <a:solidFill>
                <a:srgbClr val="FFFF00"/>
              </a:solidFill>
              <a:latin typeface="方正粗雅宋_GBK" pitchFamily="2" charset="-122"/>
              <a:ea typeface="方正粗雅宋_GBK" pitchFamily="2" charset="-122"/>
            </a:endParaRPr>
          </a:p>
        </p:txBody>
      </p:sp>
      <p:pic>
        <p:nvPicPr>
          <p:cNvPr id="4" name="Picture 2" descr="C:\Users\lixf\Desktop\图片视频\印篆\新建文件夹\元明清朝.png">
            <a:hlinkClick r:id="rId3" action="ppaction://hlinksldjump"/>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388424" y="4634807"/>
            <a:ext cx="509042" cy="4815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7059914"/>
      </p:ext>
    </p:extLst>
  </p:cSld>
  <p:clrMapOvr>
    <a:masterClrMapping/>
  </p:clrMapOvr>
  <mc:AlternateContent>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8854" name="Text Box 6"/>
          <p:cNvSpPr txBox="1">
            <a:spLocks noChangeArrowheads="1"/>
          </p:cNvSpPr>
          <p:nvPr/>
        </p:nvSpPr>
        <p:spPr bwMode="auto">
          <a:xfrm>
            <a:off x="4530764" y="267494"/>
            <a:ext cx="3785652" cy="4608090"/>
          </a:xfrm>
          <a:prstGeom prst="rect">
            <a:avLst/>
          </a:prstGeom>
          <a:noFill/>
          <a:ln>
            <a:noFill/>
          </a:ln>
          <a:effectLst>
            <a:prstShdw prst="shdw17" dist="17961" dir="2700000">
              <a:schemeClr val="accent1">
                <a:gamma/>
                <a:shade val="60000"/>
                <a:invGamma/>
              </a:schemeClr>
            </a:prstShdw>
          </a:effectLst>
          <a:extLst/>
        </p:spPr>
        <p:txBody>
          <a:bodyPr vert="eaVert" wrap="square">
            <a:spAutoFit/>
          </a:bodyPr>
          <a:lstStyle/>
          <a:p>
            <a:pPr algn="just">
              <a:defRPr/>
            </a:pPr>
            <a:r>
              <a:rPr lang="en-US" altLang="zh-CN" sz="2600" smtClean="0">
                <a:solidFill>
                  <a:schemeClr val="bg1"/>
                </a:solidFill>
                <a:latin typeface="方正中雅宋繁体" pitchFamily="2" charset="-122"/>
                <a:ea typeface="方正中雅宋繁体" pitchFamily="2" charset="-122"/>
              </a:rPr>
              <a:t>※</a:t>
            </a:r>
            <a:r>
              <a:rPr lang="zh-CN" altLang="en-US" sz="2600" smtClean="0">
                <a:solidFill>
                  <a:schemeClr val="bg1"/>
                </a:solidFill>
                <a:latin typeface="方正中雅宋繁体" pitchFamily="2" charset="-122"/>
                <a:ea typeface="方正中雅宋繁体" pitchFamily="2" charset="-122"/>
              </a:rPr>
              <a:t>越在外服：侯、甸、男、卫、邦伯。越在内服：百僚，庶尹、惟亚、惟服、宗工、越百姓、</a:t>
            </a:r>
            <a:r>
              <a:rPr lang="zh-CN" altLang="en-US" sz="2600" smtClean="0">
                <a:solidFill>
                  <a:schemeClr val="bg1"/>
                </a:solidFill>
                <a:latin typeface="方正中雅宋繁体" pitchFamily="2" charset="-122"/>
                <a:ea typeface="方正中雅宋_GBK" pitchFamily="2" charset="-122"/>
              </a:rPr>
              <a:t>里</a:t>
            </a:r>
            <a:r>
              <a:rPr lang="zh-CN" altLang="en-US" sz="2600" smtClean="0">
                <a:solidFill>
                  <a:schemeClr val="bg1"/>
                </a:solidFill>
                <a:latin typeface="方正中雅宋繁体" pitchFamily="2" charset="-122"/>
                <a:ea typeface="方正中雅宋繁体" pitchFamily="2" charset="-122"/>
              </a:rPr>
              <a:t>居。</a:t>
            </a:r>
            <a:r>
              <a:rPr lang="en-US" altLang="zh-CN" sz="2600" smtClean="0">
                <a:solidFill>
                  <a:schemeClr val="bg1"/>
                </a:solidFill>
                <a:latin typeface="方正中雅宋繁体" pitchFamily="2" charset="-122"/>
                <a:ea typeface="方正中雅宋繁体" pitchFamily="2" charset="-122"/>
              </a:rPr>
              <a:t>(《</a:t>
            </a:r>
            <a:r>
              <a:rPr lang="zh-CN" altLang="en-US" sz="2600" smtClean="0">
                <a:solidFill>
                  <a:schemeClr val="bg1"/>
                </a:solidFill>
                <a:latin typeface="方正中雅宋繁体" pitchFamily="2" charset="-122"/>
                <a:ea typeface="方正中雅宋繁体" pitchFamily="2" charset="-122"/>
              </a:rPr>
              <a:t>尚书</a:t>
            </a:r>
            <a:r>
              <a:rPr lang="en-US" altLang="zh-CN" sz="2600" smtClean="0">
                <a:solidFill>
                  <a:schemeClr val="bg1"/>
                </a:solidFill>
                <a:latin typeface="方正中雅宋繁体" pitchFamily="2" charset="-122"/>
                <a:ea typeface="方正中雅宋繁体" pitchFamily="2" charset="-122"/>
              </a:rPr>
              <a:t>·</a:t>
            </a:r>
            <a:r>
              <a:rPr lang="zh-CN" altLang="en-US" sz="2600" smtClean="0">
                <a:solidFill>
                  <a:schemeClr val="bg1"/>
                </a:solidFill>
                <a:latin typeface="方正中雅宋繁体" pitchFamily="2" charset="-122"/>
                <a:ea typeface="方正中雅宋繁体" pitchFamily="2" charset="-122"/>
              </a:rPr>
              <a:t>酒诰</a:t>
            </a:r>
            <a:r>
              <a:rPr lang="en-US" altLang="zh-CN" sz="2600" smtClean="0">
                <a:solidFill>
                  <a:schemeClr val="bg1"/>
                </a:solidFill>
                <a:latin typeface="方正中雅宋繁体" pitchFamily="2" charset="-122"/>
                <a:ea typeface="方正中雅宋繁体" pitchFamily="2" charset="-122"/>
              </a:rPr>
              <a:t>》)</a:t>
            </a:r>
          </a:p>
          <a:p>
            <a:pPr algn="just">
              <a:defRPr/>
            </a:pPr>
            <a:endParaRPr lang="en-US" altLang="zh-CN" sz="2600">
              <a:solidFill>
                <a:schemeClr val="bg1"/>
              </a:solidFill>
              <a:latin typeface="方正中雅宋繁体" pitchFamily="2" charset="-122"/>
              <a:ea typeface="方正中雅宋繁体" pitchFamily="2" charset="-122"/>
            </a:endParaRPr>
          </a:p>
          <a:p>
            <a:pPr algn="just">
              <a:defRPr/>
            </a:pPr>
            <a:r>
              <a:rPr lang="en-US" altLang="zh-CN" sz="2600" smtClean="0">
                <a:solidFill>
                  <a:schemeClr val="bg1"/>
                </a:solidFill>
                <a:latin typeface="方正中雅宋繁体" pitchFamily="2" charset="-122"/>
                <a:ea typeface="方正中雅宋繁体" pitchFamily="2" charset="-122"/>
              </a:rPr>
              <a:t>※</a:t>
            </a:r>
            <a:r>
              <a:rPr lang="zh-CN" altLang="en-US" sz="2600" smtClean="0">
                <a:solidFill>
                  <a:schemeClr val="bg1"/>
                </a:solidFill>
                <a:latin typeface="方正中雅宋繁体" pitchFamily="2" charset="-122"/>
                <a:ea typeface="方正中雅宋繁体" pitchFamily="2" charset="-122"/>
              </a:rPr>
              <a:t>殷道衰，诸侯或不至。殷复兴，诸侯归之。</a:t>
            </a:r>
            <a:r>
              <a:rPr lang="en-US" altLang="zh-CN" sz="2600" smtClean="0">
                <a:solidFill>
                  <a:schemeClr val="bg1"/>
                </a:solidFill>
                <a:latin typeface="方正中雅宋繁体" pitchFamily="2" charset="-122"/>
                <a:ea typeface="方正中雅宋繁体" pitchFamily="2" charset="-122"/>
              </a:rPr>
              <a:t>(《</a:t>
            </a:r>
            <a:r>
              <a:rPr lang="zh-CN" altLang="en-US" sz="2600" smtClean="0">
                <a:solidFill>
                  <a:schemeClr val="bg1"/>
                </a:solidFill>
                <a:latin typeface="方正中雅宋繁体" pitchFamily="2" charset="-122"/>
                <a:ea typeface="方正中雅宋繁体" pitchFamily="2" charset="-122"/>
              </a:rPr>
              <a:t>史记</a:t>
            </a:r>
            <a:r>
              <a:rPr lang="en-US" altLang="zh-CN" sz="2600" smtClean="0">
                <a:solidFill>
                  <a:schemeClr val="bg1"/>
                </a:solidFill>
                <a:latin typeface="方正中雅宋繁体" pitchFamily="2" charset="-122"/>
                <a:ea typeface="方正中雅宋繁体" pitchFamily="2" charset="-122"/>
              </a:rPr>
              <a:t>·</a:t>
            </a:r>
            <a:r>
              <a:rPr lang="zh-CN" altLang="en-US" sz="2600" smtClean="0">
                <a:solidFill>
                  <a:schemeClr val="bg1"/>
                </a:solidFill>
                <a:latin typeface="方正中雅宋繁体" pitchFamily="2" charset="-122"/>
                <a:ea typeface="方正中雅宋繁体" pitchFamily="2" charset="-122"/>
              </a:rPr>
              <a:t>殷本纪</a:t>
            </a:r>
            <a:r>
              <a:rPr lang="en-US" altLang="zh-CN" sz="2600" smtClean="0">
                <a:solidFill>
                  <a:schemeClr val="bg1"/>
                </a:solidFill>
                <a:latin typeface="方正中雅宋繁体" pitchFamily="2" charset="-122"/>
                <a:ea typeface="方正中雅宋繁体" pitchFamily="2" charset="-122"/>
              </a:rPr>
              <a:t>》)</a:t>
            </a:r>
            <a:endParaRPr lang="zh-CN" altLang="en-US" sz="2600">
              <a:solidFill>
                <a:schemeClr val="bg1"/>
              </a:solidFill>
              <a:latin typeface="方正中雅宋繁体" pitchFamily="2" charset="-122"/>
              <a:ea typeface="方正中雅宋繁体" pitchFamily="2" charset="-122"/>
            </a:endParaRPr>
          </a:p>
          <a:p>
            <a:pPr algn="just">
              <a:defRPr/>
            </a:pPr>
            <a:endParaRPr lang="zh-CN" altLang="en-US" sz="2600">
              <a:solidFill>
                <a:schemeClr val="bg1"/>
              </a:solidFill>
              <a:latin typeface="方正中雅宋繁体" pitchFamily="2" charset="-122"/>
              <a:ea typeface="方正中雅宋繁体" pitchFamily="2" charset="-122"/>
            </a:endParaRPr>
          </a:p>
        </p:txBody>
      </p:sp>
      <p:pic>
        <p:nvPicPr>
          <p:cNvPr id="163842" name="Picture 2" descr="C:\Users\lixf\Desktop\图片1.jp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71600" y="339502"/>
            <a:ext cx="3784600" cy="459898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C:\Users\lixf\Desktop\图片视频\印篆\新建文件夹\元明清朝.png">
            <a:hlinkClick r:id="rId4"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88424" y="4634807"/>
            <a:ext cx="509042" cy="4815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1068445"/>
      </p:ext>
    </p:extLst>
  </p:cSld>
  <p:clrMapOvr>
    <a:masterClrMapping/>
  </p:clrMapOvr>
  <mc:AlternateContent>
    <mc:Choice xmlns:p14="http://schemas.microsoft.com/office/powerpoint/2010/main" Requires="p14">
      <p:transition p14:dur="0"/>
    </mc:Choice>
    <mc:Fallback>
      <p:transition/>
    </mc:Fallback>
  </mc:AlternateConten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3314" name="Picture 2" descr="Image"/>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980036" y="35155"/>
            <a:ext cx="5183928" cy="5073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Text Box 3"/>
          <p:cNvSpPr txBox="1">
            <a:spLocks noChangeArrowheads="1"/>
          </p:cNvSpPr>
          <p:nvPr/>
        </p:nvSpPr>
        <p:spPr bwMode="auto">
          <a:xfrm>
            <a:off x="8075039" y="916782"/>
            <a:ext cx="584775" cy="1831592"/>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sz="2600">
                <a:solidFill>
                  <a:schemeClr val="bg1"/>
                </a:solidFill>
                <a:ea typeface="微软简老宋" pitchFamily="2" charset="-122"/>
              </a:rPr>
              <a:t>西周的封国</a:t>
            </a:r>
          </a:p>
        </p:txBody>
      </p:sp>
    </p:spTree>
    <p:extLst>
      <p:ext uri="{BB962C8B-B14F-4D97-AF65-F5344CB8AC3E}">
        <p14:creationId xmlns:p14="http://schemas.microsoft.com/office/powerpoint/2010/main" val="663605444"/>
      </p:ext>
    </p:extLst>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03820" name="Text Box 44"/>
          <p:cNvSpPr txBox="1">
            <a:spLocks noChangeArrowheads="1"/>
          </p:cNvSpPr>
          <p:nvPr/>
        </p:nvSpPr>
        <p:spPr bwMode="auto">
          <a:xfrm>
            <a:off x="972050" y="987772"/>
            <a:ext cx="584775" cy="2092881"/>
          </a:xfrm>
          <a:prstGeom prst="rect">
            <a:avLst/>
          </a:prstGeom>
          <a:noFill/>
          <a:ln>
            <a:noFill/>
          </a:ln>
          <a:effectLst>
            <a:prstShdw prst="shdw17" dist="17961" dir="2700000">
              <a:schemeClr val="accent1">
                <a:gamma/>
                <a:shade val="60000"/>
                <a:invGamma/>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eaVert" wrap="none">
            <a:spAutoFit/>
          </a:bodyPr>
          <a:lstStyle>
            <a:lvl1pPr eaLnBrk="0" hangingPunct="0">
              <a:defRPr>
                <a:solidFill>
                  <a:schemeClr val="tx1"/>
                </a:solidFill>
                <a:latin typeface="Arial"/>
                <a:ea typeface="宋体" charset="-122"/>
              </a:defRPr>
            </a:lvl1pPr>
            <a:lvl2pPr marL="742950" indent="-285750" eaLnBrk="0" hangingPunct="0">
              <a:defRPr>
                <a:solidFill>
                  <a:schemeClr val="tx1"/>
                </a:solidFill>
                <a:latin typeface="Arial"/>
                <a:ea typeface="宋体" charset="-122"/>
              </a:defRPr>
            </a:lvl2pPr>
            <a:lvl3pPr marL="1143000" indent="-228600" eaLnBrk="0" hangingPunct="0">
              <a:defRPr>
                <a:solidFill>
                  <a:schemeClr val="tx1"/>
                </a:solidFill>
                <a:latin typeface="Arial"/>
                <a:ea typeface="宋体" charset="-122"/>
              </a:defRPr>
            </a:lvl3pPr>
            <a:lvl4pPr marL="1600200" indent="-228600" eaLnBrk="0" hangingPunct="0">
              <a:defRPr>
                <a:solidFill>
                  <a:schemeClr val="tx1"/>
                </a:solidFill>
                <a:latin typeface="Arial"/>
                <a:ea typeface="宋体" charset="-122"/>
              </a:defRPr>
            </a:lvl4pPr>
            <a:lvl5pPr marL="2057400" indent="-228600" eaLnBrk="0" hangingPunct="0">
              <a:defRPr>
                <a:solidFill>
                  <a:schemeClr val="tx1"/>
                </a:solidFill>
                <a:latin typeface="Arial"/>
                <a:ea typeface="宋体" charset="-122"/>
              </a:defRPr>
            </a:lvl5pPr>
            <a:lvl6pPr marL="2514600" indent="-228600" eaLnBrk="0" fontAlgn="base" hangingPunct="0">
              <a:spcBef>
                <a:spcPct val="0"/>
              </a:spcBef>
              <a:spcAft>
                <a:spcPct val="0"/>
              </a:spcAft>
              <a:defRPr>
                <a:solidFill>
                  <a:schemeClr val="tx1"/>
                </a:solidFill>
                <a:latin typeface="Arial"/>
                <a:ea typeface="宋体" charset="-122"/>
              </a:defRPr>
            </a:lvl6pPr>
            <a:lvl7pPr marL="2971800" indent="-228600" eaLnBrk="0" fontAlgn="base" hangingPunct="0">
              <a:spcBef>
                <a:spcPct val="0"/>
              </a:spcBef>
              <a:spcAft>
                <a:spcPct val="0"/>
              </a:spcAft>
              <a:defRPr>
                <a:solidFill>
                  <a:schemeClr val="tx1"/>
                </a:solidFill>
                <a:latin typeface="Arial"/>
                <a:ea typeface="宋体" charset="-122"/>
              </a:defRPr>
            </a:lvl7pPr>
            <a:lvl8pPr marL="3429000" indent="-228600" eaLnBrk="0" fontAlgn="base" hangingPunct="0">
              <a:spcBef>
                <a:spcPct val="0"/>
              </a:spcBef>
              <a:spcAft>
                <a:spcPct val="0"/>
              </a:spcAft>
              <a:defRPr>
                <a:solidFill>
                  <a:schemeClr val="tx1"/>
                </a:solidFill>
                <a:latin typeface="Arial"/>
                <a:ea typeface="宋体" charset="-122"/>
              </a:defRPr>
            </a:lvl8pPr>
            <a:lvl9pPr marL="3886200" indent="-228600" eaLnBrk="0" fontAlgn="base" hangingPunct="0">
              <a:spcBef>
                <a:spcPct val="0"/>
              </a:spcBef>
              <a:spcAft>
                <a:spcPct val="0"/>
              </a:spcAft>
              <a:defRPr>
                <a:solidFill>
                  <a:schemeClr val="tx1"/>
                </a:solidFill>
                <a:latin typeface="Arial"/>
                <a:ea typeface="宋体" charset="-122"/>
              </a:defRPr>
            </a:lvl9pPr>
          </a:lstStyle>
          <a:p>
            <a:pPr eaLnBrk="1" hangingPunct="1">
              <a:defRPr/>
            </a:pPr>
            <a:r>
              <a:rPr lang="zh-CN" altLang="en-US" sz="2600" smtClean="0">
                <a:solidFill>
                  <a:srgbClr val="FFFF00"/>
                </a:solidFill>
                <a:latin typeface="方正正粗黑简体" pitchFamily="2" charset="-122"/>
                <a:ea typeface="方正正粗黑简体" pitchFamily="2" charset="-122"/>
              </a:rPr>
              <a:t>嫡长子继承制</a:t>
            </a:r>
          </a:p>
        </p:txBody>
      </p:sp>
      <p:pic>
        <p:nvPicPr>
          <p:cNvPr id="20526" name="Picture 46" descr="D:\Users\李晓风\Desktop\新建文件夹 (2)\img896.jp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693052" y="139062"/>
            <a:ext cx="5757896" cy="4896196"/>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7494291" y="555778"/>
            <a:ext cx="923330" cy="3987630"/>
          </a:xfrm>
          <a:prstGeom prst="rect">
            <a:avLst/>
          </a:prstGeom>
          <a:noFill/>
        </p:spPr>
        <p:txBody>
          <a:bodyPr vert="eaVert" wrap="none" rtlCol="0">
            <a:spAutoFit/>
          </a:bodyPr>
          <a:lstStyle/>
          <a:p>
            <a:pPr eaLnBrk="1" hangingPunct="1">
              <a:defRPr/>
            </a:pPr>
            <a:r>
              <a:rPr lang="zh-CN" altLang="en-US" sz="2400">
                <a:solidFill>
                  <a:srgbClr val="FFFF00"/>
                </a:solidFill>
                <a:latin typeface="方正正粗黑简体" pitchFamily="2" charset="-122"/>
                <a:ea typeface="方正正粗黑简体" pitchFamily="2" charset="-122"/>
              </a:rPr>
              <a:t>政治组织与亲族组织合一</a:t>
            </a:r>
          </a:p>
          <a:p>
            <a:pPr eaLnBrk="1" hangingPunct="1">
              <a:defRPr/>
            </a:pPr>
            <a:r>
              <a:rPr lang="zh-CN" altLang="en-US" sz="2400" smtClean="0">
                <a:solidFill>
                  <a:srgbClr val="FFFF00"/>
                </a:solidFill>
                <a:latin typeface="方正正粗黑简体" pitchFamily="2" charset="-122"/>
                <a:ea typeface="方正正粗黑简体" pitchFamily="2" charset="-122"/>
              </a:rPr>
              <a:t>  </a:t>
            </a:r>
            <a:r>
              <a:rPr lang="zh-CN" altLang="en-US" sz="2400">
                <a:solidFill>
                  <a:srgbClr val="FFFF00"/>
                </a:solidFill>
                <a:latin typeface="方正正粗黑简体" pitchFamily="2" charset="-122"/>
                <a:ea typeface="方正正粗黑简体" pitchFamily="2" charset="-122"/>
              </a:rPr>
              <a:t>政治权力分配基于血缘</a:t>
            </a:r>
            <a:r>
              <a:rPr lang="zh-CN" altLang="en-US" sz="2400" smtClean="0">
                <a:solidFill>
                  <a:srgbClr val="FFFF00"/>
                </a:solidFill>
                <a:latin typeface="方正正粗黑简体" pitchFamily="2" charset="-122"/>
                <a:ea typeface="方正正粗黑简体" pitchFamily="2" charset="-122"/>
              </a:rPr>
              <a:t>关系</a:t>
            </a:r>
            <a:endParaRPr lang="zh-CN" altLang="en-US" sz="2400">
              <a:solidFill>
                <a:srgbClr val="FFFF00"/>
              </a:solidFill>
              <a:latin typeface="方正正粗黑简体" pitchFamily="2" charset="-122"/>
              <a:ea typeface="方正正粗黑简体" pitchFamily="2" charset="-122"/>
            </a:endParaRPr>
          </a:p>
        </p:txBody>
      </p:sp>
    </p:spTree>
    <p:extLst>
      <p:ext uri="{BB962C8B-B14F-4D97-AF65-F5344CB8AC3E}">
        <p14:creationId xmlns:p14="http://schemas.microsoft.com/office/powerpoint/2010/main" val="3567731539"/>
      </p:ext>
    </p:extLst>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p:nvPr/>
        </p:nvSpPr>
        <p:spPr>
          <a:xfrm>
            <a:off x="217046" y="249853"/>
            <a:ext cx="8640960" cy="4493538"/>
          </a:xfrm>
          <a:prstGeom prst="rect">
            <a:avLst/>
          </a:prstGeom>
        </p:spPr>
        <p:txBody>
          <a:bodyPr wrap="square">
            <a:spAutoFit/>
          </a:bodyPr>
          <a:lstStyle/>
          <a:p>
            <a:pPr algn="just"/>
            <a:r>
              <a:rPr lang="en-US" altLang="zh-CN" sz="2600" smtClean="0">
                <a:solidFill>
                  <a:schemeClr val="bg1"/>
                </a:solidFill>
                <a:latin typeface="方正粗雅宋_GBK" pitchFamily="2" charset="-122"/>
                <a:ea typeface="方正粗雅宋_GBK" pitchFamily="2" charset="-122"/>
              </a:rPr>
              <a:t>    </a:t>
            </a:r>
            <a:r>
              <a:rPr lang="zh-CN" altLang="zh-CN" sz="2600" smtClean="0">
                <a:solidFill>
                  <a:schemeClr val="bg1"/>
                </a:solidFill>
                <a:latin typeface="方正粗雅宋_GBK" pitchFamily="2" charset="-122"/>
                <a:ea typeface="方正粗雅宋_GBK" pitchFamily="2" charset="-122"/>
              </a:rPr>
              <a:t>西周</a:t>
            </a:r>
            <a:r>
              <a:rPr lang="zh-CN" altLang="zh-CN" sz="2600">
                <a:solidFill>
                  <a:schemeClr val="bg1"/>
                </a:solidFill>
                <a:latin typeface="方正粗雅宋_GBK" pitchFamily="2" charset="-122"/>
                <a:ea typeface="方正粗雅宋_GBK" pitchFamily="2" charset="-122"/>
              </a:rPr>
              <a:t>封建给古代国家与社会结构注入了新的内容，从而对我国早期国家向成熟国家的转变具有重要意义。它使中央王朝对地方的统治发展到一个新水平。周室将自己家族的子弟派到各地区做诸侯，改变了过去外服诸侯全为地方土著的格局。他们是周王室的亲属，与周王朝之间的关系，非夏商外服诸侯可比；由宗法制固化为大宗对小宗的统属关系，这就使各诸侯国世代处于周天子的族权控制之下，周天子不仅是以君主，而且是宗族大家长，形成双重控制</a:t>
            </a:r>
            <a:r>
              <a:rPr lang="zh-CN" altLang="zh-CN" sz="2600" smtClean="0">
                <a:solidFill>
                  <a:schemeClr val="bg1"/>
                </a:solidFill>
                <a:latin typeface="方正粗雅宋_GBK" pitchFamily="2" charset="-122"/>
                <a:ea typeface="方正粗雅宋_GBK" pitchFamily="2" charset="-122"/>
              </a:rPr>
              <a:t>。在</a:t>
            </a:r>
            <a:r>
              <a:rPr lang="zh-CN" altLang="zh-CN" sz="2600">
                <a:solidFill>
                  <a:schemeClr val="bg1"/>
                </a:solidFill>
                <a:latin typeface="方正粗雅宋_GBK" pitchFamily="2" charset="-122"/>
                <a:ea typeface="方正粗雅宋_GBK" pitchFamily="2" charset="-122"/>
              </a:rPr>
              <a:t>整个西周，这些诸侯未发生过商代土著方国那样时叛时服的情况。</a:t>
            </a:r>
          </a:p>
          <a:p>
            <a:pPr algn="r"/>
            <a:r>
              <a:rPr lang="zh-CN" altLang="zh-CN" sz="2600">
                <a:solidFill>
                  <a:schemeClr val="bg1"/>
                </a:solidFill>
                <a:latin typeface="方正粗雅宋_GBK" pitchFamily="2" charset="-122"/>
                <a:ea typeface="方正粗雅宋_GBK" pitchFamily="2" charset="-122"/>
              </a:rPr>
              <a:t>——摘编自沈长云《先秦史》</a:t>
            </a:r>
            <a:endParaRPr lang="zh-CN" altLang="en-US" sz="2600">
              <a:solidFill>
                <a:schemeClr val="bg1"/>
              </a:solidFill>
              <a:latin typeface="方正粗雅宋_GBK" pitchFamily="2" charset="-122"/>
              <a:ea typeface="方正粗雅宋_GBK" pitchFamily="2" charset="-122"/>
            </a:endParaRPr>
          </a:p>
        </p:txBody>
      </p:sp>
      <p:pic>
        <p:nvPicPr>
          <p:cNvPr id="3" name="Picture 2" descr="C:\Users\lixf\Desktop\图片视频\印篆\新建文件夹\元明清朝.png">
            <a:hlinkClick r:id="rId3" action="ppaction://hlinksldjump"/>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565982" y="4587974"/>
            <a:ext cx="509042" cy="4815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7293081"/>
      </p:ext>
    </p:extLst>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254061" y="339502"/>
            <a:ext cx="8640960" cy="4093428"/>
          </a:xfrm>
          <a:prstGeom prst="rect">
            <a:avLst/>
          </a:prstGeom>
        </p:spPr>
        <p:txBody>
          <a:bodyPr wrap="square">
            <a:spAutoFit/>
          </a:bodyPr>
          <a:lstStyle/>
          <a:p>
            <a:pPr algn="just">
              <a:defRPr/>
            </a:pPr>
            <a:r>
              <a:rPr lang="en-US" altLang="zh-CN" sz="2600">
                <a:solidFill>
                  <a:schemeClr val="bg1"/>
                </a:solidFill>
                <a:latin typeface="方正粗雅宋_GBK" pitchFamily="2" charset="-122"/>
                <a:ea typeface="方正粗雅宋_GBK" pitchFamily="2" charset="-122"/>
              </a:rPr>
              <a:t>    </a:t>
            </a:r>
            <a:r>
              <a:rPr lang="zh-CN" altLang="zh-CN" sz="2600">
                <a:solidFill>
                  <a:schemeClr val="bg1"/>
                </a:solidFill>
                <a:latin typeface="方正粗雅宋_GBK" pitchFamily="2" charset="-122"/>
                <a:ea typeface="方正粗雅宋_GBK" pitchFamily="2" charset="-122"/>
              </a:rPr>
              <a:t>春秋以前，我国政治组织的形式总体上是一种以君主为首包括各级宗法血缘贵族的共同专政。这种政治体制承认君主至高无上的权威，但由于各级贵族世袭权力尚存，亦造成君主权利的分散和贵族对君主权力的制约。在中央与地方的关系上，亦因为地方氏族组织的存留，尚未形成中央对地方绝对的控制，包括没有一套有逐级隶属关系的地方行政系统和由中央直接任命的地方行政官吏。由于这些原因，学者或将我国春秋以前的政治组织形式归于早期国家范畴。</a:t>
            </a:r>
            <a:endParaRPr lang="en-US" altLang="zh-CN" sz="2600">
              <a:solidFill>
                <a:schemeClr val="bg1"/>
              </a:solidFill>
              <a:latin typeface="方正粗雅宋_GBK" pitchFamily="2" charset="-122"/>
              <a:ea typeface="方正粗雅宋_GBK" pitchFamily="2" charset="-122"/>
            </a:endParaRPr>
          </a:p>
          <a:p>
            <a:pPr algn="r">
              <a:defRPr/>
            </a:pPr>
            <a:r>
              <a:rPr lang="en-US" altLang="zh-CN" sz="2600">
                <a:solidFill>
                  <a:schemeClr val="bg1"/>
                </a:solidFill>
                <a:latin typeface="方正粗雅宋_GBK" pitchFamily="2" charset="-122"/>
                <a:ea typeface="方正粗雅宋_GBK" pitchFamily="2" charset="-122"/>
              </a:rPr>
              <a:t>——</a:t>
            </a:r>
            <a:r>
              <a:rPr lang="zh-CN" altLang="en-US" sz="2600">
                <a:solidFill>
                  <a:schemeClr val="bg1"/>
                </a:solidFill>
                <a:latin typeface="方正粗雅宋_GBK" pitchFamily="2" charset="-122"/>
                <a:ea typeface="方正粗雅宋_GBK" pitchFamily="2" charset="-122"/>
              </a:rPr>
              <a:t>沈长云等</a:t>
            </a:r>
            <a:r>
              <a:rPr lang="en-US" altLang="zh-CN" sz="2600">
                <a:solidFill>
                  <a:schemeClr val="bg1"/>
                </a:solidFill>
                <a:latin typeface="方正粗雅宋_GBK" pitchFamily="2" charset="-122"/>
                <a:ea typeface="方正粗雅宋_GBK" pitchFamily="2" charset="-122"/>
              </a:rPr>
              <a:t>《</a:t>
            </a:r>
            <a:r>
              <a:rPr lang="zh-CN" altLang="en-US" sz="2600">
                <a:solidFill>
                  <a:schemeClr val="bg1"/>
                </a:solidFill>
                <a:latin typeface="方正粗雅宋_GBK" pitchFamily="2" charset="-122"/>
                <a:ea typeface="方正粗雅宋_GBK" pitchFamily="2" charset="-122"/>
              </a:rPr>
              <a:t>战国史与战国文明</a:t>
            </a:r>
            <a:r>
              <a:rPr lang="en-US" altLang="zh-CN" sz="2600">
                <a:solidFill>
                  <a:schemeClr val="bg1"/>
                </a:solidFill>
                <a:latin typeface="方正粗雅宋_GBK" pitchFamily="2" charset="-122"/>
                <a:ea typeface="方正粗雅宋_GBK" pitchFamily="2" charset="-122"/>
              </a:rPr>
              <a:t>》</a:t>
            </a:r>
            <a:endParaRPr lang="zh-CN" altLang="zh-CN" sz="2600">
              <a:solidFill>
                <a:schemeClr val="bg1"/>
              </a:solidFill>
              <a:latin typeface="方正粗雅宋_GBK" pitchFamily="2" charset="-122"/>
              <a:ea typeface="方正粗雅宋_GBK" pitchFamily="2" charset="-122"/>
            </a:endParaRPr>
          </a:p>
        </p:txBody>
      </p:sp>
      <p:pic>
        <p:nvPicPr>
          <p:cNvPr id="3" name="Picture 2" descr="C:\Users\lixf\Desktop\图片视频\印篆\新建文件夹\元明清朝.png">
            <a:hlinkClick r:id="rId3" action="ppaction://hlinksldjump"/>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385979" y="4470318"/>
            <a:ext cx="509042" cy="4815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4678537"/>
      </p:ext>
    </p:extLst>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9154" name="Line 2"/>
          <p:cNvSpPr>
            <a:spLocks noChangeShapeType="1"/>
          </p:cNvSpPr>
          <p:nvPr/>
        </p:nvSpPr>
        <p:spPr bwMode="auto">
          <a:xfrm flipH="1">
            <a:off x="838200" y="971550"/>
            <a:ext cx="0" cy="57150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方正粗雅宋_GBK" pitchFamily="2" charset="-122"/>
              <a:ea typeface="方正粗雅宋_GBK" pitchFamily="2" charset="-122"/>
            </a:endParaRPr>
          </a:p>
        </p:txBody>
      </p:sp>
      <p:sp>
        <p:nvSpPr>
          <p:cNvPr id="49155" name="Line 3"/>
          <p:cNvSpPr>
            <a:spLocks noChangeShapeType="1"/>
          </p:cNvSpPr>
          <p:nvPr/>
        </p:nvSpPr>
        <p:spPr bwMode="auto">
          <a:xfrm flipH="1">
            <a:off x="8610600" y="971550"/>
            <a:ext cx="0" cy="57150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方正粗雅宋_GBK" pitchFamily="2" charset="-122"/>
              <a:ea typeface="方正粗雅宋_GBK" pitchFamily="2" charset="-122"/>
            </a:endParaRPr>
          </a:p>
        </p:txBody>
      </p:sp>
      <p:sp>
        <p:nvSpPr>
          <p:cNvPr id="49156" name="Rectangle 4"/>
          <p:cNvSpPr>
            <a:spLocks noChangeArrowheads="1"/>
          </p:cNvSpPr>
          <p:nvPr/>
        </p:nvSpPr>
        <p:spPr bwMode="auto">
          <a:xfrm>
            <a:off x="27889" y="400050"/>
            <a:ext cx="9144000" cy="571500"/>
          </a:xfrm>
          <a:prstGeom prst="rect">
            <a:avLst/>
          </a:prstGeom>
          <a:noFill/>
          <a:ln>
            <a:noFill/>
          </a:ln>
          <a:effectLst>
            <a:prstShdw prst="shdw17" dist="17961" dir="2700000">
              <a:srgbClr val="000099"/>
            </a:prstShdw>
          </a:effectLst>
          <a:extLst/>
        </p:spPr>
        <p:txBody>
          <a:bodyPr anchor="ctr"/>
          <a:lstStyle/>
          <a:p>
            <a:pPr algn="ctr">
              <a:spcBef>
                <a:spcPct val="20000"/>
              </a:spcBef>
            </a:pPr>
            <a:r>
              <a:rPr lang="zh-CN" altLang="en-US" sz="2800">
                <a:solidFill>
                  <a:srgbClr val="FFFF00"/>
                </a:solidFill>
                <a:latin typeface="方正粗雅宋_GBK" pitchFamily="2" charset="-122"/>
                <a:ea typeface="方正粗雅宋_GBK" pitchFamily="2" charset="-122"/>
              </a:rPr>
              <a:t>春秋战国时代的</a:t>
            </a:r>
            <a:r>
              <a:rPr lang="zh-CN" altLang="en-US" sz="2800" smtClean="0">
                <a:solidFill>
                  <a:srgbClr val="FFFF00"/>
                </a:solidFill>
                <a:latin typeface="方正粗雅宋_GBK" pitchFamily="2" charset="-122"/>
                <a:ea typeface="方正粗雅宋_GBK" pitchFamily="2" charset="-122"/>
              </a:rPr>
              <a:t>社会变革</a:t>
            </a:r>
            <a:endParaRPr lang="zh-CN" altLang="en-US" sz="2800">
              <a:solidFill>
                <a:srgbClr val="FFFF00"/>
              </a:solidFill>
              <a:latin typeface="方正粗雅宋_GBK" pitchFamily="2" charset="-122"/>
              <a:ea typeface="方正粗雅宋_GBK" pitchFamily="2" charset="-122"/>
            </a:endParaRPr>
          </a:p>
        </p:txBody>
      </p:sp>
      <p:sp>
        <p:nvSpPr>
          <p:cNvPr id="49157" name="Text Box 5"/>
          <p:cNvSpPr txBox="1">
            <a:spLocks noChangeArrowheads="1"/>
          </p:cNvSpPr>
          <p:nvPr/>
        </p:nvSpPr>
        <p:spPr bwMode="auto">
          <a:xfrm>
            <a:off x="503239" y="915773"/>
            <a:ext cx="8137525" cy="206210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sp3d extrusionH="57150">
              <a:bevelT w="50800" h="38100" prst="riblet"/>
            </a:sp3d>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en-US" altLang="zh-CN" sz="3200">
                <a:solidFill>
                  <a:srgbClr val="FFC000"/>
                </a:solidFill>
                <a:latin typeface="方正粗雅宋_GBK" pitchFamily="2" charset="-122"/>
                <a:ea typeface="方正粗雅宋_GBK" pitchFamily="2" charset="-122"/>
              </a:rPr>
              <a:t>●</a:t>
            </a:r>
            <a:r>
              <a:rPr lang="zh-CN" altLang="en-US" sz="3200">
                <a:solidFill>
                  <a:schemeClr val="bg1"/>
                </a:solidFill>
                <a:latin typeface="方正粗雅宋_GBK" pitchFamily="2" charset="-122"/>
                <a:ea typeface="方正粗雅宋_GBK" pitchFamily="2" charset="-122"/>
              </a:rPr>
              <a:t>经    济：土地公有</a:t>
            </a:r>
            <a:r>
              <a:rPr lang="en-US" altLang="zh-CN" sz="3200">
                <a:solidFill>
                  <a:schemeClr val="bg1"/>
                </a:solidFill>
                <a:latin typeface="方正粗雅宋_GBK" pitchFamily="2" charset="-122"/>
                <a:ea typeface="方正粗雅宋_GBK" pitchFamily="2" charset="-122"/>
              </a:rPr>
              <a:t>(</a:t>
            </a:r>
            <a:r>
              <a:rPr lang="zh-CN" altLang="en-US" sz="3200">
                <a:solidFill>
                  <a:schemeClr val="bg1"/>
                </a:solidFill>
                <a:latin typeface="方正粗雅宋_GBK" pitchFamily="2" charset="-122"/>
                <a:ea typeface="方正粗雅宋_GBK" pitchFamily="2" charset="-122"/>
              </a:rPr>
              <a:t>井田制</a:t>
            </a:r>
            <a:r>
              <a:rPr lang="en-US" altLang="zh-CN" sz="3200">
                <a:solidFill>
                  <a:schemeClr val="bg1"/>
                </a:solidFill>
                <a:latin typeface="方正粗雅宋_GBK" pitchFamily="2" charset="-122"/>
                <a:ea typeface="方正粗雅宋_GBK" pitchFamily="2" charset="-122"/>
              </a:rPr>
              <a:t>)→</a:t>
            </a:r>
            <a:r>
              <a:rPr lang="zh-CN" altLang="en-US" sz="3200">
                <a:solidFill>
                  <a:schemeClr val="bg1"/>
                </a:solidFill>
                <a:latin typeface="方正粗雅宋_GBK" pitchFamily="2" charset="-122"/>
                <a:ea typeface="方正粗雅宋_GBK" pitchFamily="2" charset="-122"/>
              </a:rPr>
              <a:t>土地私有</a:t>
            </a:r>
          </a:p>
          <a:p>
            <a:pPr eaLnBrk="1" hangingPunct="1"/>
            <a:r>
              <a:rPr lang="en-US" altLang="zh-CN" sz="3200">
                <a:solidFill>
                  <a:srgbClr val="FFC000"/>
                </a:solidFill>
                <a:latin typeface="方正粗雅宋_GBK" pitchFamily="2" charset="-122"/>
                <a:ea typeface="方正粗雅宋_GBK" pitchFamily="2" charset="-122"/>
              </a:rPr>
              <a:t>●</a:t>
            </a:r>
            <a:r>
              <a:rPr lang="zh-CN" altLang="en-US" sz="3200">
                <a:solidFill>
                  <a:schemeClr val="bg1"/>
                </a:solidFill>
                <a:latin typeface="方正粗雅宋_GBK" pitchFamily="2" charset="-122"/>
                <a:ea typeface="方正粗雅宋_GBK" pitchFamily="2" charset="-122"/>
              </a:rPr>
              <a:t>政治格局：诸侯分封→争霸</a:t>
            </a:r>
            <a:r>
              <a:rPr lang="en-US" altLang="zh-CN" sz="3200">
                <a:solidFill>
                  <a:schemeClr val="bg1"/>
                </a:solidFill>
                <a:latin typeface="方正粗雅宋_GBK" pitchFamily="2" charset="-122"/>
                <a:ea typeface="方正粗雅宋_GBK" pitchFamily="2" charset="-122"/>
              </a:rPr>
              <a:t>·</a:t>
            </a:r>
            <a:r>
              <a:rPr lang="zh-CN" altLang="en-US" sz="3200">
                <a:solidFill>
                  <a:schemeClr val="bg1"/>
                </a:solidFill>
                <a:latin typeface="方正粗雅宋_GBK" pitchFamily="2" charset="-122"/>
                <a:ea typeface="方正粗雅宋_GBK" pitchFamily="2" charset="-122"/>
              </a:rPr>
              <a:t>兼并</a:t>
            </a:r>
            <a:r>
              <a:rPr lang="en-US" altLang="zh-CN" sz="3200">
                <a:solidFill>
                  <a:schemeClr val="bg1"/>
                </a:solidFill>
                <a:latin typeface="方正粗雅宋_GBK" pitchFamily="2" charset="-122"/>
                <a:ea typeface="方正粗雅宋_GBK" pitchFamily="2" charset="-122"/>
              </a:rPr>
              <a:t>·</a:t>
            </a:r>
            <a:r>
              <a:rPr lang="zh-CN" altLang="en-US" sz="3200">
                <a:solidFill>
                  <a:schemeClr val="bg1"/>
                </a:solidFill>
                <a:latin typeface="方正粗雅宋_GBK" pitchFamily="2" charset="-122"/>
                <a:ea typeface="方正粗雅宋_GBK" pitchFamily="2" charset="-122"/>
              </a:rPr>
              <a:t>县制 </a:t>
            </a:r>
          </a:p>
          <a:p>
            <a:pPr eaLnBrk="1" hangingPunct="1"/>
            <a:r>
              <a:rPr lang="en-US" altLang="zh-CN" sz="3200">
                <a:solidFill>
                  <a:srgbClr val="FFC000"/>
                </a:solidFill>
                <a:latin typeface="方正粗雅宋_GBK" pitchFamily="2" charset="-122"/>
                <a:ea typeface="方正粗雅宋_GBK" pitchFamily="2" charset="-122"/>
              </a:rPr>
              <a:t>●</a:t>
            </a:r>
            <a:r>
              <a:rPr lang="zh-CN" altLang="en-US" sz="3200">
                <a:solidFill>
                  <a:schemeClr val="bg1"/>
                </a:solidFill>
                <a:latin typeface="方正粗雅宋_GBK" pitchFamily="2" charset="-122"/>
                <a:ea typeface="方正粗雅宋_GBK" pitchFamily="2" charset="-122"/>
              </a:rPr>
              <a:t>行政权力：宗法世袭→专职官僚 </a:t>
            </a:r>
          </a:p>
          <a:p>
            <a:pPr eaLnBrk="1" hangingPunct="1"/>
            <a:r>
              <a:rPr lang="en-US" altLang="zh-CN" sz="3200">
                <a:solidFill>
                  <a:srgbClr val="FFC000"/>
                </a:solidFill>
                <a:latin typeface="方正粗雅宋_GBK" pitchFamily="2" charset="-122"/>
                <a:ea typeface="方正粗雅宋_GBK" pitchFamily="2" charset="-122"/>
              </a:rPr>
              <a:t>●</a:t>
            </a:r>
            <a:r>
              <a:rPr lang="zh-CN" altLang="en-US" sz="3200" smtClean="0">
                <a:solidFill>
                  <a:schemeClr val="bg1"/>
                </a:solidFill>
                <a:latin typeface="方正粗雅宋_GBK" pitchFamily="2" charset="-122"/>
                <a:ea typeface="方正粗雅宋_GBK" pitchFamily="2" charset="-122"/>
              </a:rPr>
              <a:t>社会阶层：</a:t>
            </a:r>
            <a:r>
              <a:rPr lang="zh-CN" altLang="en-US" sz="3200">
                <a:solidFill>
                  <a:schemeClr val="bg1"/>
                </a:solidFill>
                <a:latin typeface="方正粗雅宋_GBK" pitchFamily="2" charset="-122"/>
                <a:ea typeface="方正粗雅宋_GBK" pitchFamily="2" charset="-122"/>
              </a:rPr>
              <a:t>世袭→流动 </a:t>
            </a:r>
          </a:p>
        </p:txBody>
      </p:sp>
      <p:sp>
        <p:nvSpPr>
          <p:cNvPr id="55302" name="WordArt 7">
            <a:hlinkClick action="ppaction://noaction"/>
          </p:cNvPr>
          <p:cNvSpPr>
            <a:spLocks noChangeArrowheads="1" noChangeShapeType="1" noTextEdit="1"/>
          </p:cNvSpPr>
          <p:nvPr/>
        </p:nvSpPr>
        <p:spPr bwMode="auto">
          <a:xfrm>
            <a:off x="2867857" y="4002069"/>
            <a:ext cx="3464063" cy="405656"/>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zh-CN" altLang="en-US" sz="3600" kern="10" smtClean="0">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隶书"/>
                <a:ea typeface="隶书"/>
              </a:rPr>
              <a:t>各国的</a:t>
            </a:r>
            <a:r>
              <a:rPr lang="zh-CN" altLang="en-US" sz="3600" kern="10">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隶书"/>
                <a:ea typeface="隶书"/>
              </a:rPr>
              <a:t>变法运动</a:t>
            </a:r>
          </a:p>
        </p:txBody>
      </p:sp>
      <p:sp>
        <p:nvSpPr>
          <p:cNvPr id="2" name="上下箭头 1"/>
          <p:cNvSpPr/>
          <p:nvPr/>
        </p:nvSpPr>
        <p:spPr bwMode="auto">
          <a:xfrm>
            <a:off x="4139953" y="2983244"/>
            <a:ext cx="864096" cy="769051"/>
          </a:xfrm>
          <a:prstGeom prst="upDownArrow">
            <a:avLst>
              <a:gd name="adj1" fmla="val 50000"/>
              <a:gd name="adj2" fmla="val 35678"/>
            </a:avLst>
          </a:prstGeom>
          <a:solidFill>
            <a:srgbClr val="FFC000"/>
          </a:solidFill>
          <a:ln w="9525" cap="flat" cmpd="sng" algn="ctr">
            <a:solidFill>
              <a:schemeClr val="tx1"/>
            </a:solidFill>
            <a:prstDash val="solid"/>
            <a:round/>
            <a:headEnd type="none" w="med" len="med"/>
            <a:tailEnd type="none" w="med" len="med"/>
          </a:ln>
          <a:effectLst>
            <a:outerShdw dist="17961" dir="2700000" algn="ctr" rotWithShape="0">
              <a:schemeClr val="tx1">
                <a:gamma/>
                <a:shade val="60000"/>
                <a:invGamma/>
              </a:schemeClr>
            </a:outerShdw>
          </a:effectLst>
          <a:scene3d>
            <a:camera prst="orthographicFront"/>
            <a:lightRig rig="threePt" dir="t"/>
          </a:scene3d>
          <a:sp3d>
            <a:bevelT/>
          </a:sp3d>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smtClean="0">
              <a:ln>
                <a:noFill/>
              </a:ln>
              <a:solidFill>
                <a:srgbClr val="FFC000"/>
              </a:solidFill>
              <a:effectLst/>
              <a:latin typeface="Arial" panose="020b0604020202020204" pitchFamily="34" charset="0"/>
              <a:ea typeface="宋体" panose="02010600030101010101" pitchFamily="2" charset="-122"/>
            </a:endParaRPr>
          </a:p>
        </p:txBody>
      </p:sp>
      <p:pic>
        <p:nvPicPr>
          <p:cNvPr id="8" name="Picture 2" descr="C:\Users\lixf\Desktop\图片视频\印篆\新建文件夹\元明清朝.png">
            <a:hlinkClick r:id="rId3" action="ppaction://hlinksldjump"/>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388424" y="4227934"/>
            <a:ext cx="509042" cy="4815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717231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nodeType="afterGroup">
                            <p:stCondLst>
                              <p:cond delay="500"/>
                            </p:stCondLst>
                            <p:childTnLst>
                              <p:par>
                                <p:cTn id="11" presetID="3" presetClass="entr" presetSubtype="0" fill="hold" grpId="0" nodeType="afterEffect">
                                  <p:stCondLst>
                                    <p:cond delay="0"/>
                                  </p:stCondLst>
                                  <p:childTnLst>
                                    <p:set>
                                      <p:cBhvr>
                                        <p:cTn id="12" dur="1" fill="hold">
                                          <p:stCondLst>
                                            <p:cond delay="0"/>
                                          </p:stCondLst>
                                        </p:cTn>
                                        <p:tgtEl>
                                          <p:spTgt spid="5530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02" grpId="0"/>
      <p:bldP spid="2"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170" name="Rectangle 2"/>
          <p:cNvSpPr>
            <a:spLocks noChangeArrowheads="1"/>
          </p:cNvSpPr>
          <p:nvPr/>
        </p:nvSpPr>
        <p:spPr bwMode="auto">
          <a:xfrm>
            <a:off x="682626" y="627534"/>
            <a:ext cx="7777163" cy="31947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20000"/>
              </a:lnSpc>
            </a:pPr>
            <a:r>
              <a:rPr lang="zh-CN" altLang="en-US" sz="2800">
                <a:solidFill>
                  <a:srgbClr val="FFFF00"/>
                </a:solidFill>
                <a:latin typeface="方正粗雅宋_GBK" pitchFamily="2" charset="-122"/>
                <a:ea typeface="方正粗雅宋_GBK" pitchFamily="2" charset="-122"/>
              </a:rPr>
              <a:t>中央集权制度的概念</a:t>
            </a:r>
          </a:p>
          <a:p>
            <a:pPr algn="just">
              <a:lnSpc>
                <a:spcPct val="120000"/>
              </a:lnSpc>
            </a:pPr>
            <a:r>
              <a:rPr lang="zh-CN" altLang="en-US" sz="2800">
                <a:solidFill>
                  <a:schemeClr val="bg1"/>
                </a:solidFill>
                <a:latin typeface="方正粗雅宋_GBK" pitchFamily="2" charset="-122"/>
                <a:ea typeface="方正粗雅宋_GBK" pitchFamily="2" charset="-122"/>
              </a:rPr>
              <a:t>    相对于地方分权制而言的制度。古代的分封建制和现代的联邦制度都是地方分权的制度。</a:t>
            </a:r>
          </a:p>
          <a:p>
            <a:pPr algn="just">
              <a:lnSpc>
                <a:spcPct val="120000"/>
              </a:lnSpc>
            </a:pPr>
            <a:r>
              <a:rPr lang="zh-CN" altLang="en-US" sz="2800">
                <a:solidFill>
                  <a:schemeClr val="bg1"/>
                </a:solidFill>
                <a:latin typeface="方正粗雅宋_GBK" pitchFamily="2" charset="-122"/>
                <a:ea typeface="方正粗雅宋_GBK" pitchFamily="2" charset="-122"/>
              </a:rPr>
              <a:t>    中央集权制最根本的特点在于，地方政府没有政治、经济、军事和文化上的独立性，必须严格地服从中央政府的政令。</a:t>
            </a:r>
          </a:p>
        </p:txBody>
      </p:sp>
    </p:spTree>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1986" name="Picture 2" descr="9秦的政府组织图"/>
          <p:cNvPicPr>
            <a:picLocks noGrp="1" noChangeAspect="1" noChangeArrowheads="1"/>
          </p:cNvPicPr>
          <p:nvPr>
            <p:ph/>
          </p:nvPr>
        </p:nvPicPr>
        <p:blipFill>
          <a:blip r:embed="rId2">
            <a:extLst>
              <a:ext uri="{28A0092B-C50C-407E-A947-70E740481C1C}">
                <a14:useLocalDpi xmlns:a14="http://schemas.microsoft.com/office/drawing/2010/main" val="0"/>
              </a:ext>
            </a:extLst>
          </a:blip>
          <a:stretch>
            <a:fillRect/>
          </a:stretch>
        </p:blipFill>
        <p:spPr>
          <a:xfrm>
            <a:off x="0" y="0"/>
            <a:ext cx="9144000" cy="5163741"/>
          </a:xfrm>
          <a:noFill/>
        </p:spPr>
      </p:pic>
      <p:pic>
        <p:nvPicPr>
          <p:cNvPr id="3" name="Picture 2" descr="C:\Users\lixf\Desktop\图片视频\印篆\新建文件夹\元明清朝.png">
            <a:hlinkClick r:id="rId4"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99835" y="4587974"/>
            <a:ext cx="509042" cy="4815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8452922"/>
      </p:ext>
    </p:extLst>
  </p:cSld>
  <p:clrMapOvr>
    <a:masterClrMapping/>
  </p:clrMapOvr>
  <p:transition>
    <p:fade thruBlk="1"/>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323528" y="0"/>
            <a:ext cx="8229600" cy="857250"/>
          </a:xfrm>
        </p:spPr>
        <p:txBody>
          <a:bodyPr>
            <a:normAutofit/>
          </a:bodyPr>
          <a:lstStyle/>
          <a:p>
            <a:pPr algn="l"/>
            <a:r>
              <a:rPr lang="zh-CN" altLang="en-US" sz="3200" smtClean="0">
                <a:solidFill>
                  <a:schemeClr val="bg1"/>
                </a:solidFill>
                <a:latin typeface="方正粗雅宋_GBK" pitchFamily="2" charset="-122"/>
                <a:ea typeface="方正粗雅宋_GBK" pitchFamily="2" charset="-122"/>
              </a:rPr>
              <a:t>文书行政管理制度</a:t>
            </a:r>
            <a:endParaRPr lang="zh-CN" altLang="en-US" sz="3200">
              <a:solidFill>
                <a:schemeClr val="bg1"/>
              </a:solidFill>
              <a:latin typeface="方正粗雅宋_GBK" pitchFamily="2" charset="-122"/>
              <a:ea typeface="方正粗雅宋_GBK" pitchFamily="2" charset="-122"/>
            </a:endParaRPr>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354" y="1003907"/>
            <a:ext cx="4104600" cy="2924607"/>
          </a:xfrm>
          <a:prstGeom prst="rect">
            <a:avLst/>
          </a:prstGeom>
        </p:spPr>
      </p:pic>
      <p:sp>
        <p:nvSpPr>
          <p:cNvPr id="6" name="TextBox 5"/>
          <p:cNvSpPr txBox="1"/>
          <p:nvPr/>
        </p:nvSpPr>
        <p:spPr>
          <a:xfrm>
            <a:off x="683568" y="4106441"/>
            <a:ext cx="3096344" cy="461665"/>
          </a:xfrm>
          <a:prstGeom prst="rect">
            <a:avLst/>
          </a:prstGeom>
          <a:noFill/>
        </p:spPr>
        <p:txBody>
          <a:bodyPr wrap="square" rtlCol="0">
            <a:spAutoFit/>
          </a:bodyPr>
          <a:lstStyle/>
          <a:p>
            <a:r>
              <a:rPr lang="zh-CN" altLang="en-US" sz="2400" smtClean="0">
                <a:solidFill>
                  <a:schemeClr val="bg1"/>
                </a:solidFill>
              </a:rPr>
              <a:t>睡虎地秦墓竹简</a:t>
            </a:r>
            <a:endParaRPr lang="zh-CN" altLang="en-US" sz="2400">
              <a:solidFill>
                <a:schemeClr val="bg1"/>
              </a:solidFill>
            </a:endParaRPr>
          </a:p>
        </p:txBody>
      </p:sp>
      <p:sp>
        <p:nvSpPr>
          <p:cNvPr id="7" name="内容占位符 2"/>
          <p:cNvSpPr>
            <a:spLocks noGrp="1"/>
          </p:cNvSpPr>
          <p:nvPr>
            <p:ph idx="1"/>
          </p:nvPr>
        </p:nvSpPr>
        <p:spPr>
          <a:xfrm>
            <a:off x="4213618" y="858367"/>
            <a:ext cx="4824536" cy="3709739"/>
          </a:xfrm>
        </p:spPr>
        <p:txBody>
          <a:bodyPr>
            <a:noAutofit/>
          </a:bodyPr>
          <a:lstStyle/>
          <a:p>
            <a:pPr marL="0" indent="0">
              <a:buNone/>
            </a:pPr>
            <a:r>
              <a:rPr lang="zh-CN" altLang="zh-CN" sz="2400">
                <a:solidFill>
                  <a:schemeClr val="bg1"/>
                </a:solidFill>
                <a:latin typeface="方正粗雅宋_GBK" pitchFamily="2" charset="-122"/>
                <a:ea typeface="方正粗雅宋_GBK" pitchFamily="2" charset="-122"/>
              </a:rPr>
              <a:t>有事</a:t>
            </a:r>
            <a:r>
              <a:rPr lang="zh-CN" altLang="zh-CN" sz="2400" smtClean="0">
                <a:solidFill>
                  <a:schemeClr val="bg1"/>
                </a:solidFill>
                <a:latin typeface="方正粗雅宋_GBK" pitchFamily="2" charset="-122"/>
                <a:ea typeface="方正粗雅宋_GBK" pitchFamily="2" charset="-122"/>
              </a:rPr>
              <a:t>请</a:t>
            </a:r>
            <a:r>
              <a:rPr lang="zh-CN" altLang="en-US" sz="2400">
                <a:solidFill>
                  <a:schemeClr val="bg1"/>
                </a:solidFill>
                <a:latin typeface="方正粗雅宋_GBK" pitchFamily="2" charset="-122"/>
                <a:ea typeface="方正粗雅宋_GBK" pitchFamily="2" charset="-122"/>
              </a:rPr>
              <a:t>也</a:t>
            </a:r>
            <a:r>
              <a:rPr lang="zh-CN" altLang="zh-CN" sz="2400" smtClean="0">
                <a:solidFill>
                  <a:schemeClr val="bg1"/>
                </a:solidFill>
                <a:latin typeface="方正粗雅宋_GBK" pitchFamily="2" charset="-122"/>
                <a:ea typeface="方正粗雅宋_GBK" pitchFamily="2" charset="-122"/>
              </a:rPr>
              <a:t>，</a:t>
            </a:r>
            <a:r>
              <a:rPr lang="zh-CN" altLang="zh-CN" sz="2400">
                <a:solidFill>
                  <a:schemeClr val="bg1"/>
                </a:solidFill>
                <a:latin typeface="方正粗雅宋_GBK" pitchFamily="2" charset="-122"/>
                <a:ea typeface="方正粗雅宋_GBK" pitchFamily="2" charset="-122"/>
              </a:rPr>
              <a:t>必</a:t>
            </a:r>
            <a:r>
              <a:rPr lang="zh-CN" altLang="zh-CN" sz="2400" smtClean="0">
                <a:solidFill>
                  <a:schemeClr val="bg1"/>
                </a:solidFill>
                <a:latin typeface="方正粗雅宋_GBK" pitchFamily="2" charset="-122"/>
                <a:ea typeface="方正粗雅宋_GBK" pitchFamily="2" charset="-122"/>
              </a:rPr>
              <a:t>以书</a:t>
            </a:r>
            <a:r>
              <a:rPr lang="zh-CN" altLang="zh-CN" sz="2400">
                <a:solidFill>
                  <a:schemeClr val="bg1"/>
                </a:solidFill>
                <a:latin typeface="方正粗雅宋_GBK" pitchFamily="2" charset="-122"/>
                <a:ea typeface="方正粗雅宋_GBK" pitchFamily="2" charset="-122"/>
              </a:rPr>
              <a:t>，毋口请，</a:t>
            </a:r>
            <a:r>
              <a:rPr lang="zh-CN" altLang="zh-CN" sz="2400" smtClean="0">
                <a:solidFill>
                  <a:schemeClr val="bg1"/>
                </a:solidFill>
                <a:latin typeface="方正粗雅宋_GBK" pitchFamily="2" charset="-122"/>
                <a:ea typeface="方正粗雅宋_GBK" pitchFamily="2" charset="-122"/>
              </a:rPr>
              <a:t>毋羁请。</a:t>
            </a:r>
            <a:endParaRPr lang="en-US" altLang="zh-CN" sz="2400">
              <a:solidFill>
                <a:schemeClr val="bg1"/>
              </a:solidFill>
              <a:latin typeface="方正粗雅宋_GBK" pitchFamily="2" charset="-122"/>
              <a:ea typeface="方正粗雅宋_GBK" pitchFamily="2" charset="-122"/>
            </a:endParaRPr>
          </a:p>
          <a:p>
            <a:pPr marL="0" indent="0">
              <a:buNone/>
            </a:pPr>
            <a:r>
              <a:rPr lang="zh-CN" altLang="zh-CN" sz="2400" smtClean="0">
                <a:solidFill>
                  <a:schemeClr val="bg1"/>
                </a:solidFill>
                <a:latin typeface="方正粗雅宋_GBK" pitchFamily="2" charset="-122"/>
                <a:ea typeface="方正粗雅宋_GBK" pitchFamily="2" charset="-122"/>
              </a:rPr>
              <a:t>——</a:t>
            </a:r>
            <a:r>
              <a:rPr lang="zh-CN" altLang="zh-CN" sz="2400">
                <a:solidFill>
                  <a:schemeClr val="bg1"/>
                </a:solidFill>
                <a:latin typeface="方正粗雅宋_GBK" pitchFamily="2" charset="-122"/>
                <a:ea typeface="方正粗雅宋_GBK" pitchFamily="2" charset="-122"/>
              </a:rPr>
              <a:t>《睡虎地秦墓</a:t>
            </a:r>
            <a:r>
              <a:rPr lang="zh-CN" altLang="zh-CN" sz="2400" smtClean="0">
                <a:solidFill>
                  <a:schemeClr val="bg1"/>
                </a:solidFill>
                <a:latin typeface="方正粗雅宋_GBK" pitchFamily="2" charset="-122"/>
                <a:ea typeface="方正粗雅宋_GBK" pitchFamily="2" charset="-122"/>
              </a:rPr>
              <a:t>竹简</a:t>
            </a:r>
            <a:r>
              <a:rPr lang="en-US" altLang="zh-CN" sz="2400">
                <a:solidFill>
                  <a:schemeClr val="bg1"/>
                </a:solidFill>
                <a:latin typeface="方正粗雅宋_GBK" pitchFamily="2" charset="-122"/>
                <a:ea typeface="方正粗雅宋_GBK" pitchFamily="2" charset="-122"/>
              </a:rPr>
              <a:t>·</a:t>
            </a:r>
            <a:r>
              <a:rPr lang="zh-CN" altLang="zh-CN" sz="2400" smtClean="0">
                <a:solidFill>
                  <a:schemeClr val="bg1"/>
                </a:solidFill>
                <a:latin typeface="方正粗雅宋_GBK" pitchFamily="2" charset="-122"/>
                <a:ea typeface="方正粗雅宋_GBK" pitchFamily="2" charset="-122"/>
              </a:rPr>
              <a:t>内史</a:t>
            </a:r>
            <a:r>
              <a:rPr lang="zh-CN" altLang="zh-CN" sz="2400">
                <a:solidFill>
                  <a:schemeClr val="bg1"/>
                </a:solidFill>
                <a:latin typeface="方正粗雅宋_GBK" pitchFamily="2" charset="-122"/>
                <a:ea typeface="方正粗雅宋_GBK" pitchFamily="2" charset="-122"/>
              </a:rPr>
              <a:t>杂</a:t>
            </a:r>
            <a:r>
              <a:rPr lang="zh-CN" altLang="zh-CN" sz="2400" smtClean="0">
                <a:solidFill>
                  <a:schemeClr val="bg1"/>
                </a:solidFill>
                <a:latin typeface="方正粗雅宋_GBK" pitchFamily="2" charset="-122"/>
                <a:ea typeface="方正粗雅宋_GBK" pitchFamily="2" charset="-122"/>
              </a:rPr>
              <a:t>》</a:t>
            </a:r>
            <a:endParaRPr lang="en-US" altLang="zh-CN" sz="2400" smtClean="0">
              <a:solidFill>
                <a:schemeClr val="bg1"/>
              </a:solidFill>
              <a:latin typeface="方正粗雅宋_GBK" pitchFamily="2" charset="-122"/>
              <a:ea typeface="方正粗雅宋_GBK" pitchFamily="2" charset="-122"/>
            </a:endParaRPr>
          </a:p>
          <a:p>
            <a:pPr marL="0" indent="0">
              <a:buNone/>
            </a:pPr>
            <a:endParaRPr lang="en-US" altLang="zh-CN" sz="2400">
              <a:solidFill>
                <a:schemeClr val="bg1"/>
              </a:solidFill>
              <a:latin typeface="方正粗雅宋_GBK" pitchFamily="2" charset="-122"/>
              <a:ea typeface="方正粗雅宋_GBK" pitchFamily="2" charset="-122"/>
            </a:endParaRPr>
          </a:p>
          <a:p>
            <a:pPr marL="0" indent="0">
              <a:buNone/>
            </a:pPr>
            <a:r>
              <a:rPr lang="zh-CN" altLang="zh-CN" sz="2400" smtClean="0">
                <a:solidFill>
                  <a:schemeClr val="bg1"/>
                </a:solidFill>
                <a:latin typeface="方正粗雅宋_GBK" pitchFamily="2" charset="-122"/>
                <a:ea typeface="方正粗雅宋_GBK" pitchFamily="2" charset="-122"/>
              </a:rPr>
              <a:t>行</a:t>
            </a:r>
            <a:r>
              <a:rPr lang="zh-CN" altLang="zh-CN" sz="2400">
                <a:solidFill>
                  <a:schemeClr val="bg1"/>
                </a:solidFill>
                <a:latin typeface="方正粗雅宋_GBK" pitchFamily="2" charset="-122"/>
                <a:ea typeface="方正粗雅宋_GBK" pitchFamily="2" charset="-122"/>
              </a:rPr>
              <a:t>命书及书署急者，辄行之；不急者，</a:t>
            </a:r>
            <a:r>
              <a:rPr lang="zh-CN" altLang="zh-CN" sz="2400" smtClean="0">
                <a:solidFill>
                  <a:schemeClr val="bg1"/>
                </a:solidFill>
                <a:latin typeface="方正粗雅宋_GBK" pitchFamily="2" charset="-122"/>
                <a:ea typeface="方正粗雅宋_GBK" pitchFamily="2" charset="-122"/>
              </a:rPr>
              <a:t>日毕，</a:t>
            </a:r>
            <a:r>
              <a:rPr lang="zh-CN" altLang="zh-CN" sz="2400">
                <a:solidFill>
                  <a:schemeClr val="bg1"/>
                </a:solidFill>
                <a:latin typeface="方正粗雅宋_GBK" pitchFamily="2" charset="-122"/>
                <a:ea typeface="方正粗雅宋_GBK" pitchFamily="2" charset="-122"/>
              </a:rPr>
              <a:t>勿敢留。留者以律论之</a:t>
            </a:r>
            <a:r>
              <a:rPr lang="zh-CN" altLang="zh-CN" sz="2400" smtClean="0">
                <a:solidFill>
                  <a:schemeClr val="bg1"/>
                </a:solidFill>
                <a:latin typeface="方正粗雅宋_GBK" pitchFamily="2" charset="-122"/>
                <a:ea typeface="方正粗雅宋_GBK" pitchFamily="2" charset="-122"/>
              </a:rPr>
              <a:t>。</a:t>
            </a:r>
            <a:endParaRPr lang="en-US" altLang="zh-CN" sz="2400" smtClean="0">
              <a:solidFill>
                <a:schemeClr val="bg1"/>
              </a:solidFill>
              <a:latin typeface="方正粗雅宋_GBK" pitchFamily="2" charset="-122"/>
              <a:ea typeface="方正粗雅宋_GBK" pitchFamily="2" charset="-122"/>
            </a:endParaRPr>
          </a:p>
          <a:p>
            <a:pPr marL="0" indent="0">
              <a:buNone/>
            </a:pPr>
            <a:r>
              <a:rPr lang="zh-CN" altLang="zh-CN" sz="2400" smtClean="0">
                <a:solidFill>
                  <a:schemeClr val="bg1"/>
                </a:solidFill>
                <a:latin typeface="方正粗雅宋_GBK" pitchFamily="2" charset="-122"/>
                <a:ea typeface="方正粗雅宋_GBK" pitchFamily="2" charset="-122"/>
              </a:rPr>
              <a:t>——《睡虎地秦墓竹</a:t>
            </a:r>
            <a:r>
              <a:rPr lang="zh-CN" altLang="en-US" sz="2400" smtClean="0">
                <a:solidFill>
                  <a:schemeClr val="bg1"/>
                </a:solidFill>
                <a:latin typeface="方正粗雅宋_GBK" pitchFamily="2" charset="-122"/>
                <a:ea typeface="方正粗雅宋_GBK" pitchFamily="2" charset="-122"/>
              </a:rPr>
              <a:t>简</a:t>
            </a:r>
            <a:r>
              <a:rPr lang="en-US" altLang="zh-CN" sz="2400" smtClean="0">
                <a:solidFill>
                  <a:schemeClr val="bg1"/>
                </a:solidFill>
                <a:latin typeface="方正粗雅宋_GBK" pitchFamily="2" charset="-122"/>
                <a:ea typeface="方正粗雅宋_GBK" pitchFamily="2" charset="-122"/>
              </a:rPr>
              <a:t>·</a:t>
            </a:r>
            <a:r>
              <a:rPr lang="zh-CN" altLang="zh-CN" sz="2400" smtClean="0">
                <a:solidFill>
                  <a:schemeClr val="bg1"/>
                </a:solidFill>
                <a:latin typeface="方正粗雅宋_GBK" pitchFamily="2" charset="-122"/>
                <a:ea typeface="方正粗雅宋_GBK" pitchFamily="2" charset="-122"/>
              </a:rPr>
              <a:t>行书律》</a:t>
            </a:r>
            <a:endParaRPr lang="en-US" altLang="zh-CN" sz="2400" smtClean="0">
              <a:solidFill>
                <a:schemeClr val="bg1"/>
              </a:solidFill>
              <a:latin typeface="方正粗雅宋_GBK" pitchFamily="2" charset="-122"/>
              <a:ea typeface="方正粗雅宋_GBK" pitchFamily="2" charset="-122"/>
            </a:endParaRPr>
          </a:p>
        </p:txBody>
      </p:sp>
    </p:spTree>
    <p:extLst>
      <p:ext uri="{BB962C8B-B14F-4D97-AF65-F5344CB8AC3E}">
        <p14:creationId xmlns:p14="http://schemas.microsoft.com/office/powerpoint/2010/main" val="1281311440"/>
      </p:ext>
    </p:extLst>
  </p:cSld>
  <p:clrMapOvr>
    <a:masterClrMapping/>
  </p:clrMapOvr>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Picture 2" descr="C:\Users\lixf\Desktop\图片视频\印篆\新建文件夹\元明清朝.png">
            <a:hlinkClick r:id="rId3" action="ppaction://hlinksldjump"/>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388424" y="4227934"/>
            <a:ext cx="509042" cy="481554"/>
          </a:xfrm>
          <a:prstGeom prst="rect">
            <a:avLst/>
          </a:prstGeom>
          <a:noFill/>
          <a:extLst>
            <a:ext uri="{909E8E84-426E-40dd-AFC4-6F175D3DCCD1}">
              <a14:hiddenFill xmlns:a14="http://schemas.microsoft.com/office/drawing/2010/main">
                <a:solidFill>
                  <a:srgbClr val="FFFFFF"/>
                </a:solidFill>
              </a14:hiddenFill>
            </a:ext>
          </a:extLst>
        </p:spPr>
      </p:pic>
      <p:sp>
        <p:nvSpPr>
          <p:cNvPr id="5" name="内容占位符 4"/>
          <p:cNvSpPr>
            <a:spLocks noGrp="1"/>
          </p:cNvSpPr>
          <p:nvPr>
            <p:ph idx="1"/>
          </p:nvPr>
        </p:nvSpPr>
        <p:spPr/>
        <p:txBody>
          <a:bodyPr/>
          <a:lstStyle/>
          <a:p>
            <a:pPr marL="0" indent="0">
              <a:buNone/>
            </a:pPr>
            <a:r>
              <a:rPr lang="en-US" altLang="zh-CN">
                <a:solidFill>
                  <a:schemeClr val="bg1"/>
                </a:solidFill>
                <a:latin typeface="+mn-ea"/>
              </a:rPr>
              <a:t> </a:t>
            </a:r>
            <a:r>
              <a:rPr lang="en-US" altLang="zh-CN" smtClean="0">
                <a:solidFill>
                  <a:schemeClr val="bg1"/>
                </a:solidFill>
                <a:latin typeface="+mn-ea"/>
              </a:rPr>
              <a:t>   </a:t>
            </a:r>
            <a:r>
              <a:rPr lang="zh-CN" altLang="zh-CN" smtClean="0">
                <a:solidFill>
                  <a:schemeClr val="bg1"/>
                </a:solidFill>
                <a:latin typeface="方正粗雅宋_GBK" pitchFamily="2" charset="-122"/>
                <a:ea typeface="方正粗雅宋_GBK" pitchFamily="2" charset="-122"/>
              </a:rPr>
              <a:t>天下</a:t>
            </a:r>
            <a:r>
              <a:rPr lang="zh-CN" altLang="zh-CN">
                <a:solidFill>
                  <a:schemeClr val="bg1"/>
                </a:solidFill>
                <a:latin typeface="方正粗雅宋_GBK" pitchFamily="2" charset="-122"/>
                <a:ea typeface="方正粗雅宋_GBK" pitchFamily="2" charset="-122"/>
              </a:rPr>
              <a:t>之事无小大皆决于上，上至以衡石量书，日夜有呈，不中呈不得休息。</a:t>
            </a:r>
            <a:r>
              <a:rPr lang="en-US" altLang="zh-CN">
                <a:solidFill>
                  <a:schemeClr val="bg1"/>
                </a:solidFill>
                <a:latin typeface="方正粗雅宋_GBK" pitchFamily="2" charset="-122"/>
                <a:ea typeface="方正粗雅宋_GBK" pitchFamily="2" charset="-122"/>
              </a:rPr>
              <a:t>     </a:t>
            </a:r>
            <a:endParaRPr lang="en-US" altLang="zh-CN" smtClean="0">
              <a:solidFill>
                <a:schemeClr val="bg1"/>
              </a:solidFill>
              <a:latin typeface="方正粗雅宋_GBK" pitchFamily="2" charset="-122"/>
              <a:ea typeface="方正粗雅宋_GBK" pitchFamily="2" charset="-122"/>
            </a:endParaRPr>
          </a:p>
          <a:p>
            <a:pPr marL="0" indent="0">
              <a:buNone/>
            </a:pPr>
            <a:r>
              <a:rPr lang="en-US" altLang="zh-CN" sz="2800">
                <a:solidFill>
                  <a:schemeClr val="bg1"/>
                </a:solidFill>
                <a:latin typeface="方正粗雅宋_GBK" pitchFamily="2" charset="-122"/>
                <a:ea typeface="方正粗雅宋_GBK" pitchFamily="2" charset="-122"/>
              </a:rPr>
              <a:t> </a:t>
            </a:r>
            <a:r>
              <a:rPr lang="en-US" altLang="zh-CN" sz="2800" smtClean="0">
                <a:solidFill>
                  <a:schemeClr val="bg1"/>
                </a:solidFill>
                <a:latin typeface="方正粗雅宋_GBK" pitchFamily="2" charset="-122"/>
                <a:ea typeface="方正粗雅宋_GBK" pitchFamily="2" charset="-122"/>
              </a:rPr>
              <a:t>                     ——</a:t>
            </a:r>
            <a:r>
              <a:rPr lang="zh-CN" altLang="zh-CN" sz="2800">
                <a:solidFill>
                  <a:schemeClr val="bg1"/>
                </a:solidFill>
                <a:latin typeface="方正粗雅宋_GBK" pitchFamily="2" charset="-122"/>
                <a:ea typeface="方正粗雅宋_GBK" pitchFamily="2" charset="-122"/>
              </a:rPr>
              <a:t>《史记</a:t>
            </a:r>
            <a:r>
              <a:rPr lang="en-US" altLang="zh-CN" sz="2800">
                <a:solidFill>
                  <a:schemeClr val="bg1"/>
                </a:solidFill>
                <a:latin typeface="方正粗雅宋_GBK" pitchFamily="2" charset="-122"/>
                <a:ea typeface="方正粗雅宋_GBK" pitchFamily="2" charset="-122"/>
              </a:rPr>
              <a:t>·</a:t>
            </a:r>
            <a:r>
              <a:rPr lang="zh-CN" altLang="zh-CN" sz="2800">
                <a:solidFill>
                  <a:schemeClr val="bg1"/>
                </a:solidFill>
                <a:latin typeface="方正粗雅宋_GBK" pitchFamily="2" charset="-122"/>
                <a:ea typeface="方正粗雅宋_GBK" pitchFamily="2" charset="-122"/>
              </a:rPr>
              <a:t>秦始皇本纪》</a:t>
            </a:r>
            <a:endParaRPr lang="zh-CN" altLang="en-US">
              <a:latin typeface="方正粗雅宋_GBK" pitchFamily="2" charset="-122"/>
              <a:ea typeface="方正粗雅宋_GBK" pitchFamily="2" charset="-122"/>
            </a:endParaRPr>
          </a:p>
        </p:txBody>
      </p:sp>
    </p:spTree>
    <p:extLst>
      <p:ext uri="{BB962C8B-B14F-4D97-AF65-F5344CB8AC3E}">
        <p14:creationId xmlns:p14="http://schemas.microsoft.com/office/powerpoint/2010/main" val="4035482520"/>
      </p:ext>
    </p:extLst>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67544" y="555526"/>
            <a:ext cx="8352928" cy="3394472"/>
          </a:xfrm>
        </p:spPr>
        <p:txBody>
          <a:bodyPr>
            <a:normAutofit/>
          </a:bodyPr>
          <a:lstStyle/>
          <a:p>
            <a:pPr marL="0" indent="0">
              <a:buNone/>
            </a:pPr>
            <a:r>
              <a:rPr lang="zh-CN" altLang="en-US" smtClean="0"/>
              <a:t>      </a:t>
            </a:r>
            <a:r>
              <a:rPr lang="zh-CN" altLang="en-US"/>
              <a:t>  </a:t>
            </a:r>
            <a:r>
              <a:rPr lang="zh-CN" altLang="en-US" sz="2800">
                <a:solidFill>
                  <a:schemeClr val="bg1"/>
                </a:solidFill>
                <a:latin typeface="方正粗雅宋_GBK" pitchFamily="2" charset="-122"/>
                <a:ea typeface="方正粗雅宋_GBK" pitchFamily="2" charset="-122"/>
              </a:rPr>
              <a:t>中国古代行政权力的运行机制以君主权力独占基础上的分权辅政为基本特征。君主集权于上、行政体制分权于下的权力制衡体制，或是实行集体宰相制度，或是在正式行政体制之外另设机构，以达到分权的目的</a:t>
            </a:r>
            <a:r>
              <a:rPr lang="zh-CN" altLang="en-US" sz="2800" smtClean="0">
                <a:solidFill>
                  <a:schemeClr val="bg1"/>
                </a:solidFill>
                <a:latin typeface="方正粗雅宋_GBK" pitchFamily="2" charset="-122"/>
                <a:ea typeface="方正粗雅宋_GBK" pitchFamily="2" charset="-122"/>
              </a:rPr>
              <a:t>。</a:t>
            </a:r>
            <a:endParaRPr lang="en-US" altLang="zh-CN" sz="2800">
              <a:solidFill>
                <a:schemeClr val="bg1"/>
              </a:solidFill>
              <a:latin typeface="方正粗雅宋_GBK" pitchFamily="2" charset="-122"/>
              <a:ea typeface="方正粗雅宋_GBK" pitchFamily="2" charset="-122"/>
            </a:endParaRPr>
          </a:p>
          <a:p>
            <a:pPr marL="0" indent="0">
              <a:buNone/>
            </a:pPr>
            <a:r>
              <a:rPr lang="en-US" altLang="zh-CN" sz="2800" smtClean="0">
                <a:solidFill>
                  <a:schemeClr val="bg1"/>
                </a:solidFill>
                <a:latin typeface="方正粗雅宋_GBK" pitchFamily="2" charset="-122"/>
                <a:ea typeface="方正粗雅宋_GBK" pitchFamily="2" charset="-122"/>
              </a:rPr>
              <a:t>        ——</a:t>
            </a:r>
            <a:r>
              <a:rPr lang="zh-CN" altLang="en-US" sz="2800">
                <a:solidFill>
                  <a:schemeClr val="bg1"/>
                </a:solidFill>
                <a:latin typeface="方正粗雅宋_GBK" pitchFamily="2" charset="-122"/>
                <a:ea typeface="方正粗雅宋_GBK" pitchFamily="2" charset="-122"/>
              </a:rPr>
              <a:t>摘编自赵沛主编</a:t>
            </a:r>
            <a:r>
              <a:rPr lang="en-US" altLang="zh-CN" sz="2800">
                <a:solidFill>
                  <a:schemeClr val="bg1"/>
                </a:solidFill>
                <a:latin typeface="方正粗雅宋_GBK" pitchFamily="2" charset="-122"/>
                <a:ea typeface="方正粗雅宋_GBK" pitchFamily="2" charset="-122"/>
              </a:rPr>
              <a:t>《</a:t>
            </a:r>
            <a:r>
              <a:rPr lang="zh-CN" altLang="en-US" sz="2800">
                <a:solidFill>
                  <a:schemeClr val="bg1"/>
                </a:solidFill>
                <a:latin typeface="方正粗雅宋_GBK" pitchFamily="2" charset="-122"/>
                <a:ea typeface="方正粗雅宋_GBK" pitchFamily="2" charset="-122"/>
              </a:rPr>
              <a:t>中国古代行政制度</a:t>
            </a:r>
            <a:r>
              <a:rPr lang="en-US" altLang="zh-CN" sz="2800">
                <a:solidFill>
                  <a:schemeClr val="bg1"/>
                </a:solidFill>
                <a:latin typeface="方正粗雅宋_GBK" pitchFamily="2" charset="-122"/>
                <a:ea typeface="方正粗雅宋_GBK" pitchFamily="2" charset="-122"/>
              </a:rPr>
              <a:t>》</a:t>
            </a:r>
            <a:endParaRPr lang="zh-CN" altLang="en-US" sz="2800">
              <a:solidFill>
                <a:schemeClr val="bg1"/>
              </a:solidFill>
              <a:latin typeface="方正粗雅宋_GBK" pitchFamily="2" charset="-122"/>
              <a:ea typeface="方正粗雅宋_GBK" pitchFamily="2" charset="-122"/>
            </a:endParaRPr>
          </a:p>
        </p:txBody>
      </p:sp>
      <p:sp>
        <p:nvSpPr>
          <p:cNvPr id="2" name="TextBox 1"/>
          <p:cNvSpPr txBox="1"/>
          <p:nvPr/>
        </p:nvSpPr>
        <p:spPr>
          <a:xfrm>
            <a:off x="395536" y="3651870"/>
            <a:ext cx="8604448" cy="830997"/>
          </a:xfrm>
          <a:prstGeom prst="rect">
            <a:avLst/>
          </a:prstGeom>
          <a:noFill/>
        </p:spPr>
        <p:txBody>
          <a:bodyPr wrap="square" rtlCol="0">
            <a:spAutoFit/>
          </a:bodyPr>
          <a:lstStyle/>
          <a:p>
            <a:r>
              <a:rPr lang="zh-CN" altLang="en-US" sz="2400" smtClean="0">
                <a:solidFill>
                  <a:srgbClr val="FFFF00"/>
                </a:solidFill>
                <a:latin typeface="方正粗雅宋_GBK" pitchFamily="2" charset="-122"/>
                <a:ea typeface="方正粗雅宋_GBK" pitchFamily="2" charset="-122"/>
              </a:rPr>
              <a:t>概括中国古代君主专制背景下分权辅政的两种模式，结合史实进行说明。</a:t>
            </a:r>
            <a:endParaRPr lang="zh-CN" altLang="en-US" sz="2400"/>
          </a:p>
        </p:txBody>
      </p:sp>
    </p:spTree>
    <p:extLst>
      <p:ext uri="{BB962C8B-B14F-4D97-AF65-F5344CB8AC3E}">
        <p14:creationId xmlns:p14="http://schemas.microsoft.com/office/powerpoint/2010/main" val="17791064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0962" name="Picture 2" descr="C:\Users\sony\AppData\Roaming\Tencent\Users\361402630\QQ\WinTemp\RichOle\]5R_[$$XC~BGXN$BP3)KT42.jp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822" y="-9039"/>
            <a:ext cx="7540485" cy="51435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a:spLocks noChangeArrowheads="1"/>
          </p:cNvSpPr>
          <p:nvPr/>
        </p:nvSpPr>
        <p:spPr bwMode="auto">
          <a:xfrm>
            <a:off x="7863770" y="659665"/>
            <a:ext cx="969496" cy="3824170"/>
          </a:xfrm>
          <a:prstGeom prst="rect">
            <a:avLst/>
          </a:prstGeom>
          <a:solidFill>
            <a:schemeClr val="accent1">
              <a:lumMod val="20000"/>
              <a:lumOff val="80000"/>
            </a:schemeClr>
          </a:solidFill>
          <a:ln>
            <a:noFill/>
          </a:ln>
        </p:spPr>
        <p:txBody>
          <a:bodyPr vert="eaVert" wrap="square" lIns="68580" tIns="34290" rIns="68580" bIns="3429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zh-CN" altLang="en-US" sz="2700">
                <a:latin typeface="华文隶书" panose="02010800040101010101" pitchFamily="2" charset="-122"/>
                <a:ea typeface="华文隶书" panose="02010800040101010101" pitchFamily="2" charset="-122"/>
              </a:rPr>
              <a:t>中朝官外朝化：</a:t>
            </a:r>
            <a:endParaRPr lang="en-US" altLang="zh-CN" sz="2700">
              <a:latin typeface="华文隶书" panose="02010800040101010101" pitchFamily="2" charset="-122"/>
              <a:ea typeface="华文隶书" panose="02010800040101010101" pitchFamily="2" charset="-122"/>
            </a:endParaRPr>
          </a:p>
          <a:p>
            <a:pPr algn="ctr" eaLnBrk="1" hangingPunct="1"/>
            <a:r>
              <a:rPr lang="zh-CN" altLang="en-US" sz="2700">
                <a:latin typeface="华文隶书" panose="02010800040101010101" pitchFamily="2" charset="-122"/>
                <a:ea typeface="华文隶书" panose="02010800040101010101" pitchFamily="2" charset="-122"/>
              </a:rPr>
              <a:t>从三公九卿到</a:t>
            </a:r>
            <a:r>
              <a:rPr lang="zh-CN" altLang="en-US" sz="2700" smtClean="0">
                <a:latin typeface="华文隶书" panose="02010800040101010101" pitchFamily="2" charset="-122"/>
                <a:ea typeface="华文隶书" panose="02010800040101010101" pitchFamily="2" charset="-122"/>
              </a:rPr>
              <a:t>三省六部</a:t>
            </a:r>
            <a:endParaRPr lang="zh-CN" altLang="en-US" sz="2700">
              <a:latin typeface="华文隶书" panose="02010800040101010101" pitchFamily="2" charset="-122"/>
              <a:ea typeface="华文隶书" panose="02010800040101010101" pitchFamily="2" charset="-122"/>
            </a:endParaRPr>
          </a:p>
        </p:txBody>
      </p:sp>
    </p:spTree>
    <p:extLst>
      <p:ext uri="{BB962C8B-B14F-4D97-AF65-F5344CB8AC3E}">
        <p14:creationId xmlns:p14="http://schemas.microsoft.com/office/powerpoint/2010/main" val="873440160"/>
      </p:ext>
    </p:extLst>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310" name="Line 22"/>
          <p:cNvSpPr>
            <a:spLocks noChangeShapeType="1"/>
          </p:cNvSpPr>
          <p:nvPr/>
        </p:nvSpPr>
        <p:spPr bwMode="auto">
          <a:xfrm flipH="1">
            <a:off x="4572000" y="1563638"/>
            <a:ext cx="0" cy="216024"/>
          </a:xfrm>
          <a:prstGeom prst="line">
            <a:avLst/>
          </a:prstGeom>
          <a:noFill/>
          <a:ln w="38100">
            <a:solidFill>
              <a:schemeClr val="bg1"/>
            </a:solidFill>
            <a:round/>
          </a:ln>
          <a:effectLst>
            <a:prstShdw prst="shdw17" dist="17961" dir="2700000">
              <a:srgbClr val="999999"/>
            </a:prstShdw>
          </a:effectLst>
          <a:extLst>
            <a:ext uri="{909E8E84-426E-40dd-AFC4-6F175D3DCCD1}">
              <a14:hiddenFill xmlns:a14="http://schemas.microsoft.com/office/drawing/2010/main">
                <a:noFill/>
              </a14:hiddenFill>
            </a:ext>
          </a:extLst>
        </p:spPr>
        <p:txBody>
          <a:bodyPr/>
          <a:lstStyle/>
          <a:p>
            <a:endParaRPr lang="zh-CN" altLang="en-US">
              <a:latin typeface="方正粗雅宋_GBK" pitchFamily="2" charset="-122"/>
              <a:ea typeface="方正粗雅宋_GBK" pitchFamily="2" charset="-122"/>
            </a:endParaRPr>
          </a:p>
        </p:txBody>
      </p:sp>
      <p:sp>
        <p:nvSpPr>
          <p:cNvPr id="12309" name="Line 21"/>
          <p:cNvSpPr>
            <a:spLocks noChangeShapeType="1"/>
          </p:cNvSpPr>
          <p:nvPr/>
        </p:nvSpPr>
        <p:spPr bwMode="auto">
          <a:xfrm flipH="1">
            <a:off x="4572000" y="754747"/>
            <a:ext cx="0" cy="232827"/>
          </a:xfrm>
          <a:prstGeom prst="line">
            <a:avLst/>
          </a:prstGeom>
          <a:noFill/>
          <a:ln w="38100">
            <a:solidFill>
              <a:schemeClr val="bg1"/>
            </a:solidFill>
            <a:round/>
          </a:ln>
          <a:effectLst>
            <a:prstShdw prst="shdw17" dist="17961" dir="2700000">
              <a:srgbClr val="999999"/>
            </a:prstShdw>
          </a:effectLst>
          <a:extLst>
            <a:ext uri="{909E8E84-426E-40dd-AFC4-6F175D3DCCD1}">
              <a14:hiddenFill xmlns:a14="http://schemas.microsoft.com/office/drawing/2010/main">
                <a:noFill/>
              </a14:hiddenFill>
            </a:ext>
          </a:extLst>
        </p:spPr>
        <p:txBody>
          <a:bodyPr/>
          <a:lstStyle/>
          <a:p>
            <a:endParaRPr lang="zh-CN" altLang="en-US">
              <a:latin typeface="方正粗雅宋_GBK" pitchFamily="2" charset="-122"/>
              <a:ea typeface="方正粗雅宋_GBK" pitchFamily="2" charset="-122"/>
            </a:endParaRPr>
          </a:p>
        </p:txBody>
      </p:sp>
      <p:sp>
        <p:nvSpPr>
          <p:cNvPr id="12290" name="Text Box 2"/>
          <p:cNvSpPr txBox="1">
            <a:spLocks noChangeArrowheads="1"/>
          </p:cNvSpPr>
          <p:nvPr/>
        </p:nvSpPr>
        <p:spPr bwMode="auto">
          <a:xfrm>
            <a:off x="3906839" y="195486"/>
            <a:ext cx="1277914" cy="523220"/>
          </a:xfrm>
          <a:prstGeom prst="rect">
            <a:avLst/>
          </a:prstGeom>
          <a:noFill/>
          <a:ln w="76200" cmpd="tri">
            <a:solidFill>
              <a:srgbClr val="FFFF00"/>
            </a:solidFill>
            <a:miter lim="800000"/>
          </a:ln>
          <a:effectLst>
            <a:prstShdw prst="shdw17" dist="17961" dir="2700000">
              <a:srgbClr val="999900"/>
            </a:prstShdw>
          </a:effectLst>
          <a:extLst>
            <a:ext uri="{909E8E84-426E-40dd-AFC4-6F175D3DCCD1}">
              <a14:hiddenFill xmlns:a14="http://schemas.microsoft.com/office/drawing/2010/main">
                <a:solidFill>
                  <a:schemeClr val="accent1"/>
                </a:solidFill>
              </a14:hiddenFill>
            </a:ext>
          </a:extLst>
        </p:spPr>
        <p:txBody>
          <a:bodyPr wrap="none">
            <a:spAutoFit/>
          </a:bodyPr>
          <a:lstStyle>
            <a:lvl1pPr eaLnBrk="0" hangingPunct="0">
              <a:defRPr sz="2800">
                <a:solidFill>
                  <a:schemeClr val="tx1"/>
                </a:solidFill>
                <a:latin typeface="Arial" pitchFamily="34" charset="0"/>
                <a:ea typeface="宋体" pitchFamily="2" charset="-122"/>
              </a:defRPr>
            </a:lvl1pPr>
            <a:lvl2pPr marL="742950" indent="-285750" eaLnBrk="0" hangingPunct="0">
              <a:defRPr sz="2800">
                <a:solidFill>
                  <a:schemeClr val="tx1"/>
                </a:solidFill>
                <a:latin typeface="Arial" pitchFamily="34" charset="0"/>
                <a:ea typeface="宋体" pitchFamily="2" charset="-122"/>
              </a:defRPr>
            </a:lvl2pPr>
            <a:lvl3pPr marL="1143000" indent="-228600" eaLnBrk="0" hangingPunct="0">
              <a:defRPr sz="2800">
                <a:solidFill>
                  <a:schemeClr val="tx1"/>
                </a:solidFill>
                <a:latin typeface="Arial" pitchFamily="34" charset="0"/>
                <a:ea typeface="宋体" pitchFamily="2" charset="-122"/>
              </a:defRPr>
            </a:lvl3pPr>
            <a:lvl4pPr marL="1600200" indent="-228600" eaLnBrk="0" hangingPunct="0">
              <a:defRPr sz="2800">
                <a:solidFill>
                  <a:schemeClr val="tx1"/>
                </a:solidFill>
                <a:latin typeface="Arial" pitchFamily="34" charset="0"/>
                <a:ea typeface="宋体" pitchFamily="2" charset="-122"/>
              </a:defRPr>
            </a:lvl4pPr>
            <a:lvl5pPr marL="2057400" indent="-228600" eaLnBrk="0" hangingPunct="0">
              <a:defRPr sz="280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Arial" pitchFamily="34" charset="0"/>
                <a:ea typeface="宋体" pitchFamily="2" charset="-122"/>
              </a:defRPr>
            </a:lvl9pPr>
          </a:lstStyle>
          <a:p>
            <a:pPr eaLnBrk="1" hangingPunct="1"/>
            <a:r>
              <a:rPr lang="zh-CN" altLang="en-US" b="1">
                <a:solidFill>
                  <a:srgbClr val="FFFF00"/>
                </a:solidFill>
                <a:latin typeface="方正粗雅宋_GBK" pitchFamily="2" charset="-122"/>
                <a:ea typeface="方正粗雅宋_GBK" pitchFamily="2" charset="-122"/>
              </a:rPr>
              <a:t>皇  帝</a:t>
            </a:r>
          </a:p>
        </p:txBody>
      </p:sp>
      <p:sp>
        <p:nvSpPr>
          <p:cNvPr id="12291" name="Text Box 3"/>
          <p:cNvSpPr txBox="1">
            <a:spLocks noChangeArrowheads="1"/>
          </p:cNvSpPr>
          <p:nvPr/>
        </p:nvSpPr>
        <p:spPr bwMode="auto">
          <a:xfrm>
            <a:off x="1922464" y="1006302"/>
            <a:ext cx="1184940" cy="492443"/>
          </a:xfrm>
          <a:prstGeom prst="rect">
            <a:avLst/>
          </a:prstGeom>
          <a:noFill/>
          <a:ln w="9525">
            <a:solidFill>
              <a:schemeClr val="bg1"/>
            </a:solidFill>
            <a:miter lim="800000"/>
          </a:ln>
          <a:effectLst>
            <a:prstShdw prst="shdw17" dist="17961" dir="2700000">
              <a:srgbClr val="999999"/>
            </a:prstShdw>
          </a:effectLst>
          <a:extLst>
            <a:ext uri="{909E8E84-426E-40dd-AFC4-6F175D3DCCD1}">
              <a14:hiddenFill xmlns:a14="http://schemas.microsoft.com/office/drawing/2010/main">
                <a:solidFill>
                  <a:schemeClr val="accent1"/>
                </a:solidFill>
              </a14:hiddenFill>
            </a:ext>
          </a:extLst>
        </p:spPr>
        <p:txBody>
          <a:bodyPr wrap="none">
            <a:spAutoFit/>
          </a:bodyPr>
          <a:lstStyle>
            <a:lvl1pPr eaLnBrk="0" hangingPunct="0">
              <a:defRPr sz="2800">
                <a:solidFill>
                  <a:schemeClr val="tx1"/>
                </a:solidFill>
                <a:latin typeface="Arial" pitchFamily="34" charset="0"/>
                <a:ea typeface="宋体" pitchFamily="2" charset="-122"/>
              </a:defRPr>
            </a:lvl1pPr>
            <a:lvl2pPr marL="742950" indent="-285750" eaLnBrk="0" hangingPunct="0">
              <a:defRPr sz="2800">
                <a:solidFill>
                  <a:schemeClr val="tx1"/>
                </a:solidFill>
                <a:latin typeface="Arial" pitchFamily="34" charset="0"/>
                <a:ea typeface="宋体" pitchFamily="2" charset="-122"/>
              </a:defRPr>
            </a:lvl2pPr>
            <a:lvl3pPr marL="1143000" indent="-228600" eaLnBrk="0" hangingPunct="0">
              <a:defRPr sz="2800">
                <a:solidFill>
                  <a:schemeClr val="tx1"/>
                </a:solidFill>
                <a:latin typeface="Arial" pitchFamily="34" charset="0"/>
                <a:ea typeface="宋体" pitchFamily="2" charset="-122"/>
              </a:defRPr>
            </a:lvl3pPr>
            <a:lvl4pPr marL="1600200" indent="-228600" eaLnBrk="0" hangingPunct="0">
              <a:defRPr sz="2800">
                <a:solidFill>
                  <a:schemeClr val="tx1"/>
                </a:solidFill>
                <a:latin typeface="Arial" pitchFamily="34" charset="0"/>
                <a:ea typeface="宋体" pitchFamily="2" charset="-122"/>
              </a:defRPr>
            </a:lvl4pPr>
            <a:lvl5pPr marL="2057400" indent="-228600" eaLnBrk="0" hangingPunct="0">
              <a:defRPr sz="280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Arial" pitchFamily="34" charset="0"/>
                <a:ea typeface="宋体" pitchFamily="2" charset="-122"/>
              </a:defRPr>
            </a:lvl9pPr>
          </a:lstStyle>
          <a:p>
            <a:pPr eaLnBrk="1" hangingPunct="1"/>
            <a:r>
              <a:rPr lang="zh-CN" altLang="en-US" sz="2600">
                <a:solidFill>
                  <a:schemeClr val="bg1"/>
                </a:solidFill>
                <a:latin typeface="方正粗雅宋_GBK" pitchFamily="2" charset="-122"/>
                <a:ea typeface="方正粗雅宋_GBK" pitchFamily="2" charset="-122"/>
              </a:rPr>
              <a:t>中书省</a:t>
            </a:r>
          </a:p>
        </p:txBody>
      </p:sp>
      <p:sp>
        <p:nvSpPr>
          <p:cNvPr id="12292" name="Text Box 4"/>
          <p:cNvSpPr txBox="1">
            <a:spLocks noChangeArrowheads="1"/>
          </p:cNvSpPr>
          <p:nvPr/>
        </p:nvSpPr>
        <p:spPr bwMode="auto">
          <a:xfrm>
            <a:off x="6011864" y="1006302"/>
            <a:ext cx="1184940" cy="492443"/>
          </a:xfrm>
          <a:prstGeom prst="rect">
            <a:avLst/>
          </a:prstGeom>
          <a:noFill/>
          <a:ln w="9525">
            <a:solidFill>
              <a:schemeClr val="bg1"/>
            </a:solidFill>
            <a:miter lim="800000"/>
          </a:ln>
          <a:effectLst>
            <a:prstShdw prst="shdw17" dist="17961" dir="2700000">
              <a:srgbClr val="999999"/>
            </a:prstShdw>
          </a:effectLst>
          <a:extLst>
            <a:ext uri="{909E8E84-426E-40dd-AFC4-6F175D3DCCD1}">
              <a14:hiddenFill xmlns:a14="http://schemas.microsoft.com/office/drawing/2010/main">
                <a:solidFill>
                  <a:schemeClr val="accent1"/>
                </a:solidFill>
              </a14:hiddenFill>
            </a:ext>
          </a:extLst>
        </p:spPr>
        <p:txBody>
          <a:bodyPr wrap="none">
            <a:spAutoFit/>
          </a:bodyPr>
          <a:lstStyle>
            <a:lvl1pPr eaLnBrk="0" hangingPunct="0">
              <a:defRPr sz="2800">
                <a:solidFill>
                  <a:schemeClr val="tx1"/>
                </a:solidFill>
                <a:latin typeface="Arial" pitchFamily="34" charset="0"/>
                <a:ea typeface="宋体" pitchFamily="2" charset="-122"/>
              </a:defRPr>
            </a:lvl1pPr>
            <a:lvl2pPr marL="742950" indent="-285750" eaLnBrk="0" hangingPunct="0">
              <a:defRPr sz="2800">
                <a:solidFill>
                  <a:schemeClr val="tx1"/>
                </a:solidFill>
                <a:latin typeface="Arial" pitchFamily="34" charset="0"/>
                <a:ea typeface="宋体" pitchFamily="2" charset="-122"/>
              </a:defRPr>
            </a:lvl2pPr>
            <a:lvl3pPr marL="1143000" indent="-228600" eaLnBrk="0" hangingPunct="0">
              <a:defRPr sz="2800">
                <a:solidFill>
                  <a:schemeClr val="tx1"/>
                </a:solidFill>
                <a:latin typeface="Arial" pitchFamily="34" charset="0"/>
                <a:ea typeface="宋体" pitchFamily="2" charset="-122"/>
              </a:defRPr>
            </a:lvl3pPr>
            <a:lvl4pPr marL="1600200" indent="-228600" eaLnBrk="0" hangingPunct="0">
              <a:defRPr sz="2800">
                <a:solidFill>
                  <a:schemeClr val="tx1"/>
                </a:solidFill>
                <a:latin typeface="Arial" pitchFamily="34" charset="0"/>
                <a:ea typeface="宋体" pitchFamily="2" charset="-122"/>
              </a:defRPr>
            </a:lvl4pPr>
            <a:lvl5pPr marL="2057400" indent="-228600" eaLnBrk="0" hangingPunct="0">
              <a:defRPr sz="280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Arial" pitchFamily="34" charset="0"/>
                <a:ea typeface="宋体" pitchFamily="2" charset="-122"/>
              </a:defRPr>
            </a:lvl9pPr>
          </a:lstStyle>
          <a:p>
            <a:pPr eaLnBrk="1" hangingPunct="1"/>
            <a:r>
              <a:rPr lang="zh-CN" altLang="en-US" sz="2600">
                <a:solidFill>
                  <a:schemeClr val="bg1"/>
                </a:solidFill>
                <a:latin typeface="方正粗雅宋_GBK" pitchFamily="2" charset="-122"/>
                <a:ea typeface="方正粗雅宋_GBK" pitchFamily="2" charset="-122"/>
              </a:rPr>
              <a:t>门下省</a:t>
            </a:r>
          </a:p>
        </p:txBody>
      </p:sp>
      <p:sp>
        <p:nvSpPr>
          <p:cNvPr id="12293" name="Text Box 5"/>
          <p:cNvSpPr txBox="1">
            <a:spLocks noChangeArrowheads="1"/>
          </p:cNvSpPr>
          <p:nvPr/>
        </p:nvSpPr>
        <p:spPr bwMode="auto">
          <a:xfrm>
            <a:off x="3979863" y="1006302"/>
            <a:ext cx="1184940" cy="492443"/>
          </a:xfrm>
          <a:prstGeom prst="rect">
            <a:avLst/>
          </a:prstGeom>
          <a:noFill/>
          <a:ln w="57150" cmpd="thinThick">
            <a:solidFill>
              <a:srgbClr val="FFFF00"/>
            </a:solidFill>
            <a:miter lim="800000"/>
          </a:ln>
          <a:effectLst>
            <a:prstShdw prst="shdw17" dist="17961" dir="2700000">
              <a:srgbClr val="999900"/>
            </a:prstShdw>
          </a:effectLst>
          <a:extLst>
            <a:ext uri="{909E8E84-426E-40dd-AFC4-6F175D3DCCD1}">
              <a14:hiddenFill xmlns:a14="http://schemas.microsoft.com/office/drawing/2010/main">
                <a:solidFill>
                  <a:schemeClr val="accent1"/>
                </a:solidFill>
              </a14:hiddenFill>
            </a:ext>
          </a:extLst>
        </p:spPr>
        <p:txBody>
          <a:bodyPr wrap="none">
            <a:spAutoFit/>
          </a:bodyPr>
          <a:lstStyle>
            <a:lvl1pPr eaLnBrk="0" hangingPunct="0">
              <a:defRPr sz="2800">
                <a:solidFill>
                  <a:schemeClr val="tx1"/>
                </a:solidFill>
                <a:latin typeface="Arial" pitchFamily="34" charset="0"/>
                <a:ea typeface="宋体" pitchFamily="2" charset="-122"/>
              </a:defRPr>
            </a:lvl1pPr>
            <a:lvl2pPr marL="742950" indent="-285750" eaLnBrk="0" hangingPunct="0">
              <a:defRPr sz="2800">
                <a:solidFill>
                  <a:schemeClr val="tx1"/>
                </a:solidFill>
                <a:latin typeface="Arial" pitchFamily="34" charset="0"/>
                <a:ea typeface="宋体" pitchFamily="2" charset="-122"/>
              </a:defRPr>
            </a:lvl2pPr>
            <a:lvl3pPr marL="1143000" indent="-228600" eaLnBrk="0" hangingPunct="0">
              <a:defRPr sz="2800">
                <a:solidFill>
                  <a:schemeClr val="tx1"/>
                </a:solidFill>
                <a:latin typeface="Arial" pitchFamily="34" charset="0"/>
                <a:ea typeface="宋体" pitchFamily="2" charset="-122"/>
              </a:defRPr>
            </a:lvl3pPr>
            <a:lvl4pPr marL="1600200" indent="-228600" eaLnBrk="0" hangingPunct="0">
              <a:defRPr sz="2800">
                <a:solidFill>
                  <a:schemeClr val="tx1"/>
                </a:solidFill>
                <a:latin typeface="Arial" pitchFamily="34" charset="0"/>
                <a:ea typeface="宋体" pitchFamily="2" charset="-122"/>
              </a:defRPr>
            </a:lvl4pPr>
            <a:lvl5pPr marL="2057400" indent="-228600" eaLnBrk="0" hangingPunct="0">
              <a:defRPr sz="280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Arial" pitchFamily="34" charset="0"/>
                <a:ea typeface="宋体" pitchFamily="2" charset="-122"/>
              </a:defRPr>
            </a:lvl9pPr>
          </a:lstStyle>
          <a:p>
            <a:pPr eaLnBrk="1" hangingPunct="1"/>
            <a:r>
              <a:rPr lang="zh-CN" altLang="en-US" sz="2600">
                <a:solidFill>
                  <a:schemeClr val="bg1"/>
                </a:solidFill>
                <a:latin typeface="方正粗雅宋_GBK" pitchFamily="2" charset="-122"/>
                <a:ea typeface="方正粗雅宋_GBK" pitchFamily="2" charset="-122"/>
              </a:rPr>
              <a:t>政事堂</a:t>
            </a:r>
          </a:p>
        </p:txBody>
      </p:sp>
      <p:sp>
        <p:nvSpPr>
          <p:cNvPr id="12294" name="Text Box 6"/>
          <p:cNvSpPr txBox="1">
            <a:spLocks noChangeArrowheads="1"/>
          </p:cNvSpPr>
          <p:nvPr/>
        </p:nvSpPr>
        <p:spPr bwMode="auto">
          <a:xfrm>
            <a:off x="3979864" y="1779662"/>
            <a:ext cx="1184940" cy="492443"/>
          </a:xfrm>
          <a:prstGeom prst="rect">
            <a:avLst/>
          </a:prstGeom>
          <a:noFill/>
          <a:ln w="9525">
            <a:solidFill>
              <a:schemeClr val="bg1"/>
            </a:solidFill>
            <a:miter lim="800000"/>
          </a:ln>
          <a:effectLst>
            <a:prstShdw prst="shdw17" dist="17961" dir="2700000">
              <a:srgbClr val="999999"/>
            </a:prstShdw>
          </a:effectLst>
          <a:extLst>
            <a:ext uri="{909E8E84-426E-40dd-AFC4-6F175D3DCCD1}">
              <a14:hiddenFill xmlns:a14="http://schemas.microsoft.com/office/drawing/2010/main">
                <a:solidFill>
                  <a:schemeClr val="accent1"/>
                </a:solidFill>
              </a14:hiddenFill>
            </a:ext>
          </a:extLst>
        </p:spPr>
        <p:txBody>
          <a:bodyPr wrap="none">
            <a:spAutoFit/>
          </a:bodyPr>
          <a:lstStyle>
            <a:lvl1pPr eaLnBrk="0" hangingPunct="0">
              <a:defRPr sz="2800">
                <a:solidFill>
                  <a:schemeClr val="tx1"/>
                </a:solidFill>
                <a:latin typeface="Arial" pitchFamily="34" charset="0"/>
                <a:ea typeface="宋体" pitchFamily="2" charset="-122"/>
              </a:defRPr>
            </a:lvl1pPr>
            <a:lvl2pPr marL="742950" indent="-285750" eaLnBrk="0" hangingPunct="0">
              <a:defRPr sz="2800">
                <a:solidFill>
                  <a:schemeClr val="tx1"/>
                </a:solidFill>
                <a:latin typeface="Arial" pitchFamily="34" charset="0"/>
                <a:ea typeface="宋体" pitchFamily="2" charset="-122"/>
              </a:defRPr>
            </a:lvl2pPr>
            <a:lvl3pPr marL="1143000" indent="-228600" eaLnBrk="0" hangingPunct="0">
              <a:defRPr sz="2800">
                <a:solidFill>
                  <a:schemeClr val="tx1"/>
                </a:solidFill>
                <a:latin typeface="Arial" pitchFamily="34" charset="0"/>
                <a:ea typeface="宋体" pitchFamily="2" charset="-122"/>
              </a:defRPr>
            </a:lvl3pPr>
            <a:lvl4pPr marL="1600200" indent="-228600" eaLnBrk="0" hangingPunct="0">
              <a:defRPr sz="2800">
                <a:solidFill>
                  <a:schemeClr val="tx1"/>
                </a:solidFill>
                <a:latin typeface="Arial" pitchFamily="34" charset="0"/>
                <a:ea typeface="宋体" pitchFamily="2" charset="-122"/>
              </a:defRPr>
            </a:lvl4pPr>
            <a:lvl5pPr marL="2057400" indent="-228600" eaLnBrk="0" hangingPunct="0">
              <a:defRPr sz="280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Arial" pitchFamily="34" charset="0"/>
                <a:ea typeface="宋体" pitchFamily="2" charset="-122"/>
              </a:defRPr>
            </a:lvl9pPr>
          </a:lstStyle>
          <a:p>
            <a:pPr eaLnBrk="1" hangingPunct="1"/>
            <a:r>
              <a:rPr lang="zh-CN" altLang="en-US" sz="2600">
                <a:solidFill>
                  <a:schemeClr val="bg1"/>
                </a:solidFill>
                <a:latin typeface="方正粗雅宋_GBK" pitchFamily="2" charset="-122"/>
                <a:ea typeface="方正粗雅宋_GBK" pitchFamily="2" charset="-122"/>
              </a:rPr>
              <a:t>尚书省</a:t>
            </a:r>
          </a:p>
        </p:txBody>
      </p:sp>
      <p:sp>
        <p:nvSpPr>
          <p:cNvPr id="12295" name="Text Box 7"/>
          <p:cNvSpPr txBox="1">
            <a:spLocks noChangeArrowheads="1"/>
          </p:cNvSpPr>
          <p:nvPr/>
        </p:nvSpPr>
        <p:spPr bwMode="auto">
          <a:xfrm>
            <a:off x="539751" y="2788667"/>
            <a:ext cx="851515" cy="492443"/>
          </a:xfrm>
          <a:prstGeom prst="rect">
            <a:avLst/>
          </a:prstGeom>
          <a:noFill/>
          <a:ln w="9525">
            <a:solidFill>
              <a:schemeClr val="bg1"/>
            </a:solidFill>
            <a:miter lim="800000"/>
          </a:ln>
          <a:effectLst>
            <a:prstShdw prst="shdw17" dist="17961" dir="2700000">
              <a:srgbClr val="999999"/>
            </a:prstShdw>
          </a:effectLst>
          <a:extLst>
            <a:ext uri="{909E8E84-426E-40dd-AFC4-6F175D3DCCD1}">
              <a14:hiddenFill xmlns:a14="http://schemas.microsoft.com/office/drawing/2010/main">
                <a:solidFill>
                  <a:schemeClr val="accent1"/>
                </a:solidFill>
              </a14:hiddenFill>
            </a:ext>
          </a:extLst>
        </p:spPr>
        <p:txBody>
          <a:bodyPr wrap="none">
            <a:spAutoFit/>
          </a:bodyPr>
          <a:lstStyle>
            <a:lvl1pPr eaLnBrk="0" hangingPunct="0">
              <a:defRPr sz="2800">
                <a:solidFill>
                  <a:schemeClr val="tx1"/>
                </a:solidFill>
                <a:latin typeface="Arial" pitchFamily="34" charset="0"/>
                <a:ea typeface="宋体" pitchFamily="2" charset="-122"/>
              </a:defRPr>
            </a:lvl1pPr>
            <a:lvl2pPr marL="742950" indent="-285750" eaLnBrk="0" hangingPunct="0">
              <a:defRPr sz="2800">
                <a:solidFill>
                  <a:schemeClr val="tx1"/>
                </a:solidFill>
                <a:latin typeface="Arial" pitchFamily="34" charset="0"/>
                <a:ea typeface="宋体" pitchFamily="2" charset="-122"/>
              </a:defRPr>
            </a:lvl2pPr>
            <a:lvl3pPr marL="1143000" indent="-228600" eaLnBrk="0" hangingPunct="0">
              <a:defRPr sz="2800">
                <a:solidFill>
                  <a:schemeClr val="tx1"/>
                </a:solidFill>
                <a:latin typeface="Arial" pitchFamily="34" charset="0"/>
                <a:ea typeface="宋体" pitchFamily="2" charset="-122"/>
              </a:defRPr>
            </a:lvl3pPr>
            <a:lvl4pPr marL="1600200" indent="-228600" eaLnBrk="0" hangingPunct="0">
              <a:defRPr sz="2800">
                <a:solidFill>
                  <a:schemeClr val="tx1"/>
                </a:solidFill>
                <a:latin typeface="Arial" pitchFamily="34" charset="0"/>
                <a:ea typeface="宋体" pitchFamily="2" charset="-122"/>
              </a:defRPr>
            </a:lvl4pPr>
            <a:lvl5pPr marL="2057400" indent="-228600" eaLnBrk="0" hangingPunct="0">
              <a:defRPr sz="280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Arial" pitchFamily="34" charset="0"/>
                <a:ea typeface="宋体" pitchFamily="2" charset="-122"/>
              </a:defRPr>
            </a:lvl9pPr>
          </a:lstStyle>
          <a:p>
            <a:pPr eaLnBrk="1" hangingPunct="1"/>
            <a:r>
              <a:rPr lang="zh-CN" altLang="en-US" sz="2600">
                <a:solidFill>
                  <a:schemeClr val="bg1"/>
                </a:solidFill>
                <a:latin typeface="方正粗雅宋_GBK" pitchFamily="2" charset="-122"/>
                <a:ea typeface="方正粗雅宋_GBK" pitchFamily="2" charset="-122"/>
              </a:rPr>
              <a:t>吏部</a:t>
            </a:r>
          </a:p>
        </p:txBody>
      </p:sp>
      <p:sp>
        <p:nvSpPr>
          <p:cNvPr id="12296" name="Text Box 8"/>
          <p:cNvSpPr txBox="1">
            <a:spLocks noChangeArrowheads="1"/>
          </p:cNvSpPr>
          <p:nvPr/>
        </p:nvSpPr>
        <p:spPr bwMode="auto">
          <a:xfrm>
            <a:off x="1979614" y="2788667"/>
            <a:ext cx="851515" cy="492443"/>
          </a:xfrm>
          <a:prstGeom prst="rect">
            <a:avLst/>
          </a:prstGeom>
          <a:noFill/>
          <a:ln w="9525">
            <a:solidFill>
              <a:schemeClr val="bg1"/>
            </a:solidFill>
            <a:miter lim="800000"/>
          </a:ln>
          <a:effectLst>
            <a:prstShdw prst="shdw17" dist="17961" dir="2700000">
              <a:srgbClr val="999999"/>
            </a:prstShdw>
          </a:effectLst>
          <a:extLst>
            <a:ext uri="{909E8E84-426E-40dd-AFC4-6F175D3DCCD1}">
              <a14:hiddenFill xmlns:a14="http://schemas.microsoft.com/office/drawing/2010/main">
                <a:solidFill>
                  <a:schemeClr val="accent1"/>
                </a:solidFill>
              </a14:hiddenFill>
            </a:ext>
          </a:extLst>
        </p:spPr>
        <p:txBody>
          <a:bodyPr wrap="none">
            <a:spAutoFit/>
          </a:bodyPr>
          <a:lstStyle>
            <a:lvl1pPr eaLnBrk="0" hangingPunct="0">
              <a:defRPr sz="2800">
                <a:solidFill>
                  <a:schemeClr val="tx1"/>
                </a:solidFill>
                <a:latin typeface="Arial" pitchFamily="34" charset="0"/>
                <a:ea typeface="宋体" pitchFamily="2" charset="-122"/>
              </a:defRPr>
            </a:lvl1pPr>
            <a:lvl2pPr marL="742950" indent="-285750" eaLnBrk="0" hangingPunct="0">
              <a:defRPr sz="2800">
                <a:solidFill>
                  <a:schemeClr val="tx1"/>
                </a:solidFill>
                <a:latin typeface="Arial" pitchFamily="34" charset="0"/>
                <a:ea typeface="宋体" pitchFamily="2" charset="-122"/>
              </a:defRPr>
            </a:lvl2pPr>
            <a:lvl3pPr marL="1143000" indent="-228600" eaLnBrk="0" hangingPunct="0">
              <a:defRPr sz="2800">
                <a:solidFill>
                  <a:schemeClr val="tx1"/>
                </a:solidFill>
                <a:latin typeface="Arial" pitchFamily="34" charset="0"/>
                <a:ea typeface="宋体" pitchFamily="2" charset="-122"/>
              </a:defRPr>
            </a:lvl3pPr>
            <a:lvl4pPr marL="1600200" indent="-228600" eaLnBrk="0" hangingPunct="0">
              <a:defRPr sz="2800">
                <a:solidFill>
                  <a:schemeClr val="tx1"/>
                </a:solidFill>
                <a:latin typeface="Arial" pitchFamily="34" charset="0"/>
                <a:ea typeface="宋体" pitchFamily="2" charset="-122"/>
              </a:defRPr>
            </a:lvl4pPr>
            <a:lvl5pPr marL="2057400" indent="-228600" eaLnBrk="0" hangingPunct="0">
              <a:defRPr sz="280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Arial" pitchFamily="34" charset="0"/>
                <a:ea typeface="宋体" pitchFamily="2" charset="-122"/>
              </a:defRPr>
            </a:lvl9pPr>
          </a:lstStyle>
          <a:p>
            <a:pPr eaLnBrk="1" hangingPunct="1"/>
            <a:r>
              <a:rPr lang="zh-CN" altLang="en-US" sz="2600">
                <a:solidFill>
                  <a:schemeClr val="bg1"/>
                </a:solidFill>
                <a:latin typeface="方正粗雅宋_GBK" pitchFamily="2" charset="-122"/>
                <a:ea typeface="方正粗雅宋_GBK" pitchFamily="2" charset="-122"/>
              </a:rPr>
              <a:t>户部</a:t>
            </a:r>
          </a:p>
        </p:txBody>
      </p:sp>
      <p:sp>
        <p:nvSpPr>
          <p:cNvPr id="12297" name="Text Box 9"/>
          <p:cNvSpPr txBox="1">
            <a:spLocks noChangeArrowheads="1"/>
          </p:cNvSpPr>
          <p:nvPr/>
        </p:nvSpPr>
        <p:spPr bwMode="auto">
          <a:xfrm>
            <a:off x="3419476" y="2788667"/>
            <a:ext cx="851515" cy="492443"/>
          </a:xfrm>
          <a:prstGeom prst="rect">
            <a:avLst/>
          </a:prstGeom>
          <a:noFill/>
          <a:ln w="9525">
            <a:solidFill>
              <a:schemeClr val="bg1"/>
            </a:solidFill>
            <a:miter lim="800000"/>
          </a:ln>
          <a:effectLst>
            <a:prstShdw prst="shdw17" dist="17961" dir="2700000">
              <a:srgbClr val="999999"/>
            </a:prstShdw>
          </a:effectLst>
          <a:extLst>
            <a:ext uri="{909E8E84-426E-40dd-AFC4-6F175D3DCCD1}">
              <a14:hiddenFill xmlns:a14="http://schemas.microsoft.com/office/drawing/2010/main">
                <a:solidFill>
                  <a:schemeClr val="accent1"/>
                </a:solidFill>
              </a14:hiddenFill>
            </a:ext>
          </a:extLst>
        </p:spPr>
        <p:txBody>
          <a:bodyPr wrap="none">
            <a:spAutoFit/>
          </a:bodyPr>
          <a:lstStyle>
            <a:lvl1pPr eaLnBrk="0" hangingPunct="0">
              <a:defRPr sz="2800">
                <a:solidFill>
                  <a:schemeClr val="tx1"/>
                </a:solidFill>
                <a:latin typeface="Arial" pitchFamily="34" charset="0"/>
                <a:ea typeface="宋体" pitchFamily="2" charset="-122"/>
              </a:defRPr>
            </a:lvl1pPr>
            <a:lvl2pPr marL="742950" indent="-285750" eaLnBrk="0" hangingPunct="0">
              <a:defRPr sz="2800">
                <a:solidFill>
                  <a:schemeClr val="tx1"/>
                </a:solidFill>
                <a:latin typeface="Arial" pitchFamily="34" charset="0"/>
                <a:ea typeface="宋体" pitchFamily="2" charset="-122"/>
              </a:defRPr>
            </a:lvl2pPr>
            <a:lvl3pPr marL="1143000" indent="-228600" eaLnBrk="0" hangingPunct="0">
              <a:defRPr sz="2800">
                <a:solidFill>
                  <a:schemeClr val="tx1"/>
                </a:solidFill>
                <a:latin typeface="Arial" pitchFamily="34" charset="0"/>
                <a:ea typeface="宋体" pitchFamily="2" charset="-122"/>
              </a:defRPr>
            </a:lvl3pPr>
            <a:lvl4pPr marL="1600200" indent="-228600" eaLnBrk="0" hangingPunct="0">
              <a:defRPr sz="2800">
                <a:solidFill>
                  <a:schemeClr val="tx1"/>
                </a:solidFill>
                <a:latin typeface="Arial" pitchFamily="34" charset="0"/>
                <a:ea typeface="宋体" pitchFamily="2" charset="-122"/>
              </a:defRPr>
            </a:lvl4pPr>
            <a:lvl5pPr marL="2057400" indent="-228600" eaLnBrk="0" hangingPunct="0">
              <a:defRPr sz="280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Arial" pitchFamily="34" charset="0"/>
                <a:ea typeface="宋体" pitchFamily="2" charset="-122"/>
              </a:defRPr>
            </a:lvl9pPr>
          </a:lstStyle>
          <a:p>
            <a:pPr eaLnBrk="1" hangingPunct="1"/>
            <a:r>
              <a:rPr lang="zh-CN" altLang="en-US" sz="2600">
                <a:solidFill>
                  <a:schemeClr val="bg1"/>
                </a:solidFill>
                <a:latin typeface="方正粗雅宋_GBK" pitchFamily="2" charset="-122"/>
                <a:ea typeface="方正粗雅宋_GBK" pitchFamily="2" charset="-122"/>
              </a:rPr>
              <a:t>礼部</a:t>
            </a:r>
          </a:p>
        </p:txBody>
      </p:sp>
      <p:sp>
        <p:nvSpPr>
          <p:cNvPr id="12298" name="Text Box 10"/>
          <p:cNvSpPr txBox="1">
            <a:spLocks noChangeArrowheads="1"/>
          </p:cNvSpPr>
          <p:nvPr/>
        </p:nvSpPr>
        <p:spPr bwMode="auto">
          <a:xfrm>
            <a:off x="4859339" y="2788667"/>
            <a:ext cx="851515" cy="492443"/>
          </a:xfrm>
          <a:prstGeom prst="rect">
            <a:avLst/>
          </a:prstGeom>
          <a:noFill/>
          <a:ln w="9525">
            <a:solidFill>
              <a:schemeClr val="bg1"/>
            </a:solidFill>
            <a:miter lim="800000"/>
          </a:ln>
          <a:effectLst>
            <a:prstShdw prst="shdw17" dist="17961" dir="2700000">
              <a:srgbClr val="999999"/>
            </a:prstShdw>
          </a:effectLst>
          <a:extLst>
            <a:ext uri="{909E8E84-426E-40dd-AFC4-6F175D3DCCD1}">
              <a14:hiddenFill xmlns:a14="http://schemas.microsoft.com/office/drawing/2010/main">
                <a:solidFill>
                  <a:schemeClr val="accent1"/>
                </a:solidFill>
              </a14:hiddenFill>
            </a:ext>
          </a:extLst>
        </p:spPr>
        <p:txBody>
          <a:bodyPr wrap="none">
            <a:spAutoFit/>
          </a:bodyPr>
          <a:lstStyle>
            <a:lvl1pPr eaLnBrk="0" hangingPunct="0">
              <a:defRPr sz="2800">
                <a:solidFill>
                  <a:schemeClr val="tx1"/>
                </a:solidFill>
                <a:latin typeface="Arial" pitchFamily="34" charset="0"/>
                <a:ea typeface="宋体" pitchFamily="2" charset="-122"/>
              </a:defRPr>
            </a:lvl1pPr>
            <a:lvl2pPr marL="742950" indent="-285750" eaLnBrk="0" hangingPunct="0">
              <a:defRPr sz="2800">
                <a:solidFill>
                  <a:schemeClr val="tx1"/>
                </a:solidFill>
                <a:latin typeface="Arial" pitchFamily="34" charset="0"/>
                <a:ea typeface="宋体" pitchFamily="2" charset="-122"/>
              </a:defRPr>
            </a:lvl2pPr>
            <a:lvl3pPr marL="1143000" indent="-228600" eaLnBrk="0" hangingPunct="0">
              <a:defRPr sz="2800">
                <a:solidFill>
                  <a:schemeClr val="tx1"/>
                </a:solidFill>
                <a:latin typeface="Arial" pitchFamily="34" charset="0"/>
                <a:ea typeface="宋体" pitchFamily="2" charset="-122"/>
              </a:defRPr>
            </a:lvl3pPr>
            <a:lvl4pPr marL="1600200" indent="-228600" eaLnBrk="0" hangingPunct="0">
              <a:defRPr sz="2800">
                <a:solidFill>
                  <a:schemeClr val="tx1"/>
                </a:solidFill>
                <a:latin typeface="Arial" pitchFamily="34" charset="0"/>
                <a:ea typeface="宋体" pitchFamily="2" charset="-122"/>
              </a:defRPr>
            </a:lvl4pPr>
            <a:lvl5pPr marL="2057400" indent="-228600" eaLnBrk="0" hangingPunct="0">
              <a:defRPr sz="280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Arial" pitchFamily="34" charset="0"/>
                <a:ea typeface="宋体" pitchFamily="2" charset="-122"/>
              </a:defRPr>
            </a:lvl9pPr>
          </a:lstStyle>
          <a:p>
            <a:pPr eaLnBrk="1" hangingPunct="1"/>
            <a:r>
              <a:rPr lang="zh-CN" altLang="en-US" sz="2600">
                <a:solidFill>
                  <a:schemeClr val="bg1"/>
                </a:solidFill>
                <a:latin typeface="方正粗雅宋_GBK" pitchFamily="2" charset="-122"/>
                <a:ea typeface="方正粗雅宋_GBK" pitchFamily="2" charset="-122"/>
              </a:rPr>
              <a:t>兵部</a:t>
            </a:r>
          </a:p>
        </p:txBody>
      </p:sp>
      <p:sp>
        <p:nvSpPr>
          <p:cNvPr id="12299" name="Text Box 11"/>
          <p:cNvSpPr txBox="1">
            <a:spLocks noChangeArrowheads="1"/>
          </p:cNvSpPr>
          <p:nvPr/>
        </p:nvSpPr>
        <p:spPr bwMode="auto">
          <a:xfrm>
            <a:off x="6300789" y="2788667"/>
            <a:ext cx="851515" cy="492443"/>
          </a:xfrm>
          <a:prstGeom prst="rect">
            <a:avLst/>
          </a:prstGeom>
          <a:noFill/>
          <a:ln w="9525">
            <a:solidFill>
              <a:schemeClr val="bg1"/>
            </a:solidFill>
            <a:miter lim="800000"/>
          </a:ln>
          <a:effectLst>
            <a:prstShdw prst="shdw17" dist="17961" dir="2700000">
              <a:srgbClr val="999999"/>
            </a:prstShdw>
          </a:effectLst>
          <a:extLst>
            <a:ext uri="{909E8E84-426E-40dd-AFC4-6F175D3DCCD1}">
              <a14:hiddenFill xmlns:a14="http://schemas.microsoft.com/office/drawing/2010/main">
                <a:solidFill>
                  <a:schemeClr val="accent1"/>
                </a:solidFill>
              </a14:hiddenFill>
            </a:ext>
          </a:extLst>
        </p:spPr>
        <p:txBody>
          <a:bodyPr wrap="none">
            <a:spAutoFit/>
          </a:bodyPr>
          <a:lstStyle>
            <a:lvl1pPr eaLnBrk="0" hangingPunct="0">
              <a:defRPr sz="2800">
                <a:solidFill>
                  <a:schemeClr val="tx1"/>
                </a:solidFill>
                <a:latin typeface="Arial" pitchFamily="34" charset="0"/>
                <a:ea typeface="宋体" pitchFamily="2" charset="-122"/>
              </a:defRPr>
            </a:lvl1pPr>
            <a:lvl2pPr marL="742950" indent="-285750" eaLnBrk="0" hangingPunct="0">
              <a:defRPr sz="2800">
                <a:solidFill>
                  <a:schemeClr val="tx1"/>
                </a:solidFill>
                <a:latin typeface="Arial" pitchFamily="34" charset="0"/>
                <a:ea typeface="宋体" pitchFamily="2" charset="-122"/>
              </a:defRPr>
            </a:lvl2pPr>
            <a:lvl3pPr marL="1143000" indent="-228600" eaLnBrk="0" hangingPunct="0">
              <a:defRPr sz="2800">
                <a:solidFill>
                  <a:schemeClr val="tx1"/>
                </a:solidFill>
                <a:latin typeface="Arial" pitchFamily="34" charset="0"/>
                <a:ea typeface="宋体" pitchFamily="2" charset="-122"/>
              </a:defRPr>
            </a:lvl3pPr>
            <a:lvl4pPr marL="1600200" indent="-228600" eaLnBrk="0" hangingPunct="0">
              <a:defRPr sz="2800">
                <a:solidFill>
                  <a:schemeClr val="tx1"/>
                </a:solidFill>
                <a:latin typeface="Arial" pitchFamily="34" charset="0"/>
                <a:ea typeface="宋体" pitchFamily="2" charset="-122"/>
              </a:defRPr>
            </a:lvl4pPr>
            <a:lvl5pPr marL="2057400" indent="-228600" eaLnBrk="0" hangingPunct="0">
              <a:defRPr sz="280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Arial" pitchFamily="34" charset="0"/>
                <a:ea typeface="宋体" pitchFamily="2" charset="-122"/>
              </a:defRPr>
            </a:lvl9pPr>
          </a:lstStyle>
          <a:p>
            <a:pPr eaLnBrk="1" hangingPunct="1"/>
            <a:r>
              <a:rPr lang="zh-CN" altLang="en-US" sz="2600">
                <a:solidFill>
                  <a:schemeClr val="bg1"/>
                </a:solidFill>
                <a:latin typeface="方正粗雅宋_GBK" pitchFamily="2" charset="-122"/>
                <a:ea typeface="方正粗雅宋_GBK" pitchFamily="2" charset="-122"/>
              </a:rPr>
              <a:t>刑部</a:t>
            </a:r>
          </a:p>
        </p:txBody>
      </p:sp>
      <p:sp>
        <p:nvSpPr>
          <p:cNvPr id="12300" name="Text Box 12"/>
          <p:cNvSpPr txBox="1">
            <a:spLocks noChangeArrowheads="1"/>
          </p:cNvSpPr>
          <p:nvPr/>
        </p:nvSpPr>
        <p:spPr bwMode="auto">
          <a:xfrm>
            <a:off x="7667626" y="2788667"/>
            <a:ext cx="851515" cy="492443"/>
          </a:xfrm>
          <a:prstGeom prst="rect">
            <a:avLst/>
          </a:prstGeom>
          <a:noFill/>
          <a:ln w="9525">
            <a:solidFill>
              <a:schemeClr val="bg1"/>
            </a:solidFill>
            <a:miter lim="800000"/>
          </a:ln>
          <a:effectLst>
            <a:prstShdw prst="shdw17" dist="17961" dir="2700000">
              <a:srgbClr val="999999"/>
            </a:prstShdw>
          </a:effectLst>
          <a:extLst>
            <a:ext uri="{909E8E84-426E-40dd-AFC4-6F175D3DCCD1}">
              <a14:hiddenFill xmlns:a14="http://schemas.microsoft.com/office/drawing/2010/main">
                <a:solidFill>
                  <a:schemeClr val="accent1"/>
                </a:solidFill>
              </a14:hiddenFill>
            </a:ext>
          </a:extLst>
        </p:spPr>
        <p:txBody>
          <a:bodyPr wrap="none">
            <a:spAutoFit/>
          </a:bodyPr>
          <a:lstStyle>
            <a:lvl1pPr eaLnBrk="0" hangingPunct="0">
              <a:defRPr sz="2800">
                <a:solidFill>
                  <a:schemeClr val="tx1"/>
                </a:solidFill>
                <a:latin typeface="Arial" pitchFamily="34" charset="0"/>
                <a:ea typeface="宋体" pitchFamily="2" charset="-122"/>
              </a:defRPr>
            </a:lvl1pPr>
            <a:lvl2pPr marL="742950" indent="-285750" eaLnBrk="0" hangingPunct="0">
              <a:defRPr sz="2800">
                <a:solidFill>
                  <a:schemeClr val="tx1"/>
                </a:solidFill>
                <a:latin typeface="Arial" pitchFamily="34" charset="0"/>
                <a:ea typeface="宋体" pitchFamily="2" charset="-122"/>
              </a:defRPr>
            </a:lvl2pPr>
            <a:lvl3pPr marL="1143000" indent="-228600" eaLnBrk="0" hangingPunct="0">
              <a:defRPr sz="2800">
                <a:solidFill>
                  <a:schemeClr val="tx1"/>
                </a:solidFill>
                <a:latin typeface="Arial" pitchFamily="34" charset="0"/>
                <a:ea typeface="宋体" pitchFamily="2" charset="-122"/>
              </a:defRPr>
            </a:lvl3pPr>
            <a:lvl4pPr marL="1600200" indent="-228600" eaLnBrk="0" hangingPunct="0">
              <a:defRPr sz="2800">
                <a:solidFill>
                  <a:schemeClr val="tx1"/>
                </a:solidFill>
                <a:latin typeface="Arial" pitchFamily="34" charset="0"/>
                <a:ea typeface="宋体" pitchFamily="2" charset="-122"/>
              </a:defRPr>
            </a:lvl4pPr>
            <a:lvl5pPr marL="2057400" indent="-228600" eaLnBrk="0" hangingPunct="0">
              <a:defRPr sz="280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Arial" pitchFamily="34" charset="0"/>
                <a:ea typeface="宋体" pitchFamily="2" charset="-122"/>
              </a:defRPr>
            </a:lvl9pPr>
          </a:lstStyle>
          <a:p>
            <a:pPr eaLnBrk="1" hangingPunct="1"/>
            <a:r>
              <a:rPr lang="zh-CN" altLang="en-US" sz="2600">
                <a:solidFill>
                  <a:schemeClr val="bg1"/>
                </a:solidFill>
                <a:latin typeface="方正粗雅宋_GBK" pitchFamily="2" charset="-122"/>
                <a:ea typeface="方正粗雅宋_GBK" pitchFamily="2" charset="-122"/>
              </a:rPr>
              <a:t>工部</a:t>
            </a:r>
          </a:p>
        </p:txBody>
      </p:sp>
      <p:sp>
        <p:nvSpPr>
          <p:cNvPr id="12301" name="Text Box 13"/>
          <p:cNvSpPr txBox="1">
            <a:spLocks noChangeArrowheads="1"/>
          </p:cNvSpPr>
          <p:nvPr/>
        </p:nvSpPr>
        <p:spPr bwMode="auto">
          <a:xfrm>
            <a:off x="684214" y="3328020"/>
            <a:ext cx="518091" cy="1692771"/>
          </a:xfrm>
          <a:prstGeom prst="rect">
            <a:avLst/>
          </a:prstGeom>
          <a:noFill/>
          <a:ln w="9525">
            <a:solidFill>
              <a:schemeClr val="bg1"/>
            </a:solidFill>
            <a:miter lim="800000"/>
          </a:ln>
          <a:effectLst>
            <a:prstShdw prst="shdw17" dist="17961" dir="2700000">
              <a:srgbClr val="999999"/>
            </a:prstShdw>
          </a:effectLst>
          <a:extLst>
            <a:ext uri="{909E8E84-426E-40dd-AFC4-6F175D3DCCD1}">
              <a14:hiddenFill xmlns:a14="http://schemas.microsoft.com/office/drawing/2010/main">
                <a:solidFill>
                  <a:schemeClr val="accent1"/>
                </a:solidFill>
              </a14:hiddenFill>
            </a:ext>
          </a:extLst>
        </p:spPr>
        <p:txBody>
          <a:bodyPr wrap="none">
            <a:spAutoFit/>
          </a:bodyPr>
          <a:lstStyle>
            <a:lvl1pPr eaLnBrk="0" hangingPunct="0">
              <a:defRPr sz="2800">
                <a:solidFill>
                  <a:schemeClr val="tx1"/>
                </a:solidFill>
                <a:latin typeface="Arial" pitchFamily="34" charset="0"/>
                <a:ea typeface="宋体" pitchFamily="2" charset="-122"/>
              </a:defRPr>
            </a:lvl1pPr>
            <a:lvl2pPr marL="742950" indent="-285750" eaLnBrk="0" hangingPunct="0">
              <a:defRPr sz="2800">
                <a:solidFill>
                  <a:schemeClr val="tx1"/>
                </a:solidFill>
                <a:latin typeface="Arial" pitchFamily="34" charset="0"/>
                <a:ea typeface="宋体" pitchFamily="2" charset="-122"/>
              </a:defRPr>
            </a:lvl2pPr>
            <a:lvl3pPr marL="1143000" indent="-228600" eaLnBrk="0" hangingPunct="0">
              <a:defRPr sz="2800">
                <a:solidFill>
                  <a:schemeClr val="tx1"/>
                </a:solidFill>
                <a:latin typeface="Arial" pitchFamily="34" charset="0"/>
                <a:ea typeface="宋体" pitchFamily="2" charset="-122"/>
              </a:defRPr>
            </a:lvl3pPr>
            <a:lvl4pPr marL="1600200" indent="-228600" eaLnBrk="0" hangingPunct="0">
              <a:defRPr sz="2800">
                <a:solidFill>
                  <a:schemeClr val="tx1"/>
                </a:solidFill>
                <a:latin typeface="Arial" pitchFamily="34" charset="0"/>
                <a:ea typeface="宋体" pitchFamily="2" charset="-122"/>
              </a:defRPr>
            </a:lvl4pPr>
            <a:lvl5pPr marL="2057400" indent="-228600" eaLnBrk="0" hangingPunct="0">
              <a:defRPr sz="280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Arial" pitchFamily="34" charset="0"/>
                <a:ea typeface="宋体" pitchFamily="2" charset="-122"/>
              </a:defRPr>
            </a:lvl9pPr>
          </a:lstStyle>
          <a:p>
            <a:pPr eaLnBrk="1" hangingPunct="1"/>
            <a:r>
              <a:rPr lang="zh-CN" altLang="en-US" sz="2600">
                <a:solidFill>
                  <a:schemeClr val="bg1"/>
                </a:solidFill>
                <a:latin typeface="方正粗雅宋_GBK" pitchFamily="2" charset="-122"/>
                <a:ea typeface="方正粗雅宋_GBK" pitchFamily="2" charset="-122"/>
              </a:rPr>
              <a:t>吏</a:t>
            </a:r>
          </a:p>
          <a:p>
            <a:pPr eaLnBrk="1" hangingPunct="1"/>
            <a:r>
              <a:rPr lang="zh-CN" altLang="en-US" sz="2600">
                <a:solidFill>
                  <a:schemeClr val="bg1"/>
                </a:solidFill>
                <a:latin typeface="方正粗雅宋_GBK" pitchFamily="2" charset="-122"/>
                <a:ea typeface="方正粗雅宋_GBK" pitchFamily="2" charset="-122"/>
              </a:rPr>
              <a:t>封</a:t>
            </a:r>
          </a:p>
          <a:p>
            <a:pPr eaLnBrk="1" hangingPunct="1"/>
            <a:r>
              <a:rPr lang="zh-CN" altLang="en-US" sz="2600">
                <a:solidFill>
                  <a:schemeClr val="bg1"/>
                </a:solidFill>
                <a:latin typeface="方正粗雅宋_GBK" pitchFamily="2" charset="-122"/>
                <a:ea typeface="方正粗雅宋_GBK" pitchFamily="2" charset="-122"/>
              </a:rPr>
              <a:t>勋</a:t>
            </a:r>
          </a:p>
          <a:p>
            <a:pPr eaLnBrk="1" hangingPunct="1"/>
            <a:r>
              <a:rPr lang="zh-CN" altLang="en-US" sz="2600">
                <a:solidFill>
                  <a:schemeClr val="bg1"/>
                </a:solidFill>
                <a:latin typeface="方正粗雅宋_GBK" pitchFamily="2" charset="-122"/>
                <a:ea typeface="方正粗雅宋_GBK" pitchFamily="2" charset="-122"/>
              </a:rPr>
              <a:t>考</a:t>
            </a:r>
          </a:p>
        </p:txBody>
      </p:sp>
      <p:sp>
        <p:nvSpPr>
          <p:cNvPr id="12302" name="Text Box 14"/>
          <p:cNvSpPr txBox="1">
            <a:spLocks noChangeArrowheads="1"/>
          </p:cNvSpPr>
          <p:nvPr/>
        </p:nvSpPr>
        <p:spPr bwMode="auto">
          <a:xfrm>
            <a:off x="2124076" y="3328020"/>
            <a:ext cx="518091" cy="1692771"/>
          </a:xfrm>
          <a:prstGeom prst="rect">
            <a:avLst/>
          </a:prstGeom>
          <a:noFill/>
          <a:ln w="9525">
            <a:solidFill>
              <a:schemeClr val="bg1"/>
            </a:solidFill>
            <a:miter lim="800000"/>
          </a:ln>
          <a:effectLst>
            <a:prstShdw prst="shdw17" dist="17961" dir="2700000">
              <a:srgbClr val="999999"/>
            </a:prstShdw>
          </a:effectLst>
          <a:extLst>
            <a:ext uri="{909E8E84-426E-40dd-AFC4-6F175D3DCCD1}">
              <a14:hiddenFill xmlns:a14="http://schemas.microsoft.com/office/drawing/2010/main">
                <a:solidFill>
                  <a:schemeClr val="accent1"/>
                </a:solidFill>
              </a14:hiddenFill>
            </a:ext>
          </a:extLst>
        </p:spPr>
        <p:txBody>
          <a:bodyPr wrap="none">
            <a:spAutoFit/>
          </a:bodyPr>
          <a:lstStyle>
            <a:lvl1pPr eaLnBrk="0" hangingPunct="0">
              <a:defRPr sz="2800">
                <a:solidFill>
                  <a:schemeClr val="tx1"/>
                </a:solidFill>
                <a:latin typeface="Arial" pitchFamily="34" charset="0"/>
                <a:ea typeface="宋体" pitchFamily="2" charset="-122"/>
              </a:defRPr>
            </a:lvl1pPr>
            <a:lvl2pPr marL="742950" indent="-285750" eaLnBrk="0" hangingPunct="0">
              <a:defRPr sz="2800">
                <a:solidFill>
                  <a:schemeClr val="tx1"/>
                </a:solidFill>
                <a:latin typeface="Arial" pitchFamily="34" charset="0"/>
                <a:ea typeface="宋体" pitchFamily="2" charset="-122"/>
              </a:defRPr>
            </a:lvl2pPr>
            <a:lvl3pPr marL="1143000" indent="-228600" eaLnBrk="0" hangingPunct="0">
              <a:defRPr sz="2800">
                <a:solidFill>
                  <a:schemeClr val="tx1"/>
                </a:solidFill>
                <a:latin typeface="Arial" pitchFamily="34" charset="0"/>
                <a:ea typeface="宋体" pitchFamily="2" charset="-122"/>
              </a:defRPr>
            </a:lvl3pPr>
            <a:lvl4pPr marL="1600200" indent="-228600" eaLnBrk="0" hangingPunct="0">
              <a:defRPr sz="2800">
                <a:solidFill>
                  <a:schemeClr val="tx1"/>
                </a:solidFill>
                <a:latin typeface="Arial" pitchFamily="34" charset="0"/>
                <a:ea typeface="宋体" pitchFamily="2" charset="-122"/>
              </a:defRPr>
            </a:lvl4pPr>
            <a:lvl5pPr marL="2057400" indent="-228600" eaLnBrk="0" hangingPunct="0">
              <a:defRPr sz="280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Arial" pitchFamily="34" charset="0"/>
                <a:ea typeface="宋体" pitchFamily="2" charset="-122"/>
              </a:defRPr>
            </a:lvl9pPr>
          </a:lstStyle>
          <a:p>
            <a:pPr eaLnBrk="1" hangingPunct="1"/>
            <a:r>
              <a:rPr lang="zh-CN" altLang="en-US" sz="2600">
                <a:solidFill>
                  <a:schemeClr val="bg1"/>
                </a:solidFill>
                <a:latin typeface="方正粗雅宋_GBK" pitchFamily="2" charset="-122"/>
                <a:ea typeface="方正粗雅宋_GBK" pitchFamily="2" charset="-122"/>
              </a:rPr>
              <a:t>户</a:t>
            </a:r>
          </a:p>
          <a:p>
            <a:pPr eaLnBrk="1" hangingPunct="1"/>
            <a:r>
              <a:rPr lang="zh-CN" altLang="en-US" sz="2600">
                <a:solidFill>
                  <a:schemeClr val="bg1"/>
                </a:solidFill>
                <a:latin typeface="方正粗雅宋_GBK" pitchFamily="2" charset="-122"/>
                <a:ea typeface="方正粗雅宋_GBK" pitchFamily="2" charset="-122"/>
              </a:rPr>
              <a:t>度</a:t>
            </a:r>
          </a:p>
          <a:p>
            <a:pPr eaLnBrk="1" hangingPunct="1"/>
            <a:r>
              <a:rPr lang="zh-CN" altLang="en-US" sz="2600">
                <a:solidFill>
                  <a:schemeClr val="bg1"/>
                </a:solidFill>
                <a:latin typeface="方正粗雅宋_GBK" pitchFamily="2" charset="-122"/>
                <a:ea typeface="方正粗雅宋_GBK" pitchFamily="2" charset="-122"/>
              </a:rPr>
              <a:t>金</a:t>
            </a:r>
          </a:p>
          <a:p>
            <a:pPr eaLnBrk="1" hangingPunct="1"/>
            <a:r>
              <a:rPr lang="zh-CN" altLang="en-US" sz="2600">
                <a:solidFill>
                  <a:schemeClr val="bg1"/>
                </a:solidFill>
                <a:latin typeface="方正粗雅宋_GBK" pitchFamily="2" charset="-122"/>
                <a:ea typeface="方正粗雅宋_GBK" pitchFamily="2" charset="-122"/>
              </a:rPr>
              <a:t>仓</a:t>
            </a:r>
          </a:p>
        </p:txBody>
      </p:sp>
      <p:sp>
        <p:nvSpPr>
          <p:cNvPr id="12303" name="Text Box 15"/>
          <p:cNvSpPr txBox="1">
            <a:spLocks noChangeArrowheads="1"/>
          </p:cNvSpPr>
          <p:nvPr/>
        </p:nvSpPr>
        <p:spPr bwMode="auto">
          <a:xfrm>
            <a:off x="3563939" y="3328020"/>
            <a:ext cx="518091" cy="1692771"/>
          </a:xfrm>
          <a:prstGeom prst="rect">
            <a:avLst/>
          </a:prstGeom>
          <a:noFill/>
          <a:ln w="9525">
            <a:solidFill>
              <a:schemeClr val="bg1"/>
            </a:solidFill>
            <a:miter lim="800000"/>
          </a:ln>
          <a:effectLst>
            <a:prstShdw prst="shdw17" dist="17961" dir="2700000">
              <a:srgbClr val="999999"/>
            </a:prstShdw>
          </a:effectLst>
          <a:extLst>
            <a:ext uri="{909E8E84-426E-40dd-AFC4-6F175D3DCCD1}">
              <a14:hiddenFill xmlns:a14="http://schemas.microsoft.com/office/drawing/2010/main">
                <a:solidFill>
                  <a:schemeClr val="accent1"/>
                </a:solidFill>
              </a14:hiddenFill>
            </a:ext>
          </a:extLst>
        </p:spPr>
        <p:txBody>
          <a:bodyPr wrap="none">
            <a:spAutoFit/>
          </a:bodyPr>
          <a:lstStyle>
            <a:lvl1pPr eaLnBrk="0" hangingPunct="0">
              <a:defRPr sz="2800">
                <a:solidFill>
                  <a:schemeClr val="tx1"/>
                </a:solidFill>
                <a:latin typeface="Arial" pitchFamily="34" charset="0"/>
                <a:ea typeface="宋体" pitchFamily="2" charset="-122"/>
              </a:defRPr>
            </a:lvl1pPr>
            <a:lvl2pPr marL="742950" indent="-285750" eaLnBrk="0" hangingPunct="0">
              <a:defRPr sz="2800">
                <a:solidFill>
                  <a:schemeClr val="tx1"/>
                </a:solidFill>
                <a:latin typeface="Arial" pitchFamily="34" charset="0"/>
                <a:ea typeface="宋体" pitchFamily="2" charset="-122"/>
              </a:defRPr>
            </a:lvl2pPr>
            <a:lvl3pPr marL="1143000" indent="-228600" eaLnBrk="0" hangingPunct="0">
              <a:defRPr sz="2800">
                <a:solidFill>
                  <a:schemeClr val="tx1"/>
                </a:solidFill>
                <a:latin typeface="Arial" pitchFamily="34" charset="0"/>
                <a:ea typeface="宋体" pitchFamily="2" charset="-122"/>
              </a:defRPr>
            </a:lvl3pPr>
            <a:lvl4pPr marL="1600200" indent="-228600" eaLnBrk="0" hangingPunct="0">
              <a:defRPr sz="2800">
                <a:solidFill>
                  <a:schemeClr val="tx1"/>
                </a:solidFill>
                <a:latin typeface="Arial" pitchFamily="34" charset="0"/>
                <a:ea typeface="宋体" pitchFamily="2" charset="-122"/>
              </a:defRPr>
            </a:lvl4pPr>
            <a:lvl5pPr marL="2057400" indent="-228600" eaLnBrk="0" hangingPunct="0">
              <a:defRPr sz="280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Arial" pitchFamily="34" charset="0"/>
                <a:ea typeface="宋体" pitchFamily="2" charset="-122"/>
              </a:defRPr>
            </a:lvl9pPr>
          </a:lstStyle>
          <a:p>
            <a:pPr eaLnBrk="1" hangingPunct="1"/>
            <a:r>
              <a:rPr lang="zh-CN" altLang="en-US" sz="2600">
                <a:solidFill>
                  <a:schemeClr val="bg1"/>
                </a:solidFill>
                <a:latin typeface="方正粗雅宋_GBK" pitchFamily="2" charset="-122"/>
                <a:ea typeface="方正粗雅宋_GBK" pitchFamily="2" charset="-122"/>
              </a:rPr>
              <a:t>礼</a:t>
            </a:r>
          </a:p>
          <a:p>
            <a:pPr eaLnBrk="1" hangingPunct="1"/>
            <a:r>
              <a:rPr lang="zh-CN" altLang="en-US" sz="2600">
                <a:solidFill>
                  <a:schemeClr val="bg1"/>
                </a:solidFill>
                <a:latin typeface="方正粗雅宋_GBK" pitchFamily="2" charset="-122"/>
                <a:ea typeface="方正粗雅宋_GBK" pitchFamily="2" charset="-122"/>
              </a:rPr>
              <a:t>祠</a:t>
            </a:r>
          </a:p>
          <a:p>
            <a:pPr eaLnBrk="1" hangingPunct="1"/>
            <a:r>
              <a:rPr lang="zh-CN" altLang="en-US" sz="2600">
                <a:solidFill>
                  <a:schemeClr val="bg1"/>
                </a:solidFill>
                <a:latin typeface="方正粗雅宋_GBK" pitchFamily="2" charset="-122"/>
                <a:ea typeface="方正粗雅宋_GBK" pitchFamily="2" charset="-122"/>
              </a:rPr>
              <a:t>主</a:t>
            </a:r>
          </a:p>
          <a:p>
            <a:pPr eaLnBrk="1" hangingPunct="1"/>
            <a:r>
              <a:rPr lang="zh-CN" altLang="en-US" sz="2600">
                <a:solidFill>
                  <a:schemeClr val="bg1"/>
                </a:solidFill>
                <a:latin typeface="方正粗雅宋_GBK" pitchFamily="2" charset="-122"/>
                <a:ea typeface="方正粗雅宋_GBK" pitchFamily="2" charset="-122"/>
              </a:rPr>
              <a:t>膳</a:t>
            </a:r>
          </a:p>
        </p:txBody>
      </p:sp>
      <p:sp>
        <p:nvSpPr>
          <p:cNvPr id="12304" name="Text Box 16"/>
          <p:cNvSpPr txBox="1">
            <a:spLocks noChangeArrowheads="1"/>
          </p:cNvSpPr>
          <p:nvPr/>
        </p:nvSpPr>
        <p:spPr bwMode="auto">
          <a:xfrm>
            <a:off x="5003800" y="3328020"/>
            <a:ext cx="518091" cy="1692771"/>
          </a:xfrm>
          <a:prstGeom prst="rect">
            <a:avLst/>
          </a:prstGeom>
          <a:noFill/>
          <a:ln w="9525">
            <a:solidFill>
              <a:schemeClr val="bg1"/>
            </a:solidFill>
            <a:miter lim="800000"/>
          </a:ln>
          <a:effectLst>
            <a:prstShdw prst="shdw17" dist="17961" dir="2700000">
              <a:srgbClr val="999999"/>
            </a:prstShdw>
          </a:effectLst>
          <a:extLst>
            <a:ext uri="{909E8E84-426E-40dd-AFC4-6F175D3DCCD1}">
              <a14:hiddenFill xmlns:a14="http://schemas.microsoft.com/office/drawing/2010/main">
                <a:solidFill>
                  <a:schemeClr val="accent1"/>
                </a:solidFill>
              </a14:hiddenFill>
            </a:ext>
          </a:extLst>
        </p:spPr>
        <p:txBody>
          <a:bodyPr wrap="none">
            <a:spAutoFit/>
          </a:bodyPr>
          <a:lstStyle>
            <a:lvl1pPr eaLnBrk="0" hangingPunct="0">
              <a:defRPr sz="2800">
                <a:solidFill>
                  <a:schemeClr val="tx1"/>
                </a:solidFill>
                <a:latin typeface="Arial" pitchFamily="34" charset="0"/>
                <a:ea typeface="宋体" pitchFamily="2" charset="-122"/>
              </a:defRPr>
            </a:lvl1pPr>
            <a:lvl2pPr marL="742950" indent="-285750" eaLnBrk="0" hangingPunct="0">
              <a:defRPr sz="2800">
                <a:solidFill>
                  <a:schemeClr val="tx1"/>
                </a:solidFill>
                <a:latin typeface="Arial" pitchFamily="34" charset="0"/>
                <a:ea typeface="宋体" pitchFamily="2" charset="-122"/>
              </a:defRPr>
            </a:lvl2pPr>
            <a:lvl3pPr marL="1143000" indent="-228600" eaLnBrk="0" hangingPunct="0">
              <a:defRPr sz="2800">
                <a:solidFill>
                  <a:schemeClr val="tx1"/>
                </a:solidFill>
                <a:latin typeface="Arial" pitchFamily="34" charset="0"/>
                <a:ea typeface="宋体" pitchFamily="2" charset="-122"/>
              </a:defRPr>
            </a:lvl3pPr>
            <a:lvl4pPr marL="1600200" indent="-228600" eaLnBrk="0" hangingPunct="0">
              <a:defRPr sz="2800">
                <a:solidFill>
                  <a:schemeClr val="tx1"/>
                </a:solidFill>
                <a:latin typeface="Arial" pitchFamily="34" charset="0"/>
                <a:ea typeface="宋体" pitchFamily="2" charset="-122"/>
              </a:defRPr>
            </a:lvl4pPr>
            <a:lvl5pPr marL="2057400" indent="-228600" eaLnBrk="0" hangingPunct="0">
              <a:defRPr sz="280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Arial" pitchFamily="34" charset="0"/>
                <a:ea typeface="宋体" pitchFamily="2" charset="-122"/>
              </a:defRPr>
            </a:lvl9pPr>
          </a:lstStyle>
          <a:p>
            <a:pPr eaLnBrk="1" hangingPunct="1"/>
            <a:r>
              <a:rPr lang="zh-CN" altLang="en-US" sz="2600">
                <a:solidFill>
                  <a:schemeClr val="bg1"/>
                </a:solidFill>
                <a:latin typeface="方正粗雅宋_GBK" pitchFamily="2" charset="-122"/>
                <a:ea typeface="方正粗雅宋_GBK" pitchFamily="2" charset="-122"/>
              </a:rPr>
              <a:t>兵</a:t>
            </a:r>
          </a:p>
          <a:p>
            <a:pPr eaLnBrk="1" hangingPunct="1"/>
            <a:r>
              <a:rPr lang="zh-CN" altLang="en-US" sz="2600">
                <a:solidFill>
                  <a:schemeClr val="bg1"/>
                </a:solidFill>
                <a:latin typeface="方正粗雅宋_GBK" pitchFamily="2" charset="-122"/>
                <a:ea typeface="方正粗雅宋_GBK" pitchFamily="2" charset="-122"/>
              </a:rPr>
              <a:t>职</a:t>
            </a:r>
          </a:p>
          <a:p>
            <a:pPr eaLnBrk="1" hangingPunct="1"/>
            <a:r>
              <a:rPr lang="zh-CN" altLang="en-US" sz="2600">
                <a:solidFill>
                  <a:schemeClr val="bg1"/>
                </a:solidFill>
                <a:latin typeface="方正粗雅宋_GBK" pitchFamily="2" charset="-122"/>
                <a:ea typeface="方正粗雅宋_GBK" pitchFamily="2" charset="-122"/>
              </a:rPr>
              <a:t>驾</a:t>
            </a:r>
          </a:p>
          <a:p>
            <a:pPr eaLnBrk="1" hangingPunct="1"/>
            <a:r>
              <a:rPr lang="zh-CN" altLang="en-US" sz="2600">
                <a:solidFill>
                  <a:schemeClr val="bg1"/>
                </a:solidFill>
                <a:latin typeface="方正粗雅宋_GBK" pitchFamily="2" charset="-122"/>
                <a:ea typeface="方正粗雅宋_GBK" pitchFamily="2" charset="-122"/>
              </a:rPr>
              <a:t>库</a:t>
            </a:r>
          </a:p>
        </p:txBody>
      </p:sp>
      <p:sp>
        <p:nvSpPr>
          <p:cNvPr id="12305" name="Text Box 17"/>
          <p:cNvSpPr txBox="1">
            <a:spLocks noChangeArrowheads="1"/>
          </p:cNvSpPr>
          <p:nvPr/>
        </p:nvSpPr>
        <p:spPr bwMode="auto">
          <a:xfrm>
            <a:off x="6443664" y="3328020"/>
            <a:ext cx="518091" cy="1692771"/>
          </a:xfrm>
          <a:prstGeom prst="rect">
            <a:avLst/>
          </a:prstGeom>
          <a:noFill/>
          <a:ln w="9525">
            <a:solidFill>
              <a:schemeClr val="bg1"/>
            </a:solidFill>
            <a:miter lim="800000"/>
          </a:ln>
          <a:effectLst>
            <a:prstShdw prst="shdw17" dist="17961" dir="2700000">
              <a:srgbClr val="999999"/>
            </a:prstShdw>
          </a:effectLst>
          <a:extLst>
            <a:ext uri="{909E8E84-426E-40dd-AFC4-6F175D3DCCD1}">
              <a14:hiddenFill xmlns:a14="http://schemas.microsoft.com/office/drawing/2010/main">
                <a:solidFill>
                  <a:schemeClr val="accent1"/>
                </a:solidFill>
              </a14:hiddenFill>
            </a:ext>
          </a:extLst>
        </p:spPr>
        <p:txBody>
          <a:bodyPr wrap="none">
            <a:spAutoFit/>
          </a:bodyPr>
          <a:lstStyle>
            <a:lvl1pPr eaLnBrk="0" hangingPunct="0">
              <a:defRPr sz="2800">
                <a:solidFill>
                  <a:schemeClr val="tx1"/>
                </a:solidFill>
                <a:latin typeface="Arial" pitchFamily="34" charset="0"/>
                <a:ea typeface="宋体" pitchFamily="2" charset="-122"/>
              </a:defRPr>
            </a:lvl1pPr>
            <a:lvl2pPr marL="742950" indent="-285750" eaLnBrk="0" hangingPunct="0">
              <a:defRPr sz="2800">
                <a:solidFill>
                  <a:schemeClr val="tx1"/>
                </a:solidFill>
                <a:latin typeface="Arial" pitchFamily="34" charset="0"/>
                <a:ea typeface="宋体" pitchFamily="2" charset="-122"/>
              </a:defRPr>
            </a:lvl2pPr>
            <a:lvl3pPr marL="1143000" indent="-228600" eaLnBrk="0" hangingPunct="0">
              <a:defRPr sz="2800">
                <a:solidFill>
                  <a:schemeClr val="tx1"/>
                </a:solidFill>
                <a:latin typeface="Arial" pitchFamily="34" charset="0"/>
                <a:ea typeface="宋体" pitchFamily="2" charset="-122"/>
              </a:defRPr>
            </a:lvl3pPr>
            <a:lvl4pPr marL="1600200" indent="-228600" eaLnBrk="0" hangingPunct="0">
              <a:defRPr sz="2800">
                <a:solidFill>
                  <a:schemeClr val="tx1"/>
                </a:solidFill>
                <a:latin typeface="Arial" pitchFamily="34" charset="0"/>
                <a:ea typeface="宋体" pitchFamily="2" charset="-122"/>
              </a:defRPr>
            </a:lvl4pPr>
            <a:lvl5pPr marL="2057400" indent="-228600" eaLnBrk="0" hangingPunct="0">
              <a:defRPr sz="280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Arial" pitchFamily="34" charset="0"/>
                <a:ea typeface="宋体" pitchFamily="2" charset="-122"/>
              </a:defRPr>
            </a:lvl9pPr>
          </a:lstStyle>
          <a:p>
            <a:pPr eaLnBrk="1" hangingPunct="1"/>
            <a:r>
              <a:rPr lang="zh-CN" altLang="en-US" sz="2600">
                <a:solidFill>
                  <a:schemeClr val="bg1"/>
                </a:solidFill>
                <a:latin typeface="方正粗雅宋_GBK" pitchFamily="2" charset="-122"/>
                <a:ea typeface="方正粗雅宋_GBK" pitchFamily="2" charset="-122"/>
              </a:rPr>
              <a:t>刑</a:t>
            </a:r>
          </a:p>
          <a:p>
            <a:pPr eaLnBrk="1" hangingPunct="1"/>
            <a:r>
              <a:rPr lang="zh-CN" altLang="en-US" sz="2600">
                <a:solidFill>
                  <a:schemeClr val="bg1"/>
                </a:solidFill>
                <a:latin typeface="方正粗雅宋_GBK" pitchFamily="2" charset="-122"/>
                <a:ea typeface="方正粗雅宋_GBK" pitchFamily="2" charset="-122"/>
              </a:rPr>
              <a:t>都</a:t>
            </a:r>
          </a:p>
          <a:p>
            <a:pPr eaLnBrk="1" hangingPunct="1"/>
            <a:r>
              <a:rPr lang="zh-CN" altLang="en-US" sz="2600">
                <a:solidFill>
                  <a:schemeClr val="bg1"/>
                </a:solidFill>
                <a:latin typeface="方正粗雅宋_GBK" pitchFamily="2" charset="-122"/>
                <a:ea typeface="方正粗雅宋_GBK" pitchFamily="2" charset="-122"/>
              </a:rPr>
              <a:t>比</a:t>
            </a:r>
          </a:p>
          <a:p>
            <a:pPr eaLnBrk="1" hangingPunct="1"/>
            <a:r>
              <a:rPr lang="zh-CN" altLang="en-US" sz="2600">
                <a:solidFill>
                  <a:schemeClr val="bg1"/>
                </a:solidFill>
                <a:latin typeface="方正粗雅宋_GBK" pitchFamily="2" charset="-122"/>
                <a:ea typeface="方正粗雅宋_GBK" pitchFamily="2" charset="-122"/>
              </a:rPr>
              <a:t>门</a:t>
            </a:r>
          </a:p>
        </p:txBody>
      </p:sp>
      <p:sp>
        <p:nvSpPr>
          <p:cNvPr id="12306" name="Text Box 18"/>
          <p:cNvSpPr txBox="1">
            <a:spLocks noChangeArrowheads="1"/>
          </p:cNvSpPr>
          <p:nvPr/>
        </p:nvSpPr>
        <p:spPr bwMode="auto">
          <a:xfrm>
            <a:off x="7885114" y="3328020"/>
            <a:ext cx="518091" cy="1692771"/>
          </a:xfrm>
          <a:prstGeom prst="rect">
            <a:avLst/>
          </a:prstGeom>
          <a:noFill/>
          <a:ln w="9525">
            <a:solidFill>
              <a:schemeClr val="bg1"/>
            </a:solidFill>
            <a:miter lim="800000"/>
          </a:ln>
          <a:effectLst>
            <a:prstShdw prst="shdw17" dist="17961" dir="2700000">
              <a:srgbClr val="999999"/>
            </a:prstShdw>
          </a:effectLst>
          <a:extLst>
            <a:ext uri="{909E8E84-426E-40dd-AFC4-6F175D3DCCD1}">
              <a14:hiddenFill xmlns:a14="http://schemas.microsoft.com/office/drawing/2010/main">
                <a:solidFill>
                  <a:schemeClr val="accent1"/>
                </a:solidFill>
              </a14:hiddenFill>
            </a:ext>
          </a:extLst>
        </p:spPr>
        <p:txBody>
          <a:bodyPr wrap="none">
            <a:spAutoFit/>
          </a:bodyPr>
          <a:lstStyle>
            <a:lvl1pPr eaLnBrk="0" hangingPunct="0">
              <a:defRPr sz="2800">
                <a:solidFill>
                  <a:schemeClr val="tx1"/>
                </a:solidFill>
                <a:latin typeface="Arial" pitchFamily="34" charset="0"/>
                <a:ea typeface="宋体" pitchFamily="2" charset="-122"/>
              </a:defRPr>
            </a:lvl1pPr>
            <a:lvl2pPr marL="742950" indent="-285750" eaLnBrk="0" hangingPunct="0">
              <a:defRPr sz="2800">
                <a:solidFill>
                  <a:schemeClr val="tx1"/>
                </a:solidFill>
                <a:latin typeface="Arial" pitchFamily="34" charset="0"/>
                <a:ea typeface="宋体" pitchFamily="2" charset="-122"/>
              </a:defRPr>
            </a:lvl2pPr>
            <a:lvl3pPr marL="1143000" indent="-228600" eaLnBrk="0" hangingPunct="0">
              <a:defRPr sz="2800">
                <a:solidFill>
                  <a:schemeClr val="tx1"/>
                </a:solidFill>
                <a:latin typeface="Arial" pitchFamily="34" charset="0"/>
                <a:ea typeface="宋体" pitchFamily="2" charset="-122"/>
              </a:defRPr>
            </a:lvl3pPr>
            <a:lvl4pPr marL="1600200" indent="-228600" eaLnBrk="0" hangingPunct="0">
              <a:defRPr sz="2800">
                <a:solidFill>
                  <a:schemeClr val="tx1"/>
                </a:solidFill>
                <a:latin typeface="Arial" pitchFamily="34" charset="0"/>
                <a:ea typeface="宋体" pitchFamily="2" charset="-122"/>
              </a:defRPr>
            </a:lvl4pPr>
            <a:lvl5pPr marL="2057400" indent="-228600" eaLnBrk="0" hangingPunct="0">
              <a:defRPr sz="280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Arial" pitchFamily="34" charset="0"/>
                <a:ea typeface="宋体" pitchFamily="2" charset="-122"/>
              </a:defRPr>
            </a:lvl9pPr>
          </a:lstStyle>
          <a:p>
            <a:pPr eaLnBrk="1" hangingPunct="1"/>
            <a:r>
              <a:rPr lang="zh-CN" altLang="en-US" sz="2600">
                <a:solidFill>
                  <a:schemeClr val="bg1"/>
                </a:solidFill>
                <a:latin typeface="方正粗雅宋_GBK" pitchFamily="2" charset="-122"/>
                <a:ea typeface="方正粗雅宋_GBK" pitchFamily="2" charset="-122"/>
              </a:rPr>
              <a:t>工</a:t>
            </a:r>
          </a:p>
          <a:p>
            <a:pPr eaLnBrk="1" hangingPunct="1"/>
            <a:r>
              <a:rPr lang="zh-CN" altLang="en-US" sz="2600">
                <a:solidFill>
                  <a:schemeClr val="bg1"/>
                </a:solidFill>
                <a:latin typeface="方正粗雅宋_GBK" pitchFamily="2" charset="-122"/>
                <a:ea typeface="方正粗雅宋_GBK" pitchFamily="2" charset="-122"/>
              </a:rPr>
              <a:t>屯</a:t>
            </a:r>
          </a:p>
          <a:p>
            <a:pPr eaLnBrk="1" hangingPunct="1"/>
            <a:r>
              <a:rPr lang="zh-CN" altLang="en-US" sz="2600">
                <a:solidFill>
                  <a:schemeClr val="bg1"/>
                </a:solidFill>
                <a:latin typeface="方正粗雅宋_GBK" pitchFamily="2" charset="-122"/>
                <a:ea typeface="方正粗雅宋_GBK" pitchFamily="2" charset="-122"/>
              </a:rPr>
              <a:t>虞</a:t>
            </a:r>
          </a:p>
          <a:p>
            <a:pPr eaLnBrk="1" hangingPunct="1"/>
            <a:r>
              <a:rPr lang="zh-CN" altLang="en-US" sz="2600">
                <a:solidFill>
                  <a:schemeClr val="bg1"/>
                </a:solidFill>
                <a:latin typeface="方正粗雅宋_GBK" pitchFamily="2" charset="-122"/>
                <a:ea typeface="方正粗雅宋_GBK" pitchFamily="2" charset="-122"/>
              </a:rPr>
              <a:t>水</a:t>
            </a:r>
          </a:p>
        </p:txBody>
      </p:sp>
      <p:sp>
        <p:nvSpPr>
          <p:cNvPr id="12307" name="Line 19"/>
          <p:cNvSpPr>
            <a:spLocks noChangeShapeType="1"/>
          </p:cNvSpPr>
          <p:nvPr/>
        </p:nvSpPr>
        <p:spPr bwMode="auto">
          <a:xfrm>
            <a:off x="3203575" y="1168227"/>
            <a:ext cx="647700" cy="0"/>
          </a:xfrm>
          <a:prstGeom prst="line">
            <a:avLst/>
          </a:prstGeom>
          <a:noFill/>
          <a:ln w="38100">
            <a:solidFill>
              <a:schemeClr val="bg1"/>
            </a:solidFill>
            <a:round/>
          </a:ln>
          <a:effectLst>
            <a:prstShdw prst="shdw17" dist="17961" dir="2700000">
              <a:srgbClr val="999999"/>
            </a:prstShdw>
          </a:effectLst>
          <a:extLst>
            <a:ext uri="{909E8E84-426E-40dd-AFC4-6F175D3DCCD1}">
              <a14:hiddenFill xmlns:a14="http://schemas.microsoft.com/office/drawing/2010/main">
                <a:noFill/>
              </a14:hiddenFill>
            </a:ext>
          </a:extLst>
        </p:spPr>
        <p:txBody>
          <a:bodyPr/>
          <a:lstStyle/>
          <a:p>
            <a:endParaRPr lang="zh-CN" altLang="en-US">
              <a:latin typeface="方正粗雅宋_GBK" pitchFamily="2" charset="-122"/>
              <a:ea typeface="方正粗雅宋_GBK" pitchFamily="2" charset="-122"/>
            </a:endParaRPr>
          </a:p>
        </p:txBody>
      </p:sp>
      <p:sp>
        <p:nvSpPr>
          <p:cNvPr id="12308" name="Line 20"/>
          <p:cNvSpPr>
            <a:spLocks noChangeShapeType="1"/>
          </p:cNvSpPr>
          <p:nvPr/>
        </p:nvSpPr>
        <p:spPr bwMode="auto">
          <a:xfrm>
            <a:off x="5292725" y="1168227"/>
            <a:ext cx="647700" cy="0"/>
          </a:xfrm>
          <a:prstGeom prst="line">
            <a:avLst/>
          </a:prstGeom>
          <a:noFill/>
          <a:ln w="38100">
            <a:solidFill>
              <a:schemeClr val="bg1"/>
            </a:solidFill>
            <a:round/>
          </a:ln>
          <a:effectLst>
            <a:prstShdw prst="shdw17" dist="17961" dir="2700000">
              <a:srgbClr val="999999"/>
            </a:prstShdw>
          </a:effectLst>
          <a:extLst>
            <a:ext uri="{909E8E84-426E-40dd-AFC4-6F175D3DCCD1}">
              <a14:hiddenFill xmlns:a14="http://schemas.microsoft.com/office/drawing/2010/main">
                <a:noFill/>
              </a14:hiddenFill>
            </a:ext>
          </a:extLst>
        </p:spPr>
        <p:txBody>
          <a:bodyPr/>
          <a:lstStyle/>
          <a:p>
            <a:endParaRPr lang="zh-CN" altLang="en-US">
              <a:latin typeface="方正粗雅宋_GBK" pitchFamily="2" charset="-122"/>
              <a:ea typeface="方正粗雅宋_GBK" pitchFamily="2" charset="-122"/>
            </a:endParaRPr>
          </a:p>
        </p:txBody>
      </p:sp>
      <p:sp>
        <p:nvSpPr>
          <p:cNvPr id="12311" name="AutoShape 23"/>
          <p:cNvSpPr/>
          <p:nvPr/>
        </p:nvSpPr>
        <p:spPr bwMode="auto">
          <a:xfrm rot="5400000">
            <a:off x="4339828" y="-1098724"/>
            <a:ext cx="464344" cy="7200900"/>
          </a:xfrm>
          <a:prstGeom prst="leftBrace">
            <a:avLst>
              <a:gd name="adj1" fmla="val 0"/>
              <a:gd name="adj2" fmla="val 50000"/>
            </a:avLst>
          </a:prstGeom>
          <a:noFill/>
          <a:ln w="38100">
            <a:solidFill>
              <a:schemeClr val="bg1"/>
            </a:solidFill>
            <a:round/>
          </a:ln>
          <a:effectLst>
            <a:prstShdw prst="shdw17" dist="17961" dir="2700000">
              <a:srgbClr val="999999"/>
            </a:prstShdw>
          </a:effectLst>
          <a:extLst>
            <a:ext uri="{909E8E84-426E-40dd-AFC4-6F175D3DCCD1}">
              <a14:hiddenFill xmlns:a14="http://schemas.microsoft.com/office/drawing/2010/main">
                <a:solidFill>
                  <a:schemeClr val="accent1"/>
                </a:solidFill>
              </a14:hiddenFill>
            </a:ext>
          </a:extLst>
        </p:spPr>
        <p:txBody>
          <a:bodyPr wrap="none" anchor="ctr"/>
          <a:lstStyle/>
          <a:p>
            <a:endParaRPr lang="zh-CN" altLang="en-US" sz="3000">
              <a:latin typeface="方正粗雅宋_GBK" pitchFamily="2" charset="-122"/>
              <a:ea typeface="方正粗雅宋_GBK" pitchFamily="2" charset="-122"/>
            </a:endParaRPr>
          </a:p>
        </p:txBody>
      </p:sp>
      <p:sp>
        <p:nvSpPr>
          <p:cNvPr id="2" name="TextBox 1"/>
          <p:cNvSpPr txBox="1"/>
          <p:nvPr/>
        </p:nvSpPr>
        <p:spPr>
          <a:xfrm>
            <a:off x="368474" y="195486"/>
            <a:ext cx="2462655" cy="461665"/>
          </a:xfrm>
          <a:prstGeom prst="rect">
            <a:avLst/>
          </a:prstGeom>
          <a:noFill/>
        </p:spPr>
        <p:txBody>
          <a:bodyPr wrap="square" rtlCol="0">
            <a:spAutoFit/>
          </a:bodyPr>
          <a:lstStyle/>
          <a:p>
            <a:r>
              <a:rPr lang="zh-CN" altLang="en-US" sz="2400" smtClean="0">
                <a:solidFill>
                  <a:srgbClr val="FFC000"/>
                </a:solidFill>
                <a:latin typeface="方正粗雅宋_GBK" pitchFamily="2" charset="-122"/>
                <a:ea typeface="方正粗雅宋_GBK" pitchFamily="2" charset="-122"/>
              </a:rPr>
              <a:t>程序性分权</a:t>
            </a:r>
            <a:endParaRPr lang="zh-CN" altLang="en-US" sz="2400">
              <a:solidFill>
                <a:srgbClr val="FFC000"/>
              </a:solidFill>
              <a:latin typeface="方正粗雅宋_GBK" pitchFamily="2" charset="-122"/>
              <a:ea typeface="方正粗雅宋_GBK"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4754" name="Text Box 2"/>
          <p:cNvSpPr txBox="1">
            <a:spLocks noChangeArrowheads="1"/>
          </p:cNvSpPr>
          <p:nvPr/>
        </p:nvSpPr>
        <p:spPr bwMode="auto">
          <a:xfrm>
            <a:off x="1214414" y="1000114"/>
            <a:ext cx="6750566" cy="584775"/>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Arial" pitchFamily="34" charset="0"/>
                <a:ea typeface="宋体" pitchFamily="2" charset="-122"/>
              </a:defRPr>
            </a:lvl1pPr>
            <a:lvl2pPr marL="742950" indent="-285750" eaLnBrk="0" hangingPunct="0">
              <a:defRPr sz="2800">
                <a:solidFill>
                  <a:schemeClr val="tx1"/>
                </a:solidFill>
                <a:latin typeface="Arial" pitchFamily="34" charset="0"/>
                <a:ea typeface="宋体" pitchFamily="2" charset="-122"/>
              </a:defRPr>
            </a:lvl2pPr>
            <a:lvl3pPr marL="1143000" indent="-228600" eaLnBrk="0" hangingPunct="0">
              <a:defRPr sz="2800">
                <a:solidFill>
                  <a:schemeClr val="tx1"/>
                </a:solidFill>
                <a:latin typeface="Arial" pitchFamily="34" charset="0"/>
                <a:ea typeface="宋体" pitchFamily="2" charset="-122"/>
              </a:defRPr>
            </a:lvl3pPr>
            <a:lvl4pPr marL="1600200" indent="-228600" eaLnBrk="0" hangingPunct="0">
              <a:defRPr sz="2800">
                <a:solidFill>
                  <a:schemeClr val="tx1"/>
                </a:solidFill>
                <a:latin typeface="Arial" pitchFamily="34" charset="0"/>
                <a:ea typeface="宋体" pitchFamily="2" charset="-122"/>
              </a:defRPr>
            </a:lvl4pPr>
            <a:lvl5pPr marL="2057400" indent="-228600" eaLnBrk="0" hangingPunct="0">
              <a:defRPr sz="280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Arial" pitchFamily="34" charset="0"/>
                <a:ea typeface="宋体" pitchFamily="2" charset="-122"/>
              </a:defRPr>
            </a:lvl9pPr>
          </a:lstStyle>
          <a:p>
            <a:pPr eaLnBrk="1" hangingPunct="1"/>
            <a:r>
              <a:rPr lang="zh-CN" altLang="en-US" sz="3200">
                <a:solidFill>
                  <a:srgbClr val="FFFF00"/>
                </a:solidFill>
                <a:latin typeface="华文隶书" panose="02010800040101010101" pitchFamily="2" charset="-122"/>
                <a:ea typeface="华文隶书" panose="02010800040101010101" pitchFamily="2" charset="-122"/>
              </a:rPr>
              <a:t>北宋制度设计中</a:t>
            </a:r>
            <a:r>
              <a:rPr lang="zh-CN" altLang="en-US" sz="3200" smtClean="0">
                <a:solidFill>
                  <a:srgbClr val="FFFF00"/>
                </a:solidFill>
                <a:latin typeface="华文隶书" panose="02010800040101010101" pitchFamily="2" charset="-122"/>
                <a:ea typeface="华文隶书" panose="02010800040101010101" pitchFamily="2" charset="-122"/>
              </a:rPr>
              <a:t>的中央机构分权原则</a:t>
            </a:r>
            <a:endParaRPr lang="zh-CN" altLang="en-US" sz="3200">
              <a:solidFill>
                <a:srgbClr val="FFFF00"/>
              </a:solidFill>
              <a:latin typeface="华文隶书" panose="02010800040101010101" pitchFamily="2" charset="-122"/>
              <a:ea typeface="华文隶书" panose="02010800040101010101" pitchFamily="2" charset="-122"/>
            </a:endParaRPr>
          </a:p>
        </p:txBody>
      </p:sp>
      <p:graphicFrame>
        <p:nvGraphicFramePr>
          <p:cNvPr id="74756" name="Group 4"/>
          <p:cNvGraphicFramePr>
            <a:graphicFrameLocks noGrp="1"/>
          </p:cNvGraphicFramePr>
          <p:nvPr>
            <p:extLst>
              <p:ext uri="{D42A27DB-BD31-4B8C-83A1-F6EECF244321}">
                <p14:modId xmlns:p14="http://schemas.microsoft.com/office/powerpoint/2010/main" val="2685488501"/>
              </p:ext>
            </p:extLst>
          </p:nvPr>
        </p:nvGraphicFramePr>
        <p:xfrm>
          <a:off x="571472" y="1871746"/>
          <a:ext cx="8001056" cy="1424862"/>
        </p:xfrm>
        <a:graphic>
          <a:graphicData uri="http://schemas.openxmlformats.org/drawingml/2006/table">
            <a:tbl>
              <a:tblPr/>
              <a:tblGrid>
                <a:gridCol w="2000264"/>
                <a:gridCol w="2000264"/>
                <a:gridCol w="2000264"/>
                <a:gridCol w="2000264"/>
              </a:tblGrid>
              <a:tr h="495274">
                <a:tc>
                  <a:txBody>
                    <a:bodyPr vert="horz" wrap="square"/>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2600" b="0" i="0" u="none" strike="noStrike" cap="none" normalizeH="0" baseline="0" smtClean="0">
                          <a:ln>
                            <a:noFill/>
                          </a:ln>
                          <a:solidFill>
                            <a:srgbClr val="00FFFF"/>
                          </a:solidFill>
                          <a:effectLst/>
                          <a:latin typeface="华康黑体W9(P)" panose="020b0900000000000000" pitchFamily="34" charset="-122"/>
                          <a:ea typeface="华康黑体W9(P)" panose="020b0900000000000000" pitchFamily="34" charset="-122"/>
                        </a:rPr>
                        <a:t>机构名称</a:t>
                      </a:r>
                    </a:p>
                  </a:txBody>
                  <a:tcPr marT="34277" marB="34277" horzOverflow="overflow">
                    <a:lnL w="19050" cap="flat" cmpd="sng" algn="ctr">
                      <a:solidFill>
                        <a:srgbClr val="FFFF00"/>
                      </a:solidFill>
                      <a:prstDash val="solid"/>
                      <a:round/>
                      <a:headEnd type="none" w="med" len="med"/>
                      <a:tailEnd type="none" w="med" len="med"/>
                    </a:lnL>
                    <a:lnR w="19050" cap="flat" cmpd="sng" algn="ctr">
                      <a:solidFill>
                        <a:srgbClr val="FFFF00"/>
                      </a:solidFill>
                      <a:prstDash val="solid"/>
                      <a:round/>
                      <a:headEnd type="none" w="med" len="med"/>
                      <a:tailEnd type="none" w="med" len="med"/>
                    </a:lnR>
                    <a:lnT w="19050" cap="flat" cmpd="sng" algn="ctr">
                      <a:solidFill>
                        <a:srgbClr val="FFFF00"/>
                      </a:solidFill>
                      <a:prstDash val="solid"/>
                      <a:round/>
                      <a:headEnd type="none" w="med" len="med"/>
                      <a:tailEnd type="none" w="med" len="med"/>
                    </a:lnT>
                    <a:lnB w="19050" cap="flat" cmpd="sng" algn="ctr">
                      <a:solidFill>
                        <a:srgbClr val="FFFF00"/>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2600" b="0" i="0" u="none" strike="noStrike" cap="none" normalizeH="0" baseline="0" smtClean="0">
                          <a:ln>
                            <a:noFill/>
                          </a:ln>
                          <a:solidFill>
                            <a:schemeClr val="bg1"/>
                          </a:solidFill>
                          <a:effectLst/>
                          <a:latin typeface="方正粗雅宋_GBK" pitchFamily="2" charset="-122"/>
                          <a:ea typeface="方正粗雅宋_GBK" pitchFamily="2" charset="-122"/>
                        </a:rPr>
                        <a:t>中书门下</a:t>
                      </a:r>
                    </a:p>
                  </a:txBody>
                  <a:tcPr marT="34277" marB="34277" horzOverflow="overflow">
                    <a:lnL w="19050" cap="flat" cmpd="sng" algn="ctr">
                      <a:solidFill>
                        <a:srgbClr val="FFFF00"/>
                      </a:solidFill>
                      <a:prstDash val="solid"/>
                      <a:round/>
                      <a:headEnd type="none" w="med" len="med"/>
                      <a:tailEnd type="none" w="med" len="med"/>
                    </a:lnL>
                    <a:lnR w="19050" cap="flat" cmpd="sng" algn="ctr">
                      <a:solidFill>
                        <a:srgbClr val="FFFF00"/>
                      </a:solidFill>
                      <a:prstDash val="solid"/>
                      <a:round/>
                      <a:headEnd type="none" w="med" len="med"/>
                      <a:tailEnd type="none" w="med" len="med"/>
                    </a:lnR>
                    <a:lnT w="19050" cap="flat" cmpd="sng" algn="ctr">
                      <a:solidFill>
                        <a:srgbClr val="FFFF00"/>
                      </a:solidFill>
                      <a:prstDash val="solid"/>
                      <a:round/>
                      <a:headEnd type="none" w="med" len="med"/>
                      <a:tailEnd type="none" w="med" len="med"/>
                    </a:lnT>
                    <a:lnB w="19050" cap="flat" cmpd="sng" algn="ctr">
                      <a:solidFill>
                        <a:srgbClr val="FFFF00"/>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2600" b="0" i="0" u="none" strike="noStrike" cap="none" normalizeH="0" baseline="0" smtClean="0">
                          <a:ln>
                            <a:noFill/>
                          </a:ln>
                          <a:solidFill>
                            <a:schemeClr val="bg1"/>
                          </a:solidFill>
                          <a:effectLst/>
                          <a:latin typeface="方正粗雅宋_GBK" pitchFamily="2" charset="-122"/>
                          <a:ea typeface="方正粗雅宋_GBK" pitchFamily="2" charset="-122"/>
                        </a:rPr>
                        <a:t>枢密院</a:t>
                      </a:r>
                    </a:p>
                  </a:txBody>
                  <a:tcPr marT="34277" marB="34277" horzOverflow="overflow">
                    <a:lnL w="19050" cap="flat" cmpd="sng" algn="ctr">
                      <a:solidFill>
                        <a:srgbClr val="FFFF00"/>
                      </a:solidFill>
                      <a:prstDash val="solid"/>
                      <a:round/>
                      <a:headEnd type="none" w="med" len="med"/>
                      <a:tailEnd type="none" w="med" len="med"/>
                    </a:lnL>
                    <a:lnR w="19050" cap="flat" cmpd="sng" algn="ctr">
                      <a:solidFill>
                        <a:srgbClr val="FFFF00"/>
                      </a:solidFill>
                      <a:prstDash val="solid"/>
                      <a:round/>
                      <a:headEnd type="none" w="med" len="med"/>
                      <a:tailEnd type="none" w="med" len="med"/>
                    </a:lnR>
                    <a:lnT w="19050" cap="flat" cmpd="sng" algn="ctr">
                      <a:solidFill>
                        <a:srgbClr val="FFFF00"/>
                      </a:solidFill>
                      <a:prstDash val="solid"/>
                      <a:round/>
                      <a:headEnd type="none" w="med" len="med"/>
                      <a:tailEnd type="none" w="med" len="med"/>
                    </a:lnT>
                    <a:lnB w="19050" cap="flat" cmpd="sng" algn="ctr">
                      <a:solidFill>
                        <a:srgbClr val="FFFF00"/>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2600" b="0" i="0" u="none" strike="noStrike" cap="none" normalizeH="0" baseline="0" smtClean="0">
                          <a:ln>
                            <a:noFill/>
                          </a:ln>
                          <a:solidFill>
                            <a:schemeClr val="bg1"/>
                          </a:solidFill>
                          <a:effectLst/>
                          <a:latin typeface="方正粗雅宋_GBK" pitchFamily="2" charset="-122"/>
                          <a:ea typeface="方正粗雅宋_GBK" pitchFamily="2" charset="-122"/>
                        </a:rPr>
                        <a:t>三    司</a:t>
                      </a:r>
                    </a:p>
                  </a:txBody>
                  <a:tcPr marT="34277" marB="34277" horzOverflow="overflow">
                    <a:lnL w="19050" cap="flat" cmpd="sng" algn="ctr">
                      <a:solidFill>
                        <a:srgbClr val="FFFF00"/>
                      </a:solidFill>
                      <a:prstDash val="solid"/>
                      <a:round/>
                      <a:headEnd type="none" w="med" len="med"/>
                      <a:tailEnd type="none" w="med" len="med"/>
                    </a:lnL>
                    <a:lnR w="19050" cap="flat" cmpd="sng" algn="ctr">
                      <a:solidFill>
                        <a:srgbClr val="FFFF00"/>
                      </a:solidFill>
                      <a:prstDash val="solid"/>
                      <a:round/>
                      <a:headEnd type="none" w="med" len="med"/>
                      <a:tailEnd type="none" w="med" len="med"/>
                    </a:lnR>
                    <a:lnT w="19050" cap="flat" cmpd="sng" algn="ctr">
                      <a:solidFill>
                        <a:srgbClr val="FFFF00"/>
                      </a:solidFill>
                      <a:prstDash val="solid"/>
                      <a:round/>
                      <a:headEnd type="none" w="med" len="med"/>
                      <a:tailEnd type="none" w="med" len="med"/>
                    </a:lnT>
                    <a:lnB w="19050" cap="flat" cmpd="sng" algn="ctr">
                      <a:solidFill>
                        <a:srgbClr val="FFFF00"/>
                      </a:solidFill>
                      <a:prstDash val="solid"/>
                      <a:round/>
                      <a:headEnd type="none" w="med" len="med"/>
                      <a:tailEnd type="none" w="med" len="med"/>
                    </a:lnB>
                    <a:lnTlToBr>
                      <a:noFill/>
                    </a:lnTlToBr>
                    <a:lnBlToTr>
                      <a:noFill/>
                    </a:lnBlToTr>
                    <a:noFill/>
                  </a:tcPr>
                </a:tc>
              </a:tr>
              <a:tr h="390525">
                <a:tc>
                  <a:txBody>
                    <a:bodyPr vert="horz" wrap="square"/>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2600" b="0" i="0" u="none" strike="noStrike" cap="none" normalizeH="0" baseline="0" smtClean="0">
                          <a:ln>
                            <a:noFill/>
                          </a:ln>
                          <a:solidFill>
                            <a:srgbClr val="00FFFF"/>
                          </a:solidFill>
                          <a:effectLst/>
                          <a:latin typeface="华康黑体W9(P)" panose="020b0900000000000000" pitchFamily="34" charset="-122"/>
                          <a:ea typeface="华康黑体W9(P)" panose="020b0900000000000000" pitchFamily="34" charset="-122"/>
                        </a:rPr>
                        <a:t>职权范围</a:t>
                      </a:r>
                    </a:p>
                  </a:txBody>
                  <a:tcPr marT="34277" marB="34277" horzOverflow="overflow">
                    <a:lnL w="19050" cap="flat" cmpd="sng" algn="ctr">
                      <a:solidFill>
                        <a:srgbClr val="FFFF00"/>
                      </a:solidFill>
                      <a:prstDash val="solid"/>
                      <a:round/>
                      <a:headEnd type="none" w="med" len="med"/>
                      <a:tailEnd type="none" w="med" len="med"/>
                    </a:lnL>
                    <a:lnR w="19050" cap="flat" cmpd="sng" algn="ctr">
                      <a:solidFill>
                        <a:srgbClr val="FFFF00"/>
                      </a:solidFill>
                      <a:prstDash val="solid"/>
                      <a:round/>
                      <a:headEnd type="none" w="med" len="med"/>
                      <a:tailEnd type="none" w="med" len="med"/>
                    </a:lnR>
                    <a:lnT w="19050" cap="flat" cmpd="sng" algn="ctr">
                      <a:solidFill>
                        <a:srgbClr val="FFFF00"/>
                      </a:solidFill>
                      <a:prstDash val="solid"/>
                      <a:round/>
                      <a:headEnd type="none" w="med" len="med"/>
                      <a:tailEnd type="none" w="med" len="med"/>
                    </a:lnT>
                    <a:lnB w="19050" cap="flat" cmpd="sng" algn="ctr">
                      <a:solidFill>
                        <a:srgbClr val="FFFF00"/>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2600" b="0" i="0" u="none" strike="noStrike" cap="none" normalizeH="0" baseline="0" smtClean="0">
                          <a:ln>
                            <a:noFill/>
                          </a:ln>
                          <a:solidFill>
                            <a:schemeClr val="bg1"/>
                          </a:solidFill>
                          <a:effectLst/>
                          <a:latin typeface="方正粗雅宋_GBK" pitchFamily="2" charset="-122"/>
                          <a:ea typeface="方正粗雅宋_GBK" pitchFamily="2" charset="-122"/>
                        </a:rPr>
                        <a:t>行政</a:t>
                      </a:r>
                    </a:p>
                  </a:txBody>
                  <a:tcPr marT="34277" marB="34277" horzOverflow="overflow">
                    <a:lnL w="19050" cap="flat" cmpd="sng" algn="ctr">
                      <a:solidFill>
                        <a:srgbClr val="FFFF00"/>
                      </a:solidFill>
                      <a:prstDash val="solid"/>
                      <a:round/>
                      <a:headEnd type="none" w="med" len="med"/>
                      <a:tailEnd type="none" w="med" len="med"/>
                    </a:lnL>
                    <a:lnR w="19050" cap="flat" cmpd="sng" algn="ctr">
                      <a:solidFill>
                        <a:srgbClr val="FFFF00"/>
                      </a:solidFill>
                      <a:prstDash val="solid"/>
                      <a:round/>
                      <a:headEnd type="none" w="med" len="med"/>
                      <a:tailEnd type="none" w="med" len="med"/>
                    </a:lnR>
                    <a:lnT w="19050" cap="flat" cmpd="sng" algn="ctr">
                      <a:solidFill>
                        <a:srgbClr val="FFFF00"/>
                      </a:solidFill>
                      <a:prstDash val="solid"/>
                      <a:round/>
                      <a:headEnd type="none" w="med" len="med"/>
                      <a:tailEnd type="none" w="med" len="med"/>
                    </a:lnT>
                    <a:lnB w="19050" cap="flat" cmpd="sng" algn="ctr">
                      <a:solidFill>
                        <a:srgbClr val="FFFF00"/>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2600" b="0" i="0" u="none" strike="noStrike" cap="none" normalizeH="0" baseline="0" smtClean="0">
                          <a:ln>
                            <a:noFill/>
                          </a:ln>
                          <a:solidFill>
                            <a:schemeClr val="bg1"/>
                          </a:solidFill>
                          <a:effectLst/>
                          <a:latin typeface="方正粗雅宋_GBK" pitchFamily="2" charset="-122"/>
                          <a:ea typeface="方正粗雅宋_GBK" pitchFamily="2" charset="-122"/>
                        </a:rPr>
                        <a:t>军事</a:t>
                      </a:r>
                    </a:p>
                  </a:txBody>
                  <a:tcPr marT="34277" marB="34277" horzOverflow="overflow">
                    <a:lnL w="19050" cap="flat" cmpd="sng" algn="ctr">
                      <a:solidFill>
                        <a:srgbClr val="FFFF00"/>
                      </a:solidFill>
                      <a:prstDash val="solid"/>
                      <a:round/>
                      <a:headEnd type="none" w="med" len="med"/>
                      <a:tailEnd type="none" w="med" len="med"/>
                    </a:lnL>
                    <a:lnR w="19050" cap="flat" cmpd="sng" algn="ctr">
                      <a:solidFill>
                        <a:srgbClr val="FFFF00"/>
                      </a:solidFill>
                      <a:prstDash val="solid"/>
                      <a:round/>
                      <a:headEnd type="none" w="med" len="med"/>
                      <a:tailEnd type="none" w="med" len="med"/>
                    </a:lnR>
                    <a:lnT w="19050" cap="flat" cmpd="sng" algn="ctr">
                      <a:solidFill>
                        <a:srgbClr val="FFFF00"/>
                      </a:solidFill>
                      <a:prstDash val="solid"/>
                      <a:round/>
                      <a:headEnd type="none" w="med" len="med"/>
                      <a:tailEnd type="none" w="med" len="med"/>
                    </a:lnT>
                    <a:lnB w="19050" cap="flat" cmpd="sng" algn="ctr">
                      <a:solidFill>
                        <a:srgbClr val="FFFF00"/>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2600" b="0" i="0" u="none" strike="noStrike" cap="none" normalizeH="0" baseline="0" smtClean="0">
                          <a:ln>
                            <a:noFill/>
                          </a:ln>
                          <a:solidFill>
                            <a:schemeClr val="bg1"/>
                          </a:solidFill>
                          <a:effectLst/>
                          <a:latin typeface="方正粗雅宋_GBK" pitchFamily="2" charset="-122"/>
                          <a:ea typeface="方正粗雅宋_GBK" pitchFamily="2" charset="-122"/>
                        </a:rPr>
                        <a:t>财政</a:t>
                      </a:r>
                    </a:p>
                  </a:txBody>
                  <a:tcPr marT="34277" marB="34277" horzOverflow="overflow">
                    <a:lnL w="19050" cap="flat" cmpd="sng" algn="ctr">
                      <a:solidFill>
                        <a:srgbClr val="FFFF00"/>
                      </a:solidFill>
                      <a:prstDash val="solid"/>
                      <a:round/>
                      <a:headEnd type="none" w="med" len="med"/>
                      <a:tailEnd type="none" w="med" len="med"/>
                    </a:lnL>
                    <a:lnR w="19050" cap="flat" cmpd="sng" algn="ctr">
                      <a:solidFill>
                        <a:srgbClr val="FFFF00"/>
                      </a:solidFill>
                      <a:prstDash val="solid"/>
                      <a:round/>
                      <a:headEnd type="none" w="med" len="med"/>
                      <a:tailEnd type="none" w="med" len="med"/>
                    </a:lnR>
                    <a:lnT w="19050" cap="flat" cmpd="sng" algn="ctr">
                      <a:solidFill>
                        <a:srgbClr val="FFFF00"/>
                      </a:solidFill>
                      <a:prstDash val="solid"/>
                      <a:round/>
                      <a:headEnd type="none" w="med" len="med"/>
                      <a:tailEnd type="none" w="med" len="med"/>
                    </a:lnT>
                    <a:lnB w="19050" cap="flat" cmpd="sng" algn="ctr">
                      <a:solidFill>
                        <a:srgbClr val="FFFF00"/>
                      </a:solidFill>
                      <a:prstDash val="solid"/>
                      <a:round/>
                      <a:headEnd type="none" w="med" len="med"/>
                      <a:tailEnd type="none" w="med" len="med"/>
                    </a:lnB>
                    <a:lnTlToBr>
                      <a:noFill/>
                    </a:lnTlToBr>
                    <a:lnBlToTr>
                      <a:noFill/>
                    </a:lnBlToTr>
                    <a:noFill/>
                  </a:tcPr>
                </a:tc>
              </a:tr>
              <a:tr h="389335">
                <a:tc>
                  <a:txBody>
                    <a:bodyPr vert="horz" wrap="square"/>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2600" b="0" i="0" u="none" strike="noStrike" cap="none" normalizeH="0" baseline="0" smtClean="0">
                          <a:ln>
                            <a:noFill/>
                          </a:ln>
                          <a:solidFill>
                            <a:srgbClr val="00FFFF"/>
                          </a:solidFill>
                          <a:effectLst/>
                          <a:latin typeface="华康黑体W9(P)" panose="020b0900000000000000" pitchFamily="34" charset="-122"/>
                          <a:ea typeface="华康黑体W9(P)" panose="020b0900000000000000" pitchFamily="34" charset="-122"/>
                        </a:rPr>
                        <a:t>通    称</a:t>
                      </a:r>
                    </a:p>
                  </a:txBody>
                  <a:tcPr marT="34277" marB="34277" horzOverflow="overflow">
                    <a:lnL w="19050" cap="flat" cmpd="sng" algn="ctr">
                      <a:solidFill>
                        <a:srgbClr val="FFFF00"/>
                      </a:solidFill>
                      <a:prstDash val="solid"/>
                      <a:round/>
                      <a:headEnd type="none" w="med" len="med"/>
                      <a:tailEnd type="none" w="med" len="med"/>
                    </a:lnL>
                    <a:lnR w="19050" cap="flat" cmpd="sng" algn="ctr">
                      <a:solidFill>
                        <a:srgbClr val="FFFF00"/>
                      </a:solidFill>
                      <a:prstDash val="solid"/>
                      <a:round/>
                      <a:headEnd type="none" w="med" len="med"/>
                      <a:tailEnd type="none" w="med" len="med"/>
                    </a:lnR>
                    <a:lnT w="19050" cap="flat" cmpd="sng" algn="ctr">
                      <a:solidFill>
                        <a:srgbClr val="FFFF00"/>
                      </a:solidFill>
                      <a:prstDash val="solid"/>
                      <a:round/>
                      <a:headEnd type="none" w="med" len="med"/>
                      <a:tailEnd type="none" w="med" len="med"/>
                    </a:lnT>
                    <a:lnB w="19050" cap="flat" cmpd="sng" algn="ctr">
                      <a:solidFill>
                        <a:srgbClr val="FFFF00"/>
                      </a:solidFill>
                      <a:prstDash val="solid"/>
                      <a:round/>
                      <a:headEnd type="none" w="med" len="med"/>
                      <a:tailEnd type="none" w="med" len="med"/>
                    </a:lnB>
                    <a:lnTlToBr>
                      <a:noFill/>
                    </a:lnTlToBr>
                    <a:lnBlToTr>
                      <a:noFill/>
                    </a:lnBlToTr>
                    <a:noFill/>
                  </a:tcPr>
                </a:tc>
                <a:tc gridSpan="2">
                  <a:txBody>
                    <a:bodyPr vert="horz" wrap="square"/>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2600" b="0" i="0" u="none" strike="noStrike" cap="none" normalizeH="0" baseline="0" smtClean="0">
                          <a:ln>
                            <a:noFill/>
                          </a:ln>
                          <a:solidFill>
                            <a:schemeClr val="bg1"/>
                          </a:solidFill>
                          <a:effectLst/>
                          <a:latin typeface="方正粗雅宋_GBK" pitchFamily="2" charset="-122"/>
                          <a:ea typeface="方正粗雅宋_GBK" pitchFamily="2" charset="-122"/>
                        </a:rPr>
                        <a:t>二府</a:t>
                      </a:r>
                    </a:p>
                  </a:txBody>
                  <a:tcPr marT="34277" marB="34277" horzOverflow="overflow">
                    <a:lnL w="19050" cap="flat" cmpd="sng" algn="ctr">
                      <a:solidFill>
                        <a:srgbClr val="FFFF00"/>
                      </a:solidFill>
                      <a:prstDash val="solid"/>
                      <a:round/>
                      <a:headEnd type="none" w="med" len="med"/>
                      <a:tailEnd type="none" w="med" len="med"/>
                    </a:lnL>
                    <a:lnR w="19050" cap="flat" cmpd="sng" algn="ctr">
                      <a:solidFill>
                        <a:srgbClr val="FFFF00"/>
                      </a:solidFill>
                      <a:prstDash val="solid"/>
                      <a:round/>
                      <a:headEnd type="none" w="med" len="med"/>
                      <a:tailEnd type="none" w="med" len="med"/>
                    </a:lnR>
                    <a:lnT w="19050" cap="flat" cmpd="sng" algn="ctr">
                      <a:solidFill>
                        <a:srgbClr val="FFFF00"/>
                      </a:solidFill>
                      <a:prstDash val="solid"/>
                      <a:round/>
                      <a:headEnd type="none" w="med" len="med"/>
                      <a:tailEnd type="none" w="med" len="med"/>
                    </a:lnT>
                    <a:lnB w="19050" cap="flat" cmpd="sng" algn="ctr">
                      <a:solidFill>
                        <a:srgbClr val="FFFF00"/>
                      </a:solidFill>
                      <a:prstDash val="solid"/>
                      <a:round/>
                      <a:headEnd type="none" w="med" len="med"/>
                      <a:tailEnd type="none" w="med" len="med"/>
                    </a:lnB>
                    <a:lnTlToBr>
                      <a:noFill/>
                    </a:lnTlToBr>
                    <a:lnBlToTr>
                      <a:noFill/>
                    </a:lnBlToTr>
                    <a:noFill/>
                  </a:tcPr>
                </a:tc>
                <a:tc hMerge="1">
                  <a:txBody>
                    <a:bodyPr vert="horz" wrap="square"/>
                    <a:lstStyle/>
                    <a:p>
                      <a:endParaRPr lang="zh-CN" altLang="en-US"/>
                    </a:p>
                  </a:txBody>
                  <a:tcPr/>
                </a:tc>
                <a:tc>
                  <a:txBody>
                    <a:bodyPr vert="horz" wrap="square"/>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2600" b="0" i="0" u="none" strike="noStrike" cap="none" normalizeH="0" baseline="0" smtClean="0">
                          <a:ln>
                            <a:noFill/>
                          </a:ln>
                          <a:solidFill>
                            <a:schemeClr val="bg1"/>
                          </a:solidFill>
                          <a:effectLst/>
                          <a:latin typeface="方正粗雅宋_GBK" pitchFamily="2" charset="-122"/>
                          <a:ea typeface="方正粗雅宋_GBK" pitchFamily="2" charset="-122"/>
                        </a:rPr>
                        <a:t>计相</a:t>
                      </a:r>
                    </a:p>
                  </a:txBody>
                  <a:tcPr marT="34277" marB="34277" horzOverflow="overflow">
                    <a:lnL w="19050" cap="flat" cmpd="sng" algn="ctr">
                      <a:solidFill>
                        <a:srgbClr val="FFFF00"/>
                      </a:solidFill>
                      <a:prstDash val="solid"/>
                      <a:round/>
                      <a:headEnd type="none" w="med" len="med"/>
                      <a:tailEnd type="none" w="med" len="med"/>
                    </a:lnL>
                    <a:lnR w="19050" cap="flat" cmpd="sng" algn="ctr">
                      <a:solidFill>
                        <a:srgbClr val="FFFF00"/>
                      </a:solidFill>
                      <a:prstDash val="solid"/>
                      <a:round/>
                      <a:headEnd type="none" w="med" len="med"/>
                      <a:tailEnd type="none" w="med" len="med"/>
                    </a:lnR>
                    <a:lnT w="19050" cap="flat" cmpd="sng" algn="ctr">
                      <a:solidFill>
                        <a:srgbClr val="FFFF00"/>
                      </a:solidFill>
                      <a:prstDash val="solid"/>
                      <a:round/>
                      <a:headEnd type="none" w="med" len="med"/>
                      <a:tailEnd type="none" w="med" len="med"/>
                    </a:lnT>
                    <a:lnB w="19050" cap="flat" cmpd="sng" algn="ctr">
                      <a:solidFill>
                        <a:srgbClr val="FFFF00"/>
                      </a:solidFill>
                      <a:prstDash val="solid"/>
                      <a:round/>
                      <a:headEnd type="none" w="med" len="med"/>
                      <a:tailEnd type="none" w="med" len="med"/>
                    </a:lnB>
                    <a:lnTlToBr>
                      <a:noFill/>
                    </a:lnTlToBr>
                    <a:lnBlToTr>
                      <a:noFill/>
                    </a:lnBlToTr>
                    <a:noFill/>
                  </a:tcPr>
                </a:tc>
              </a:tr>
            </a:tbl>
          </a:graphicData>
        </a:graphic>
      </p:graphicFrame>
      <p:sp>
        <p:nvSpPr>
          <p:cNvPr id="2" name="TextBox 1"/>
          <p:cNvSpPr txBox="1"/>
          <p:nvPr/>
        </p:nvSpPr>
        <p:spPr>
          <a:xfrm>
            <a:off x="3059832" y="3795886"/>
            <a:ext cx="2376264" cy="523220"/>
          </a:xfrm>
          <a:prstGeom prst="rect">
            <a:avLst/>
          </a:prstGeom>
          <a:noFill/>
        </p:spPr>
        <p:txBody>
          <a:bodyPr wrap="square" rtlCol="0">
            <a:spAutoFit/>
          </a:bodyPr>
          <a:lstStyle/>
          <a:p>
            <a:r>
              <a:rPr lang="zh-CN" altLang="en-US" sz="2800" smtClean="0">
                <a:solidFill>
                  <a:srgbClr val="FFC000"/>
                </a:solidFill>
                <a:latin typeface="方正粗雅宋_GBK" pitchFamily="2" charset="-122"/>
                <a:ea typeface="方正粗雅宋_GBK" pitchFamily="2" charset="-122"/>
              </a:rPr>
              <a:t>事务性分权</a:t>
            </a:r>
            <a:endParaRPr lang="zh-CN" altLang="en-US" sz="2800">
              <a:solidFill>
                <a:srgbClr val="FFC000"/>
              </a:solidFill>
              <a:latin typeface="方正粗雅宋_GBK" pitchFamily="2" charset="-122"/>
              <a:ea typeface="方正粗雅宋_GBK" pitchFamily="2" charset="-122"/>
            </a:endParaRPr>
          </a:p>
        </p:txBody>
      </p:sp>
      <p:pic>
        <p:nvPicPr>
          <p:cNvPr id="5" name="Picture 2" descr="C:\Users\lixf\Desktop\印篆\新建文件夹\隋唐两宋.PNG">
            <a:hlinkClick action="ppaction://noaction"/>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443559" y="4443958"/>
            <a:ext cx="448922" cy="43213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4032516" y="485259"/>
            <a:ext cx="1107996" cy="646331"/>
          </a:xfrm>
          <a:prstGeom prst="rect">
            <a:avLst/>
          </a:prstGeom>
          <a:solidFill>
            <a:srgbClr val="FFC000"/>
          </a:solidFill>
          <a:scene3d>
            <a:camera prst="orthographicFront"/>
            <a:lightRig rig="threePt" dir="t"/>
          </a:scene3d>
          <a:sp3d>
            <a:bevelT prst="convex"/>
          </a:sp3d>
        </p:spPr>
        <p:txBody>
          <a:bodyPr wrap="none" rtlCol="0">
            <a:spAutoFit/>
            <a:sp3d extrusionH="57150">
              <a:bevelT w="38100" h="38100"/>
            </a:sp3d>
          </a:bodyPr>
          <a:lstStyle/>
          <a:p>
            <a:r>
              <a:rPr lang="zh-CN" altLang="en-US" sz="3600" b="1">
                <a:solidFill>
                  <a:srgbClr val="800000"/>
                </a:solidFill>
                <a:latin typeface="华康黑体W9(P)" panose="020b0900000000000000" pitchFamily="34" charset="-122"/>
                <a:ea typeface="华康黑体W9(P)" panose="020b0900000000000000" pitchFamily="34" charset="-122"/>
              </a:rPr>
              <a:t>皇帝</a:t>
            </a:r>
          </a:p>
        </p:txBody>
      </p:sp>
      <p:graphicFrame>
        <p:nvGraphicFramePr>
          <p:cNvPr id="3" name="表格 2"/>
          <p:cNvGraphicFramePr>
            <a:graphicFrameLocks noGrp="1"/>
          </p:cNvGraphicFramePr>
          <p:nvPr>
            <p:extLst>
              <p:ext uri="{D42A27DB-BD31-4B8C-83A1-F6EECF244321}">
                <p14:modId xmlns:p14="http://schemas.microsoft.com/office/powerpoint/2010/main" val="2309525155"/>
              </p:ext>
            </p:extLst>
          </p:nvPr>
        </p:nvGraphicFramePr>
        <p:xfrm>
          <a:off x="1524000" y="1803658"/>
          <a:ext cx="6096000" cy="480060"/>
        </p:xfrm>
        <a:graphic>
          <a:graphicData uri="http://schemas.openxmlformats.org/drawingml/2006/table">
            <a:tbl>
              <a:tblPr firstRow="1" bandRow="1">
                <a:tableStyleId>{5C22544A-7EE6-4342-B048-85BDC9FD1C3A}</a:tableStyleId>
              </a:tblPr>
              <a:tblGrid>
                <a:gridCol w="2032000"/>
                <a:gridCol w="2032000"/>
                <a:gridCol w="2032000"/>
              </a:tblGrid>
              <a:tr h="480060">
                <a:tc>
                  <a:txBody>
                    <a:bodyPr vert="horz" wrap="square"/>
                    <a:lstStyle/>
                    <a:p>
                      <a:pPr algn="ctr"/>
                      <a:r>
                        <a:rPr lang="zh-CN" altLang="en-US" sz="2700" b="0" smtClean="0">
                          <a:latin typeface="方正粗雅宋_GBK" pitchFamily="2" charset="-122"/>
                          <a:ea typeface="方正粗雅宋_GBK" pitchFamily="2" charset="-122"/>
                        </a:rPr>
                        <a:t>枢密院</a:t>
                      </a:r>
                      <a:endParaRPr lang="zh-CN" altLang="en-US" sz="2700" b="0">
                        <a:latin typeface="方正粗雅宋_GBK" pitchFamily="2" charset="-122"/>
                        <a:ea typeface="方正粗雅宋_GBK" pitchFamily="2" charset="-122"/>
                      </a:endParaRPr>
                    </a:p>
                  </a:txBody>
                  <a:tcPr marT="34290" marB="34290">
                    <a:lnL w="12700" cap="flat" cmpd="sng" algn="ctr">
                      <a:solidFill>
                        <a:schemeClr val="accent6">
                          <a:lumMod val="75000"/>
                        </a:schemeClr>
                      </a:solidFill>
                      <a:prstDash val="solid"/>
                      <a:round/>
                      <a:headEnd type="none" w="med" len="med"/>
                      <a:tailEnd type="none" w="med" len="med"/>
                    </a:lnL>
                    <a:lnR w="12700" cap="flat" cmpd="sng" algn="ctr">
                      <a:solidFill>
                        <a:schemeClr val="accent6">
                          <a:lumMod val="75000"/>
                        </a:schemeClr>
                      </a:solidFill>
                      <a:prstDash val="solid"/>
                      <a:round/>
                      <a:headEnd type="none" w="med" len="med"/>
                      <a:tailEnd type="none" w="med" len="med"/>
                    </a:lnR>
                    <a:lnT w="12700" cap="flat" cmpd="sng" algn="ctr">
                      <a:solidFill>
                        <a:schemeClr val="accent6">
                          <a:lumMod val="75000"/>
                        </a:schemeClr>
                      </a:solidFill>
                      <a:prstDash val="solid"/>
                      <a:round/>
                      <a:headEnd type="none" w="med" len="med"/>
                      <a:tailEnd type="none" w="med" len="med"/>
                    </a:lnT>
                    <a:lnB w="12700" cap="flat" cmpd="sng" algn="ctr">
                      <a:solidFill>
                        <a:schemeClr val="accent6">
                          <a:lumMod val="75000"/>
                        </a:schemeClr>
                      </a:solidFill>
                      <a:prstDash val="solid"/>
                      <a:round/>
                      <a:headEnd type="none" w="med" len="med"/>
                      <a:tailEnd type="none" w="med" len="med"/>
                    </a:lnB>
                    <a:cell3D prstMaterial="dkEdge">
                      <a:bevel prst="convex"/>
                      <a:lightRig rig="flood" dir="t"/>
                    </a:cell3D>
                    <a:solidFill>
                      <a:schemeClr val="accent2">
                        <a:lumMod val="75000"/>
                      </a:schemeClr>
                    </a:solidFill>
                  </a:tcPr>
                </a:tc>
                <a:tc>
                  <a:txBody>
                    <a:bodyPr vert="horz" wrap="square"/>
                    <a:lstStyle/>
                    <a:p>
                      <a:pPr algn="ctr"/>
                      <a:r>
                        <a:rPr lang="zh-CN" altLang="en-US" sz="2700" b="0" smtClean="0">
                          <a:solidFill>
                            <a:srgbClr val="FFFF00"/>
                          </a:solidFill>
                          <a:latin typeface="方正粗雅宋_GBK" pitchFamily="2" charset="-122"/>
                          <a:ea typeface="方正粗雅宋_GBK" pitchFamily="2" charset="-122"/>
                        </a:rPr>
                        <a:t>中书省</a:t>
                      </a:r>
                      <a:endParaRPr lang="zh-CN" altLang="en-US" sz="2700" b="0">
                        <a:solidFill>
                          <a:srgbClr val="FFFF00"/>
                        </a:solidFill>
                        <a:latin typeface="方正粗雅宋_GBK" pitchFamily="2" charset="-122"/>
                        <a:ea typeface="方正粗雅宋_GBK" pitchFamily="2" charset="-122"/>
                      </a:endParaRPr>
                    </a:p>
                  </a:txBody>
                  <a:tcPr marT="34290" marB="34290">
                    <a:lnL w="12700" cap="flat" cmpd="sng" algn="ctr">
                      <a:solidFill>
                        <a:schemeClr val="accent6">
                          <a:lumMod val="75000"/>
                        </a:schemeClr>
                      </a:solidFill>
                      <a:prstDash val="solid"/>
                      <a:round/>
                      <a:headEnd type="none" w="med" len="med"/>
                      <a:tailEnd type="none" w="med" len="med"/>
                    </a:lnL>
                    <a:lnR w="12700" cap="flat" cmpd="sng" algn="ctr">
                      <a:solidFill>
                        <a:schemeClr val="accent6">
                          <a:lumMod val="75000"/>
                        </a:schemeClr>
                      </a:solidFill>
                      <a:prstDash val="solid"/>
                      <a:round/>
                      <a:headEnd type="none" w="med" len="med"/>
                      <a:tailEnd type="none" w="med" len="med"/>
                    </a:lnR>
                    <a:lnT w="12700" cap="flat" cmpd="sng" algn="ctr">
                      <a:solidFill>
                        <a:schemeClr val="accent6">
                          <a:lumMod val="75000"/>
                        </a:schemeClr>
                      </a:solidFill>
                      <a:prstDash val="solid"/>
                      <a:round/>
                      <a:headEnd type="none" w="med" len="med"/>
                      <a:tailEnd type="none" w="med" len="med"/>
                    </a:lnT>
                    <a:lnB w="12700" cap="flat" cmpd="sng" algn="ctr">
                      <a:solidFill>
                        <a:schemeClr val="accent6">
                          <a:lumMod val="75000"/>
                        </a:schemeClr>
                      </a:solidFill>
                      <a:prstDash val="solid"/>
                      <a:round/>
                      <a:headEnd type="none" w="med" len="med"/>
                      <a:tailEnd type="none" w="med" len="med"/>
                    </a:lnB>
                    <a:cell3D prstMaterial="dkEdge">
                      <a:bevel prst="convex"/>
                      <a:lightRig rig="flood" dir="t"/>
                    </a:cell3D>
                    <a:solidFill>
                      <a:schemeClr val="accent2">
                        <a:lumMod val="75000"/>
                      </a:schemeClr>
                    </a:solidFill>
                  </a:tcPr>
                </a:tc>
                <a:tc>
                  <a:txBody>
                    <a:bodyPr vert="horz" wrap="square"/>
                    <a:lstStyle/>
                    <a:p>
                      <a:pPr algn="ctr"/>
                      <a:r>
                        <a:rPr lang="zh-CN" altLang="en-US" sz="2700" b="0" smtClean="0">
                          <a:latin typeface="方正粗雅宋_GBK" pitchFamily="2" charset="-122"/>
                          <a:ea typeface="方正粗雅宋_GBK" pitchFamily="2" charset="-122"/>
                        </a:rPr>
                        <a:t>御史台</a:t>
                      </a:r>
                      <a:endParaRPr lang="zh-CN" altLang="en-US" sz="2700" b="0">
                        <a:latin typeface="方正粗雅宋_GBK" pitchFamily="2" charset="-122"/>
                        <a:ea typeface="方正粗雅宋_GBK" pitchFamily="2" charset="-122"/>
                      </a:endParaRPr>
                    </a:p>
                  </a:txBody>
                  <a:tcPr marT="34290" marB="34290">
                    <a:lnL w="12700" cap="flat" cmpd="sng" algn="ctr">
                      <a:solidFill>
                        <a:schemeClr val="accent6">
                          <a:lumMod val="75000"/>
                        </a:schemeClr>
                      </a:solidFill>
                      <a:prstDash val="solid"/>
                      <a:round/>
                      <a:headEnd type="none" w="med" len="med"/>
                      <a:tailEnd type="none" w="med" len="med"/>
                    </a:lnL>
                    <a:lnR w="12700" cap="flat" cmpd="sng" algn="ctr">
                      <a:solidFill>
                        <a:schemeClr val="accent6">
                          <a:lumMod val="75000"/>
                        </a:schemeClr>
                      </a:solidFill>
                      <a:prstDash val="solid"/>
                      <a:round/>
                      <a:headEnd type="none" w="med" len="med"/>
                      <a:tailEnd type="none" w="med" len="med"/>
                    </a:lnR>
                    <a:lnT w="12700" cap="flat" cmpd="sng" algn="ctr">
                      <a:solidFill>
                        <a:schemeClr val="accent6">
                          <a:lumMod val="75000"/>
                        </a:schemeClr>
                      </a:solidFill>
                      <a:prstDash val="solid"/>
                      <a:round/>
                      <a:headEnd type="none" w="med" len="med"/>
                      <a:tailEnd type="none" w="med" len="med"/>
                    </a:lnT>
                    <a:lnB w="12700" cap="flat" cmpd="sng" algn="ctr">
                      <a:solidFill>
                        <a:schemeClr val="accent6">
                          <a:lumMod val="75000"/>
                        </a:schemeClr>
                      </a:solidFill>
                      <a:prstDash val="solid"/>
                      <a:round/>
                      <a:headEnd type="none" w="med" len="med"/>
                      <a:tailEnd type="none" w="med" len="med"/>
                    </a:lnB>
                    <a:cell3D prstMaterial="dkEdge">
                      <a:bevel prst="convex"/>
                      <a:lightRig rig="flood" dir="t"/>
                    </a:cell3D>
                    <a:solidFill>
                      <a:schemeClr val="accent2">
                        <a:lumMod val="75000"/>
                      </a:schemeClr>
                    </a:solidFill>
                  </a:tcPr>
                </a:tc>
              </a:tr>
            </a:tbl>
          </a:graphicData>
        </a:graphic>
      </p:graphicFrame>
      <p:graphicFrame>
        <p:nvGraphicFramePr>
          <p:cNvPr id="4" name="表格 3"/>
          <p:cNvGraphicFramePr>
            <a:graphicFrameLocks noGrp="1"/>
          </p:cNvGraphicFramePr>
          <p:nvPr>
            <p:extLst>
              <p:ext uri="{D42A27DB-BD31-4B8C-83A1-F6EECF244321}">
                <p14:modId xmlns:p14="http://schemas.microsoft.com/office/powerpoint/2010/main" val="1203629860"/>
              </p:ext>
            </p:extLst>
          </p:nvPr>
        </p:nvGraphicFramePr>
        <p:xfrm>
          <a:off x="1524000" y="3003798"/>
          <a:ext cx="6096000" cy="504056"/>
        </p:xfrm>
        <a:graphic>
          <a:graphicData uri="http://schemas.openxmlformats.org/drawingml/2006/table">
            <a:tbl>
              <a:tblPr firstRow="1" bandRow="1">
                <a:tableStyleId>{5C22544A-7EE6-4342-B048-85BDC9FD1C3A}</a:tableStyleId>
              </a:tblPr>
              <a:tblGrid>
                <a:gridCol w="1016000"/>
                <a:gridCol w="1016000"/>
                <a:gridCol w="1016000"/>
                <a:gridCol w="1016000"/>
                <a:gridCol w="1016000"/>
                <a:gridCol w="1016000"/>
              </a:tblGrid>
              <a:tr h="504056">
                <a:tc>
                  <a:txBody>
                    <a:bodyPr vert="horz" wrap="square"/>
                    <a:lstStyle/>
                    <a:p>
                      <a:pPr algn="ctr"/>
                      <a:r>
                        <a:rPr lang="zh-CN" altLang="en-US" sz="2700" b="0" smtClean="0">
                          <a:latin typeface="方正粗雅宋_GBK" pitchFamily="2" charset="-122"/>
                          <a:ea typeface="方正粗雅宋_GBK" pitchFamily="2" charset="-122"/>
                        </a:rPr>
                        <a:t>吏部</a:t>
                      </a:r>
                      <a:endParaRPr lang="zh-CN" altLang="en-US" sz="2700" b="0">
                        <a:latin typeface="方正粗雅宋_GBK" pitchFamily="2" charset="-122"/>
                        <a:ea typeface="方正粗雅宋_GBK" pitchFamily="2" charset="-122"/>
                      </a:endParaRPr>
                    </a:p>
                  </a:txBody>
                  <a:tcPr marT="34290" marB="34290">
                    <a:lnL w="12700" cap="flat" cmpd="sng" algn="ctr">
                      <a:solidFill>
                        <a:schemeClr val="accent6">
                          <a:lumMod val="75000"/>
                        </a:schemeClr>
                      </a:solidFill>
                      <a:prstDash val="solid"/>
                      <a:round/>
                      <a:headEnd type="none" w="med" len="med"/>
                      <a:tailEnd type="none" w="med" len="med"/>
                    </a:lnL>
                    <a:lnR w="12700" cap="flat" cmpd="sng" algn="ctr">
                      <a:solidFill>
                        <a:schemeClr val="accent6">
                          <a:lumMod val="75000"/>
                        </a:schemeClr>
                      </a:solidFill>
                      <a:prstDash val="solid"/>
                      <a:round/>
                      <a:headEnd type="none" w="med" len="med"/>
                      <a:tailEnd type="none" w="med" len="med"/>
                    </a:lnR>
                    <a:lnT w="12700" cap="flat" cmpd="sng" algn="ctr">
                      <a:solidFill>
                        <a:schemeClr val="accent6">
                          <a:lumMod val="75000"/>
                        </a:schemeClr>
                      </a:solidFill>
                      <a:prstDash val="solid"/>
                      <a:round/>
                      <a:headEnd type="none" w="med" len="med"/>
                      <a:tailEnd type="none" w="med" len="med"/>
                    </a:lnT>
                    <a:lnB w="12700" cap="flat" cmpd="sng" algn="ctr">
                      <a:solidFill>
                        <a:schemeClr val="accent6">
                          <a:lumMod val="75000"/>
                        </a:schemeClr>
                      </a:solidFill>
                      <a:prstDash val="solid"/>
                      <a:round/>
                      <a:headEnd type="none" w="med" len="med"/>
                      <a:tailEnd type="none" w="med" len="med"/>
                    </a:lnB>
                    <a:cell3D prstMaterial="dkEdge">
                      <a:bevel prst="convex"/>
                      <a:lightRig rig="flood" dir="t"/>
                    </a:cell3D>
                    <a:solidFill>
                      <a:schemeClr val="accent2">
                        <a:lumMod val="50000"/>
                      </a:schemeClr>
                    </a:solidFill>
                  </a:tcPr>
                </a:tc>
                <a:tc>
                  <a:txBody>
                    <a:bodyPr vert="horz" wrap="square"/>
                    <a:lstStyle/>
                    <a:p>
                      <a:pPr algn="ctr"/>
                      <a:r>
                        <a:rPr lang="zh-CN" altLang="en-US" sz="2700" b="0" smtClean="0">
                          <a:latin typeface="方正粗雅宋_GBK" pitchFamily="2" charset="-122"/>
                          <a:ea typeface="方正粗雅宋_GBK" pitchFamily="2" charset="-122"/>
                        </a:rPr>
                        <a:t>户部</a:t>
                      </a:r>
                      <a:endParaRPr lang="zh-CN" altLang="en-US" sz="2700" b="0">
                        <a:latin typeface="方正粗雅宋_GBK" pitchFamily="2" charset="-122"/>
                        <a:ea typeface="方正粗雅宋_GBK" pitchFamily="2" charset="-122"/>
                      </a:endParaRPr>
                    </a:p>
                  </a:txBody>
                  <a:tcPr marT="34290" marB="34290">
                    <a:lnL w="12700" cap="flat" cmpd="sng" algn="ctr">
                      <a:solidFill>
                        <a:schemeClr val="accent6">
                          <a:lumMod val="75000"/>
                        </a:schemeClr>
                      </a:solidFill>
                      <a:prstDash val="solid"/>
                      <a:round/>
                      <a:headEnd type="none" w="med" len="med"/>
                      <a:tailEnd type="none" w="med" len="med"/>
                    </a:lnL>
                    <a:lnR w="12700" cap="flat" cmpd="sng" algn="ctr">
                      <a:solidFill>
                        <a:schemeClr val="accent6">
                          <a:lumMod val="75000"/>
                        </a:schemeClr>
                      </a:solidFill>
                      <a:prstDash val="solid"/>
                      <a:round/>
                      <a:headEnd type="none" w="med" len="med"/>
                      <a:tailEnd type="none" w="med" len="med"/>
                    </a:lnR>
                    <a:lnT w="12700" cap="flat" cmpd="sng" algn="ctr">
                      <a:solidFill>
                        <a:schemeClr val="accent6">
                          <a:lumMod val="75000"/>
                        </a:schemeClr>
                      </a:solidFill>
                      <a:prstDash val="solid"/>
                      <a:round/>
                      <a:headEnd type="none" w="med" len="med"/>
                      <a:tailEnd type="none" w="med" len="med"/>
                    </a:lnT>
                    <a:lnB w="12700" cap="flat" cmpd="sng" algn="ctr">
                      <a:solidFill>
                        <a:schemeClr val="accent6">
                          <a:lumMod val="75000"/>
                        </a:schemeClr>
                      </a:solidFill>
                      <a:prstDash val="solid"/>
                      <a:round/>
                      <a:headEnd type="none" w="med" len="med"/>
                      <a:tailEnd type="none" w="med" len="med"/>
                    </a:lnB>
                    <a:cell3D prstMaterial="dkEdge">
                      <a:bevel prst="convex"/>
                      <a:lightRig rig="flood" dir="t"/>
                    </a:cell3D>
                    <a:solidFill>
                      <a:schemeClr val="accent2">
                        <a:lumMod val="50000"/>
                      </a:schemeClr>
                    </a:solidFill>
                  </a:tcPr>
                </a:tc>
                <a:tc>
                  <a:txBody>
                    <a:bodyPr vert="horz" wrap="square"/>
                    <a:lstStyle/>
                    <a:p>
                      <a:pPr algn="ctr"/>
                      <a:r>
                        <a:rPr lang="zh-CN" altLang="en-US" sz="2700" b="0" smtClean="0">
                          <a:latin typeface="方正粗雅宋_GBK" pitchFamily="2" charset="-122"/>
                          <a:ea typeface="方正粗雅宋_GBK" pitchFamily="2" charset="-122"/>
                        </a:rPr>
                        <a:t>礼部</a:t>
                      </a:r>
                      <a:endParaRPr lang="zh-CN" altLang="en-US" sz="2700" b="0">
                        <a:latin typeface="方正粗雅宋_GBK" pitchFamily="2" charset="-122"/>
                        <a:ea typeface="方正粗雅宋_GBK" pitchFamily="2" charset="-122"/>
                      </a:endParaRPr>
                    </a:p>
                  </a:txBody>
                  <a:tcPr marT="34290" marB="34290">
                    <a:lnL w="12700" cap="flat" cmpd="sng" algn="ctr">
                      <a:solidFill>
                        <a:schemeClr val="accent6">
                          <a:lumMod val="75000"/>
                        </a:schemeClr>
                      </a:solidFill>
                      <a:prstDash val="solid"/>
                      <a:round/>
                      <a:headEnd type="none" w="med" len="med"/>
                      <a:tailEnd type="none" w="med" len="med"/>
                    </a:lnL>
                    <a:lnR w="12700" cap="flat" cmpd="sng" algn="ctr">
                      <a:solidFill>
                        <a:schemeClr val="accent6">
                          <a:lumMod val="75000"/>
                        </a:schemeClr>
                      </a:solidFill>
                      <a:prstDash val="solid"/>
                      <a:round/>
                      <a:headEnd type="none" w="med" len="med"/>
                      <a:tailEnd type="none" w="med" len="med"/>
                    </a:lnR>
                    <a:lnT w="12700" cap="flat" cmpd="sng" algn="ctr">
                      <a:solidFill>
                        <a:schemeClr val="accent6">
                          <a:lumMod val="75000"/>
                        </a:schemeClr>
                      </a:solidFill>
                      <a:prstDash val="solid"/>
                      <a:round/>
                      <a:headEnd type="none" w="med" len="med"/>
                      <a:tailEnd type="none" w="med" len="med"/>
                    </a:lnT>
                    <a:lnB w="12700" cap="flat" cmpd="sng" algn="ctr">
                      <a:solidFill>
                        <a:schemeClr val="accent6">
                          <a:lumMod val="75000"/>
                        </a:schemeClr>
                      </a:solidFill>
                      <a:prstDash val="solid"/>
                      <a:round/>
                      <a:headEnd type="none" w="med" len="med"/>
                      <a:tailEnd type="none" w="med" len="med"/>
                    </a:lnB>
                    <a:cell3D prstMaterial="dkEdge">
                      <a:bevel prst="convex"/>
                      <a:lightRig rig="flood" dir="t"/>
                    </a:cell3D>
                    <a:solidFill>
                      <a:schemeClr val="accent2">
                        <a:lumMod val="50000"/>
                      </a:schemeClr>
                    </a:solidFill>
                  </a:tcPr>
                </a:tc>
                <a:tc>
                  <a:txBody>
                    <a:bodyPr vert="horz" wrap="square"/>
                    <a:lstStyle/>
                    <a:p>
                      <a:pPr algn="ctr"/>
                      <a:r>
                        <a:rPr lang="zh-CN" altLang="en-US" sz="2700" b="0" smtClean="0">
                          <a:latin typeface="方正粗雅宋_GBK" pitchFamily="2" charset="-122"/>
                          <a:ea typeface="方正粗雅宋_GBK" pitchFamily="2" charset="-122"/>
                        </a:rPr>
                        <a:t>兵部</a:t>
                      </a:r>
                      <a:endParaRPr lang="zh-CN" altLang="en-US" sz="2700" b="0">
                        <a:latin typeface="方正粗雅宋_GBK" pitchFamily="2" charset="-122"/>
                        <a:ea typeface="方正粗雅宋_GBK" pitchFamily="2" charset="-122"/>
                      </a:endParaRPr>
                    </a:p>
                  </a:txBody>
                  <a:tcPr marT="34290" marB="34290">
                    <a:lnL w="12700" cap="flat" cmpd="sng" algn="ctr">
                      <a:solidFill>
                        <a:schemeClr val="accent6">
                          <a:lumMod val="75000"/>
                        </a:schemeClr>
                      </a:solidFill>
                      <a:prstDash val="solid"/>
                      <a:round/>
                      <a:headEnd type="none" w="med" len="med"/>
                      <a:tailEnd type="none" w="med" len="med"/>
                    </a:lnL>
                    <a:lnR w="12700" cap="flat" cmpd="sng" algn="ctr">
                      <a:solidFill>
                        <a:schemeClr val="accent6">
                          <a:lumMod val="75000"/>
                        </a:schemeClr>
                      </a:solidFill>
                      <a:prstDash val="solid"/>
                      <a:round/>
                      <a:headEnd type="none" w="med" len="med"/>
                      <a:tailEnd type="none" w="med" len="med"/>
                    </a:lnR>
                    <a:lnT w="12700" cap="flat" cmpd="sng" algn="ctr">
                      <a:solidFill>
                        <a:schemeClr val="accent6">
                          <a:lumMod val="75000"/>
                        </a:schemeClr>
                      </a:solidFill>
                      <a:prstDash val="solid"/>
                      <a:round/>
                      <a:headEnd type="none" w="med" len="med"/>
                      <a:tailEnd type="none" w="med" len="med"/>
                    </a:lnT>
                    <a:lnB w="12700" cap="flat" cmpd="sng" algn="ctr">
                      <a:solidFill>
                        <a:schemeClr val="accent6">
                          <a:lumMod val="75000"/>
                        </a:schemeClr>
                      </a:solidFill>
                      <a:prstDash val="solid"/>
                      <a:round/>
                      <a:headEnd type="none" w="med" len="med"/>
                      <a:tailEnd type="none" w="med" len="med"/>
                    </a:lnB>
                    <a:cell3D prstMaterial="dkEdge">
                      <a:bevel prst="convex"/>
                      <a:lightRig rig="flood" dir="t"/>
                    </a:cell3D>
                    <a:solidFill>
                      <a:schemeClr val="accent2">
                        <a:lumMod val="50000"/>
                      </a:schemeClr>
                    </a:solidFill>
                  </a:tcPr>
                </a:tc>
                <a:tc>
                  <a:txBody>
                    <a:bodyPr vert="horz" wrap="square"/>
                    <a:lstStyle/>
                    <a:p>
                      <a:pPr algn="ctr"/>
                      <a:r>
                        <a:rPr lang="zh-CN" altLang="en-US" sz="2700" b="0" smtClean="0">
                          <a:latin typeface="方正粗雅宋_GBK" pitchFamily="2" charset="-122"/>
                          <a:ea typeface="方正粗雅宋_GBK" pitchFamily="2" charset="-122"/>
                        </a:rPr>
                        <a:t>刑部</a:t>
                      </a:r>
                      <a:endParaRPr lang="zh-CN" altLang="en-US" sz="2700" b="0">
                        <a:latin typeface="方正粗雅宋_GBK" pitchFamily="2" charset="-122"/>
                        <a:ea typeface="方正粗雅宋_GBK" pitchFamily="2" charset="-122"/>
                      </a:endParaRPr>
                    </a:p>
                  </a:txBody>
                  <a:tcPr marT="34290" marB="34290">
                    <a:lnL w="12700" cap="flat" cmpd="sng" algn="ctr">
                      <a:solidFill>
                        <a:schemeClr val="accent6">
                          <a:lumMod val="75000"/>
                        </a:schemeClr>
                      </a:solidFill>
                      <a:prstDash val="solid"/>
                      <a:round/>
                      <a:headEnd type="none" w="med" len="med"/>
                      <a:tailEnd type="none" w="med" len="med"/>
                    </a:lnL>
                    <a:lnR w="12700" cap="flat" cmpd="sng" algn="ctr">
                      <a:solidFill>
                        <a:schemeClr val="accent6">
                          <a:lumMod val="75000"/>
                        </a:schemeClr>
                      </a:solidFill>
                      <a:prstDash val="solid"/>
                      <a:round/>
                      <a:headEnd type="none" w="med" len="med"/>
                      <a:tailEnd type="none" w="med" len="med"/>
                    </a:lnR>
                    <a:lnT w="12700" cap="flat" cmpd="sng" algn="ctr">
                      <a:solidFill>
                        <a:schemeClr val="accent6">
                          <a:lumMod val="75000"/>
                        </a:schemeClr>
                      </a:solidFill>
                      <a:prstDash val="solid"/>
                      <a:round/>
                      <a:headEnd type="none" w="med" len="med"/>
                      <a:tailEnd type="none" w="med" len="med"/>
                    </a:lnT>
                    <a:lnB w="12700" cap="flat" cmpd="sng" algn="ctr">
                      <a:solidFill>
                        <a:schemeClr val="accent6">
                          <a:lumMod val="75000"/>
                        </a:schemeClr>
                      </a:solidFill>
                      <a:prstDash val="solid"/>
                      <a:round/>
                      <a:headEnd type="none" w="med" len="med"/>
                      <a:tailEnd type="none" w="med" len="med"/>
                    </a:lnB>
                    <a:cell3D prstMaterial="dkEdge">
                      <a:bevel prst="convex"/>
                      <a:lightRig rig="flood" dir="t"/>
                    </a:cell3D>
                    <a:solidFill>
                      <a:schemeClr val="accent2">
                        <a:lumMod val="50000"/>
                      </a:schemeClr>
                    </a:solidFill>
                  </a:tcPr>
                </a:tc>
                <a:tc>
                  <a:txBody>
                    <a:bodyPr vert="horz" wrap="square"/>
                    <a:lstStyle/>
                    <a:p>
                      <a:pPr algn="ctr"/>
                      <a:r>
                        <a:rPr lang="zh-CN" altLang="en-US" sz="2700" b="0" smtClean="0">
                          <a:latin typeface="方正粗雅宋_GBK" pitchFamily="2" charset="-122"/>
                          <a:ea typeface="方正粗雅宋_GBK" pitchFamily="2" charset="-122"/>
                        </a:rPr>
                        <a:t>工部</a:t>
                      </a:r>
                      <a:endParaRPr lang="zh-CN" altLang="en-US" sz="2700" b="0">
                        <a:latin typeface="方正粗雅宋_GBK" pitchFamily="2" charset="-122"/>
                        <a:ea typeface="方正粗雅宋_GBK" pitchFamily="2" charset="-122"/>
                      </a:endParaRPr>
                    </a:p>
                  </a:txBody>
                  <a:tcPr marT="34290" marB="34290">
                    <a:lnL w="12700" cap="flat" cmpd="sng" algn="ctr">
                      <a:solidFill>
                        <a:schemeClr val="accent6">
                          <a:lumMod val="75000"/>
                        </a:schemeClr>
                      </a:solidFill>
                      <a:prstDash val="solid"/>
                      <a:round/>
                      <a:headEnd type="none" w="med" len="med"/>
                      <a:tailEnd type="none" w="med" len="med"/>
                    </a:lnL>
                    <a:lnR w="12700" cap="flat" cmpd="sng" algn="ctr">
                      <a:solidFill>
                        <a:schemeClr val="accent6">
                          <a:lumMod val="75000"/>
                        </a:schemeClr>
                      </a:solidFill>
                      <a:prstDash val="solid"/>
                      <a:round/>
                      <a:headEnd type="none" w="med" len="med"/>
                      <a:tailEnd type="none" w="med" len="med"/>
                    </a:lnR>
                    <a:lnT w="12700" cap="flat" cmpd="sng" algn="ctr">
                      <a:solidFill>
                        <a:schemeClr val="accent6">
                          <a:lumMod val="75000"/>
                        </a:schemeClr>
                      </a:solidFill>
                      <a:prstDash val="solid"/>
                      <a:round/>
                      <a:headEnd type="none" w="med" len="med"/>
                      <a:tailEnd type="none" w="med" len="med"/>
                    </a:lnT>
                    <a:lnB w="12700" cap="flat" cmpd="sng" algn="ctr">
                      <a:solidFill>
                        <a:schemeClr val="accent6">
                          <a:lumMod val="75000"/>
                        </a:schemeClr>
                      </a:solidFill>
                      <a:prstDash val="solid"/>
                      <a:round/>
                      <a:headEnd type="none" w="med" len="med"/>
                      <a:tailEnd type="none" w="med" len="med"/>
                    </a:lnB>
                    <a:cell3D prstMaterial="dkEdge">
                      <a:bevel prst="convex"/>
                      <a:lightRig rig="flood" dir="t"/>
                    </a:cell3D>
                    <a:solidFill>
                      <a:schemeClr val="accent2">
                        <a:lumMod val="50000"/>
                      </a:schemeClr>
                    </a:solidFill>
                  </a:tcPr>
                </a:tc>
              </a:tr>
            </a:tbl>
          </a:graphicData>
        </a:graphic>
      </p:graphicFrame>
      <p:sp>
        <p:nvSpPr>
          <p:cNvPr id="5" name="下箭头 4"/>
          <p:cNvSpPr/>
          <p:nvPr/>
        </p:nvSpPr>
        <p:spPr>
          <a:xfrm>
            <a:off x="4295001" y="1139938"/>
            <a:ext cx="553998" cy="567716"/>
          </a:xfrm>
          <a:prstGeom prst="downArrow">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下箭头 5"/>
          <p:cNvSpPr/>
          <p:nvPr/>
        </p:nvSpPr>
        <p:spPr>
          <a:xfrm>
            <a:off x="4283968" y="2364074"/>
            <a:ext cx="553998" cy="567716"/>
          </a:xfrm>
          <a:prstGeom prst="downArrow">
            <a:avLst/>
          </a:prstGeom>
          <a:solidFill>
            <a:schemeClr val="bg1">
              <a:lumMod val="95000"/>
            </a:schemeClr>
          </a:solidFill>
          <a:ln>
            <a:solidFill>
              <a:schemeClr val="bg1">
                <a:lumMod val="95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6"/>
          <p:cNvSpPr txBox="1"/>
          <p:nvPr/>
        </p:nvSpPr>
        <p:spPr>
          <a:xfrm>
            <a:off x="2737391" y="3939902"/>
            <a:ext cx="4134465" cy="523220"/>
          </a:xfrm>
          <a:prstGeom prst="rect">
            <a:avLst/>
          </a:prstGeom>
          <a:noFill/>
        </p:spPr>
        <p:txBody>
          <a:bodyPr wrap="none" rtlCol="0">
            <a:spAutoFit/>
          </a:bodyPr>
          <a:lstStyle/>
          <a:p>
            <a:r>
              <a:rPr lang="zh-CN" altLang="en-US" sz="2800" smtClean="0">
                <a:solidFill>
                  <a:schemeClr val="bg1"/>
                </a:solidFill>
                <a:latin typeface="方正粗雅宋_GBK" pitchFamily="2" charset="-122"/>
                <a:ea typeface="方正粗雅宋_GBK" pitchFamily="2" charset="-122"/>
              </a:rPr>
              <a:t>元：三</a:t>
            </a:r>
            <a:r>
              <a:rPr lang="zh-CN" altLang="en-US" sz="2800">
                <a:solidFill>
                  <a:schemeClr val="bg1"/>
                </a:solidFill>
                <a:latin typeface="方正粗雅宋_GBK" pitchFamily="2" charset="-122"/>
                <a:ea typeface="方正粗雅宋_GBK" pitchFamily="2" charset="-122"/>
              </a:rPr>
              <a:t>大</a:t>
            </a:r>
            <a:r>
              <a:rPr lang="zh-CN" altLang="en-US" sz="2800" smtClean="0">
                <a:solidFill>
                  <a:schemeClr val="bg1"/>
                </a:solidFill>
                <a:latin typeface="方正粗雅宋_GBK" pitchFamily="2" charset="-122"/>
                <a:ea typeface="方正粗雅宋_GBK" pitchFamily="2" charset="-122"/>
              </a:rPr>
              <a:t>机构，一省六部</a:t>
            </a:r>
            <a:endParaRPr lang="zh-CN" altLang="en-US" sz="2800">
              <a:solidFill>
                <a:schemeClr val="bg1"/>
              </a:solidFill>
              <a:latin typeface="方正粗雅宋_GBK" pitchFamily="2" charset="-122"/>
              <a:ea typeface="方正粗雅宋_GBK" pitchFamily="2" charset="-122"/>
            </a:endParaRPr>
          </a:p>
        </p:txBody>
      </p:sp>
    </p:spTree>
    <p:extLst>
      <p:ext uri="{BB962C8B-B14F-4D97-AF65-F5344CB8AC3E}">
        <p14:creationId xmlns:p14="http://schemas.microsoft.com/office/powerpoint/2010/main" val="2607990485"/>
      </p:ext>
    </p:extLst>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下箭头 1"/>
          <p:cNvSpPr/>
          <p:nvPr/>
        </p:nvSpPr>
        <p:spPr>
          <a:xfrm>
            <a:off x="4486073" y="1003698"/>
            <a:ext cx="125586" cy="280011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746" name="Group 2"/>
          <p:cNvGrpSpPr/>
          <p:nvPr/>
        </p:nvGrpSpPr>
        <p:grpSpPr>
          <a:xfrm>
            <a:off x="1958519" y="3356943"/>
            <a:ext cx="5157788" cy="690422"/>
            <a:chOff x="672" y="1897"/>
            <a:chExt cx="4332" cy="521"/>
          </a:xfrm>
        </p:grpSpPr>
        <p:sp>
          <p:nvSpPr>
            <p:cNvPr id="9236" name="Line 3"/>
            <p:cNvSpPr>
              <a:spLocks noChangeShapeType="1"/>
            </p:cNvSpPr>
            <p:nvPr/>
          </p:nvSpPr>
          <p:spPr bwMode="auto">
            <a:xfrm flipH="1">
              <a:off x="2844" y="1897"/>
              <a:ext cx="6" cy="329"/>
            </a:xfrm>
            <a:prstGeom prst="line">
              <a:avLst/>
            </a:prstGeom>
            <a:noFill/>
            <a:ln w="57150">
              <a:solidFill>
                <a:schemeClr val="accent1">
                  <a:lumMod val="50000"/>
                </a:schemeClr>
              </a:solidFill>
              <a:round/>
            </a:ln>
          </p:spPr>
          <p:txBody>
            <a:bodyPr/>
            <a:lstStyle/>
            <a:p>
              <a:pPr eaLnBrk="1" hangingPunct="1">
                <a:defRPr/>
              </a:pPr>
              <a:endParaRPr lang="zh-CN" altLang="en-US"/>
            </a:p>
          </p:txBody>
        </p:sp>
        <p:sp>
          <p:nvSpPr>
            <p:cNvPr id="9237" name="Line 4"/>
            <p:cNvSpPr>
              <a:spLocks noChangeShapeType="1"/>
            </p:cNvSpPr>
            <p:nvPr/>
          </p:nvSpPr>
          <p:spPr bwMode="auto">
            <a:xfrm>
              <a:off x="684" y="2233"/>
              <a:ext cx="4320" cy="0"/>
            </a:xfrm>
            <a:prstGeom prst="line">
              <a:avLst/>
            </a:prstGeom>
            <a:noFill/>
            <a:ln w="57150">
              <a:solidFill>
                <a:schemeClr val="accent1">
                  <a:lumMod val="50000"/>
                </a:schemeClr>
              </a:solidFill>
              <a:round/>
            </a:ln>
          </p:spPr>
          <p:txBody>
            <a:bodyPr/>
            <a:lstStyle/>
            <a:p>
              <a:pPr eaLnBrk="1" hangingPunct="1">
                <a:defRPr/>
              </a:pPr>
              <a:endParaRPr lang="zh-CN" altLang="en-US"/>
            </a:p>
          </p:txBody>
        </p:sp>
        <p:grpSp>
          <p:nvGrpSpPr>
            <p:cNvPr id="31764" name="Group 5"/>
            <p:cNvGrpSpPr/>
            <p:nvPr/>
          </p:nvGrpSpPr>
          <p:grpSpPr>
            <a:xfrm>
              <a:off x="672" y="2226"/>
              <a:ext cx="4332" cy="192"/>
              <a:chOff x="672" y="2226"/>
              <a:chExt cx="4332" cy="192"/>
            </a:xfrm>
          </p:grpSpPr>
          <p:sp>
            <p:nvSpPr>
              <p:cNvPr id="9239" name="Line 6"/>
              <p:cNvSpPr>
                <a:spLocks noChangeShapeType="1"/>
              </p:cNvSpPr>
              <p:nvPr/>
            </p:nvSpPr>
            <p:spPr bwMode="auto">
              <a:xfrm flipH="1">
                <a:off x="672" y="2226"/>
                <a:ext cx="0" cy="192"/>
              </a:xfrm>
              <a:prstGeom prst="line">
                <a:avLst/>
              </a:prstGeom>
              <a:noFill/>
              <a:ln w="57150">
                <a:solidFill>
                  <a:schemeClr val="accent1">
                    <a:lumMod val="50000"/>
                  </a:schemeClr>
                </a:solidFill>
                <a:round/>
              </a:ln>
            </p:spPr>
            <p:txBody>
              <a:bodyPr/>
              <a:lstStyle/>
              <a:p>
                <a:pPr eaLnBrk="1" hangingPunct="1">
                  <a:defRPr/>
                </a:pPr>
                <a:endParaRPr lang="zh-CN" altLang="en-US"/>
              </a:p>
            </p:txBody>
          </p:sp>
          <p:sp>
            <p:nvSpPr>
              <p:cNvPr id="9240" name="Line 7"/>
              <p:cNvSpPr>
                <a:spLocks noChangeShapeType="1"/>
              </p:cNvSpPr>
              <p:nvPr/>
            </p:nvSpPr>
            <p:spPr bwMode="auto">
              <a:xfrm flipH="1">
                <a:off x="1536" y="2226"/>
                <a:ext cx="0" cy="192"/>
              </a:xfrm>
              <a:prstGeom prst="line">
                <a:avLst/>
              </a:prstGeom>
              <a:noFill/>
              <a:ln w="57150">
                <a:solidFill>
                  <a:schemeClr val="accent1">
                    <a:lumMod val="50000"/>
                  </a:schemeClr>
                </a:solidFill>
                <a:round/>
              </a:ln>
            </p:spPr>
            <p:txBody>
              <a:bodyPr/>
              <a:lstStyle/>
              <a:p>
                <a:pPr eaLnBrk="1" hangingPunct="1">
                  <a:defRPr/>
                </a:pPr>
                <a:endParaRPr lang="zh-CN" altLang="en-US"/>
              </a:p>
            </p:txBody>
          </p:sp>
          <p:sp>
            <p:nvSpPr>
              <p:cNvPr id="9241" name="Line 8"/>
              <p:cNvSpPr>
                <a:spLocks noChangeShapeType="1"/>
              </p:cNvSpPr>
              <p:nvPr/>
            </p:nvSpPr>
            <p:spPr bwMode="auto">
              <a:xfrm flipH="1">
                <a:off x="2400" y="2226"/>
                <a:ext cx="0" cy="192"/>
              </a:xfrm>
              <a:prstGeom prst="line">
                <a:avLst/>
              </a:prstGeom>
              <a:noFill/>
              <a:ln w="57150">
                <a:solidFill>
                  <a:schemeClr val="accent1">
                    <a:lumMod val="50000"/>
                  </a:schemeClr>
                </a:solidFill>
                <a:round/>
              </a:ln>
            </p:spPr>
            <p:txBody>
              <a:bodyPr/>
              <a:lstStyle/>
              <a:p>
                <a:pPr eaLnBrk="1" hangingPunct="1">
                  <a:defRPr/>
                </a:pPr>
                <a:endParaRPr lang="zh-CN" altLang="en-US"/>
              </a:p>
            </p:txBody>
          </p:sp>
          <p:sp>
            <p:nvSpPr>
              <p:cNvPr id="9242" name="Line 9"/>
              <p:cNvSpPr>
                <a:spLocks noChangeShapeType="1"/>
              </p:cNvSpPr>
              <p:nvPr/>
            </p:nvSpPr>
            <p:spPr bwMode="auto">
              <a:xfrm flipH="1">
                <a:off x="3264" y="2226"/>
                <a:ext cx="0" cy="192"/>
              </a:xfrm>
              <a:prstGeom prst="line">
                <a:avLst/>
              </a:prstGeom>
              <a:noFill/>
              <a:ln w="57150">
                <a:solidFill>
                  <a:schemeClr val="accent1">
                    <a:lumMod val="50000"/>
                  </a:schemeClr>
                </a:solidFill>
                <a:round/>
              </a:ln>
            </p:spPr>
            <p:txBody>
              <a:bodyPr/>
              <a:lstStyle/>
              <a:p>
                <a:pPr eaLnBrk="1" hangingPunct="1">
                  <a:defRPr/>
                </a:pPr>
                <a:endParaRPr lang="zh-CN" altLang="en-US"/>
              </a:p>
            </p:txBody>
          </p:sp>
          <p:sp>
            <p:nvSpPr>
              <p:cNvPr id="9243" name="Line 10"/>
              <p:cNvSpPr>
                <a:spLocks noChangeShapeType="1"/>
              </p:cNvSpPr>
              <p:nvPr/>
            </p:nvSpPr>
            <p:spPr bwMode="auto">
              <a:xfrm flipH="1">
                <a:off x="4128" y="2226"/>
                <a:ext cx="0" cy="192"/>
              </a:xfrm>
              <a:prstGeom prst="line">
                <a:avLst/>
              </a:prstGeom>
              <a:noFill/>
              <a:ln w="57150">
                <a:solidFill>
                  <a:schemeClr val="accent1">
                    <a:lumMod val="50000"/>
                  </a:schemeClr>
                </a:solidFill>
                <a:round/>
              </a:ln>
            </p:spPr>
            <p:txBody>
              <a:bodyPr/>
              <a:lstStyle/>
              <a:p>
                <a:pPr eaLnBrk="1" hangingPunct="1">
                  <a:defRPr/>
                </a:pPr>
                <a:endParaRPr lang="zh-CN" altLang="en-US"/>
              </a:p>
            </p:txBody>
          </p:sp>
          <p:sp>
            <p:nvSpPr>
              <p:cNvPr id="9244" name="Line 11"/>
              <p:cNvSpPr>
                <a:spLocks noChangeShapeType="1"/>
              </p:cNvSpPr>
              <p:nvPr/>
            </p:nvSpPr>
            <p:spPr bwMode="auto">
              <a:xfrm flipH="1">
                <a:off x="5004" y="2226"/>
                <a:ext cx="0" cy="192"/>
              </a:xfrm>
              <a:prstGeom prst="line">
                <a:avLst/>
              </a:prstGeom>
              <a:noFill/>
              <a:ln w="57150">
                <a:solidFill>
                  <a:schemeClr val="accent1">
                    <a:lumMod val="50000"/>
                  </a:schemeClr>
                </a:solidFill>
                <a:round/>
              </a:ln>
            </p:spPr>
            <p:txBody>
              <a:bodyPr/>
              <a:lstStyle/>
              <a:p>
                <a:pPr eaLnBrk="1" hangingPunct="1">
                  <a:defRPr/>
                </a:pPr>
                <a:endParaRPr lang="zh-CN" altLang="en-US"/>
              </a:p>
            </p:txBody>
          </p:sp>
        </p:grpSp>
      </p:grpSp>
      <p:grpSp>
        <p:nvGrpSpPr>
          <p:cNvPr id="31747" name="Group 12"/>
          <p:cNvGrpSpPr/>
          <p:nvPr/>
        </p:nvGrpSpPr>
        <p:grpSpPr>
          <a:xfrm>
            <a:off x="1689923" y="4041578"/>
            <a:ext cx="5726906" cy="570310"/>
            <a:chOff x="432" y="2440"/>
            <a:chExt cx="4810" cy="479"/>
          </a:xfrm>
        </p:grpSpPr>
        <p:sp>
          <p:nvSpPr>
            <p:cNvPr id="473101" name="Text Box 13"/>
            <p:cNvSpPr txBox="1">
              <a:spLocks noChangeArrowheads="1"/>
            </p:cNvSpPr>
            <p:nvPr/>
          </p:nvSpPr>
          <p:spPr bwMode="auto">
            <a:xfrm>
              <a:off x="432" y="2454"/>
              <a:ext cx="478" cy="465"/>
            </a:xfrm>
            <a:prstGeom prst="rect">
              <a:avLst/>
            </a:prstGeom>
            <a:noFill/>
            <a:ln w="38100">
              <a:solidFill>
                <a:schemeClr val="accent1">
                  <a:lumMod val="50000"/>
                </a:schemeClr>
              </a:solidFill>
              <a:miter lim="800000"/>
            </a:ln>
            <a:effectLst/>
          </p:spPr>
          <p:txBody>
            <a:bodyPr wrap="none">
              <a:spAutoFit/>
            </a:bodyPr>
            <a:lstStyle/>
            <a:p>
              <a:pPr eaLnBrk="1" hangingPunct="1">
                <a:defRPr/>
              </a:pPr>
              <a:r>
                <a:rPr kumimoji="1" lang="zh-CN" altLang="en-US" sz="3000">
                  <a:solidFill>
                    <a:schemeClr val="accent1">
                      <a:lumMod val="20000"/>
                      <a:lumOff val="80000"/>
                    </a:schemeClr>
                  </a:solidFill>
                  <a:effectLst>
                    <a:outerShdw blurRad="38100" dist="38100" dir="2700000" algn="tl">
                      <a:srgbClr val="000000"/>
                    </a:outerShdw>
                  </a:effectLst>
                  <a:latin typeface="Times New Roman" pitchFamily="18" charset="0"/>
                  <a:ea typeface="华文新魏" pitchFamily="2" charset="-122"/>
                </a:rPr>
                <a:t>吏</a:t>
              </a:r>
            </a:p>
          </p:txBody>
        </p:sp>
        <p:sp>
          <p:nvSpPr>
            <p:cNvPr id="473102" name="Text Box 14"/>
            <p:cNvSpPr txBox="1">
              <a:spLocks noChangeArrowheads="1"/>
            </p:cNvSpPr>
            <p:nvPr/>
          </p:nvSpPr>
          <p:spPr bwMode="auto">
            <a:xfrm>
              <a:off x="1296" y="2454"/>
              <a:ext cx="478" cy="465"/>
            </a:xfrm>
            <a:prstGeom prst="rect">
              <a:avLst/>
            </a:prstGeom>
            <a:noFill/>
            <a:ln w="38100">
              <a:solidFill>
                <a:schemeClr val="accent1">
                  <a:lumMod val="50000"/>
                </a:schemeClr>
              </a:solidFill>
              <a:miter lim="800000"/>
            </a:ln>
            <a:effectLst/>
          </p:spPr>
          <p:txBody>
            <a:bodyPr wrap="none">
              <a:spAutoFit/>
            </a:bodyPr>
            <a:lstStyle/>
            <a:p>
              <a:pPr eaLnBrk="1" hangingPunct="1">
                <a:defRPr/>
              </a:pPr>
              <a:r>
                <a:rPr kumimoji="1" lang="zh-CN" altLang="en-US" sz="3000">
                  <a:solidFill>
                    <a:schemeClr val="accent1">
                      <a:lumMod val="20000"/>
                      <a:lumOff val="80000"/>
                    </a:schemeClr>
                  </a:solidFill>
                  <a:effectLst>
                    <a:outerShdw blurRad="38100" dist="38100" dir="2700000" algn="tl">
                      <a:srgbClr val="000000"/>
                    </a:outerShdw>
                  </a:effectLst>
                  <a:latin typeface="Times New Roman" pitchFamily="18" charset="0"/>
                  <a:ea typeface="华文新魏" pitchFamily="2" charset="-122"/>
                </a:rPr>
                <a:t>户</a:t>
              </a:r>
            </a:p>
          </p:txBody>
        </p:sp>
        <p:sp>
          <p:nvSpPr>
            <p:cNvPr id="473103" name="Text Box 15"/>
            <p:cNvSpPr txBox="1">
              <a:spLocks noChangeArrowheads="1"/>
            </p:cNvSpPr>
            <p:nvPr/>
          </p:nvSpPr>
          <p:spPr bwMode="auto">
            <a:xfrm>
              <a:off x="2160" y="2454"/>
              <a:ext cx="478" cy="465"/>
            </a:xfrm>
            <a:prstGeom prst="rect">
              <a:avLst/>
            </a:prstGeom>
            <a:noFill/>
            <a:ln w="38100">
              <a:solidFill>
                <a:schemeClr val="accent1">
                  <a:lumMod val="50000"/>
                </a:schemeClr>
              </a:solidFill>
              <a:miter lim="800000"/>
            </a:ln>
            <a:effectLst/>
          </p:spPr>
          <p:txBody>
            <a:bodyPr wrap="none">
              <a:spAutoFit/>
            </a:bodyPr>
            <a:lstStyle/>
            <a:p>
              <a:pPr eaLnBrk="1" hangingPunct="1">
                <a:defRPr/>
              </a:pPr>
              <a:r>
                <a:rPr kumimoji="1" lang="zh-CN" altLang="en-US" sz="3000">
                  <a:solidFill>
                    <a:schemeClr val="accent1">
                      <a:lumMod val="20000"/>
                      <a:lumOff val="80000"/>
                    </a:schemeClr>
                  </a:solidFill>
                  <a:effectLst>
                    <a:outerShdw blurRad="38100" dist="38100" dir="2700000" algn="tl">
                      <a:srgbClr val="000000"/>
                    </a:outerShdw>
                  </a:effectLst>
                  <a:latin typeface="Times New Roman" pitchFamily="18" charset="0"/>
                  <a:ea typeface="华文新魏" pitchFamily="2" charset="-122"/>
                </a:rPr>
                <a:t>礼</a:t>
              </a:r>
            </a:p>
          </p:txBody>
        </p:sp>
        <p:sp>
          <p:nvSpPr>
            <p:cNvPr id="473104" name="Text Box 16"/>
            <p:cNvSpPr txBox="1">
              <a:spLocks noChangeArrowheads="1"/>
            </p:cNvSpPr>
            <p:nvPr/>
          </p:nvSpPr>
          <p:spPr bwMode="auto">
            <a:xfrm>
              <a:off x="3024" y="2454"/>
              <a:ext cx="478" cy="465"/>
            </a:xfrm>
            <a:prstGeom prst="rect">
              <a:avLst/>
            </a:prstGeom>
            <a:noFill/>
            <a:ln w="38100">
              <a:solidFill>
                <a:schemeClr val="accent1">
                  <a:lumMod val="50000"/>
                </a:schemeClr>
              </a:solidFill>
              <a:miter lim="800000"/>
            </a:ln>
            <a:effectLst/>
          </p:spPr>
          <p:txBody>
            <a:bodyPr wrap="none">
              <a:spAutoFit/>
            </a:bodyPr>
            <a:lstStyle/>
            <a:p>
              <a:pPr eaLnBrk="1" hangingPunct="1">
                <a:defRPr/>
              </a:pPr>
              <a:r>
                <a:rPr kumimoji="1" lang="zh-CN" altLang="en-US" sz="3000">
                  <a:solidFill>
                    <a:schemeClr val="accent1">
                      <a:lumMod val="20000"/>
                      <a:lumOff val="80000"/>
                    </a:schemeClr>
                  </a:solidFill>
                  <a:effectLst>
                    <a:outerShdw blurRad="38100" dist="38100" dir="2700000" algn="tl">
                      <a:srgbClr val="000000"/>
                    </a:outerShdw>
                  </a:effectLst>
                  <a:latin typeface="Times New Roman" pitchFamily="18" charset="0"/>
                  <a:ea typeface="华文新魏" pitchFamily="2" charset="-122"/>
                </a:rPr>
                <a:t>兵</a:t>
              </a:r>
            </a:p>
          </p:txBody>
        </p:sp>
        <p:sp>
          <p:nvSpPr>
            <p:cNvPr id="473105" name="Text Box 17"/>
            <p:cNvSpPr txBox="1">
              <a:spLocks noChangeArrowheads="1"/>
            </p:cNvSpPr>
            <p:nvPr/>
          </p:nvSpPr>
          <p:spPr bwMode="auto">
            <a:xfrm>
              <a:off x="3832" y="2440"/>
              <a:ext cx="478" cy="465"/>
            </a:xfrm>
            <a:prstGeom prst="rect">
              <a:avLst/>
            </a:prstGeom>
            <a:noFill/>
            <a:ln w="38100">
              <a:solidFill>
                <a:schemeClr val="accent1">
                  <a:lumMod val="50000"/>
                </a:schemeClr>
              </a:solidFill>
              <a:miter lim="800000"/>
            </a:ln>
            <a:effectLst/>
          </p:spPr>
          <p:txBody>
            <a:bodyPr wrap="none">
              <a:spAutoFit/>
            </a:bodyPr>
            <a:lstStyle/>
            <a:p>
              <a:pPr eaLnBrk="1" hangingPunct="1">
                <a:defRPr/>
              </a:pPr>
              <a:r>
                <a:rPr kumimoji="1" lang="zh-CN" altLang="en-US" sz="3000">
                  <a:solidFill>
                    <a:schemeClr val="accent1">
                      <a:lumMod val="20000"/>
                      <a:lumOff val="80000"/>
                    </a:schemeClr>
                  </a:solidFill>
                  <a:effectLst>
                    <a:outerShdw blurRad="38100" dist="38100" dir="2700000" algn="tl">
                      <a:srgbClr val="000000"/>
                    </a:outerShdw>
                  </a:effectLst>
                  <a:latin typeface="Times New Roman" pitchFamily="18" charset="0"/>
                  <a:ea typeface="华文新魏" pitchFamily="2" charset="-122"/>
                </a:rPr>
                <a:t>刑</a:t>
              </a:r>
            </a:p>
          </p:txBody>
        </p:sp>
        <p:sp>
          <p:nvSpPr>
            <p:cNvPr id="473106" name="Text Box 18"/>
            <p:cNvSpPr txBox="1">
              <a:spLocks noChangeArrowheads="1"/>
            </p:cNvSpPr>
            <p:nvPr/>
          </p:nvSpPr>
          <p:spPr bwMode="auto">
            <a:xfrm>
              <a:off x="4764" y="2454"/>
              <a:ext cx="478" cy="465"/>
            </a:xfrm>
            <a:prstGeom prst="rect">
              <a:avLst/>
            </a:prstGeom>
            <a:noFill/>
            <a:ln w="38100">
              <a:solidFill>
                <a:schemeClr val="accent1">
                  <a:lumMod val="50000"/>
                </a:schemeClr>
              </a:solidFill>
              <a:miter lim="800000"/>
            </a:ln>
            <a:effectLst/>
          </p:spPr>
          <p:txBody>
            <a:bodyPr wrap="none">
              <a:spAutoFit/>
            </a:bodyPr>
            <a:lstStyle/>
            <a:p>
              <a:pPr eaLnBrk="1" hangingPunct="1">
                <a:defRPr/>
              </a:pPr>
              <a:r>
                <a:rPr kumimoji="1" lang="zh-CN" altLang="en-US" sz="3000">
                  <a:solidFill>
                    <a:schemeClr val="accent1">
                      <a:lumMod val="20000"/>
                      <a:lumOff val="80000"/>
                    </a:schemeClr>
                  </a:solidFill>
                  <a:effectLst>
                    <a:outerShdw blurRad="38100" dist="38100" dir="2700000" algn="tl">
                      <a:srgbClr val="000000"/>
                    </a:outerShdw>
                  </a:effectLst>
                  <a:latin typeface="Times New Roman" pitchFamily="18" charset="0"/>
                  <a:ea typeface="华文新魏" pitchFamily="2" charset="-122"/>
                </a:rPr>
                <a:t>工</a:t>
              </a:r>
            </a:p>
          </p:txBody>
        </p:sp>
      </p:grpSp>
      <p:sp>
        <p:nvSpPr>
          <p:cNvPr id="473107" name="Text Box 19"/>
          <p:cNvSpPr txBox="1">
            <a:spLocks noChangeArrowheads="1"/>
          </p:cNvSpPr>
          <p:nvPr/>
        </p:nvSpPr>
        <p:spPr bwMode="auto">
          <a:xfrm>
            <a:off x="3870127" y="501254"/>
            <a:ext cx="1296591" cy="502444"/>
          </a:xfrm>
          <a:prstGeom prst="rect">
            <a:avLst/>
          </a:prstGeom>
          <a:noFill/>
          <a:ln w="28575">
            <a:solidFill>
              <a:schemeClr val="tx2"/>
            </a:solidFill>
            <a:miter lim="800000"/>
          </a:ln>
          <a:effectLst/>
        </p:spPr>
        <p:txBody>
          <a:bodyPr lIns="68580" tIns="34290" rIns="68580" bIns="34290">
            <a:spAutoFit/>
          </a:bodyPr>
          <a:lstStyle/>
          <a:p>
            <a:pPr algn="ctr" eaLnBrk="1" hangingPunct="1">
              <a:lnSpc>
                <a:spcPct val="90000"/>
              </a:lnSpc>
              <a:spcBef>
                <a:spcPct val="50000"/>
              </a:spcBef>
              <a:defRPr/>
            </a:pPr>
            <a:r>
              <a:rPr kumimoji="1" lang="zh-CN" altLang="en-US" sz="3000">
                <a:solidFill>
                  <a:srgbClr val="FFFF00"/>
                </a:solidFill>
                <a:effectLst>
                  <a:outerShdw blurRad="38100" dist="38100" dir="2700000" algn="tl">
                    <a:srgbClr val="000000"/>
                  </a:outerShdw>
                </a:effectLst>
                <a:latin typeface="华文新魏" pitchFamily="2" charset="-122"/>
                <a:ea typeface="华文新魏" pitchFamily="2" charset="-122"/>
              </a:rPr>
              <a:t>皇  帝</a:t>
            </a:r>
          </a:p>
        </p:txBody>
      </p:sp>
      <p:sp>
        <p:nvSpPr>
          <p:cNvPr id="9222" name="Line 21"/>
          <p:cNvSpPr>
            <a:spLocks noChangeShapeType="1"/>
          </p:cNvSpPr>
          <p:nvPr/>
        </p:nvSpPr>
        <p:spPr bwMode="auto">
          <a:xfrm flipH="1">
            <a:off x="4548866" y="1003698"/>
            <a:ext cx="0" cy="984647"/>
          </a:xfrm>
          <a:prstGeom prst="line">
            <a:avLst/>
          </a:prstGeom>
          <a:noFill/>
          <a:ln w="57150">
            <a:solidFill>
              <a:schemeClr val="accent1">
                <a:lumMod val="50000"/>
              </a:schemeClr>
            </a:solidFill>
            <a:round/>
          </a:ln>
        </p:spPr>
        <p:txBody>
          <a:bodyPr lIns="68580" tIns="34290" rIns="68580" bIns="34290"/>
          <a:lstStyle/>
          <a:p>
            <a:pPr eaLnBrk="1" hangingPunct="1">
              <a:defRPr/>
            </a:pPr>
            <a:endParaRPr lang="zh-CN" altLang="en-US"/>
          </a:p>
        </p:txBody>
      </p:sp>
      <p:sp>
        <p:nvSpPr>
          <p:cNvPr id="473113" name="Rectangle 25"/>
          <p:cNvSpPr>
            <a:spLocks noChangeArrowheads="1"/>
          </p:cNvSpPr>
          <p:nvPr/>
        </p:nvSpPr>
        <p:spPr bwMode="auto">
          <a:xfrm>
            <a:off x="1451313" y="1474589"/>
            <a:ext cx="6172200" cy="1883952"/>
          </a:xfrm>
          <a:prstGeom prst="rect">
            <a:avLst/>
          </a:prstGeom>
          <a:solidFill>
            <a:schemeClr val="accent1">
              <a:lumMod val="20000"/>
              <a:lumOff val="80000"/>
            </a:schemeClr>
          </a:solidFill>
          <a:ln w="9525">
            <a:noFill/>
            <a:miter lim="800000"/>
          </a:ln>
          <a:effectLst/>
        </p:spPr>
        <p:txBody>
          <a:bodyPr lIns="68580" tIns="34290" rIns="68580" bIns="34290"/>
          <a:lstStyle/>
          <a:p>
            <a:pPr marL="257175" indent="-257175">
              <a:lnSpc>
                <a:spcPct val="120000"/>
              </a:lnSpc>
              <a:spcBef>
                <a:spcPct val="20000"/>
              </a:spcBef>
              <a:defRPr/>
            </a:pPr>
            <a:r>
              <a:rPr lang="zh-CN" altLang="en-US" sz="2400" b="1">
                <a:effectLst>
                  <a:outerShdw blurRad="38100" dist="38100" dir="2700000" algn="tl">
                    <a:srgbClr val="C0C0C0"/>
                  </a:outerShdw>
                </a:effectLst>
                <a:latin typeface="楷体_GB2312" pitchFamily="49" charset="-122"/>
                <a:ea typeface="楷体_GB2312" pitchFamily="49" charset="-122"/>
              </a:rPr>
              <a:t>      </a:t>
            </a:r>
            <a:r>
              <a:rPr lang="zh-CN" altLang="en-US" sz="2300">
                <a:effectLst>
                  <a:outerShdw blurRad="38100" dist="38100" dir="2700000" algn="tl">
                    <a:srgbClr val="C0C0C0"/>
                  </a:outerShdw>
                </a:effectLst>
                <a:latin typeface="华文中宋" panose="02010600040101010101" pitchFamily="2" charset="-122"/>
                <a:ea typeface="华文中宋" panose="02010600040101010101" pitchFamily="2" charset="-122"/>
              </a:rPr>
              <a:t>以后子孙做皇帝时，并不许立丞相；臣下敢有奏请立者，文武群臣即时劾奏，将犯人凌迟，全家处死。</a:t>
            </a:r>
          </a:p>
          <a:p>
            <a:pPr marL="257175" indent="-257175" algn="r">
              <a:lnSpc>
                <a:spcPct val="120000"/>
              </a:lnSpc>
              <a:spcBef>
                <a:spcPct val="20000"/>
              </a:spcBef>
              <a:defRPr/>
            </a:pPr>
            <a:r>
              <a:rPr lang="zh-CN" altLang="en-US" sz="2300">
                <a:effectLst>
                  <a:outerShdw blurRad="38100" dist="38100" dir="2700000" algn="tl">
                    <a:srgbClr val="C0C0C0"/>
                  </a:outerShdw>
                </a:effectLst>
                <a:latin typeface="华文中宋" panose="02010600040101010101" pitchFamily="2" charset="-122"/>
                <a:ea typeface="华文中宋" panose="02010600040101010101" pitchFamily="2" charset="-122"/>
              </a:rPr>
              <a:t>明太祖</a:t>
            </a:r>
            <a:r>
              <a:rPr lang="en-US" altLang="zh-CN" sz="2300">
                <a:effectLst>
                  <a:outerShdw blurRad="38100" dist="38100" dir="2700000" algn="tl">
                    <a:srgbClr val="C0C0C0"/>
                  </a:outerShdw>
                </a:effectLst>
                <a:latin typeface="华文中宋" panose="02010600040101010101" pitchFamily="2" charset="-122"/>
                <a:ea typeface="华文中宋" panose="02010600040101010101" pitchFamily="2" charset="-122"/>
              </a:rPr>
              <a:t>《</a:t>
            </a:r>
            <a:r>
              <a:rPr lang="zh-CN" altLang="en-US" sz="2300">
                <a:effectLst>
                  <a:outerShdw blurRad="38100" dist="38100" dir="2700000" algn="tl">
                    <a:srgbClr val="C0C0C0"/>
                  </a:outerShdw>
                </a:effectLst>
                <a:latin typeface="华文中宋" panose="02010600040101010101" pitchFamily="2" charset="-122"/>
                <a:ea typeface="华文中宋" panose="02010600040101010101" pitchFamily="2" charset="-122"/>
              </a:rPr>
              <a:t>皇明祖训首章</a:t>
            </a:r>
            <a:r>
              <a:rPr lang="en-US" altLang="zh-CN" sz="2300">
                <a:effectLst>
                  <a:outerShdw blurRad="38100" dist="38100" dir="2700000" algn="tl">
                    <a:srgbClr val="C0C0C0"/>
                  </a:outerShdw>
                </a:effectLst>
                <a:latin typeface="华文中宋" panose="02010600040101010101" pitchFamily="2" charset="-122"/>
                <a:ea typeface="华文中宋" panose="02010600040101010101" pitchFamily="2" charset="-122"/>
              </a:rPr>
              <a:t>》</a:t>
            </a:r>
          </a:p>
        </p:txBody>
      </p:sp>
      <p:sp>
        <p:nvSpPr>
          <p:cNvPr id="473114" name="Text Box 26"/>
          <p:cNvSpPr txBox="1">
            <a:spLocks noChangeArrowheads="1"/>
          </p:cNvSpPr>
          <p:nvPr/>
        </p:nvSpPr>
        <p:spPr bwMode="auto">
          <a:xfrm>
            <a:off x="1802012" y="3091434"/>
            <a:ext cx="1296591" cy="531019"/>
          </a:xfrm>
          <a:prstGeom prst="rect">
            <a:avLst/>
          </a:prstGeom>
          <a:solidFill>
            <a:schemeClr val="accent1">
              <a:lumMod val="40000"/>
              <a:lumOff val="60000"/>
            </a:schemeClr>
          </a:solidFill>
          <a:ln w="63500">
            <a:solidFill>
              <a:schemeClr val="accent1">
                <a:lumMod val="50000"/>
              </a:schemeClr>
            </a:solidFill>
            <a:prstDash val="dash"/>
            <a:miter lim="800000"/>
          </a:ln>
          <a:effectLst/>
        </p:spPr>
        <p:txBody>
          <a:bodyPr lIns="68580" tIns="34290" rIns="68580" bIns="34290">
            <a:spAutoFit/>
          </a:bodyPr>
          <a:lstStyle/>
          <a:p>
            <a:pPr algn="ctr" eaLnBrk="1" hangingPunct="1">
              <a:spcBef>
                <a:spcPct val="50000"/>
              </a:spcBef>
              <a:defRPr/>
            </a:pPr>
            <a:r>
              <a:rPr kumimoji="1" lang="zh-CN" altLang="en-US" sz="3000">
                <a:solidFill>
                  <a:schemeClr val="bg1"/>
                </a:solidFill>
                <a:effectLst>
                  <a:outerShdw blurRad="38100" dist="38100" dir="2700000" algn="tl">
                    <a:srgbClr val="000000"/>
                  </a:outerShdw>
                </a:effectLst>
                <a:latin typeface="华文新魏" pitchFamily="2" charset="-122"/>
                <a:ea typeface="华文新魏" pitchFamily="2" charset="-122"/>
              </a:rPr>
              <a:t>内  阁</a:t>
            </a:r>
          </a:p>
        </p:txBody>
      </p:sp>
      <p:sp>
        <p:nvSpPr>
          <p:cNvPr id="473115" name="Line 27"/>
          <p:cNvSpPr>
            <a:spLocks noChangeShapeType="1"/>
          </p:cNvSpPr>
          <p:nvPr/>
        </p:nvSpPr>
        <p:spPr bwMode="auto">
          <a:xfrm flipV="1">
            <a:off x="2477692" y="1457920"/>
            <a:ext cx="2047874" cy="1680356"/>
          </a:xfrm>
          <a:prstGeom prst="line">
            <a:avLst/>
          </a:prstGeom>
          <a:noFill/>
          <a:ln w="76200">
            <a:solidFill>
              <a:schemeClr val="accent1">
                <a:lumMod val="50000"/>
              </a:schemeClr>
            </a:solidFill>
            <a:round/>
          </a:ln>
        </p:spPr>
        <p:txBody>
          <a:bodyPr lIns="68580" tIns="34290" rIns="68580" bIns="34290"/>
          <a:lstStyle/>
          <a:p>
            <a:pPr eaLnBrk="1" hangingPunct="1">
              <a:defRPr/>
            </a:pPr>
            <a:endParaRPr lang="zh-CN" altLang="en-US"/>
          </a:p>
        </p:txBody>
      </p:sp>
    </p:spTree>
    <p:extLst>
      <p:ext uri="{BB962C8B-B14F-4D97-AF65-F5344CB8AC3E}">
        <p14:creationId xmlns:p14="http://schemas.microsoft.com/office/powerpoint/2010/main" val="3798721275"/>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73113"/>
                                        </p:tgtEl>
                                        <p:attrNameLst>
                                          <p:attrName>style.visibility</p:attrName>
                                        </p:attrNameLst>
                                      </p:cBhvr>
                                      <p:to>
                                        <p:strVal val="visible"/>
                                      </p:to>
                                    </p:set>
                                    <p:animEffect transition="in" filter="blinds(horizontal)">
                                      <p:cBhvr>
                                        <p:cTn id="7" dur="500"/>
                                        <p:tgtEl>
                                          <p:spTgt spid="473113"/>
                                        </p:tgtEl>
                                      </p:cBhvr>
                                    </p:animEffect>
                                  </p:childTnLst>
                                  <p:subTnLst>
                                    <p:set>
                                      <p:cBhvr override="childStyle">
                                        <p:cTn dur="1" fill="hold" display="0" masterRel="nextClick" afterEffect="1"/>
                                        <p:tgtEl>
                                          <p:spTgt spid="473113"/>
                                        </p:tgtEl>
                                        <p:attrNameLst>
                                          <p:attrName>style.visibility</p:attrName>
                                        </p:attrNameLst>
                                      </p:cBhvr>
                                      <p:to>
                                        <p:strVal val="hidden"/>
                                      </p:to>
                                    </p:set>
                                  </p:subTnLst>
                                </p:cTn>
                              </p:par>
                            </p:childTnLst>
                          </p:cTn>
                        </p:par>
                      </p:childTnLst>
                    </p:cTn>
                  </p:par>
                  <p:par>
                    <p:cTn id="8" fill="hold" nodeType="clickPar">
                      <p:stCondLst>
                        <p:cond delay="indefinite"/>
                      </p:stCondLst>
                      <p:childTnLst>
                        <p:par>
                          <p:cTn id="9" fill="hold" nodeType="after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2" presetClass="entr" presetSubtype="1" fill="hold" grpId="0" nodeType="clickEffect">
                                  <p:stCondLst>
                                    <p:cond delay="0"/>
                                  </p:stCondLst>
                                  <p:childTnLst>
                                    <p:set>
                                      <p:cBhvr>
                                        <p:cTn id="18" dur="1" fill="hold">
                                          <p:stCondLst>
                                            <p:cond delay="0"/>
                                          </p:stCondLst>
                                        </p:cTn>
                                        <p:tgtEl>
                                          <p:spTgt spid="473114"/>
                                        </p:tgtEl>
                                        <p:attrNameLst>
                                          <p:attrName>style.visibility</p:attrName>
                                        </p:attrNameLst>
                                      </p:cBhvr>
                                      <p:to>
                                        <p:strVal val="visible"/>
                                      </p:to>
                                    </p:set>
                                    <p:animEffect transition="in" filter="wipe(up)">
                                      <p:cBhvr>
                                        <p:cTn id="19" dur="500"/>
                                        <p:tgtEl>
                                          <p:spTgt spid="473114"/>
                                        </p:tgtEl>
                                      </p:cBhvr>
                                    </p:animEffect>
                                  </p:childTnLst>
                                </p:cTn>
                              </p:par>
                            </p:childTnLst>
                          </p:cTn>
                        </p:par>
                        <p:par>
                          <p:cTn id="20" fill="hold" nodeType="afterGroup">
                            <p:stCondLst>
                              <p:cond delay="500"/>
                            </p:stCondLst>
                            <p:childTnLst>
                              <p:par>
                                <p:cTn id="21" presetID="22" presetClass="entr" presetSubtype="8" fill="hold" nodeType="afterEffect">
                                  <p:stCondLst>
                                    <p:cond delay="0"/>
                                  </p:stCondLst>
                                  <p:childTnLst>
                                    <p:set>
                                      <p:cBhvr>
                                        <p:cTn id="22" dur="1" fill="hold">
                                          <p:stCondLst>
                                            <p:cond delay="0"/>
                                          </p:stCondLst>
                                        </p:cTn>
                                        <p:tgtEl>
                                          <p:spTgt spid="473115"/>
                                        </p:tgtEl>
                                        <p:attrNameLst>
                                          <p:attrName>style.visibility</p:attrName>
                                        </p:attrNameLst>
                                      </p:cBhvr>
                                      <p:to>
                                        <p:strVal val="visible"/>
                                      </p:to>
                                    </p:set>
                                    <p:animEffect transition="in" filter="wipe(left)">
                                      <p:cBhvr>
                                        <p:cTn id="23" dur="500"/>
                                        <p:tgtEl>
                                          <p:spTgt spid="4731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73113" grpId="0"/>
      <p:bldP spid="473114"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9394" name="Rectangle 2"/>
          <p:cNvSpPr>
            <a:spLocks noChangeArrowheads="1"/>
          </p:cNvSpPr>
          <p:nvPr/>
        </p:nvSpPr>
        <p:spPr bwMode="auto">
          <a:xfrm>
            <a:off x="251521" y="924858"/>
            <a:ext cx="8645945"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eaLnBrk="0" hangingPunct="0">
              <a:defRPr sz="3000">
                <a:solidFill>
                  <a:schemeClr val="tx1"/>
                </a:solidFill>
                <a:latin typeface="Arial"/>
                <a:ea typeface="宋体" pitchFamily="2" charset="-122"/>
              </a:defRPr>
            </a:lvl1pPr>
            <a:lvl2pPr marL="742950" indent="-285750" eaLnBrk="0" hangingPunct="0">
              <a:defRPr sz="3000">
                <a:solidFill>
                  <a:schemeClr val="tx1"/>
                </a:solidFill>
                <a:latin typeface="Arial"/>
                <a:ea typeface="宋体" pitchFamily="2" charset="-122"/>
              </a:defRPr>
            </a:lvl2pPr>
            <a:lvl3pPr marL="1143000" indent="-228600" eaLnBrk="0" hangingPunct="0">
              <a:defRPr sz="3000">
                <a:solidFill>
                  <a:schemeClr val="tx1"/>
                </a:solidFill>
                <a:latin typeface="Arial"/>
                <a:ea typeface="宋体" pitchFamily="2" charset="-122"/>
              </a:defRPr>
            </a:lvl3pPr>
            <a:lvl4pPr marL="1600200" indent="-228600" eaLnBrk="0" hangingPunct="0">
              <a:defRPr sz="3000">
                <a:solidFill>
                  <a:schemeClr val="tx1"/>
                </a:solidFill>
                <a:latin typeface="Arial"/>
                <a:ea typeface="宋体" pitchFamily="2" charset="-122"/>
              </a:defRPr>
            </a:lvl4pPr>
            <a:lvl5pPr marL="2057400" indent="-228600" eaLnBrk="0" hangingPunct="0">
              <a:defRPr sz="3000">
                <a:solidFill>
                  <a:schemeClr val="tx1"/>
                </a:solidFill>
                <a:latin typeface="Arial"/>
                <a:ea typeface="宋体" pitchFamily="2" charset="-122"/>
              </a:defRPr>
            </a:lvl5pPr>
            <a:lvl6pPr marL="2514600" indent="-228600" eaLnBrk="0" fontAlgn="base" hangingPunct="0">
              <a:spcBef>
                <a:spcPct val="0"/>
              </a:spcBef>
              <a:spcAft>
                <a:spcPct val="0"/>
              </a:spcAft>
              <a:defRPr sz="3000">
                <a:solidFill>
                  <a:schemeClr val="tx1"/>
                </a:solidFill>
                <a:latin typeface="Arial"/>
                <a:ea typeface="宋体" pitchFamily="2" charset="-122"/>
              </a:defRPr>
            </a:lvl6pPr>
            <a:lvl7pPr marL="2971800" indent="-228600" eaLnBrk="0" fontAlgn="base" hangingPunct="0">
              <a:spcBef>
                <a:spcPct val="0"/>
              </a:spcBef>
              <a:spcAft>
                <a:spcPct val="0"/>
              </a:spcAft>
              <a:defRPr sz="3000">
                <a:solidFill>
                  <a:schemeClr val="tx1"/>
                </a:solidFill>
                <a:latin typeface="Arial"/>
                <a:ea typeface="宋体" pitchFamily="2" charset="-122"/>
              </a:defRPr>
            </a:lvl7pPr>
            <a:lvl8pPr marL="3429000" indent="-228600" eaLnBrk="0" fontAlgn="base" hangingPunct="0">
              <a:spcBef>
                <a:spcPct val="0"/>
              </a:spcBef>
              <a:spcAft>
                <a:spcPct val="0"/>
              </a:spcAft>
              <a:defRPr sz="3000">
                <a:solidFill>
                  <a:schemeClr val="tx1"/>
                </a:solidFill>
                <a:latin typeface="Arial"/>
                <a:ea typeface="宋体" pitchFamily="2" charset="-122"/>
              </a:defRPr>
            </a:lvl8pPr>
            <a:lvl9pPr marL="3886200" indent="-228600" eaLnBrk="0" fontAlgn="base" hangingPunct="0">
              <a:spcBef>
                <a:spcPct val="0"/>
              </a:spcBef>
              <a:spcAft>
                <a:spcPct val="0"/>
              </a:spcAft>
              <a:defRPr sz="3000">
                <a:solidFill>
                  <a:schemeClr val="tx1"/>
                </a:solidFill>
                <a:latin typeface="Arial"/>
                <a:ea typeface="宋体" pitchFamily="2" charset="-122"/>
              </a:defRPr>
            </a:lvl9pPr>
          </a:lstStyle>
          <a:p>
            <a:pPr algn="just" eaLnBrk="1" hangingPunct="1"/>
            <a:r>
              <a:rPr lang="zh-CN" altLang="en-US" sz="2400">
                <a:solidFill>
                  <a:schemeClr val="bg1"/>
                </a:solidFill>
                <a:latin typeface="方正粗雅宋_GBK" pitchFamily="2" charset="-122"/>
                <a:ea typeface="方正粗雅宋_GBK" pitchFamily="2" charset="-122"/>
              </a:rPr>
              <a:t>    军机处成立后，议政王大臣会议于乾隆时废止，内阁只是办理例行事务，军机处总揽军、政大权，成为执政的最高国家机关。但军机处完全置于皇帝的直接掌握之下，等于皇帝的私人秘书处，在形式上始终处于临时机构的地位</a:t>
            </a:r>
            <a:r>
              <a:rPr lang="zh-CN" altLang="en-US" sz="2400" smtClean="0">
                <a:solidFill>
                  <a:schemeClr val="bg1"/>
                </a:solidFill>
                <a:latin typeface="方正粗雅宋_GBK" pitchFamily="2" charset="-122"/>
                <a:ea typeface="方正粗雅宋_GBK" pitchFamily="2" charset="-122"/>
              </a:rPr>
              <a:t>。军机</a:t>
            </a:r>
            <a:r>
              <a:rPr lang="zh-CN" altLang="en-US" sz="2400">
                <a:solidFill>
                  <a:schemeClr val="bg1"/>
                </a:solidFill>
                <a:latin typeface="方正粗雅宋_GBK" pitchFamily="2" charset="-122"/>
                <a:ea typeface="方正粗雅宋_GBK" pitchFamily="2" charset="-122"/>
              </a:rPr>
              <a:t>大臣之任命，无制度可循，完全出于皇帝的意志。军机大臣的职务也没有制度上的规定，一切都是皇帝临时交办的，所以军机大臣只是承旨办事而已。</a:t>
            </a:r>
          </a:p>
        </p:txBody>
      </p:sp>
    </p:spTree>
    <p:extLst>
      <p:ext uri="{BB962C8B-B14F-4D97-AF65-F5344CB8AC3E}">
        <p14:creationId xmlns:p14="http://schemas.microsoft.com/office/powerpoint/2010/main" val="1651132129"/>
      </p:ext>
    </p:extLst>
  </p:cSld>
  <p:clrMapOvr>
    <a:masterClrMapping/>
  </p:clrMapOvr>
  <p:transition/>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Picture 2" descr="C:\Users\lixf\Desktop\图片视频\印篆\新建文件夹\元明清朝.png">
            <a:hlinkClick r:id="rId3" action="ppaction://hlinksldjump"/>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388424" y="4227934"/>
            <a:ext cx="509042" cy="481554"/>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p:cNvSpPr/>
          <p:nvPr/>
        </p:nvSpPr>
        <p:spPr>
          <a:xfrm>
            <a:off x="611560" y="1059582"/>
            <a:ext cx="7488832" cy="3046988"/>
          </a:xfrm>
          <a:prstGeom prst="rect">
            <a:avLst/>
          </a:prstGeom>
        </p:spPr>
        <p:txBody>
          <a:bodyPr wrap="square">
            <a:spAutoFit/>
          </a:bodyPr>
          <a:lstStyle/>
          <a:p>
            <a:r>
              <a:rPr lang="en-US" altLang="zh-CN" smtClean="0"/>
              <a:t>           </a:t>
            </a:r>
            <a:r>
              <a:rPr lang="zh-CN" altLang="zh-CN" sz="2400" smtClean="0">
                <a:solidFill>
                  <a:schemeClr val="bg1"/>
                </a:solidFill>
                <a:latin typeface="方正粗雅宋_GBK" pitchFamily="2" charset="-122"/>
                <a:ea typeface="方正粗雅宋_GBK" pitchFamily="2" charset="-122"/>
              </a:rPr>
              <a:t>秦代</a:t>
            </a:r>
            <a:r>
              <a:rPr lang="zh-CN" altLang="zh-CN" sz="2400">
                <a:solidFill>
                  <a:schemeClr val="bg1"/>
                </a:solidFill>
                <a:latin typeface="方正粗雅宋_GBK" pitchFamily="2" charset="-122"/>
                <a:ea typeface="方正粗雅宋_GBK" pitchFamily="2" charset="-122"/>
              </a:rPr>
              <a:t>以降，皇权专制越来越走向强化，从汉到宋是皇权逐渐压倒相权的时代。北宋时候，皇权已经高度专制，时人形容当时的专制情况说：“百年之忧，一朝之患，皆上所独当，而群臣不与也。”明代以后则皇帝自兼丞相，合国家元首与政府首脑为一，于是皇权专制达到了登峰造极的地步</a:t>
            </a:r>
            <a:r>
              <a:rPr lang="zh-CN" altLang="zh-CN" sz="2400" smtClean="0">
                <a:solidFill>
                  <a:schemeClr val="bg1"/>
                </a:solidFill>
                <a:latin typeface="方正粗雅宋_GBK" pitchFamily="2" charset="-122"/>
                <a:ea typeface="方正粗雅宋_GBK" pitchFamily="2" charset="-122"/>
              </a:rPr>
              <a:t>。</a:t>
            </a:r>
            <a:endParaRPr lang="en-US" altLang="zh-CN" sz="2400" smtClean="0">
              <a:solidFill>
                <a:schemeClr val="bg1"/>
              </a:solidFill>
              <a:latin typeface="方正粗雅宋_GBK" pitchFamily="2" charset="-122"/>
              <a:ea typeface="方正粗雅宋_GBK" pitchFamily="2" charset="-122"/>
            </a:endParaRPr>
          </a:p>
          <a:p>
            <a:r>
              <a:rPr lang="en-US" altLang="zh-CN" sz="2400">
                <a:solidFill>
                  <a:schemeClr val="bg1"/>
                </a:solidFill>
                <a:latin typeface="方正粗雅宋_GBK" pitchFamily="2" charset="-122"/>
                <a:ea typeface="方正粗雅宋_GBK" pitchFamily="2" charset="-122"/>
              </a:rPr>
              <a:t> </a:t>
            </a:r>
            <a:r>
              <a:rPr lang="en-US" altLang="zh-CN" sz="2400" smtClean="0">
                <a:solidFill>
                  <a:schemeClr val="bg1"/>
                </a:solidFill>
                <a:latin typeface="方正粗雅宋_GBK" pitchFamily="2" charset="-122"/>
                <a:ea typeface="方正粗雅宋_GBK" pitchFamily="2" charset="-122"/>
              </a:rPr>
              <a:t>                ——</a:t>
            </a:r>
            <a:r>
              <a:rPr lang="zh-CN" altLang="en-US" sz="2400">
                <a:solidFill>
                  <a:schemeClr val="bg1"/>
                </a:solidFill>
                <a:latin typeface="方正粗雅宋_GBK" pitchFamily="2" charset="-122"/>
                <a:ea typeface="方正粗雅宋_GBK" pitchFamily="2" charset="-122"/>
              </a:rPr>
              <a:t>周振鹤</a:t>
            </a:r>
            <a:r>
              <a:rPr lang="en-US" altLang="zh-CN" sz="2400">
                <a:solidFill>
                  <a:schemeClr val="bg1"/>
                </a:solidFill>
                <a:latin typeface="方正粗雅宋_GBK" pitchFamily="2" charset="-122"/>
                <a:ea typeface="方正粗雅宋_GBK" pitchFamily="2" charset="-122"/>
              </a:rPr>
              <a:t>《</a:t>
            </a:r>
            <a:r>
              <a:rPr lang="zh-CN" altLang="en-US" sz="2400">
                <a:solidFill>
                  <a:schemeClr val="bg1"/>
                </a:solidFill>
                <a:latin typeface="方正粗雅宋_GBK" pitchFamily="2" charset="-122"/>
                <a:ea typeface="方正粗雅宋_GBK" pitchFamily="2" charset="-122"/>
              </a:rPr>
              <a:t>中国地方行政制度史</a:t>
            </a:r>
            <a:r>
              <a:rPr lang="en-US" altLang="zh-CN" sz="2400">
                <a:solidFill>
                  <a:schemeClr val="bg1"/>
                </a:solidFill>
                <a:latin typeface="方正粗雅宋_GBK" pitchFamily="2" charset="-122"/>
                <a:ea typeface="方正粗雅宋_GBK" pitchFamily="2" charset="-122"/>
              </a:rPr>
              <a:t>》</a:t>
            </a:r>
            <a:endParaRPr lang="zh-CN" altLang="zh-CN" sz="2400">
              <a:solidFill>
                <a:schemeClr val="bg1"/>
              </a:solidFill>
              <a:latin typeface="方正粗雅宋_GBK" pitchFamily="2" charset="-122"/>
              <a:ea typeface="方正粗雅宋_GBK" pitchFamily="2" charset="-122"/>
            </a:endParaRPr>
          </a:p>
          <a:p>
            <a:endParaRPr lang="zh-CN" altLang="en-US" sz="2400">
              <a:solidFill>
                <a:schemeClr val="bg1"/>
              </a:solidFill>
              <a:latin typeface="方正粗雅宋_GBK" pitchFamily="2" charset="-122"/>
              <a:ea typeface="方正粗雅宋_GBK" pitchFamily="2" charset="-122"/>
            </a:endParaRPr>
          </a:p>
        </p:txBody>
      </p:sp>
    </p:spTree>
    <p:extLst>
      <p:ext uri="{BB962C8B-B14F-4D97-AF65-F5344CB8AC3E}">
        <p14:creationId xmlns:p14="http://schemas.microsoft.com/office/powerpoint/2010/main" val="810822670"/>
      </p:ext>
    </p:extLst>
  </p:cSld>
  <p:clrMapOvr>
    <a:masterClrMapping/>
  </p:clrMapOvr>
  <p:transition/>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7" name="Group 88"/>
          <p:cNvGraphicFramePr>
            <a:graphicFrameLocks noGrp="1"/>
          </p:cNvGraphicFramePr>
          <p:nvPr>
            <p:extLst>
              <p:ext uri="{D42A27DB-BD31-4B8C-83A1-F6EECF244321}">
                <p14:modId xmlns:p14="http://schemas.microsoft.com/office/powerpoint/2010/main" val="1218187791"/>
              </p:ext>
            </p:extLst>
          </p:nvPr>
        </p:nvGraphicFramePr>
        <p:xfrm>
          <a:off x="683568" y="411510"/>
          <a:ext cx="7632848" cy="4464497"/>
        </p:xfrm>
        <a:graphic>
          <a:graphicData uri="http://schemas.openxmlformats.org/drawingml/2006/table">
            <a:tbl>
              <a:tblPr>
                <a:tableStyleId>{D7AC3CCA-C797-4891-BE02-D94E43425B78}</a:tableStyleId>
              </a:tblPr>
              <a:tblGrid>
                <a:gridCol w="2016224"/>
                <a:gridCol w="1152128"/>
                <a:gridCol w="1800200"/>
                <a:gridCol w="1224136"/>
                <a:gridCol w="1440160"/>
              </a:tblGrid>
              <a:tr h="491562">
                <a:tc rowSpan="2">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r>
                        <a:rPr kumimoji="0" lang="zh-CN" altLang="en-US" sz="2600" b="0" u="none" strike="noStrike" cap="none" normalizeH="0" baseline="0" smtClean="0">
                          <a:ln>
                            <a:noFill/>
                          </a:ln>
                          <a:effectLst/>
                          <a:latin typeface="华康黑体W9(P)" panose="020b0900000000000000" pitchFamily="34" charset="-122"/>
                          <a:ea typeface="华康黑体W9(P)" panose="020b0900000000000000" pitchFamily="34" charset="-122"/>
                        </a:rPr>
                        <a:t>时代</a:t>
                      </a:r>
                      <a:endParaRPr kumimoji="0" lang="zh-CN" altLang="en-US" sz="2600" b="0" i="0" u="none" strike="noStrike" cap="none" normalizeH="0" baseline="0" smtClean="0">
                        <a:ln>
                          <a:noFill/>
                        </a:ln>
                        <a:solidFill>
                          <a:srgbClr val="000066"/>
                        </a:solidFill>
                        <a:effectLst/>
                        <a:latin typeface="华康黑体W9(P)" panose="020b0900000000000000" pitchFamily="34" charset="-122"/>
                        <a:ea typeface="华康黑体W9(P)" panose="020b0900000000000000" pitchFamily="34" charset="-122"/>
                      </a:endParaRPr>
                    </a:p>
                  </a:txBody>
                  <a:tcPr marL="90000" marR="90000" marT="35100" marB="35100" anchor="ctr" anchorCtr="1" horzOverflow="overflow">
                    <a:cell3D prstMaterial="dkEdge">
                      <a:bevel/>
                      <a:lightRig rig="flood" dir="t"/>
                    </a:cell3D>
                  </a:tcPr>
                </a:tc>
                <a:tc gridSpan="3">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r>
                        <a:rPr kumimoji="0" lang="zh-CN" altLang="en-US" sz="2600" b="0" i="0" u="none" strike="noStrike" cap="none" normalizeH="0" baseline="0" smtClean="0">
                          <a:ln>
                            <a:noFill/>
                          </a:ln>
                          <a:solidFill>
                            <a:srgbClr val="000066"/>
                          </a:solidFill>
                          <a:effectLst>
                            <a:outerShdw blurRad="38100" dist="38100" dir="2700000" algn="tl">
                              <a:srgbClr val="C0C0C0"/>
                            </a:outerShdw>
                          </a:effectLst>
                          <a:latin typeface="华康黑体W9(P)" panose="020b0900000000000000" pitchFamily="34" charset="-122"/>
                          <a:ea typeface="华康黑体W9(P)" panose="020b0900000000000000" pitchFamily="34" charset="-122"/>
                        </a:rPr>
                        <a:t>行政区层级</a:t>
                      </a:r>
                    </a:p>
                  </a:txBody>
                  <a:tcPr marL="90000" marR="90000" marT="35100" marB="35100" anchor="ctr" anchorCtr="1" horzOverflow="overflow">
                    <a:cell3D prstMaterial="dkEdge">
                      <a:bevel/>
                      <a:lightRig rig="flood" dir="t"/>
                    </a:cell3D>
                  </a:tcPr>
                </a:tc>
                <a:tc hMerge="1">
                  <a:txBody>
                    <a:bodyPr vert="horz" wrap="square"/>
                    <a:lstStyle/>
                    <a:p>
                      <a:pPr marL="0" marR="0" lvl="0" indent="0" algn="ctr" defTabSz="914400" rtl="0" eaLnBrk="1" fontAlgn="base" latinLnBrk="0" hangingPunct="1">
                        <a:lnSpc>
                          <a:spcPct val="80000"/>
                        </a:lnSpc>
                        <a:spcBef>
                          <a:spcPct val="20000"/>
                        </a:spcBef>
                        <a:spcAft>
                          <a:spcPct val="0"/>
                        </a:spcAft>
                        <a:buClrTx/>
                        <a:buSzTx/>
                        <a:buFontTx/>
                        <a:buNone/>
                      </a:pPr>
                      <a:endParaRPr kumimoji="0" lang="zh-CN" altLang="en-US" sz="2500" b="1" i="0" u="none" strike="noStrike" cap="none" normalizeH="0" baseline="0" smtClean="0">
                        <a:ln>
                          <a:noFill/>
                        </a:ln>
                        <a:solidFill>
                          <a:srgbClr val="000066"/>
                        </a:solidFill>
                        <a:effectLst>
                          <a:outerShdw blurRad="38100" dist="38100" dir="2700000" algn="tl">
                            <a:srgbClr val="C0C0C0"/>
                          </a:outerShdw>
                        </a:effectLst>
                        <a:latin typeface="方正大黑简体" pitchFamily="2" charset="-122"/>
                        <a:ea typeface="方正大黑简体" pitchFamily="2" charset="-122"/>
                      </a:endParaRPr>
                    </a:p>
                  </a:txBody>
                  <a:tcPr marL="90000" marR="90000" marT="46800" marB="46800" anchor="ctr" anchorCtr="1" horzOverflow="overflow">
                    <a:cell3D prstMaterial="dkEdge">
                      <a:bevel/>
                      <a:lightRig rig="flood" dir="t"/>
                    </a:cell3D>
                  </a:tcPr>
                </a:tc>
                <a:tc hMerge="1">
                  <a:txBody>
                    <a:bodyPr vert="horz" wrap="square"/>
                    <a:lstStyle/>
                    <a:p>
                      <a:pPr marL="0" marR="0" lvl="0" indent="0" algn="ctr" defTabSz="914400" rtl="0" eaLnBrk="1" fontAlgn="base" latinLnBrk="0" hangingPunct="1">
                        <a:lnSpc>
                          <a:spcPct val="80000"/>
                        </a:lnSpc>
                        <a:spcBef>
                          <a:spcPct val="20000"/>
                        </a:spcBef>
                        <a:spcAft>
                          <a:spcPct val="0"/>
                        </a:spcAft>
                        <a:buClrTx/>
                        <a:buSzTx/>
                        <a:buFontTx/>
                        <a:buNone/>
                      </a:pPr>
                      <a:endParaRPr kumimoji="0" lang="zh-CN" altLang="en-US" sz="2500" b="1" i="0" u="none" strike="noStrike" kern="1200" cap="none" normalizeH="0" baseline="0" smtClean="0">
                        <a:ln>
                          <a:noFill/>
                        </a:ln>
                        <a:solidFill>
                          <a:srgbClr val="000066"/>
                        </a:solidFill>
                        <a:effectLst>
                          <a:outerShdw blurRad="38100" dist="38100" dir="2700000" algn="tl">
                            <a:srgbClr val="C0C0C0"/>
                          </a:outerShdw>
                        </a:effectLst>
                        <a:latin typeface="方正大黑简体" pitchFamily="2" charset="-122"/>
                        <a:ea typeface="方正大黑简体" pitchFamily="2" charset="-122"/>
                        <a:cs typeface="+mn-cs"/>
                      </a:endParaRPr>
                    </a:p>
                  </a:txBody>
                  <a:tcPr marL="90000" marR="90000" marT="46800" marB="46800" anchor="ctr" anchorCtr="1" horzOverflow="overflow">
                    <a:cell3D prstMaterial="dkEdge">
                      <a:bevel/>
                      <a:lightRig rig="flood" dir="t"/>
                    </a:cell3D>
                  </a:tcPr>
                </a:tc>
                <a:tc rowSpan="2">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r>
                        <a:rPr kumimoji="0" lang="zh-CN" altLang="en-US" sz="2600" b="0" i="0" u="none" strike="noStrike" cap="none" normalizeH="0" baseline="0" smtClean="0">
                          <a:ln>
                            <a:noFill/>
                          </a:ln>
                          <a:solidFill>
                            <a:schemeClr val="tx1"/>
                          </a:solidFill>
                          <a:effectLst>
                            <a:outerShdw blurRad="38100" dist="38100" dir="2700000" algn="tl">
                              <a:srgbClr val="C0C0C0"/>
                            </a:outerShdw>
                          </a:effectLst>
                          <a:latin typeface="华康黑体W9(P)" panose="020b0900000000000000" pitchFamily="34" charset="-122"/>
                          <a:ea typeface="华康黑体W9(P)" panose="020b0900000000000000" pitchFamily="34" charset="-122"/>
                        </a:rPr>
                        <a:t>建制格局</a:t>
                      </a:r>
                    </a:p>
                  </a:txBody>
                  <a:tcPr marL="90000" marR="90000" marT="35100" marB="35100" anchor="ctr" anchorCtr="1" horzOverflow="overflow">
                    <a:cell3D prstMaterial="dkEdge">
                      <a:bevel/>
                      <a:lightRig rig="flood" dir="t"/>
                    </a:cell3D>
                  </a:tcPr>
                </a:tc>
              </a:tr>
              <a:tr h="330423">
                <a:tc vMerge="1">
                  <a:txBody>
                    <a:bodyPr vert="horz" wrap="square"/>
                    <a:lstStyle/>
                    <a:p>
                      <a:endParaRPr lang="zh-CN" altLang="en-US"/>
                    </a:p>
                  </a:txBody>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r>
                        <a:rPr kumimoji="0" lang="zh-CN" altLang="en-US" sz="2600" b="0" i="0" u="none" strike="noStrike" cap="none" normalizeH="0" baseline="0" smtClean="0">
                          <a:ln>
                            <a:noFill/>
                          </a:ln>
                          <a:solidFill>
                            <a:srgbClr val="000066"/>
                          </a:solidFill>
                          <a:effectLst>
                            <a:outerShdw blurRad="38100" dist="38100" dir="2700000" algn="tl">
                              <a:srgbClr val="C0C0C0"/>
                            </a:outerShdw>
                          </a:effectLst>
                          <a:latin typeface="华康黑体W9(P)" panose="020b0900000000000000" pitchFamily="34" charset="-122"/>
                          <a:ea typeface="华康黑体W9(P)" panose="020b0900000000000000" pitchFamily="34" charset="-122"/>
                        </a:rPr>
                        <a:t>一级</a:t>
                      </a: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r>
                        <a:rPr kumimoji="0" lang="zh-CN" altLang="en-US" sz="2600" b="0" i="0" u="none" strike="noStrike" cap="none" normalizeH="0" baseline="0" smtClean="0">
                          <a:ln>
                            <a:noFill/>
                          </a:ln>
                          <a:solidFill>
                            <a:srgbClr val="000066"/>
                          </a:solidFill>
                          <a:effectLst>
                            <a:outerShdw blurRad="38100" dist="38100" dir="2700000" algn="tl">
                              <a:srgbClr val="C0C0C0"/>
                            </a:outerShdw>
                          </a:effectLst>
                          <a:latin typeface="华康黑体W9(P)" panose="020b0900000000000000" pitchFamily="34" charset="-122"/>
                          <a:ea typeface="华康黑体W9(P)" panose="020b0900000000000000" pitchFamily="34" charset="-122"/>
                        </a:rPr>
                        <a:t>二级</a:t>
                      </a: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r>
                        <a:rPr kumimoji="0" lang="zh-CN" altLang="en-US" sz="2600" b="0" i="0" u="none" strike="noStrike" kern="1200" cap="none" normalizeH="0" baseline="0" smtClean="0">
                          <a:ln>
                            <a:noFill/>
                          </a:ln>
                          <a:solidFill>
                            <a:srgbClr val="000066"/>
                          </a:solidFill>
                          <a:effectLst>
                            <a:outerShdw blurRad="38100" dist="38100" dir="2700000" algn="tl">
                              <a:srgbClr val="C0C0C0"/>
                            </a:outerShdw>
                          </a:effectLst>
                          <a:latin typeface="华康黑体W9(P)" panose="020b0900000000000000" pitchFamily="34" charset="-122"/>
                          <a:ea typeface="华康黑体W9(P)" panose="020b0900000000000000" pitchFamily="34" charset="-122"/>
                          <a:cs typeface="+mn-cs"/>
                        </a:rPr>
                        <a:t>三级</a:t>
                      </a:r>
                    </a:p>
                  </a:txBody>
                  <a:tcPr marL="90000" marR="90000" marT="35100" marB="35100" anchor="ctr" anchorCtr="1" horzOverflow="overflow">
                    <a:cell3D prstMaterial="dkEdge">
                      <a:bevel/>
                      <a:lightRig rig="flood" dir="t"/>
                    </a:cell3D>
                  </a:tcPr>
                </a:tc>
                <a:tc vMerge="1">
                  <a:txBody>
                    <a:bodyPr vert="horz" wrap="square"/>
                    <a:lstStyle/>
                    <a:p>
                      <a:endParaRPr lang="zh-CN" altLang="en-US"/>
                    </a:p>
                  </a:txBody>
                  <a:tcPr/>
                </a:tc>
              </a:tr>
              <a:tr h="455665">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r>
                        <a:rPr kumimoji="0" lang="zh-CN" altLang="en-US" sz="2600" b="0" u="none" strike="noStrike" cap="none" normalizeH="0" baseline="0" smtClean="0">
                          <a:ln>
                            <a:noFill/>
                          </a:ln>
                          <a:effectLst/>
                          <a:latin typeface="华康黑体W9(P)" panose="020b0900000000000000" pitchFamily="34" charset="-122"/>
                          <a:ea typeface="华康黑体W9(P)" panose="020b0900000000000000" pitchFamily="34" charset="-122"/>
                        </a:rPr>
                        <a:t>秦汉</a:t>
                      </a:r>
                      <a:endParaRPr kumimoji="0" lang="zh-CN" altLang="en-US" sz="2600" b="0" i="0" u="none" strike="noStrike" cap="none" normalizeH="0" baseline="0" smtClean="0">
                        <a:ln>
                          <a:noFill/>
                        </a:ln>
                        <a:solidFill>
                          <a:schemeClr val="tx1"/>
                        </a:solidFill>
                        <a:effectLst/>
                        <a:latin typeface="华康黑体W9(P)" panose="020b0900000000000000" pitchFamily="34" charset="-122"/>
                        <a:ea typeface="华康黑体W9(P)" panose="020b0900000000000000" pitchFamily="34" charset="-122"/>
                      </a:endParaRPr>
                    </a:p>
                  </a:txBody>
                  <a:tcPr marL="90000" marR="90000" marT="35100" marB="35100" anchor="ctr" anchorCtr="1" horzOverflow="overflow">
                    <a:cell3D prstMaterial="dkEdge">
                      <a:bevel/>
                      <a:lightRig rig="flood" dir="t"/>
                    </a:cell3D>
                  </a:tcPr>
                </a:tc>
                <a:tc>
                  <a:txBody>
                    <a:bodyPr vert="horz" wrap="square"/>
                    <a:lstStyle/>
                    <a:p>
                      <a:pPr marL="0" marR="0" lvl="0" indent="0" algn="l" defTabSz="914400" rtl="0" eaLnBrk="1" fontAlgn="base" latinLnBrk="0" hangingPunct="1">
                        <a:lnSpc>
                          <a:spcPct val="90000"/>
                        </a:lnSpc>
                        <a:spcBef>
                          <a:spcPct val="20000"/>
                        </a:spcBef>
                        <a:spcAft>
                          <a:spcPct val="0"/>
                        </a:spcAft>
                        <a:buClrTx/>
                        <a:buSzTx/>
                        <a:buFontTx/>
                        <a:buNone/>
                      </a:pPr>
                      <a:r>
                        <a:rPr kumimoji="0" lang="zh-CN" altLang="en-US" sz="2600" b="0" i="0" u="none" strike="noStrike" kern="1200" cap="none" normalizeH="0" baseline="0" smtClean="0">
                          <a:ln>
                            <a:noFill/>
                          </a:ln>
                          <a:solidFill>
                            <a:schemeClr val="tx1"/>
                          </a:solidFill>
                          <a:effectLst/>
                          <a:latin typeface="方正粗雅宋_GBK" pitchFamily="2" charset="-122"/>
                          <a:ea typeface="方正粗雅宋_GBK" pitchFamily="2" charset="-122"/>
                          <a:cs typeface="+mn-cs"/>
                        </a:rPr>
                        <a:t>郡</a:t>
                      </a:r>
                      <a:endParaRPr kumimoji="0" lang="en-US" altLang="zh-CN" sz="2600" b="0" i="0" u="none" strike="noStrike" kern="1200" cap="none" normalizeH="0" baseline="0" smtClean="0">
                        <a:ln>
                          <a:noFill/>
                        </a:ln>
                        <a:solidFill>
                          <a:schemeClr val="tx1"/>
                        </a:solidFill>
                        <a:effectLst/>
                        <a:latin typeface="方正粗雅宋_GBK" pitchFamily="2" charset="-122"/>
                        <a:ea typeface="方正粗雅宋_GBK" pitchFamily="2" charset="-122"/>
                        <a:cs typeface="+mn-cs"/>
                      </a:endParaRPr>
                    </a:p>
                  </a:txBody>
                  <a:tcPr marL="90000" marR="90000" marT="35100" marB="35100" anchor="ctr" anchorCtr="1" horzOverflow="overflow">
                    <a:cell3D prstMaterial="dkEdge">
                      <a:bevel/>
                      <a:lightRig rig="flood" dir="t"/>
                    </a:cell3D>
                  </a:tcPr>
                </a:tc>
                <a:tc>
                  <a:txBody>
                    <a:bodyPr vert="horz" wrap="square"/>
                    <a:lstStyle/>
                    <a:p>
                      <a:pPr>
                        <a:lnSpc>
                          <a:spcPct val="90000"/>
                        </a:lnSpc>
                      </a:pPr>
                      <a:r>
                        <a:rPr kumimoji="0" lang="zh-CN" altLang="en-US" sz="2600" b="0" i="0" u="none" strike="noStrike" kern="1200" cap="none" normalizeH="0" baseline="0" smtClean="0">
                          <a:ln>
                            <a:noFill/>
                          </a:ln>
                          <a:solidFill>
                            <a:schemeClr val="tx1"/>
                          </a:solidFill>
                          <a:effectLst/>
                          <a:latin typeface="方正粗雅宋_GBK" pitchFamily="2" charset="-122"/>
                          <a:ea typeface="方正粗雅宋_GBK" pitchFamily="2" charset="-122"/>
                          <a:cs typeface="+mn-cs"/>
                        </a:rPr>
                        <a:t>县</a:t>
                      </a:r>
                      <a:endParaRPr kumimoji="0" lang="zh-CN" altLang="en-US" sz="2600" b="0" i="0" u="none" strike="noStrike" kern="1200" cap="none" normalizeH="0" baseline="0">
                        <a:ln>
                          <a:noFill/>
                        </a:ln>
                        <a:solidFill>
                          <a:schemeClr val="tx1"/>
                        </a:solidFill>
                        <a:effectLst/>
                        <a:latin typeface="方正粗雅宋_GBK" pitchFamily="2" charset="-122"/>
                        <a:ea typeface="方正粗雅宋_GBK" pitchFamily="2" charset="-122"/>
                        <a:cs typeface="+mn-cs"/>
                      </a:endParaRPr>
                    </a:p>
                  </a:txBody>
                  <a:tcPr marL="90000" marR="90000" marT="35100" marB="35100" anchor="ctr" anchorCtr="1" horzOverflow="overflow">
                    <a:cell3D prstMaterial="dkEdge">
                      <a:bevel/>
                      <a:lightRig rig="flood" dir="t"/>
                    </a:cell3D>
                  </a:tcPr>
                </a:tc>
                <a:tc>
                  <a:txBody>
                    <a:bodyPr vert="horz" wrap="square"/>
                    <a:lstStyle/>
                    <a:p>
                      <a:pPr>
                        <a:lnSpc>
                          <a:spcPct val="90000"/>
                        </a:lnSpc>
                      </a:pPr>
                      <a:r>
                        <a:rPr lang="en-US" altLang="zh-CN" sz="2600" b="0" smtClean="0">
                          <a:latin typeface="方正粗雅宋_GBK" pitchFamily="2" charset="-122"/>
                          <a:ea typeface="方正粗雅宋_GBK" pitchFamily="2" charset="-122"/>
                        </a:rPr>
                        <a:t>——</a:t>
                      </a:r>
                      <a:endParaRPr lang="zh-CN" altLang="en-US" sz="2600" b="0">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r>
                        <a:rPr kumimoji="0" lang="zh-CN" altLang="en-US" sz="2600" b="0" i="0" u="none" strike="noStrike" cap="none" normalizeH="0" baseline="0" smtClean="0">
                          <a:ln>
                            <a:noFill/>
                          </a:ln>
                          <a:solidFill>
                            <a:schemeClr val="tx1"/>
                          </a:solidFill>
                          <a:effectLst/>
                          <a:latin typeface="方正粗雅宋_GBK" pitchFamily="2" charset="-122"/>
                          <a:ea typeface="方正粗雅宋_GBK" pitchFamily="2" charset="-122"/>
                        </a:rPr>
                        <a:t>二级制</a:t>
                      </a:r>
                    </a:p>
                  </a:txBody>
                  <a:tcPr marL="90000" marR="90000" marT="35100" marB="35100" anchor="ctr" anchorCtr="1" horzOverflow="overflow">
                    <a:cell3D prstMaterial="dkEdge">
                      <a:bevel/>
                      <a:lightRig rig="flood" dir="t"/>
                    </a:cell3D>
                  </a:tcPr>
                </a:tc>
              </a:tr>
              <a:tr h="412337">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r>
                        <a:rPr kumimoji="0" lang="zh-CN" altLang="en-US" sz="2600" b="0" u="none" strike="noStrike" cap="none" normalizeH="0" baseline="0" smtClean="0">
                          <a:ln>
                            <a:noFill/>
                          </a:ln>
                          <a:solidFill>
                            <a:schemeClr val="tx1"/>
                          </a:solidFill>
                          <a:effectLst/>
                          <a:latin typeface="华康黑体W9(P)" panose="020b0900000000000000" pitchFamily="34" charset="-122"/>
                          <a:ea typeface="华康黑体W9(P)" panose="020b0900000000000000" pitchFamily="34" charset="-122"/>
                        </a:rPr>
                        <a:t>东汉后期</a:t>
                      </a:r>
                      <a:endParaRPr kumimoji="0" lang="zh-CN" altLang="en-US" sz="2600" b="0" i="0" u="none" strike="noStrike" cap="none" normalizeH="0" baseline="0" smtClean="0">
                        <a:ln>
                          <a:noFill/>
                        </a:ln>
                        <a:solidFill>
                          <a:schemeClr val="tx1"/>
                        </a:solidFill>
                        <a:effectLst/>
                        <a:latin typeface="华康黑体W9(P)" panose="020b0900000000000000" pitchFamily="34" charset="-122"/>
                        <a:ea typeface="华康黑体W9(P)" panose="020b0900000000000000" pitchFamily="34" charset="-122"/>
                      </a:endParaRP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defRPr/>
                      </a:pPr>
                      <a:endParaRPr kumimoji="0" lang="en-US" altLang="zh-CN" sz="2600" b="0" i="0" u="none" strike="noStrike" cap="none" normalizeH="0" baseline="0" smtClean="0">
                        <a:ln>
                          <a:noFill/>
                        </a:ln>
                        <a:solidFill>
                          <a:srgbClr val="FF0000"/>
                        </a:solidFill>
                        <a:effectLst/>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defRPr/>
                      </a:pPr>
                      <a:endParaRPr kumimoji="0" lang="en-US" altLang="zh-CN" sz="2600" b="0" i="0" u="none" strike="noStrike" cap="none" normalizeH="0" baseline="0" smtClean="0">
                        <a:ln>
                          <a:noFill/>
                        </a:ln>
                        <a:solidFill>
                          <a:srgbClr val="FF0000"/>
                        </a:solidFill>
                        <a:effectLst/>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defRPr/>
                      </a:pPr>
                      <a:endParaRPr kumimoji="0" lang="zh-CN" altLang="en-US" sz="2600" b="0" i="0" u="none" strike="noStrike" cap="none" normalizeH="0" baseline="0" smtClean="0">
                        <a:ln>
                          <a:noFill/>
                        </a:ln>
                        <a:solidFill>
                          <a:srgbClr val="FF0000"/>
                        </a:solidFill>
                        <a:effectLst/>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endParaRPr kumimoji="0" lang="zh-CN" altLang="en-US" sz="2600" b="0" i="0" u="none" strike="noStrike" cap="none" normalizeH="0" baseline="0" smtClean="0">
                        <a:ln>
                          <a:noFill/>
                        </a:ln>
                        <a:solidFill>
                          <a:srgbClr val="FF0000"/>
                        </a:solidFill>
                        <a:effectLst/>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r>
              <a:tr h="491567">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r>
                        <a:rPr kumimoji="0" lang="zh-CN" altLang="en-US" sz="2600" b="0" i="0" u="none" strike="noStrike" cap="none" normalizeH="0" baseline="0" smtClean="0">
                          <a:ln>
                            <a:noFill/>
                          </a:ln>
                          <a:solidFill>
                            <a:schemeClr val="tx1"/>
                          </a:solidFill>
                          <a:effectLst/>
                          <a:latin typeface="华康黑体W9(P)" panose="020b0900000000000000" pitchFamily="34" charset="-122"/>
                          <a:ea typeface="华康黑体W9(P)" panose="020b0900000000000000" pitchFamily="34" charset="-122"/>
                        </a:rPr>
                        <a:t>魏晋南北朝</a:t>
                      </a:r>
                    </a:p>
                  </a:txBody>
                  <a:tcPr marL="90000" marR="90000" marT="360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defRPr/>
                      </a:pPr>
                      <a:endParaRPr kumimoji="0" lang="en-US" altLang="zh-CN" sz="2600" b="0" i="0" u="none" strike="noStrike" cap="none" normalizeH="0" baseline="0" smtClean="0">
                        <a:ln>
                          <a:noFill/>
                        </a:ln>
                        <a:solidFill>
                          <a:schemeClr val="tx1"/>
                        </a:solidFill>
                        <a:effectLst/>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defRPr/>
                      </a:pPr>
                      <a:endParaRPr kumimoji="0" lang="en-US" altLang="zh-CN" sz="2600" b="0" i="0" u="none" strike="noStrike" cap="none" normalizeH="0" baseline="0" smtClean="0">
                        <a:ln>
                          <a:noFill/>
                        </a:ln>
                        <a:solidFill>
                          <a:schemeClr val="tx1"/>
                        </a:solidFill>
                        <a:effectLst/>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defRPr/>
                      </a:pPr>
                      <a:endParaRPr kumimoji="0" lang="zh-CN" altLang="en-US" sz="2600" b="0" i="0" u="none" strike="noStrike" cap="none" normalizeH="0" baseline="0" smtClean="0">
                        <a:ln>
                          <a:noFill/>
                        </a:ln>
                        <a:solidFill>
                          <a:schemeClr val="tx1"/>
                        </a:solidFill>
                        <a:effectLst/>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defRPr/>
                      </a:pPr>
                      <a:endParaRPr kumimoji="0" lang="zh-CN" altLang="en-US" sz="2600" b="0" i="0" u="none" strike="noStrike" cap="none" normalizeH="0" baseline="0" smtClean="0">
                        <a:ln>
                          <a:noFill/>
                        </a:ln>
                        <a:solidFill>
                          <a:schemeClr val="tx1"/>
                        </a:solidFill>
                        <a:effectLst/>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r>
              <a:tr h="464807">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r>
                        <a:rPr kumimoji="0" lang="zh-CN" altLang="en-US" sz="2600" b="0" i="0" u="none" strike="noStrike" cap="none" normalizeH="0" baseline="0" smtClean="0">
                          <a:ln>
                            <a:noFill/>
                          </a:ln>
                          <a:solidFill>
                            <a:schemeClr val="tx1"/>
                          </a:solidFill>
                          <a:effectLst/>
                          <a:latin typeface="华康黑体W9(P)" panose="020b0900000000000000" pitchFamily="34" charset="-122"/>
                          <a:ea typeface="华康黑体W9(P)" panose="020b0900000000000000" pitchFamily="34" charset="-122"/>
                        </a:rPr>
                        <a:t>唐</a:t>
                      </a: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defRPr/>
                      </a:pPr>
                      <a:endParaRPr kumimoji="0" lang="zh-CN" altLang="en-US" sz="2600" b="0" i="0" u="none" strike="noStrike" cap="none" normalizeH="0" baseline="0" smtClean="0">
                        <a:ln>
                          <a:noFill/>
                        </a:ln>
                        <a:solidFill>
                          <a:schemeClr val="tx1"/>
                        </a:solidFill>
                        <a:effectLst/>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defRPr/>
                      </a:pPr>
                      <a:endParaRPr kumimoji="0" lang="zh-CN" altLang="en-US" sz="2600" b="0" i="0" u="none" strike="noStrike" cap="none" normalizeH="0" baseline="0" smtClean="0">
                        <a:ln>
                          <a:noFill/>
                        </a:ln>
                        <a:solidFill>
                          <a:schemeClr val="tx1"/>
                        </a:solidFill>
                        <a:effectLst/>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defRPr/>
                      </a:pPr>
                      <a:endParaRPr kumimoji="0" lang="en-US" altLang="zh-CN" sz="2600" b="0" i="0" u="none" strike="noStrike" cap="none" normalizeH="0" baseline="0" smtClean="0">
                        <a:ln>
                          <a:noFill/>
                        </a:ln>
                        <a:solidFill>
                          <a:schemeClr val="tx1"/>
                        </a:solidFill>
                        <a:effectLst/>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endParaRPr kumimoji="0" lang="en-US" altLang="zh-CN" sz="2600" b="0" i="0" u="none" strike="noStrike" cap="none" normalizeH="0" baseline="0" smtClean="0">
                        <a:ln>
                          <a:noFill/>
                        </a:ln>
                        <a:solidFill>
                          <a:schemeClr val="tx1"/>
                        </a:solidFill>
                        <a:effectLst/>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r>
              <a:tr h="413548">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r>
                        <a:rPr kumimoji="0" lang="zh-CN" altLang="en-US" sz="2600" b="0" i="0" u="none" strike="noStrike" cap="none" normalizeH="0" baseline="0" smtClean="0">
                          <a:ln>
                            <a:noFill/>
                          </a:ln>
                          <a:solidFill>
                            <a:schemeClr val="tx1"/>
                          </a:solidFill>
                          <a:effectLst/>
                          <a:latin typeface="华康黑体W9(P)" panose="020b0900000000000000" pitchFamily="34" charset="-122"/>
                          <a:ea typeface="华康黑体W9(P)" panose="020b0900000000000000" pitchFamily="34" charset="-122"/>
                        </a:rPr>
                        <a:t>宋</a:t>
                      </a: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defRPr/>
                      </a:pPr>
                      <a:endParaRPr kumimoji="0" lang="zh-CN" altLang="en-US" sz="2600" b="0" i="0" u="none" strike="noStrike" cap="none" normalizeH="0" baseline="0" smtClean="0">
                        <a:ln>
                          <a:noFill/>
                        </a:ln>
                        <a:solidFill>
                          <a:srgbClr val="FF0000"/>
                        </a:solidFill>
                        <a:effectLst/>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defRPr/>
                      </a:pPr>
                      <a:endParaRPr kumimoji="0" lang="en-US" altLang="zh-CN" sz="2600" b="0" i="0" u="none" strike="noStrike" cap="none" normalizeH="0" baseline="0" smtClean="0">
                        <a:ln>
                          <a:noFill/>
                        </a:ln>
                        <a:solidFill>
                          <a:srgbClr val="FF0000"/>
                        </a:solidFill>
                        <a:effectLst/>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defRPr/>
                      </a:pPr>
                      <a:endParaRPr kumimoji="0" lang="en-US" altLang="zh-CN" sz="2600" b="0" i="0" u="none" strike="noStrike" cap="none" normalizeH="0" baseline="0" smtClean="0">
                        <a:ln>
                          <a:noFill/>
                        </a:ln>
                        <a:solidFill>
                          <a:srgbClr val="FF0000"/>
                        </a:solidFill>
                        <a:effectLst/>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endParaRPr kumimoji="0" lang="en-US" altLang="zh-CN" sz="2600" b="0" i="0" u="none" strike="noStrike" cap="none" normalizeH="0" baseline="0" smtClean="0">
                        <a:ln>
                          <a:noFill/>
                        </a:ln>
                        <a:solidFill>
                          <a:srgbClr val="FF0000"/>
                        </a:solidFill>
                        <a:effectLst/>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r>
              <a:tr h="345781">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r>
                        <a:rPr kumimoji="0" lang="zh-CN" altLang="en-US" sz="2600" b="0" i="0" u="none" strike="noStrike" cap="none" normalizeH="0" baseline="0" smtClean="0">
                          <a:ln>
                            <a:noFill/>
                          </a:ln>
                          <a:solidFill>
                            <a:schemeClr val="tx1"/>
                          </a:solidFill>
                          <a:effectLst/>
                          <a:latin typeface="华康黑体W9(P)" panose="020b0900000000000000" pitchFamily="34" charset="-122"/>
                          <a:ea typeface="华康黑体W9(P)" panose="020b0900000000000000" pitchFamily="34" charset="-122"/>
                        </a:rPr>
                        <a:t>元</a:t>
                      </a: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defRPr/>
                      </a:pPr>
                      <a:endParaRPr kumimoji="0" lang="zh-CN" altLang="en-US" sz="2600" b="0" i="0" u="none" strike="noStrike" cap="none" normalizeH="0" baseline="0" smtClean="0">
                        <a:ln>
                          <a:noFill/>
                        </a:ln>
                        <a:solidFill>
                          <a:srgbClr val="FF0000"/>
                        </a:solidFill>
                        <a:effectLst/>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endParaRPr kumimoji="0" lang="en-US" altLang="zh-CN" sz="2600" b="0" i="0" u="none" strike="noStrike" cap="none" spc="-100" normalizeH="0" baseline="0" smtClean="0">
                        <a:ln>
                          <a:noFill/>
                        </a:ln>
                        <a:solidFill>
                          <a:srgbClr val="FF0000"/>
                        </a:solidFill>
                        <a:effectLst/>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endParaRPr kumimoji="0" lang="en-US" altLang="zh-CN" sz="2600" b="0" i="0" u="none" strike="noStrike" cap="none" normalizeH="0" baseline="0" smtClean="0">
                        <a:ln>
                          <a:noFill/>
                        </a:ln>
                        <a:solidFill>
                          <a:srgbClr val="FF0000"/>
                        </a:solidFill>
                        <a:effectLst/>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endParaRPr kumimoji="0" lang="en-US" altLang="zh-CN" sz="2600" b="0" i="0" u="none" strike="noStrike" cap="none" normalizeH="0" baseline="0" smtClean="0">
                        <a:ln>
                          <a:noFill/>
                        </a:ln>
                        <a:solidFill>
                          <a:srgbClr val="FF0000"/>
                        </a:solidFill>
                        <a:effectLst/>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r>
              <a:tr h="396240">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r>
                        <a:rPr kumimoji="0" lang="zh-CN" altLang="en-US" sz="2600" b="0" i="0" u="none" strike="noStrike" cap="none" normalizeH="0" baseline="0" smtClean="0">
                          <a:ln>
                            <a:noFill/>
                          </a:ln>
                          <a:solidFill>
                            <a:schemeClr val="tx1"/>
                          </a:solidFill>
                          <a:effectLst/>
                          <a:latin typeface="华康黑体W9(P)" panose="020b0900000000000000" pitchFamily="34" charset="-122"/>
                          <a:ea typeface="华康黑体W9(P)" panose="020b0900000000000000" pitchFamily="34" charset="-122"/>
                        </a:rPr>
                        <a:t>明</a:t>
                      </a: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defRPr/>
                      </a:pPr>
                      <a:endParaRPr kumimoji="0" lang="zh-CN" altLang="en-US" sz="2600" b="0" i="0" u="none" strike="noStrike" cap="none" normalizeH="0" baseline="0" smtClean="0">
                        <a:ln>
                          <a:noFill/>
                        </a:ln>
                        <a:solidFill>
                          <a:schemeClr val="tx1"/>
                        </a:solidFill>
                        <a:effectLst/>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endParaRPr kumimoji="0" lang="en-US" altLang="zh-CN" sz="2600" b="0" i="0" u="none" strike="noStrike" cap="none" normalizeH="0" baseline="0" smtClean="0">
                        <a:ln>
                          <a:noFill/>
                        </a:ln>
                        <a:solidFill>
                          <a:schemeClr val="tx1"/>
                        </a:solidFill>
                        <a:effectLst/>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endParaRPr kumimoji="0" lang="en-US" altLang="zh-CN" sz="2600" b="0" i="0" u="none" strike="noStrike" cap="none" normalizeH="0" baseline="0" smtClean="0">
                        <a:ln>
                          <a:noFill/>
                        </a:ln>
                        <a:solidFill>
                          <a:schemeClr val="tx1"/>
                        </a:solidFill>
                        <a:effectLst/>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endParaRPr kumimoji="0" lang="en-US" altLang="zh-CN" sz="2600" b="0" i="0" u="none" strike="noStrike" cap="none" normalizeH="0" baseline="0" smtClean="0">
                        <a:ln>
                          <a:noFill/>
                        </a:ln>
                        <a:solidFill>
                          <a:schemeClr val="tx1"/>
                        </a:solidFill>
                        <a:effectLst/>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r>
              <a:tr h="396240">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r>
                        <a:rPr kumimoji="0" lang="zh-CN" altLang="en-US" sz="2600" b="0" i="0" u="none" strike="noStrike" cap="none" normalizeH="0" baseline="0" smtClean="0">
                          <a:ln>
                            <a:noFill/>
                          </a:ln>
                          <a:solidFill>
                            <a:schemeClr val="tx1"/>
                          </a:solidFill>
                          <a:effectLst/>
                          <a:latin typeface="华康黑体W9(P)" panose="020b0900000000000000" pitchFamily="34" charset="-122"/>
                          <a:ea typeface="华康黑体W9(P)" panose="020b0900000000000000" pitchFamily="34" charset="-122"/>
                        </a:rPr>
                        <a:t>清</a:t>
                      </a: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defRPr/>
                      </a:pPr>
                      <a:endParaRPr kumimoji="0" lang="zh-CN" altLang="en-US" sz="2600" b="0" i="0" u="none" strike="noStrike" cap="none" normalizeH="0" baseline="0" smtClean="0">
                        <a:ln>
                          <a:noFill/>
                        </a:ln>
                        <a:solidFill>
                          <a:schemeClr val="tx1"/>
                        </a:solidFill>
                        <a:effectLst/>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endParaRPr kumimoji="0" lang="en-US" altLang="zh-CN" sz="2600" b="0" i="0" u="none" strike="noStrike" cap="none" normalizeH="0" baseline="0" smtClean="0">
                        <a:ln>
                          <a:noFill/>
                        </a:ln>
                        <a:solidFill>
                          <a:schemeClr val="tx1"/>
                        </a:solidFill>
                        <a:effectLst/>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endParaRPr kumimoji="0" lang="en-US" altLang="zh-CN" sz="2600" b="0" i="0" u="none" strike="noStrike" cap="none" normalizeH="0" baseline="0" smtClean="0">
                        <a:ln>
                          <a:noFill/>
                        </a:ln>
                        <a:solidFill>
                          <a:schemeClr val="tx1"/>
                        </a:solidFill>
                        <a:effectLst/>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endParaRPr kumimoji="0" lang="en-US" altLang="zh-CN" sz="2600" b="0" i="0" u="none" strike="noStrike" cap="none" normalizeH="0" baseline="0" smtClean="0">
                        <a:ln>
                          <a:noFill/>
                        </a:ln>
                        <a:solidFill>
                          <a:schemeClr val="tx1"/>
                        </a:solidFill>
                        <a:effectLst/>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r>
            </a:tbl>
          </a:graphicData>
        </a:graphic>
      </p:graphicFrame>
    </p:spTree>
    <p:extLst>
      <p:ext uri="{BB962C8B-B14F-4D97-AF65-F5344CB8AC3E}">
        <p14:creationId xmlns:p14="http://schemas.microsoft.com/office/powerpoint/2010/main" val="1206641708"/>
      </p:ext>
    </p:extLst>
  </p:cSld>
  <p:clrMapOvr>
    <a:masterClrMapping/>
  </p:clrMapOvr>
  <p:transition/>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7" name="Group 88"/>
          <p:cNvGraphicFramePr>
            <a:graphicFrameLocks noGrp="1"/>
          </p:cNvGraphicFramePr>
          <p:nvPr>
            <p:extLst>
              <p:ext uri="{D42A27DB-BD31-4B8C-83A1-F6EECF244321}">
                <p14:modId xmlns:p14="http://schemas.microsoft.com/office/powerpoint/2010/main" val="820877329"/>
              </p:ext>
            </p:extLst>
          </p:nvPr>
        </p:nvGraphicFramePr>
        <p:xfrm>
          <a:off x="683568" y="411510"/>
          <a:ext cx="7632848" cy="4464497"/>
        </p:xfrm>
        <a:graphic>
          <a:graphicData uri="http://schemas.openxmlformats.org/drawingml/2006/table">
            <a:tbl>
              <a:tblPr>
                <a:tableStyleId>{D7AC3CCA-C797-4891-BE02-D94E43425B78}</a:tableStyleId>
              </a:tblPr>
              <a:tblGrid>
                <a:gridCol w="2016224"/>
                <a:gridCol w="1152128"/>
                <a:gridCol w="1800200"/>
                <a:gridCol w="1224136"/>
                <a:gridCol w="1440160"/>
              </a:tblGrid>
              <a:tr h="491562">
                <a:tc rowSpan="2">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r>
                        <a:rPr kumimoji="0" lang="zh-CN" altLang="en-US" sz="2600" b="0" u="none" strike="noStrike" cap="none" normalizeH="0" baseline="0" smtClean="0">
                          <a:ln>
                            <a:noFill/>
                          </a:ln>
                          <a:effectLst/>
                          <a:latin typeface="华康黑体W9(P)" panose="020b0900000000000000" pitchFamily="34" charset="-122"/>
                          <a:ea typeface="华康黑体W9(P)" panose="020b0900000000000000" pitchFamily="34" charset="-122"/>
                        </a:rPr>
                        <a:t>时代</a:t>
                      </a:r>
                      <a:endParaRPr kumimoji="0" lang="zh-CN" altLang="en-US" sz="2600" b="0" i="0" u="none" strike="noStrike" cap="none" normalizeH="0" baseline="0" smtClean="0">
                        <a:ln>
                          <a:noFill/>
                        </a:ln>
                        <a:solidFill>
                          <a:srgbClr val="000066"/>
                        </a:solidFill>
                        <a:effectLst/>
                        <a:latin typeface="华康黑体W9(P)" panose="020b0900000000000000" pitchFamily="34" charset="-122"/>
                        <a:ea typeface="华康黑体W9(P)" panose="020b0900000000000000" pitchFamily="34" charset="-122"/>
                      </a:endParaRPr>
                    </a:p>
                  </a:txBody>
                  <a:tcPr marL="90000" marR="90000" marT="35100" marB="35100" anchor="ctr" anchorCtr="1" horzOverflow="overflow">
                    <a:cell3D prstMaterial="dkEdge">
                      <a:bevel/>
                      <a:lightRig rig="flood" dir="t"/>
                    </a:cell3D>
                  </a:tcPr>
                </a:tc>
                <a:tc gridSpan="3">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r>
                        <a:rPr kumimoji="0" lang="zh-CN" altLang="en-US" sz="2600" b="0" i="0" u="none" strike="noStrike" cap="none" normalizeH="0" baseline="0" smtClean="0">
                          <a:ln>
                            <a:noFill/>
                          </a:ln>
                          <a:solidFill>
                            <a:srgbClr val="000066"/>
                          </a:solidFill>
                          <a:effectLst>
                            <a:outerShdw blurRad="38100" dist="38100" dir="2700000" algn="tl">
                              <a:srgbClr val="C0C0C0"/>
                            </a:outerShdw>
                          </a:effectLst>
                          <a:latin typeface="华康黑体W9(P)" panose="020b0900000000000000" pitchFamily="34" charset="-122"/>
                          <a:ea typeface="华康黑体W9(P)" panose="020b0900000000000000" pitchFamily="34" charset="-122"/>
                        </a:rPr>
                        <a:t>行政区层级</a:t>
                      </a:r>
                    </a:p>
                  </a:txBody>
                  <a:tcPr marL="90000" marR="90000" marT="35100" marB="35100" anchor="ctr" anchorCtr="1" horzOverflow="overflow">
                    <a:cell3D prstMaterial="dkEdge">
                      <a:bevel/>
                      <a:lightRig rig="flood" dir="t"/>
                    </a:cell3D>
                  </a:tcPr>
                </a:tc>
                <a:tc hMerge="1">
                  <a:txBody>
                    <a:bodyPr vert="horz" wrap="square"/>
                    <a:lstStyle/>
                    <a:p>
                      <a:pPr marL="0" marR="0" lvl="0" indent="0" algn="ctr" defTabSz="914400" rtl="0" eaLnBrk="1" fontAlgn="base" latinLnBrk="0" hangingPunct="1">
                        <a:lnSpc>
                          <a:spcPct val="80000"/>
                        </a:lnSpc>
                        <a:spcBef>
                          <a:spcPct val="20000"/>
                        </a:spcBef>
                        <a:spcAft>
                          <a:spcPct val="0"/>
                        </a:spcAft>
                        <a:buClrTx/>
                        <a:buSzTx/>
                        <a:buFontTx/>
                        <a:buNone/>
                      </a:pPr>
                      <a:endParaRPr kumimoji="0" lang="zh-CN" altLang="en-US" sz="2500" b="1" i="0" u="none" strike="noStrike" cap="none" normalizeH="0" baseline="0" smtClean="0">
                        <a:ln>
                          <a:noFill/>
                        </a:ln>
                        <a:solidFill>
                          <a:srgbClr val="000066"/>
                        </a:solidFill>
                        <a:effectLst>
                          <a:outerShdw blurRad="38100" dist="38100" dir="2700000" algn="tl">
                            <a:srgbClr val="C0C0C0"/>
                          </a:outerShdw>
                        </a:effectLst>
                        <a:latin typeface="方正大黑简体" pitchFamily="2" charset="-122"/>
                        <a:ea typeface="方正大黑简体" pitchFamily="2" charset="-122"/>
                      </a:endParaRPr>
                    </a:p>
                  </a:txBody>
                  <a:tcPr marL="90000" marR="90000" marT="46800" marB="46800" anchor="ctr" anchorCtr="1" horzOverflow="overflow">
                    <a:cell3D prstMaterial="dkEdge">
                      <a:bevel/>
                      <a:lightRig rig="flood" dir="t"/>
                    </a:cell3D>
                  </a:tcPr>
                </a:tc>
                <a:tc hMerge="1">
                  <a:txBody>
                    <a:bodyPr vert="horz" wrap="square"/>
                    <a:lstStyle/>
                    <a:p>
                      <a:pPr marL="0" marR="0" lvl="0" indent="0" algn="ctr" defTabSz="914400" rtl="0" eaLnBrk="1" fontAlgn="base" latinLnBrk="0" hangingPunct="1">
                        <a:lnSpc>
                          <a:spcPct val="80000"/>
                        </a:lnSpc>
                        <a:spcBef>
                          <a:spcPct val="20000"/>
                        </a:spcBef>
                        <a:spcAft>
                          <a:spcPct val="0"/>
                        </a:spcAft>
                        <a:buClrTx/>
                        <a:buSzTx/>
                        <a:buFontTx/>
                        <a:buNone/>
                      </a:pPr>
                      <a:endParaRPr kumimoji="0" lang="zh-CN" altLang="en-US" sz="2500" b="1" i="0" u="none" strike="noStrike" kern="1200" cap="none" normalizeH="0" baseline="0" smtClean="0">
                        <a:ln>
                          <a:noFill/>
                        </a:ln>
                        <a:solidFill>
                          <a:srgbClr val="000066"/>
                        </a:solidFill>
                        <a:effectLst>
                          <a:outerShdw blurRad="38100" dist="38100" dir="2700000" algn="tl">
                            <a:srgbClr val="C0C0C0"/>
                          </a:outerShdw>
                        </a:effectLst>
                        <a:latin typeface="方正大黑简体" pitchFamily="2" charset="-122"/>
                        <a:ea typeface="方正大黑简体" pitchFamily="2" charset="-122"/>
                        <a:cs typeface="+mn-cs"/>
                      </a:endParaRPr>
                    </a:p>
                  </a:txBody>
                  <a:tcPr marL="90000" marR="90000" marT="46800" marB="46800" anchor="ctr" anchorCtr="1" horzOverflow="overflow">
                    <a:cell3D prstMaterial="dkEdge">
                      <a:bevel/>
                      <a:lightRig rig="flood" dir="t"/>
                    </a:cell3D>
                  </a:tcPr>
                </a:tc>
                <a:tc rowSpan="2">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r>
                        <a:rPr kumimoji="0" lang="zh-CN" altLang="en-US" sz="2600" b="0" i="0" u="none" strike="noStrike" cap="none" normalizeH="0" baseline="0" smtClean="0">
                          <a:ln>
                            <a:noFill/>
                          </a:ln>
                          <a:solidFill>
                            <a:schemeClr val="tx1"/>
                          </a:solidFill>
                          <a:effectLst>
                            <a:outerShdw blurRad="38100" dist="38100" dir="2700000" algn="tl">
                              <a:srgbClr val="C0C0C0"/>
                            </a:outerShdw>
                          </a:effectLst>
                          <a:latin typeface="华康黑体W9(P)" panose="020b0900000000000000" pitchFamily="34" charset="-122"/>
                          <a:ea typeface="华康黑体W9(P)" panose="020b0900000000000000" pitchFamily="34" charset="-122"/>
                        </a:rPr>
                        <a:t>建制格局</a:t>
                      </a:r>
                    </a:p>
                  </a:txBody>
                  <a:tcPr marL="90000" marR="90000" marT="35100" marB="35100" anchor="ctr" anchorCtr="1" horzOverflow="overflow">
                    <a:cell3D prstMaterial="dkEdge">
                      <a:bevel/>
                      <a:lightRig rig="flood" dir="t"/>
                    </a:cell3D>
                  </a:tcPr>
                </a:tc>
              </a:tr>
              <a:tr h="330423">
                <a:tc vMerge="1">
                  <a:txBody>
                    <a:bodyPr vert="horz" wrap="square"/>
                    <a:lstStyle/>
                    <a:p>
                      <a:endParaRPr lang="zh-CN" altLang="en-US"/>
                    </a:p>
                  </a:txBody>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r>
                        <a:rPr kumimoji="0" lang="zh-CN" altLang="en-US" sz="2600" b="0" i="0" u="none" strike="noStrike" cap="none" normalizeH="0" baseline="0" smtClean="0">
                          <a:ln>
                            <a:noFill/>
                          </a:ln>
                          <a:solidFill>
                            <a:srgbClr val="000066"/>
                          </a:solidFill>
                          <a:effectLst>
                            <a:outerShdw blurRad="38100" dist="38100" dir="2700000" algn="tl">
                              <a:srgbClr val="C0C0C0"/>
                            </a:outerShdw>
                          </a:effectLst>
                          <a:latin typeface="华康黑体W9(P)" panose="020b0900000000000000" pitchFamily="34" charset="-122"/>
                          <a:ea typeface="华康黑体W9(P)" panose="020b0900000000000000" pitchFamily="34" charset="-122"/>
                        </a:rPr>
                        <a:t>一级</a:t>
                      </a: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r>
                        <a:rPr kumimoji="0" lang="zh-CN" altLang="en-US" sz="2600" b="0" i="0" u="none" strike="noStrike" cap="none" normalizeH="0" baseline="0" smtClean="0">
                          <a:ln>
                            <a:noFill/>
                          </a:ln>
                          <a:solidFill>
                            <a:srgbClr val="000066"/>
                          </a:solidFill>
                          <a:effectLst>
                            <a:outerShdw blurRad="38100" dist="38100" dir="2700000" algn="tl">
                              <a:srgbClr val="C0C0C0"/>
                            </a:outerShdw>
                          </a:effectLst>
                          <a:latin typeface="华康黑体W9(P)" panose="020b0900000000000000" pitchFamily="34" charset="-122"/>
                          <a:ea typeface="华康黑体W9(P)" panose="020b0900000000000000" pitchFamily="34" charset="-122"/>
                        </a:rPr>
                        <a:t>二级</a:t>
                      </a: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r>
                        <a:rPr kumimoji="0" lang="zh-CN" altLang="en-US" sz="2600" b="0" i="0" u="none" strike="noStrike" kern="1200" cap="none" normalizeH="0" baseline="0" smtClean="0">
                          <a:ln>
                            <a:noFill/>
                          </a:ln>
                          <a:solidFill>
                            <a:srgbClr val="000066"/>
                          </a:solidFill>
                          <a:effectLst>
                            <a:outerShdw blurRad="38100" dist="38100" dir="2700000" algn="tl">
                              <a:srgbClr val="C0C0C0"/>
                            </a:outerShdw>
                          </a:effectLst>
                          <a:latin typeface="华康黑体W9(P)" panose="020b0900000000000000" pitchFamily="34" charset="-122"/>
                          <a:ea typeface="华康黑体W9(P)" panose="020b0900000000000000" pitchFamily="34" charset="-122"/>
                          <a:cs typeface="+mn-cs"/>
                        </a:rPr>
                        <a:t>三级</a:t>
                      </a:r>
                    </a:p>
                  </a:txBody>
                  <a:tcPr marL="90000" marR="90000" marT="35100" marB="35100" anchor="ctr" anchorCtr="1" horzOverflow="overflow">
                    <a:cell3D prstMaterial="dkEdge">
                      <a:bevel/>
                      <a:lightRig rig="flood" dir="t"/>
                    </a:cell3D>
                  </a:tcPr>
                </a:tc>
                <a:tc vMerge="1">
                  <a:txBody>
                    <a:bodyPr vert="horz" wrap="square"/>
                    <a:lstStyle/>
                    <a:p>
                      <a:endParaRPr lang="zh-CN" altLang="en-US"/>
                    </a:p>
                  </a:txBody>
                  <a:tcPr/>
                </a:tc>
              </a:tr>
              <a:tr h="455665">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r>
                        <a:rPr kumimoji="0" lang="zh-CN" altLang="en-US" sz="2600" b="0" u="none" strike="noStrike" cap="none" normalizeH="0" baseline="0" smtClean="0">
                          <a:ln>
                            <a:noFill/>
                          </a:ln>
                          <a:effectLst/>
                          <a:latin typeface="华康黑体W9(P)" panose="020b0900000000000000" pitchFamily="34" charset="-122"/>
                          <a:ea typeface="华康黑体W9(P)" panose="020b0900000000000000" pitchFamily="34" charset="-122"/>
                        </a:rPr>
                        <a:t>秦汉</a:t>
                      </a:r>
                      <a:endParaRPr kumimoji="0" lang="zh-CN" altLang="en-US" sz="2600" b="0" i="0" u="none" strike="noStrike" cap="none" normalizeH="0" baseline="0" smtClean="0">
                        <a:ln>
                          <a:noFill/>
                        </a:ln>
                        <a:solidFill>
                          <a:schemeClr val="tx1"/>
                        </a:solidFill>
                        <a:effectLst/>
                        <a:latin typeface="华康黑体W9(P)" panose="020b0900000000000000" pitchFamily="34" charset="-122"/>
                        <a:ea typeface="华康黑体W9(P)" panose="020b0900000000000000" pitchFamily="34" charset="-122"/>
                      </a:endParaRPr>
                    </a:p>
                  </a:txBody>
                  <a:tcPr marL="90000" marR="90000" marT="35100" marB="35100" anchor="ctr" anchorCtr="1" horzOverflow="overflow">
                    <a:cell3D prstMaterial="dkEdge">
                      <a:bevel/>
                      <a:lightRig rig="flood" dir="t"/>
                    </a:cell3D>
                  </a:tcPr>
                </a:tc>
                <a:tc>
                  <a:txBody>
                    <a:bodyPr vert="horz" wrap="square"/>
                    <a:lstStyle/>
                    <a:p>
                      <a:pPr marL="0" marR="0" lvl="0" indent="0" algn="l" defTabSz="914400" rtl="0" eaLnBrk="1" fontAlgn="base" latinLnBrk="0" hangingPunct="1">
                        <a:lnSpc>
                          <a:spcPct val="90000"/>
                        </a:lnSpc>
                        <a:spcBef>
                          <a:spcPct val="20000"/>
                        </a:spcBef>
                        <a:spcAft>
                          <a:spcPct val="0"/>
                        </a:spcAft>
                        <a:buClrTx/>
                        <a:buSzTx/>
                        <a:buFontTx/>
                        <a:buNone/>
                      </a:pPr>
                      <a:r>
                        <a:rPr kumimoji="0" lang="zh-CN" altLang="en-US" sz="2600" b="0" i="0" u="none" strike="noStrike" kern="1200" cap="none" normalizeH="0" baseline="0" smtClean="0">
                          <a:ln>
                            <a:noFill/>
                          </a:ln>
                          <a:solidFill>
                            <a:schemeClr val="tx1"/>
                          </a:solidFill>
                          <a:effectLst/>
                          <a:latin typeface="方正粗雅宋_GBK" pitchFamily="2" charset="-122"/>
                          <a:ea typeface="方正粗雅宋_GBK" pitchFamily="2" charset="-122"/>
                          <a:cs typeface="+mn-cs"/>
                        </a:rPr>
                        <a:t>郡</a:t>
                      </a:r>
                      <a:endParaRPr kumimoji="0" lang="en-US" altLang="zh-CN" sz="2600" b="0" i="0" u="none" strike="noStrike" kern="1200" cap="none" normalizeH="0" baseline="0" smtClean="0">
                        <a:ln>
                          <a:noFill/>
                        </a:ln>
                        <a:solidFill>
                          <a:schemeClr val="tx1"/>
                        </a:solidFill>
                        <a:effectLst/>
                        <a:latin typeface="方正粗雅宋_GBK" pitchFamily="2" charset="-122"/>
                        <a:ea typeface="方正粗雅宋_GBK" pitchFamily="2" charset="-122"/>
                        <a:cs typeface="+mn-cs"/>
                      </a:endParaRPr>
                    </a:p>
                  </a:txBody>
                  <a:tcPr marL="90000" marR="90000" marT="35100" marB="35100" anchor="ctr" anchorCtr="1" horzOverflow="overflow">
                    <a:cell3D prstMaterial="dkEdge">
                      <a:bevel/>
                      <a:lightRig rig="flood" dir="t"/>
                    </a:cell3D>
                  </a:tcPr>
                </a:tc>
                <a:tc>
                  <a:txBody>
                    <a:bodyPr vert="horz" wrap="square"/>
                    <a:lstStyle/>
                    <a:p>
                      <a:pPr>
                        <a:lnSpc>
                          <a:spcPct val="90000"/>
                        </a:lnSpc>
                      </a:pPr>
                      <a:r>
                        <a:rPr kumimoji="0" lang="zh-CN" altLang="en-US" sz="2600" b="0" i="0" u="none" strike="noStrike" kern="1200" cap="none" normalizeH="0" baseline="0" smtClean="0">
                          <a:ln>
                            <a:noFill/>
                          </a:ln>
                          <a:solidFill>
                            <a:schemeClr val="tx1"/>
                          </a:solidFill>
                          <a:effectLst/>
                          <a:latin typeface="方正粗雅宋_GBK" pitchFamily="2" charset="-122"/>
                          <a:ea typeface="方正粗雅宋_GBK" pitchFamily="2" charset="-122"/>
                          <a:cs typeface="+mn-cs"/>
                        </a:rPr>
                        <a:t>县</a:t>
                      </a:r>
                      <a:endParaRPr kumimoji="0" lang="zh-CN" altLang="en-US" sz="2600" b="0" i="0" u="none" strike="noStrike" kern="1200" cap="none" normalizeH="0" baseline="0">
                        <a:ln>
                          <a:noFill/>
                        </a:ln>
                        <a:solidFill>
                          <a:schemeClr val="tx1"/>
                        </a:solidFill>
                        <a:effectLst/>
                        <a:latin typeface="方正粗雅宋_GBK" pitchFamily="2" charset="-122"/>
                        <a:ea typeface="方正粗雅宋_GBK" pitchFamily="2" charset="-122"/>
                        <a:cs typeface="+mn-cs"/>
                      </a:endParaRPr>
                    </a:p>
                  </a:txBody>
                  <a:tcPr marL="90000" marR="90000" marT="35100" marB="35100" anchor="ctr" anchorCtr="1" horzOverflow="overflow">
                    <a:cell3D prstMaterial="dkEdge">
                      <a:bevel/>
                      <a:lightRig rig="flood" dir="t"/>
                    </a:cell3D>
                  </a:tcPr>
                </a:tc>
                <a:tc>
                  <a:txBody>
                    <a:bodyPr vert="horz" wrap="square"/>
                    <a:lstStyle/>
                    <a:p>
                      <a:pPr>
                        <a:lnSpc>
                          <a:spcPct val="90000"/>
                        </a:lnSpc>
                      </a:pPr>
                      <a:r>
                        <a:rPr lang="en-US" altLang="zh-CN" sz="2600" b="0" smtClean="0">
                          <a:latin typeface="方正粗雅宋_GBK" pitchFamily="2" charset="-122"/>
                          <a:ea typeface="方正粗雅宋_GBK" pitchFamily="2" charset="-122"/>
                        </a:rPr>
                        <a:t>——</a:t>
                      </a:r>
                      <a:endParaRPr lang="zh-CN" altLang="en-US" sz="2600" b="0">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r>
                        <a:rPr kumimoji="0" lang="zh-CN" altLang="en-US" sz="2600" b="0" i="0" u="none" strike="noStrike" cap="none" normalizeH="0" baseline="0" smtClean="0">
                          <a:ln>
                            <a:noFill/>
                          </a:ln>
                          <a:solidFill>
                            <a:schemeClr val="tx1"/>
                          </a:solidFill>
                          <a:effectLst/>
                          <a:latin typeface="方正粗雅宋_GBK" pitchFamily="2" charset="-122"/>
                          <a:ea typeface="方正粗雅宋_GBK" pitchFamily="2" charset="-122"/>
                        </a:rPr>
                        <a:t>二级制</a:t>
                      </a:r>
                    </a:p>
                  </a:txBody>
                  <a:tcPr marL="90000" marR="90000" marT="35100" marB="35100" anchor="ctr" anchorCtr="1" horzOverflow="overflow">
                    <a:cell3D prstMaterial="dkEdge">
                      <a:bevel/>
                      <a:lightRig rig="flood" dir="t"/>
                    </a:cell3D>
                  </a:tcPr>
                </a:tc>
              </a:tr>
              <a:tr h="412337">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r>
                        <a:rPr kumimoji="0" lang="zh-CN" altLang="en-US" sz="2600" b="0" u="none" strike="noStrike" cap="none" normalizeH="0" baseline="0" smtClean="0">
                          <a:ln>
                            <a:noFill/>
                          </a:ln>
                          <a:solidFill>
                            <a:srgbClr val="FF0000"/>
                          </a:solidFill>
                          <a:effectLst/>
                          <a:latin typeface="华康黑体W9(P)" panose="020b0900000000000000" pitchFamily="34" charset="-122"/>
                          <a:ea typeface="华康黑体W9(P)" panose="020b0900000000000000" pitchFamily="34" charset="-122"/>
                        </a:rPr>
                        <a:t>东汉后期</a:t>
                      </a:r>
                      <a:endParaRPr kumimoji="0" lang="zh-CN" altLang="en-US" sz="2600" b="0" i="0" u="none" strike="noStrike" cap="none" normalizeH="0" baseline="0" smtClean="0">
                        <a:ln>
                          <a:noFill/>
                        </a:ln>
                        <a:solidFill>
                          <a:srgbClr val="FF0000"/>
                        </a:solidFill>
                        <a:effectLst/>
                        <a:latin typeface="华康黑体W9(P)" panose="020b0900000000000000" pitchFamily="34" charset="-122"/>
                        <a:ea typeface="华康黑体W9(P)" panose="020b0900000000000000" pitchFamily="34" charset="-122"/>
                      </a:endParaRP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defRPr/>
                      </a:pPr>
                      <a:r>
                        <a:rPr kumimoji="0" lang="zh-CN" altLang="en-US" sz="2600" b="0" i="0" u="none" strike="noStrike" cap="none" normalizeH="0" baseline="0" smtClean="0">
                          <a:ln>
                            <a:noFill/>
                          </a:ln>
                          <a:solidFill>
                            <a:srgbClr val="FF0000"/>
                          </a:solidFill>
                          <a:effectLst/>
                          <a:latin typeface="方正粗雅宋_GBK" pitchFamily="2" charset="-122"/>
                          <a:ea typeface="方正粗雅宋_GBK" pitchFamily="2" charset="-122"/>
                        </a:rPr>
                        <a:t>州</a:t>
                      </a:r>
                      <a:endParaRPr kumimoji="0" lang="en-US" altLang="zh-CN" sz="2600" b="0" i="0" u="none" strike="noStrike" cap="none" normalizeH="0" baseline="0" smtClean="0">
                        <a:ln>
                          <a:noFill/>
                        </a:ln>
                        <a:solidFill>
                          <a:srgbClr val="FF0000"/>
                        </a:solidFill>
                        <a:effectLst/>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defRPr/>
                      </a:pPr>
                      <a:r>
                        <a:rPr kumimoji="0" lang="zh-CN" altLang="en-US" sz="2600" b="0" i="0" u="none" strike="noStrike" cap="none" normalizeH="0" baseline="0" smtClean="0">
                          <a:ln>
                            <a:noFill/>
                          </a:ln>
                          <a:solidFill>
                            <a:srgbClr val="FF0000"/>
                          </a:solidFill>
                          <a:effectLst/>
                          <a:latin typeface="方正粗雅宋_GBK" pitchFamily="2" charset="-122"/>
                          <a:ea typeface="方正粗雅宋_GBK" pitchFamily="2" charset="-122"/>
                        </a:rPr>
                        <a:t>郡</a:t>
                      </a:r>
                      <a:endParaRPr kumimoji="0" lang="en-US" altLang="zh-CN" sz="2600" b="0" i="0" u="none" strike="noStrike" cap="none" normalizeH="0" baseline="0" smtClean="0">
                        <a:ln>
                          <a:noFill/>
                        </a:ln>
                        <a:solidFill>
                          <a:srgbClr val="FF0000"/>
                        </a:solidFill>
                        <a:effectLst/>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defRPr/>
                      </a:pPr>
                      <a:r>
                        <a:rPr kumimoji="0" lang="zh-CN" altLang="en-US" sz="2600" b="0" i="0" u="none" strike="noStrike" cap="none" normalizeH="0" baseline="0" smtClean="0">
                          <a:ln>
                            <a:noFill/>
                          </a:ln>
                          <a:solidFill>
                            <a:srgbClr val="FF0000"/>
                          </a:solidFill>
                          <a:effectLst/>
                          <a:latin typeface="方正粗雅宋_GBK" pitchFamily="2" charset="-122"/>
                          <a:ea typeface="方正粗雅宋_GBK" pitchFamily="2" charset="-122"/>
                        </a:rPr>
                        <a:t>县</a:t>
                      </a: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r>
                        <a:rPr kumimoji="0" lang="zh-CN" altLang="en-US" sz="2600" b="0" i="0" u="none" strike="noStrike" cap="none" normalizeH="0" baseline="0" smtClean="0">
                          <a:ln>
                            <a:noFill/>
                          </a:ln>
                          <a:solidFill>
                            <a:srgbClr val="FF0000"/>
                          </a:solidFill>
                          <a:effectLst/>
                          <a:latin typeface="方正粗雅宋_GBK" pitchFamily="2" charset="-122"/>
                          <a:ea typeface="方正粗雅宋_GBK" pitchFamily="2" charset="-122"/>
                        </a:rPr>
                        <a:t>三级制</a:t>
                      </a:r>
                    </a:p>
                  </a:txBody>
                  <a:tcPr marL="90000" marR="90000" marT="35100" marB="35100" anchor="ctr" anchorCtr="1" horzOverflow="overflow">
                    <a:cell3D prstMaterial="dkEdge">
                      <a:bevel/>
                      <a:lightRig rig="flood" dir="t"/>
                    </a:cell3D>
                  </a:tcPr>
                </a:tc>
              </a:tr>
              <a:tr h="491567">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r>
                        <a:rPr kumimoji="0" lang="zh-CN" altLang="en-US" sz="2600" b="0" i="0" u="none" strike="noStrike" cap="none" normalizeH="0" baseline="0" smtClean="0">
                          <a:ln>
                            <a:noFill/>
                          </a:ln>
                          <a:solidFill>
                            <a:schemeClr val="tx1"/>
                          </a:solidFill>
                          <a:effectLst/>
                          <a:latin typeface="华康黑体W9(P)" panose="020b0900000000000000" pitchFamily="34" charset="-122"/>
                          <a:ea typeface="华康黑体W9(P)" panose="020b0900000000000000" pitchFamily="34" charset="-122"/>
                        </a:rPr>
                        <a:t>魏晋南北朝</a:t>
                      </a:r>
                    </a:p>
                  </a:txBody>
                  <a:tcPr marL="90000" marR="90000" marT="360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defRPr/>
                      </a:pPr>
                      <a:r>
                        <a:rPr kumimoji="0" lang="zh-CN" altLang="en-US" sz="2600" b="0" i="0" u="none" strike="noStrike" cap="none" normalizeH="0" baseline="0" smtClean="0">
                          <a:ln>
                            <a:noFill/>
                          </a:ln>
                          <a:solidFill>
                            <a:schemeClr val="tx1"/>
                          </a:solidFill>
                          <a:effectLst/>
                          <a:latin typeface="方正粗雅宋_GBK" pitchFamily="2" charset="-122"/>
                          <a:ea typeface="方正粗雅宋_GBK" pitchFamily="2" charset="-122"/>
                        </a:rPr>
                        <a:t>州</a:t>
                      </a:r>
                      <a:endParaRPr kumimoji="0" lang="en-US" altLang="zh-CN" sz="2600" b="0" i="0" u="none" strike="noStrike" cap="none" normalizeH="0" baseline="0" smtClean="0">
                        <a:ln>
                          <a:noFill/>
                        </a:ln>
                        <a:solidFill>
                          <a:schemeClr val="tx1"/>
                        </a:solidFill>
                        <a:effectLst/>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defRPr/>
                      </a:pPr>
                      <a:r>
                        <a:rPr kumimoji="0" lang="zh-CN" altLang="en-US" sz="2600" b="0" i="0" u="none" strike="noStrike" cap="none" normalizeH="0" baseline="0" smtClean="0">
                          <a:ln>
                            <a:noFill/>
                          </a:ln>
                          <a:solidFill>
                            <a:schemeClr val="tx1"/>
                          </a:solidFill>
                          <a:effectLst/>
                          <a:latin typeface="方正粗雅宋_GBK" pitchFamily="2" charset="-122"/>
                          <a:ea typeface="方正粗雅宋_GBK" pitchFamily="2" charset="-122"/>
                        </a:rPr>
                        <a:t>郡</a:t>
                      </a:r>
                      <a:endParaRPr kumimoji="0" lang="en-US" altLang="zh-CN" sz="2600" b="0" i="0" u="none" strike="noStrike" cap="none" normalizeH="0" baseline="0" smtClean="0">
                        <a:ln>
                          <a:noFill/>
                        </a:ln>
                        <a:solidFill>
                          <a:schemeClr val="tx1"/>
                        </a:solidFill>
                        <a:effectLst/>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defRPr/>
                      </a:pPr>
                      <a:r>
                        <a:rPr kumimoji="0" lang="zh-CN" altLang="en-US" sz="2600" b="0" i="0" u="none" strike="noStrike" cap="none" normalizeH="0" baseline="0" smtClean="0">
                          <a:ln>
                            <a:noFill/>
                          </a:ln>
                          <a:solidFill>
                            <a:schemeClr val="tx1"/>
                          </a:solidFill>
                          <a:effectLst/>
                          <a:latin typeface="方正粗雅宋_GBK" pitchFamily="2" charset="-122"/>
                          <a:ea typeface="方正粗雅宋_GBK" pitchFamily="2" charset="-122"/>
                        </a:rPr>
                        <a:t>县</a:t>
                      </a: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defRPr/>
                      </a:pPr>
                      <a:r>
                        <a:rPr kumimoji="0" lang="zh-CN" altLang="en-US" sz="2600" b="0" i="0" u="none" strike="noStrike" cap="none" normalizeH="0" baseline="0" smtClean="0">
                          <a:ln>
                            <a:noFill/>
                          </a:ln>
                          <a:solidFill>
                            <a:schemeClr val="tx1"/>
                          </a:solidFill>
                          <a:effectLst/>
                          <a:latin typeface="方正粗雅宋_GBK" pitchFamily="2" charset="-122"/>
                          <a:ea typeface="方正粗雅宋_GBK" pitchFamily="2" charset="-122"/>
                        </a:rPr>
                        <a:t>三级制</a:t>
                      </a:r>
                    </a:p>
                  </a:txBody>
                  <a:tcPr marL="90000" marR="90000" marT="35100" marB="35100" anchor="ctr" anchorCtr="1" horzOverflow="overflow">
                    <a:cell3D prstMaterial="dkEdge">
                      <a:bevel/>
                      <a:lightRig rig="flood" dir="t"/>
                    </a:cell3D>
                  </a:tcPr>
                </a:tc>
              </a:tr>
              <a:tr h="464807">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r>
                        <a:rPr kumimoji="0" lang="zh-CN" altLang="en-US" sz="2600" b="0" i="0" u="none" strike="noStrike" cap="none" normalizeH="0" baseline="0" smtClean="0">
                          <a:ln>
                            <a:noFill/>
                          </a:ln>
                          <a:solidFill>
                            <a:schemeClr val="tx1"/>
                          </a:solidFill>
                          <a:effectLst/>
                          <a:latin typeface="华康黑体W9(P)" panose="020b0900000000000000" pitchFamily="34" charset="-122"/>
                          <a:ea typeface="华康黑体W9(P)" panose="020b0900000000000000" pitchFamily="34" charset="-122"/>
                        </a:rPr>
                        <a:t>唐</a:t>
                      </a: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defRPr/>
                      </a:pPr>
                      <a:r>
                        <a:rPr kumimoji="0" lang="zh-CN" altLang="en-US" sz="2600" b="0" i="0" u="none" strike="noStrike" cap="none" normalizeH="0" baseline="0" smtClean="0">
                          <a:ln>
                            <a:noFill/>
                          </a:ln>
                          <a:solidFill>
                            <a:schemeClr val="dk1"/>
                          </a:solidFill>
                          <a:effectLst/>
                          <a:latin typeface="方正粗雅宋_GBK" pitchFamily="2" charset="-122"/>
                          <a:ea typeface="方正粗雅宋_GBK" pitchFamily="2" charset="-122"/>
                        </a:rPr>
                        <a:t>道</a:t>
                      </a:r>
                      <a:endParaRPr kumimoji="0" lang="zh-CN" altLang="en-US" sz="2600" b="0" i="0" u="none" strike="noStrike" cap="none" normalizeH="0" baseline="0" smtClean="0">
                        <a:ln>
                          <a:noFill/>
                        </a:ln>
                        <a:solidFill>
                          <a:schemeClr val="tx1"/>
                        </a:solidFill>
                        <a:effectLst/>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defRPr/>
                      </a:pPr>
                      <a:r>
                        <a:rPr kumimoji="0" lang="zh-CN" altLang="en-US" sz="2600" b="0" i="0" u="none" strike="noStrike" cap="none" normalizeH="0" baseline="0" smtClean="0">
                          <a:ln>
                            <a:noFill/>
                          </a:ln>
                          <a:solidFill>
                            <a:schemeClr val="dk1"/>
                          </a:solidFill>
                          <a:effectLst/>
                          <a:latin typeface="方正粗雅宋_GBK" pitchFamily="2" charset="-122"/>
                          <a:ea typeface="方正粗雅宋_GBK" pitchFamily="2" charset="-122"/>
                        </a:rPr>
                        <a:t>州</a:t>
                      </a:r>
                      <a:endParaRPr kumimoji="0" lang="zh-CN" altLang="en-US" sz="2600" b="0" i="0" u="none" strike="noStrike" cap="none" normalizeH="0" baseline="0" smtClean="0">
                        <a:ln>
                          <a:noFill/>
                        </a:ln>
                        <a:solidFill>
                          <a:schemeClr val="tx1"/>
                        </a:solidFill>
                        <a:effectLst/>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defRPr/>
                      </a:pPr>
                      <a:r>
                        <a:rPr kumimoji="0" lang="zh-CN" altLang="en-US" sz="2600" b="0" i="0" u="none" strike="noStrike" cap="none" normalizeH="0" baseline="0" smtClean="0">
                          <a:ln>
                            <a:noFill/>
                          </a:ln>
                          <a:solidFill>
                            <a:schemeClr val="tx1"/>
                          </a:solidFill>
                          <a:effectLst/>
                          <a:latin typeface="方正粗雅宋_GBK" pitchFamily="2" charset="-122"/>
                          <a:ea typeface="方正粗雅宋_GBK" pitchFamily="2" charset="-122"/>
                        </a:rPr>
                        <a:t>县</a:t>
                      </a:r>
                      <a:endParaRPr kumimoji="0" lang="en-US" altLang="zh-CN" sz="2600" b="0" i="0" u="none" strike="noStrike" cap="none" normalizeH="0" baseline="0" smtClean="0">
                        <a:ln>
                          <a:noFill/>
                        </a:ln>
                        <a:solidFill>
                          <a:schemeClr val="tx1"/>
                        </a:solidFill>
                        <a:effectLst/>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r>
                        <a:rPr kumimoji="0" lang="zh-CN" altLang="en-US" sz="2600" b="0" i="0" u="none" strike="noStrike" cap="none" normalizeH="0" baseline="0" smtClean="0">
                          <a:ln>
                            <a:noFill/>
                          </a:ln>
                          <a:solidFill>
                            <a:schemeClr val="tx1"/>
                          </a:solidFill>
                          <a:effectLst/>
                          <a:latin typeface="方正粗雅宋_GBK" pitchFamily="2" charset="-122"/>
                          <a:ea typeface="方正粗雅宋_GBK" pitchFamily="2" charset="-122"/>
                        </a:rPr>
                        <a:t>虚三级</a:t>
                      </a:r>
                      <a:endParaRPr kumimoji="0" lang="en-US" altLang="zh-CN" sz="2600" b="0" i="0" u="none" strike="noStrike" cap="none" normalizeH="0" baseline="0" smtClean="0">
                        <a:ln>
                          <a:noFill/>
                        </a:ln>
                        <a:solidFill>
                          <a:schemeClr val="tx1"/>
                        </a:solidFill>
                        <a:effectLst/>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r>
              <a:tr h="413548">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r>
                        <a:rPr kumimoji="0" lang="zh-CN" altLang="en-US" sz="2600" b="0" i="0" u="none" strike="noStrike" cap="none" normalizeH="0" baseline="0" smtClean="0">
                          <a:ln>
                            <a:noFill/>
                          </a:ln>
                          <a:solidFill>
                            <a:srgbClr val="FF0000"/>
                          </a:solidFill>
                          <a:effectLst/>
                          <a:latin typeface="华康黑体W9(P)" panose="020b0900000000000000" pitchFamily="34" charset="-122"/>
                          <a:ea typeface="华康黑体W9(P)" panose="020b0900000000000000" pitchFamily="34" charset="-122"/>
                        </a:rPr>
                        <a:t>宋</a:t>
                      </a: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defRPr/>
                      </a:pPr>
                      <a:r>
                        <a:rPr kumimoji="0" lang="zh-CN" altLang="en-US" sz="2600" b="0" i="0" u="none" strike="noStrike" cap="none" normalizeH="0" baseline="0" smtClean="0">
                          <a:ln>
                            <a:noFill/>
                          </a:ln>
                          <a:solidFill>
                            <a:srgbClr val="FF0000"/>
                          </a:solidFill>
                          <a:effectLst/>
                          <a:latin typeface="方正粗雅宋_GBK" pitchFamily="2" charset="-122"/>
                          <a:ea typeface="方正粗雅宋_GBK" pitchFamily="2" charset="-122"/>
                        </a:rPr>
                        <a:t>路</a:t>
                      </a: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defRPr/>
                      </a:pPr>
                      <a:r>
                        <a:rPr kumimoji="0" lang="zh-CN" altLang="en-US" sz="2600" b="0" i="0" u="none" strike="noStrike" cap="none" normalizeH="0" baseline="0" smtClean="0">
                          <a:ln>
                            <a:noFill/>
                          </a:ln>
                          <a:solidFill>
                            <a:srgbClr val="FF0000"/>
                          </a:solidFill>
                          <a:effectLst/>
                          <a:latin typeface="方正粗雅宋_GBK" pitchFamily="2" charset="-122"/>
                          <a:ea typeface="方正粗雅宋_GBK" pitchFamily="2" charset="-122"/>
                        </a:rPr>
                        <a:t>州</a:t>
                      </a:r>
                      <a:endParaRPr kumimoji="0" lang="en-US" altLang="zh-CN" sz="2600" b="0" i="0" u="none" strike="noStrike" cap="none" normalizeH="0" baseline="0" smtClean="0">
                        <a:ln>
                          <a:noFill/>
                        </a:ln>
                        <a:solidFill>
                          <a:srgbClr val="FF0000"/>
                        </a:solidFill>
                        <a:effectLst/>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defRPr/>
                      </a:pPr>
                      <a:r>
                        <a:rPr kumimoji="0" lang="zh-CN" altLang="en-US" sz="2600" b="0" i="0" u="none" strike="noStrike" cap="none" normalizeH="0" baseline="0" smtClean="0">
                          <a:ln>
                            <a:noFill/>
                          </a:ln>
                          <a:solidFill>
                            <a:srgbClr val="FF0000"/>
                          </a:solidFill>
                          <a:effectLst/>
                          <a:latin typeface="方正粗雅宋_GBK" pitchFamily="2" charset="-122"/>
                          <a:ea typeface="方正粗雅宋_GBK" pitchFamily="2" charset="-122"/>
                        </a:rPr>
                        <a:t>县</a:t>
                      </a:r>
                      <a:endParaRPr kumimoji="0" lang="en-US" altLang="zh-CN" sz="2600" b="0" i="0" u="none" strike="noStrike" cap="none" normalizeH="0" baseline="0" smtClean="0">
                        <a:ln>
                          <a:noFill/>
                        </a:ln>
                        <a:solidFill>
                          <a:srgbClr val="FF0000"/>
                        </a:solidFill>
                        <a:effectLst/>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r>
                        <a:rPr kumimoji="0" lang="zh-CN" altLang="en-US" sz="2600" b="0" i="0" u="none" strike="noStrike" cap="none" normalizeH="0" baseline="0" smtClean="0">
                          <a:ln>
                            <a:noFill/>
                          </a:ln>
                          <a:solidFill>
                            <a:srgbClr val="FF0000"/>
                          </a:solidFill>
                          <a:effectLst/>
                          <a:latin typeface="方正粗雅宋_GBK" pitchFamily="2" charset="-122"/>
                          <a:ea typeface="方正粗雅宋_GBK" pitchFamily="2" charset="-122"/>
                        </a:rPr>
                        <a:t>虚三级</a:t>
                      </a:r>
                      <a:endParaRPr kumimoji="0" lang="en-US" altLang="zh-CN" sz="2600" b="0" i="0" u="none" strike="noStrike" cap="none" normalizeH="0" baseline="0" smtClean="0">
                        <a:ln>
                          <a:noFill/>
                        </a:ln>
                        <a:solidFill>
                          <a:srgbClr val="FF0000"/>
                        </a:solidFill>
                        <a:effectLst/>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r>
              <a:tr h="345781">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r>
                        <a:rPr kumimoji="0" lang="zh-CN" altLang="en-US" sz="2600" b="0" i="0" u="none" strike="noStrike" cap="none" normalizeH="0" baseline="0" smtClean="0">
                          <a:ln>
                            <a:noFill/>
                          </a:ln>
                          <a:solidFill>
                            <a:srgbClr val="FF0000"/>
                          </a:solidFill>
                          <a:effectLst/>
                          <a:latin typeface="华康黑体W9(P)" panose="020b0900000000000000" pitchFamily="34" charset="-122"/>
                          <a:ea typeface="华康黑体W9(P)" panose="020b0900000000000000" pitchFamily="34" charset="-122"/>
                        </a:rPr>
                        <a:t>元</a:t>
                      </a: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defRPr/>
                      </a:pPr>
                      <a:r>
                        <a:rPr kumimoji="0" lang="zh-CN" altLang="en-US" sz="2600" b="0" i="0" u="none" strike="noStrike" cap="none" normalizeH="0" baseline="0" smtClean="0">
                          <a:ln>
                            <a:noFill/>
                          </a:ln>
                          <a:solidFill>
                            <a:srgbClr val="FF0000"/>
                          </a:solidFill>
                          <a:effectLst/>
                          <a:latin typeface="方正粗雅宋_GBK" pitchFamily="2" charset="-122"/>
                          <a:ea typeface="方正粗雅宋_GBK" pitchFamily="2" charset="-122"/>
                        </a:rPr>
                        <a:t>省</a:t>
                      </a: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r>
                        <a:rPr kumimoji="0" lang="zh-CN" altLang="en-US" sz="2600" b="0" i="0" u="none" strike="noStrike" cap="none" spc="-100" normalizeH="0" baseline="0" smtClean="0">
                          <a:ln>
                            <a:noFill/>
                          </a:ln>
                          <a:solidFill>
                            <a:srgbClr val="FF0000"/>
                          </a:solidFill>
                          <a:effectLst/>
                          <a:latin typeface="方正粗雅宋_GBK" pitchFamily="2" charset="-122"/>
                          <a:ea typeface="方正粗雅宋_GBK" pitchFamily="2" charset="-122"/>
                        </a:rPr>
                        <a:t>繁杂多级</a:t>
                      </a:r>
                      <a:endParaRPr kumimoji="0" lang="en-US" altLang="zh-CN" sz="2600" b="0" i="0" u="none" strike="noStrike" cap="none" spc="-100" normalizeH="0" baseline="0" smtClean="0">
                        <a:ln>
                          <a:noFill/>
                        </a:ln>
                        <a:solidFill>
                          <a:srgbClr val="FF0000"/>
                        </a:solidFill>
                        <a:effectLst/>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r>
                        <a:rPr kumimoji="0" lang="zh-CN" altLang="en-US" sz="2600" b="0" i="0" u="none" strike="noStrike" cap="none" normalizeH="0" baseline="0" smtClean="0">
                          <a:ln>
                            <a:noFill/>
                          </a:ln>
                          <a:solidFill>
                            <a:srgbClr val="FF0000"/>
                          </a:solidFill>
                          <a:effectLst/>
                          <a:latin typeface="方正粗雅宋_GBK" pitchFamily="2" charset="-122"/>
                          <a:ea typeface="方正粗雅宋_GBK" pitchFamily="2" charset="-122"/>
                        </a:rPr>
                        <a:t>县</a:t>
                      </a:r>
                      <a:endParaRPr kumimoji="0" lang="en-US" altLang="zh-CN" sz="2600" b="0" i="0" u="none" strike="noStrike" cap="none" normalizeH="0" baseline="0" smtClean="0">
                        <a:ln>
                          <a:noFill/>
                        </a:ln>
                        <a:solidFill>
                          <a:srgbClr val="FF0000"/>
                        </a:solidFill>
                        <a:effectLst/>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r>
                        <a:rPr kumimoji="0" lang="zh-CN" altLang="en-US" sz="2600" b="0" i="0" u="none" strike="noStrike" cap="none" normalizeH="0" baseline="0" smtClean="0">
                          <a:ln>
                            <a:noFill/>
                          </a:ln>
                          <a:solidFill>
                            <a:srgbClr val="FF0000"/>
                          </a:solidFill>
                          <a:effectLst/>
                          <a:latin typeface="方正粗雅宋_GBK" pitchFamily="2" charset="-122"/>
                          <a:ea typeface="方正粗雅宋_GBK" pitchFamily="2" charset="-122"/>
                        </a:rPr>
                        <a:t>准三级</a:t>
                      </a:r>
                      <a:endParaRPr kumimoji="0" lang="en-US" altLang="zh-CN" sz="2600" b="0" i="0" u="none" strike="noStrike" cap="none" normalizeH="0" baseline="0" smtClean="0">
                        <a:ln>
                          <a:noFill/>
                        </a:ln>
                        <a:solidFill>
                          <a:srgbClr val="FF0000"/>
                        </a:solidFill>
                        <a:effectLst/>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r>
              <a:tr h="396240">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r>
                        <a:rPr kumimoji="0" lang="zh-CN" altLang="en-US" sz="2600" b="0" i="0" u="none" strike="noStrike" cap="none" normalizeH="0" baseline="0" smtClean="0">
                          <a:ln>
                            <a:noFill/>
                          </a:ln>
                          <a:solidFill>
                            <a:schemeClr val="tx1"/>
                          </a:solidFill>
                          <a:effectLst/>
                          <a:latin typeface="华康黑体W9(P)" panose="020b0900000000000000" pitchFamily="34" charset="-122"/>
                          <a:ea typeface="华康黑体W9(P)" panose="020b0900000000000000" pitchFamily="34" charset="-122"/>
                        </a:rPr>
                        <a:t>明</a:t>
                      </a: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defRPr/>
                      </a:pPr>
                      <a:r>
                        <a:rPr kumimoji="0" lang="zh-CN" altLang="en-US" sz="2600" b="0" i="0" u="none" strike="noStrike" cap="none" normalizeH="0" baseline="0" smtClean="0">
                          <a:ln>
                            <a:noFill/>
                          </a:ln>
                          <a:solidFill>
                            <a:schemeClr val="tx1"/>
                          </a:solidFill>
                          <a:effectLst/>
                          <a:latin typeface="方正粗雅宋_GBK" pitchFamily="2" charset="-122"/>
                          <a:ea typeface="方正粗雅宋_GBK" pitchFamily="2" charset="-122"/>
                        </a:rPr>
                        <a:t>省</a:t>
                      </a: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r>
                        <a:rPr kumimoji="0" lang="zh-CN" altLang="en-US" sz="2600" b="0" i="0" u="none" strike="noStrike" cap="none" normalizeH="0" baseline="0" smtClean="0">
                          <a:ln>
                            <a:noFill/>
                          </a:ln>
                          <a:solidFill>
                            <a:schemeClr val="tx1"/>
                          </a:solidFill>
                          <a:effectLst/>
                          <a:latin typeface="方正粗雅宋_GBK" pitchFamily="2" charset="-122"/>
                          <a:ea typeface="方正粗雅宋_GBK" pitchFamily="2" charset="-122"/>
                        </a:rPr>
                        <a:t>府</a:t>
                      </a:r>
                      <a:endParaRPr kumimoji="0" lang="en-US" altLang="zh-CN" sz="2600" b="0" i="0" u="none" strike="noStrike" cap="none" normalizeH="0" baseline="0" smtClean="0">
                        <a:ln>
                          <a:noFill/>
                        </a:ln>
                        <a:solidFill>
                          <a:schemeClr val="tx1"/>
                        </a:solidFill>
                        <a:effectLst/>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r>
                        <a:rPr kumimoji="0" lang="zh-CN" altLang="en-US" sz="2600" b="0" i="0" u="none" strike="noStrike" cap="none" normalizeH="0" baseline="0" smtClean="0">
                          <a:ln>
                            <a:noFill/>
                          </a:ln>
                          <a:solidFill>
                            <a:schemeClr val="tx1"/>
                          </a:solidFill>
                          <a:effectLst/>
                          <a:latin typeface="方正粗雅宋_GBK" pitchFamily="2" charset="-122"/>
                          <a:ea typeface="方正粗雅宋_GBK" pitchFamily="2" charset="-122"/>
                        </a:rPr>
                        <a:t>县</a:t>
                      </a:r>
                      <a:endParaRPr kumimoji="0" lang="en-US" altLang="zh-CN" sz="2600" b="0" i="0" u="none" strike="noStrike" cap="none" normalizeH="0" baseline="0" smtClean="0">
                        <a:ln>
                          <a:noFill/>
                        </a:ln>
                        <a:solidFill>
                          <a:schemeClr val="tx1"/>
                        </a:solidFill>
                        <a:effectLst/>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r>
                        <a:rPr kumimoji="0" lang="zh-CN" altLang="en-US" sz="2600" b="0" i="0" u="none" strike="noStrike" cap="none" normalizeH="0" baseline="0" smtClean="0">
                          <a:ln>
                            <a:noFill/>
                          </a:ln>
                          <a:solidFill>
                            <a:schemeClr val="tx1"/>
                          </a:solidFill>
                          <a:effectLst/>
                          <a:latin typeface="方正粗雅宋_GBK" pitchFamily="2" charset="-122"/>
                          <a:ea typeface="方正粗雅宋_GBK" pitchFamily="2" charset="-122"/>
                        </a:rPr>
                        <a:t>三级制</a:t>
                      </a:r>
                      <a:endParaRPr kumimoji="0" lang="en-US" altLang="zh-CN" sz="2600" b="0" i="0" u="none" strike="noStrike" cap="none" normalizeH="0" baseline="0" smtClean="0">
                        <a:ln>
                          <a:noFill/>
                        </a:ln>
                        <a:solidFill>
                          <a:schemeClr val="tx1"/>
                        </a:solidFill>
                        <a:effectLst/>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r>
              <a:tr h="396240">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r>
                        <a:rPr kumimoji="0" lang="zh-CN" altLang="en-US" sz="2600" b="0" i="0" u="none" strike="noStrike" cap="none" normalizeH="0" baseline="0" smtClean="0">
                          <a:ln>
                            <a:noFill/>
                          </a:ln>
                          <a:solidFill>
                            <a:schemeClr val="tx1"/>
                          </a:solidFill>
                          <a:effectLst/>
                          <a:latin typeface="华康黑体W9(P)" panose="020b0900000000000000" pitchFamily="34" charset="-122"/>
                          <a:ea typeface="华康黑体W9(P)" panose="020b0900000000000000" pitchFamily="34" charset="-122"/>
                        </a:rPr>
                        <a:t>清</a:t>
                      </a: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defRPr/>
                      </a:pPr>
                      <a:r>
                        <a:rPr kumimoji="0" lang="zh-CN" altLang="en-US" sz="2600" b="0" i="0" u="none" strike="noStrike" cap="none" normalizeH="0" baseline="0" smtClean="0">
                          <a:ln>
                            <a:noFill/>
                          </a:ln>
                          <a:solidFill>
                            <a:schemeClr val="tx1"/>
                          </a:solidFill>
                          <a:effectLst/>
                          <a:latin typeface="方正粗雅宋_GBK" pitchFamily="2" charset="-122"/>
                          <a:ea typeface="方正粗雅宋_GBK" pitchFamily="2" charset="-122"/>
                        </a:rPr>
                        <a:t>省</a:t>
                      </a: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r>
                        <a:rPr kumimoji="0" lang="zh-CN" altLang="en-US" sz="2600" b="0" i="0" u="none" strike="noStrike" cap="none" normalizeH="0" baseline="0" smtClean="0">
                          <a:ln>
                            <a:noFill/>
                          </a:ln>
                          <a:solidFill>
                            <a:schemeClr val="tx1"/>
                          </a:solidFill>
                          <a:effectLst/>
                          <a:latin typeface="方正粗雅宋_GBK" pitchFamily="2" charset="-122"/>
                          <a:ea typeface="方正粗雅宋_GBK" pitchFamily="2" charset="-122"/>
                        </a:rPr>
                        <a:t>府</a:t>
                      </a:r>
                      <a:endParaRPr kumimoji="0" lang="en-US" altLang="zh-CN" sz="2600" b="0" i="0" u="none" strike="noStrike" cap="none" normalizeH="0" baseline="0" smtClean="0">
                        <a:ln>
                          <a:noFill/>
                        </a:ln>
                        <a:solidFill>
                          <a:schemeClr val="tx1"/>
                        </a:solidFill>
                        <a:effectLst/>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r>
                        <a:rPr kumimoji="0" lang="zh-CN" altLang="en-US" sz="2600" b="0" i="0" u="none" strike="noStrike" cap="none" normalizeH="0" baseline="0" smtClean="0">
                          <a:ln>
                            <a:noFill/>
                          </a:ln>
                          <a:solidFill>
                            <a:schemeClr val="tx1"/>
                          </a:solidFill>
                          <a:effectLst/>
                          <a:latin typeface="方正粗雅宋_GBK" pitchFamily="2" charset="-122"/>
                          <a:ea typeface="方正粗雅宋_GBK" pitchFamily="2" charset="-122"/>
                        </a:rPr>
                        <a:t>县</a:t>
                      </a:r>
                      <a:endParaRPr kumimoji="0" lang="en-US" altLang="zh-CN" sz="2600" b="0" i="0" u="none" strike="noStrike" cap="none" normalizeH="0" baseline="0" smtClean="0">
                        <a:ln>
                          <a:noFill/>
                        </a:ln>
                        <a:solidFill>
                          <a:schemeClr val="tx1"/>
                        </a:solidFill>
                        <a:effectLst/>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c>
                  <a:txBody>
                    <a:bodyPr vert="horz" wrap="square"/>
                    <a:lstStyle/>
                    <a:p>
                      <a:pPr marL="0" marR="0" lvl="0" indent="0" algn="ctr" defTabSz="914400" rtl="0" eaLnBrk="1" fontAlgn="base" latinLnBrk="0" hangingPunct="1">
                        <a:lnSpc>
                          <a:spcPct val="90000"/>
                        </a:lnSpc>
                        <a:spcBef>
                          <a:spcPct val="20000"/>
                        </a:spcBef>
                        <a:spcAft>
                          <a:spcPct val="0"/>
                        </a:spcAft>
                        <a:buClrTx/>
                        <a:buSzTx/>
                        <a:buFontTx/>
                        <a:buNone/>
                      </a:pPr>
                      <a:r>
                        <a:rPr kumimoji="0" lang="zh-CN" altLang="en-US" sz="2600" b="0" i="0" u="none" strike="noStrike" cap="none" normalizeH="0" baseline="0" smtClean="0">
                          <a:ln>
                            <a:noFill/>
                          </a:ln>
                          <a:solidFill>
                            <a:schemeClr val="tx1"/>
                          </a:solidFill>
                          <a:effectLst/>
                          <a:latin typeface="方正粗雅宋_GBK" pitchFamily="2" charset="-122"/>
                          <a:ea typeface="方正粗雅宋_GBK" pitchFamily="2" charset="-122"/>
                        </a:rPr>
                        <a:t>三级制</a:t>
                      </a:r>
                      <a:endParaRPr kumimoji="0" lang="en-US" altLang="zh-CN" sz="2600" b="0" i="0" u="none" strike="noStrike" cap="none" normalizeH="0" baseline="0" smtClean="0">
                        <a:ln>
                          <a:noFill/>
                        </a:ln>
                        <a:solidFill>
                          <a:schemeClr val="tx1"/>
                        </a:solidFill>
                        <a:effectLst/>
                        <a:latin typeface="方正粗雅宋_GBK" pitchFamily="2" charset="-122"/>
                        <a:ea typeface="方正粗雅宋_GBK" pitchFamily="2" charset="-122"/>
                      </a:endParaRPr>
                    </a:p>
                  </a:txBody>
                  <a:tcPr marL="90000" marR="90000" marT="35100" marB="35100" anchor="ctr" anchorCtr="1" horzOverflow="overflow">
                    <a:cell3D prstMaterial="dkEdge">
                      <a:bevel/>
                      <a:lightRig rig="flood" dir="t"/>
                    </a:cell3D>
                  </a:tcPr>
                </a:tc>
              </a:tr>
            </a:tbl>
          </a:graphicData>
        </a:graphic>
      </p:graphicFrame>
    </p:spTree>
    <p:extLst>
      <p:ext uri="{BB962C8B-B14F-4D97-AF65-F5344CB8AC3E}">
        <p14:creationId xmlns:p14="http://schemas.microsoft.com/office/powerpoint/2010/main" val="2773197404"/>
      </p:ext>
    </p:extLst>
  </p:cSld>
  <p:clrMapOvr>
    <a:masterClrMapping/>
  </p:clrMapOvr>
  <p:transition/>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323528" y="267494"/>
            <a:ext cx="8424936" cy="4524315"/>
          </a:xfrm>
          <a:prstGeom prst="rect">
            <a:avLst/>
          </a:prstGeom>
          <a:noFill/>
        </p:spPr>
        <p:txBody>
          <a:bodyPr wrap="square" rtlCol="0">
            <a:spAutoFit/>
          </a:bodyPr>
          <a:lstStyle/>
          <a:p>
            <a:r>
              <a:rPr lang="en-US" altLang="zh-CN" smtClean="0"/>
              <a:t>            </a:t>
            </a:r>
            <a:r>
              <a:rPr lang="zh-CN" altLang="zh-CN" sz="2400" smtClean="0">
                <a:solidFill>
                  <a:schemeClr val="bg1"/>
                </a:solidFill>
                <a:latin typeface="方正粗雅宋_GBK" pitchFamily="2" charset="-122"/>
                <a:ea typeface="方正粗雅宋_GBK" pitchFamily="2" charset="-122"/>
              </a:rPr>
              <a:t>对</a:t>
            </a:r>
            <a:r>
              <a:rPr lang="zh-CN" altLang="zh-CN" sz="2400">
                <a:solidFill>
                  <a:schemeClr val="bg1"/>
                </a:solidFill>
                <a:latin typeface="方正粗雅宋_GBK" pitchFamily="2" charset="-122"/>
                <a:ea typeface="方正粗雅宋_GBK" pitchFamily="2" charset="-122"/>
              </a:rPr>
              <a:t>中央政府而言，直接管理百来个郡，幅度却是太大了，因此汉武帝在郡级政区之上设立了</a:t>
            </a:r>
            <a:r>
              <a:rPr lang="en-US" altLang="zh-CN" sz="2400" smtClean="0">
                <a:solidFill>
                  <a:schemeClr val="bg1"/>
                </a:solidFill>
                <a:latin typeface="方正粗雅宋_GBK" pitchFamily="2" charset="-122"/>
                <a:ea typeface="方正粗雅宋_GBK" pitchFamily="2" charset="-122"/>
              </a:rPr>
              <a:t>14</a:t>
            </a:r>
            <a:r>
              <a:rPr lang="zh-CN" altLang="zh-CN" sz="2400">
                <a:solidFill>
                  <a:schemeClr val="bg1"/>
                </a:solidFill>
                <a:latin typeface="方正粗雅宋_GBK" pitchFamily="2" charset="-122"/>
                <a:ea typeface="方正粗雅宋_GBK" pitchFamily="2" charset="-122"/>
              </a:rPr>
              <a:t>部，作为监察</a:t>
            </a:r>
            <a:r>
              <a:rPr lang="zh-CN" altLang="zh-CN" sz="2400" smtClean="0">
                <a:solidFill>
                  <a:schemeClr val="bg1"/>
                </a:solidFill>
                <a:latin typeface="方正粗雅宋_GBK" pitchFamily="2" charset="-122"/>
                <a:ea typeface="方正粗雅宋_GBK" pitchFamily="2" charset="-122"/>
              </a:rPr>
              <a:t>区，</a:t>
            </a:r>
            <a:r>
              <a:rPr lang="zh-CN" altLang="zh-CN" sz="2400">
                <a:solidFill>
                  <a:schemeClr val="bg1"/>
                </a:solidFill>
                <a:latin typeface="方正粗雅宋_GBK" pitchFamily="2" charset="-122"/>
                <a:ea typeface="方正粗雅宋_GBK" pitchFamily="2" charset="-122"/>
              </a:rPr>
              <a:t>首都周围诸郡由司隶校尉部所辖，其他郡国则分属</a:t>
            </a:r>
            <a:r>
              <a:rPr lang="en-US" altLang="zh-CN" sz="2400">
                <a:solidFill>
                  <a:schemeClr val="bg1"/>
                </a:solidFill>
                <a:latin typeface="方正粗雅宋_GBK" pitchFamily="2" charset="-122"/>
                <a:ea typeface="方正粗雅宋_GBK" pitchFamily="2" charset="-122"/>
              </a:rPr>
              <a:t>13</a:t>
            </a:r>
            <a:r>
              <a:rPr lang="zh-CN" altLang="zh-CN" sz="2400">
                <a:solidFill>
                  <a:schemeClr val="bg1"/>
                </a:solidFill>
                <a:latin typeface="方正粗雅宋_GBK" pitchFamily="2" charset="-122"/>
                <a:ea typeface="方正粗雅宋_GBK" pitchFamily="2" charset="-122"/>
              </a:rPr>
              <a:t>个刺史部，每部设刺史</a:t>
            </a:r>
            <a:r>
              <a:rPr lang="en-US" altLang="zh-CN" sz="2400">
                <a:solidFill>
                  <a:schemeClr val="bg1"/>
                </a:solidFill>
                <a:latin typeface="方正粗雅宋_GBK" pitchFamily="2" charset="-122"/>
                <a:ea typeface="方正粗雅宋_GBK" pitchFamily="2" charset="-122"/>
              </a:rPr>
              <a:t>1</a:t>
            </a:r>
            <a:r>
              <a:rPr lang="zh-CN" altLang="zh-CN" sz="2400">
                <a:solidFill>
                  <a:schemeClr val="bg1"/>
                </a:solidFill>
                <a:latin typeface="方正粗雅宋_GBK" pitchFamily="2" charset="-122"/>
                <a:ea typeface="方正粗雅宋_GBK" pitchFamily="2" charset="-122"/>
              </a:rPr>
              <a:t>人。西汉的</a:t>
            </a:r>
            <a:r>
              <a:rPr lang="en-US" altLang="zh-CN" sz="2400">
                <a:solidFill>
                  <a:schemeClr val="bg1"/>
                </a:solidFill>
                <a:latin typeface="方正粗雅宋_GBK" pitchFamily="2" charset="-122"/>
                <a:ea typeface="方正粗雅宋_GBK" pitchFamily="2" charset="-122"/>
              </a:rPr>
              <a:t>13</a:t>
            </a:r>
            <a:r>
              <a:rPr lang="zh-CN" altLang="zh-CN" sz="2400">
                <a:solidFill>
                  <a:schemeClr val="bg1"/>
                </a:solidFill>
                <a:latin typeface="方正粗雅宋_GBK" pitchFamily="2" charset="-122"/>
                <a:ea typeface="方正粗雅宋_GBK" pitchFamily="2" charset="-122"/>
              </a:rPr>
              <a:t>个刺史部，有</a:t>
            </a:r>
            <a:r>
              <a:rPr lang="en-US" altLang="zh-CN" sz="2400">
                <a:solidFill>
                  <a:schemeClr val="bg1"/>
                </a:solidFill>
                <a:latin typeface="方正粗雅宋_GBK" pitchFamily="2" charset="-122"/>
                <a:ea typeface="方正粗雅宋_GBK" pitchFamily="2" charset="-122"/>
              </a:rPr>
              <a:t>11</a:t>
            </a:r>
            <a:r>
              <a:rPr lang="zh-CN" altLang="zh-CN" sz="2400">
                <a:solidFill>
                  <a:schemeClr val="bg1"/>
                </a:solidFill>
                <a:latin typeface="方正粗雅宋_GBK" pitchFamily="2" charset="-122"/>
                <a:ea typeface="方正粗雅宋_GBK" pitchFamily="2" charset="-122"/>
              </a:rPr>
              <a:t>个部是以《禹贡》和《周礼》的九州予以调整后命名，所以通称十三州</a:t>
            </a:r>
            <a:r>
              <a:rPr lang="zh-CN" altLang="zh-CN" sz="2400" smtClean="0">
                <a:solidFill>
                  <a:schemeClr val="bg1"/>
                </a:solidFill>
                <a:latin typeface="方正粗雅宋_GBK" pitchFamily="2" charset="-122"/>
                <a:ea typeface="方正粗雅宋_GBK" pitchFamily="2" charset="-122"/>
              </a:rPr>
              <a:t>。东汉</a:t>
            </a:r>
            <a:r>
              <a:rPr lang="zh-CN" altLang="zh-CN" sz="2400">
                <a:solidFill>
                  <a:schemeClr val="bg1"/>
                </a:solidFill>
                <a:latin typeface="方正粗雅宋_GBK" pitchFamily="2" charset="-122"/>
                <a:ea typeface="方正粗雅宋_GBK" pitchFamily="2" charset="-122"/>
              </a:rPr>
              <a:t>大部分时间，州一直是以监察区域的形式存在。直到东汉末年，规模巨大的黄巾起义席卷了整个北部中国，已非一群小小的郡太守所能镇压，朝廷才不得不派中央的高级官员——九卿出任州牧，授与兵权、财权</a:t>
            </a:r>
            <a:r>
              <a:rPr lang="zh-CN" altLang="zh-CN" sz="2400" smtClean="0">
                <a:solidFill>
                  <a:schemeClr val="bg1"/>
                </a:solidFill>
                <a:latin typeface="方正粗雅宋_GBK" pitchFamily="2" charset="-122"/>
                <a:ea typeface="方正粗雅宋_GBK" pitchFamily="2" charset="-122"/>
              </a:rPr>
              <a:t>和</a:t>
            </a:r>
            <a:r>
              <a:rPr lang="zh-CN" altLang="en-US" sz="2400" smtClean="0">
                <a:solidFill>
                  <a:schemeClr val="bg1"/>
                </a:solidFill>
                <a:latin typeface="方正粗雅宋_GBK" pitchFamily="2" charset="-122"/>
                <a:ea typeface="方正粗雅宋_GBK" pitchFamily="2" charset="-122"/>
              </a:rPr>
              <a:t>行政权</a:t>
            </a:r>
            <a:r>
              <a:rPr lang="zh-CN" altLang="zh-CN" sz="2400" smtClean="0">
                <a:solidFill>
                  <a:schemeClr val="bg1"/>
                </a:solidFill>
                <a:latin typeface="方正粗雅宋_GBK" pitchFamily="2" charset="-122"/>
                <a:ea typeface="方正粗雅宋_GBK" pitchFamily="2" charset="-122"/>
              </a:rPr>
              <a:t>，</a:t>
            </a:r>
            <a:r>
              <a:rPr lang="zh-CN" altLang="en-US" sz="2400" smtClean="0">
                <a:solidFill>
                  <a:schemeClr val="bg1"/>
                </a:solidFill>
                <a:latin typeface="方正粗雅宋_GBK" pitchFamily="2" charset="-122"/>
                <a:ea typeface="方正粗雅宋_GBK" pitchFamily="2" charset="-122"/>
              </a:rPr>
              <a:t>以与农民军对抗</a:t>
            </a:r>
            <a:r>
              <a:rPr lang="zh-CN" altLang="zh-CN" sz="2400" smtClean="0">
                <a:solidFill>
                  <a:schemeClr val="bg1"/>
                </a:solidFill>
                <a:latin typeface="方正粗雅宋_GBK" pitchFamily="2" charset="-122"/>
                <a:ea typeface="方正粗雅宋_GBK" pitchFamily="2" charset="-122"/>
              </a:rPr>
              <a:t>。</a:t>
            </a:r>
            <a:r>
              <a:rPr lang="zh-CN" altLang="zh-CN" sz="2400">
                <a:solidFill>
                  <a:schemeClr val="bg1"/>
                </a:solidFill>
                <a:latin typeface="方正粗雅宋_GBK" pitchFamily="2" charset="-122"/>
                <a:ea typeface="方正粗雅宋_GBK" pitchFamily="2" charset="-122"/>
              </a:rPr>
              <a:t>这样一来，州就自然成了郡以上的一级行政区划，两级制政区于是转化为三级制</a:t>
            </a:r>
            <a:r>
              <a:rPr lang="zh-CN" altLang="zh-CN" sz="2400" smtClean="0">
                <a:solidFill>
                  <a:schemeClr val="bg1"/>
                </a:solidFill>
                <a:latin typeface="方正粗雅宋_GBK" pitchFamily="2" charset="-122"/>
                <a:ea typeface="方正粗雅宋_GBK" pitchFamily="2" charset="-122"/>
              </a:rPr>
              <a:t>。</a:t>
            </a:r>
            <a:endParaRPr lang="en-US" altLang="zh-CN" sz="2400" smtClean="0">
              <a:solidFill>
                <a:schemeClr val="bg1"/>
              </a:solidFill>
              <a:latin typeface="方正粗雅宋_GBK" pitchFamily="2" charset="-122"/>
              <a:ea typeface="方正粗雅宋_GBK" pitchFamily="2" charset="-122"/>
            </a:endParaRPr>
          </a:p>
          <a:p>
            <a:r>
              <a:rPr lang="en-US" altLang="zh-CN" sz="2400">
                <a:solidFill>
                  <a:schemeClr val="bg1"/>
                </a:solidFill>
                <a:latin typeface="方正粗雅宋_GBK" pitchFamily="2" charset="-122"/>
                <a:ea typeface="方正粗雅宋_GBK" pitchFamily="2" charset="-122"/>
              </a:rPr>
              <a:t> </a:t>
            </a:r>
            <a:r>
              <a:rPr lang="en-US" altLang="zh-CN" sz="2400" smtClean="0">
                <a:solidFill>
                  <a:schemeClr val="bg1"/>
                </a:solidFill>
                <a:latin typeface="方正粗雅宋_GBK" pitchFamily="2" charset="-122"/>
                <a:ea typeface="方正粗雅宋_GBK" pitchFamily="2" charset="-122"/>
              </a:rPr>
              <a:t>                      ——</a:t>
            </a:r>
            <a:r>
              <a:rPr lang="zh-CN" altLang="en-US" sz="2400" smtClean="0">
                <a:solidFill>
                  <a:schemeClr val="bg1"/>
                </a:solidFill>
                <a:latin typeface="方正粗雅宋_GBK" pitchFamily="2" charset="-122"/>
                <a:ea typeface="方正粗雅宋_GBK" pitchFamily="2" charset="-122"/>
              </a:rPr>
              <a:t>周振鹤</a:t>
            </a:r>
            <a:r>
              <a:rPr lang="en-US" altLang="zh-CN" sz="2400" smtClean="0">
                <a:solidFill>
                  <a:schemeClr val="bg1"/>
                </a:solidFill>
                <a:latin typeface="方正粗雅宋_GBK" pitchFamily="2" charset="-122"/>
                <a:ea typeface="方正粗雅宋_GBK" pitchFamily="2" charset="-122"/>
              </a:rPr>
              <a:t>《</a:t>
            </a:r>
            <a:r>
              <a:rPr lang="zh-CN" altLang="en-US" sz="2400">
                <a:solidFill>
                  <a:schemeClr val="bg1"/>
                </a:solidFill>
                <a:latin typeface="方正粗雅宋_GBK" pitchFamily="2" charset="-122"/>
                <a:ea typeface="方正粗雅宋_GBK" pitchFamily="2" charset="-122"/>
              </a:rPr>
              <a:t>中国地方行政制度史</a:t>
            </a:r>
            <a:r>
              <a:rPr lang="en-US" altLang="zh-CN" sz="2400" smtClean="0">
                <a:solidFill>
                  <a:schemeClr val="bg1"/>
                </a:solidFill>
                <a:latin typeface="方正粗雅宋_GBK" pitchFamily="2" charset="-122"/>
                <a:ea typeface="方正粗雅宋_GBK" pitchFamily="2" charset="-122"/>
              </a:rPr>
              <a:t>》</a:t>
            </a:r>
            <a:endParaRPr lang="zh-CN" altLang="zh-CN" sz="2400">
              <a:solidFill>
                <a:schemeClr val="bg1"/>
              </a:solidFill>
              <a:latin typeface="方正粗雅宋_GBK" pitchFamily="2" charset="-122"/>
              <a:ea typeface="方正粗雅宋_GBK" pitchFamily="2" charset="-122"/>
            </a:endParaRPr>
          </a:p>
        </p:txBody>
      </p:sp>
    </p:spTree>
  </p:cSld>
  <p:clrMapOvr>
    <a:masterClrMapping/>
  </p:clrMapOvr>
  <p:transition/>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634965" y="483518"/>
            <a:ext cx="7632848" cy="3046988"/>
          </a:xfrm>
          <a:prstGeom prst="rect">
            <a:avLst/>
          </a:prstGeom>
        </p:spPr>
        <p:txBody>
          <a:bodyPr wrap="square">
            <a:spAutoFit/>
          </a:bodyPr>
          <a:lstStyle/>
          <a:p>
            <a:r>
              <a:rPr lang="zh-CN" altLang="en-US" sz="2400" b="1" smtClean="0">
                <a:solidFill>
                  <a:schemeClr val="bg1"/>
                </a:solidFill>
                <a:latin typeface="楷体" pitchFamily="49" charset="-122"/>
                <a:ea typeface="楷体" pitchFamily="49" charset="-122"/>
              </a:rPr>
              <a:t>    </a:t>
            </a:r>
            <a:r>
              <a:rPr lang="zh-CN" altLang="en-US" sz="2400" smtClean="0">
                <a:solidFill>
                  <a:schemeClr val="bg1"/>
                </a:solidFill>
                <a:latin typeface="方正粗雅宋_GBK" pitchFamily="2" charset="-122"/>
                <a:ea typeface="方正粗雅宋_GBK" pitchFamily="2" charset="-122"/>
              </a:rPr>
              <a:t>宋代</a:t>
            </a:r>
            <a:r>
              <a:rPr lang="zh-CN" altLang="en-US" sz="2400">
                <a:solidFill>
                  <a:schemeClr val="bg1"/>
                </a:solidFill>
                <a:latin typeface="方正粗雅宋_GBK" pitchFamily="2" charset="-122"/>
                <a:ea typeface="方正粗雅宋_GBK" pitchFamily="2" charset="-122"/>
              </a:rPr>
              <a:t>在取消方镇之后，没有新的行政区来代替。州级政区成为中央直辖单位。后来设置了转运使、提点刑狱使、安抚使等官职分别负责财政、检察司法和治安边防。这些官职的管辖领域称为“路”，但管辖范围并不一致，在转运使那里是一路，但在提点刑狱使那里却分为两路，而在安抚使这里又可能是四路，甚至是六路。这种复式路制很难形成割据。</a:t>
            </a:r>
          </a:p>
          <a:p>
            <a:pPr>
              <a:spcBef>
                <a:spcPct val="0"/>
              </a:spcBef>
            </a:pPr>
            <a:r>
              <a:rPr lang="en-US" altLang="zh-CN" sz="2400">
                <a:solidFill>
                  <a:srgbClr val="000000"/>
                </a:solidFill>
              </a:rPr>
              <a:t>    </a:t>
            </a:r>
            <a:r>
              <a:rPr lang="en-US" altLang="zh-CN" sz="2400" smtClean="0">
                <a:solidFill>
                  <a:srgbClr val="000000"/>
                </a:solidFill>
              </a:rPr>
              <a:t>                     </a:t>
            </a:r>
            <a:r>
              <a:rPr lang="en-US" altLang="zh-CN" sz="2400" smtClean="0">
                <a:solidFill>
                  <a:schemeClr val="bg1"/>
                </a:solidFill>
                <a:latin typeface="方正粗雅宋_GBK" pitchFamily="2" charset="-122"/>
                <a:ea typeface="方正粗雅宋_GBK" pitchFamily="2" charset="-122"/>
              </a:rPr>
              <a:t>——</a:t>
            </a:r>
            <a:r>
              <a:rPr lang="zh-CN" altLang="en-US" sz="2400">
                <a:solidFill>
                  <a:schemeClr val="bg1"/>
                </a:solidFill>
                <a:latin typeface="方正粗雅宋_GBK" pitchFamily="2" charset="-122"/>
                <a:ea typeface="方正粗雅宋_GBK" pitchFamily="2" charset="-122"/>
              </a:rPr>
              <a:t>刘建军</a:t>
            </a:r>
            <a:r>
              <a:rPr lang="en-US" altLang="zh-CN" sz="2400">
                <a:solidFill>
                  <a:schemeClr val="bg1"/>
                </a:solidFill>
                <a:latin typeface="方正粗雅宋_GBK" pitchFamily="2" charset="-122"/>
                <a:ea typeface="方正粗雅宋_GBK" pitchFamily="2" charset="-122"/>
              </a:rPr>
              <a:t>《</a:t>
            </a:r>
            <a:r>
              <a:rPr lang="zh-CN" altLang="en-US" sz="2400">
                <a:solidFill>
                  <a:schemeClr val="bg1"/>
                </a:solidFill>
                <a:latin typeface="方正粗雅宋_GBK" pitchFamily="2" charset="-122"/>
                <a:ea typeface="方正粗雅宋_GBK" pitchFamily="2" charset="-122"/>
              </a:rPr>
              <a:t>古代中国政治制度十六讲</a:t>
            </a:r>
            <a:r>
              <a:rPr lang="en-US" altLang="zh-CN" sz="2400">
                <a:solidFill>
                  <a:schemeClr val="bg1"/>
                </a:solidFill>
                <a:latin typeface="方正粗雅宋_GBK" pitchFamily="2" charset="-122"/>
                <a:ea typeface="方正粗雅宋_GBK" pitchFamily="2" charset="-122"/>
              </a:rPr>
              <a:t>》</a:t>
            </a:r>
            <a:endParaRPr lang="zh-CN" altLang="en-US" sz="2400">
              <a:solidFill>
                <a:schemeClr val="bg1"/>
              </a:solidFill>
              <a:latin typeface="方正粗雅宋_GBK" pitchFamily="2" charset="-122"/>
              <a:ea typeface="方正粗雅宋_GBK" pitchFamily="2" charset="-122"/>
            </a:endParaRPr>
          </a:p>
        </p:txBody>
      </p:sp>
      <p:sp>
        <p:nvSpPr>
          <p:cNvPr id="4" name="TextBox 3"/>
          <p:cNvSpPr txBox="1"/>
          <p:nvPr/>
        </p:nvSpPr>
        <p:spPr>
          <a:xfrm>
            <a:off x="899592" y="3651870"/>
            <a:ext cx="5472608" cy="461665"/>
          </a:xfrm>
          <a:prstGeom prst="rect">
            <a:avLst/>
          </a:prstGeom>
          <a:noFill/>
        </p:spPr>
        <p:txBody>
          <a:bodyPr wrap="square" rtlCol="0">
            <a:spAutoFit/>
          </a:bodyPr>
          <a:lstStyle/>
          <a:p>
            <a:r>
              <a:rPr lang="zh-CN" altLang="en-US" sz="2400">
                <a:solidFill>
                  <a:srgbClr val="FFFF00"/>
                </a:solidFill>
                <a:latin typeface="方正粗雅宋_GBK" pitchFamily="2" charset="-122"/>
                <a:ea typeface="方正粗雅宋_GBK" pitchFamily="2" charset="-122"/>
              </a:rPr>
              <a:t>宋代</a:t>
            </a:r>
            <a:r>
              <a:rPr lang="zh-CN" altLang="en-US" sz="2400" smtClean="0">
                <a:solidFill>
                  <a:srgbClr val="FFFF00"/>
                </a:solidFill>
                <a:latin typeface="方正粗雅宋_GBK" pitchFamily="2" charset="-122"/>
                <a:ea typeface="方正粗雅宋_GBK" pitchFamily="2" charset="-122"/>
              </a:rPr>
              <a:t>的地方行政区划有何特点？</a:t>
            </a:r>
            <a:endParaRPr lang="zh-CN" altLang="en-US" sz="2400">
              <a:solidFill>
                <a:srgbClr val="FFFF00"/>
              </a:solidFill>
              <a:latin typeface="方正粗雅宋_GBK" pitchFamily="2" charset="-122"/>
              <a:ea typeface="方正粗雅宋_GBK" pitchFamily="2" charset="-122"/>
            </a:endParaRPr>
          </a:p>
        </p:txBody>
      </p:sp>
    </p:spTree>
    <p:extLst>
      <p:ext uri="{BB962C8B-B14F-4D97-AF65-F5344CB8AC3E}">
        <p14:creationId xmlns:p14="http://schemas.microsoft.com/office/powerpoint/2010/main" val="3579231754"/>
      </p:ext>
    </p:extLst>
  </p:cSld>
  <p:clrMapOvr>
    <a:masterClrMapping/>
  </p:clrMapOvr>
  <p:transition/>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827584" y="915566"/>
            <a:ext cx="6984776" cy="1569660"/>
          </a:xfrm>
          <a:prstGeom prst="rect">
            <a:avLst/>
          </a:prstGeom>
        </p:spPr>
        <p:txBody>
          <a:bodyPr wrap="square">
            <a:spAutoFit/>
          </a:bodyPr>
          <a:lstStyle/>
          <a:p>
            <a:r>
              <a:rPr lang="en-US" altLang="zh-CN" sz="2400">
                <a:solidFill>
                  <a:srgbClr val="FFFF00"/>
                </a:solidFill>
                <a:latin typeface="方正粗雅宋_GBK" pitchFamily="2" charset="-122"/>
                <a:ea typeface="方正粗雅宋_GBK" pitchFamily="2" charset="-122"/>
              </a:rPr>
              <a:t>1</a:t>
            </a:r>
            <a:r>
              <a:rPr lang="zh-CN" altLang="en-US" sz="2400">
                <a:solidFill>
                  <a:srgbClr val="FFFF00"/>
                </a:solidFill>
                <a:latin typeface="方正粗雅宋_GBK" pitchFamily="2" charset="-122"/>
                <a:ea typeface="方正粗雅宋_GBK" pitchFamily="2" charset="-122"/>
              </a:rPr>
              <a:t>．虚三级制：</a:t>
            </a:r>
            <a:r>
              <a:rPr lang="zh-CN" altLang="en-US" sz="2400" smtClean="0">
                <a:solidFill>
                  <a:srgbClr val="FFFF00"/>
                </a:solidFill>
                <a:latin typeface="方正粗雅宋_GBK" pitchFamily="2" charset="-122"/>
                <a:ea typeface="方正粗雅宋_GBK" pitchFamily="2" charset="-122"/>
              </a:rPr>
              <a:t>路</a:t>
            </a:r>
            <a:r>
              <a:rPr lang="en-US" altLang="zh-CN" sz="2400" smtClean="0">
                <a:solidFill>
                  <a:srgbClr val="FFFF00"/>
                </a:solidFill>
                <a:latin typeface="方正粗雅宋_GBK" pitchFamily="2" charset="-122"/>
                <a:ea typeface="方正粗雅宋_GBK" pitchFamily="2" charset="-122"/>
              </a:rPr>
              <a:t>- -</a:t>
            </a:r>
            <a:r>
              <a:rPr lang="zh-CN" altLang="en-US" sz="2400" smtClean="0">
                <a:solidFill>
                  <a:srgbClr val="FFFF00"/>
                </a:solidFill>
                <a:latin typeface="方正粗雅宋_GBK" pitchFamily="2" charset="-122"/>
                <a:ea typeface="方正粗雅宋_GBK" pitchFamily="2" charset="-122"/>
              </a:rPr>
              <a:t>州</a:t>
            </a:r>
            <a:r>
              <a:rPr lang="en-US" altLang="zh-CN" sz="2400" smtClean="0">
                <a:solidFill>
                  <a:srgbClr val="FFFF00"/>
                </a:solidFill>
                <a:latin typeface="方正粗雅宋_GBK" pitchFamily="2" charset="-122"/>
                <a:ea typeface="方正粗雅宋_GBK" pitchFamily="2" charset="-122"/>
              </a:rPr>
              <a:t>—</a:t>
            </a:r>
            <a:r>
              <a:rPr lang="zh-CN" altLang="en-US" sz="2400">
                <a:solidFill>
                  <a:srgbClr val="FFFF00"/>
                </a:solidFill>
                <a:latin typeface="方正粗雅宋_GBK" pitchFamily="2" charset="-122"/>
                <a:ea typeface="方正粗雅宋_GBK" pitchFamily="2" charset="-122"/>
              </a:rPr>
              <a:t>县</a:t>
            </a:r>
            <a:endParaRPr lang="en-US" altLang="zh-CN" sz="2400" smtClean="0">
              <a:solidFill>
                <a:srgbClr val="FFFF00"/>
              </a:solidFill>
              <a:latin typeface="方正粗雅宋_GBK" pitchFamily="2" charset="-122"/>
              <a:ea typeface="方正粗雅宋_GBK" pitchFamily="2" charset="-122"/>
            </a:endParaRPr>
          </a:p>
          <a:p>
            <a:r>
              <a:rPr lang="en-US" altLang="zh-CN" sz="2400" smtClean="0">
                <a:solidFill>
                  <a:srgbClr val="FFFF00"/>
                </a:solidFill>
                <a:latin typeface="方正粗雅宋_GBK" pitchFamily="2" charset="-122"/>
                <a:ea typeface="方正粗雅宋_GBK" pitchFamily="2" charset="-122"/>
              </a:rPr>
              <a:t>2</a:t>
            </a:r>
            <a:r>
              <a:rPr lang="zh-CN" altLang="en-US" sz="2400">
                <a:solidFill>
                  <a:srgbClr val="FFFF00"/>
                </a:solidFill>
                <a:latin typeface="方正粗雅宋_GBK" pitchFamily="2" charset="-122"/>
                <a:ea typeface="方正粗雅宋_GBK" pitchFamily="2" charset="-122"/>
              </a:rPr>
              <a:t>．宋朝“路”的</a:t>
            </a:r>
            <a:r>
              <a:rPr lang="zh-CN" altLang="en-US" sz="2400" smtClean="0">
                <a:solidFill>
                  <a:srgbClr val="FFFF00"/>
                </a:solidFill>
                <a:latin typeface="方正粗雅宋_GBK" pitchFamily="2" charset="-122"/>
                <a:ea typeface="方正粗雅宋_GBK" pitchFamily="2" charset="-122"/>
              </a:rPr>
              <a:t>特点</a:t>
            </a:r>
            <a:endParaRPr lang="en-US" altLang="zh-CN" sz="2400" smtClean="0">
              <a:solidFill>
                <a:srgbClr val="FFFF00"/>
              </a:solidFill>
              <a:latin typeface="方正粗雅宋_GBK" pitchFamily="2" charset="-122"/>
              <a:ea typeface="方正粗雅宋_GBK" pitchFamily="2" charset="-122"/>
            </a:endParaRPr>
          </a:p>
          <a:p>
            <a:r>
              <a:rPr lang="zh-CN" altLang="en-US" sz="2400" smtClean="0">
                <a:solidFill>
                  <a:srgbClr val="FFFF00"/>
                </a:solidFill>
                <a:latin typeface="方正粗雅宋_GBK" pitchFamily="2" charset="-122"/>
                <a:ea typeface="方正粗雅宋_GBK" pitchFamily="2" charset="-122"/>
              </a:rPr>
              <a:t>（</a:t>
            </a:r>
            <a:r>
              <a:rPr lang="en-US" altLang="zh-CN" sz="2400">
                <a:solidFill>
                  <a:srgbClr val="FFFF00"/>
                </a:solidFill>
                <a:latin typeface="方正粗雅宋_GBK" pitchFamily="2" charset="-122"/>
                <a:ea typeface="方正粗雅宋_GBK" pitchFamily="2" charset="-122"/>
              </a:rPr>
              <a:t>1</a:t>
            </a:r>
            <a:r>
              <a:rPr lang="zh-CN" altLang="en-US" sz="2400">
                <a:solidFill>
                  <a:srgbClr val="FFFF00"/>
                </a:solidFill>
                <a:latin typeface="方正粗雅宋_GBK" pitchFamily="2" charset="-122"/>
                <a:ea typeface="方正粗雅宋_GBK" pitchFamily="2" charset="-122"/>
              </a:rPr>
              <a:t>）没有统一的行政机构和单一的行政</a:t>
            </a:r>
            <a:r>
              <a:rPr lang="zh-CN" altLang="en-US" sz="2400" smtClean="0">
                <a:solidFill>
                  <a:srgbClr val="FFFF00"/>
                </a:solidFill>
                <a:latin typeface="方正粗雅宋_GBK" pitchFamily="2" charset="-122"/>
                <a:ea typeface="方正粗雅宋_GBK" pitchFamily="2" charset="-122"/>
              </a:rPr>
              <a:t>长官</a:t>
            </a:r>
            <a:endParaRPr lang="en-US" altLang="zh-CN" sz="2400" smtClean="0">
              <a:solidFill>
                <a:srgbClr val="FFFF00"/>
              </a:solidFill>
              <a:latin typeface="方正粗雅宋_GBK" pitchFamily="2" charset="-122"/>
              <a:ea typeface="方正粗雅宋_GBK" pitchFamily="2" charset="-122"/>
            </a:endParaRPr>
          </a:p>
          <a:p>
            <a:r>
              <a:rPr lang="zh-CN" altLang="en-US" sz="2400" smtClean="0">
                <a:solidFill>
                  <a:srgbClr val="FFFF00"/>
                </a:solidFill>
                <a:latin typeface="方正粗雅宋_GBK" pitchFamily="2" charset="-122"/>
                <a:ea typeface="方正粗雅宋_GBK" pitchFamily="2" charset="-122"/>
              </a:rPr>
              <a:t>（</a:t>
            </a:r>
            <a:r>
              <a:rPr lang="en-US" altLang="zh-CN" sz="2400">
                <a:solidFill>
                  <a:srgbClr val="FFFF00"/>
                </a:solidFill>
                <a:latin typeface="方正粗雅宋_GBK" pitchFamily="2" charset="-122"/>
                <a:ea typeface="方正粗雅宋_GBK" pitchFamily="2" charset="-122"/>
              </a:rPr>
              <a:t>2</a:t>
            </a:r>
            <a:r>
              <a:rPr lang="zh-CN" altLang="en-US" sz="2400">
                <a:solidFill>
                  <a:srgbClr val="FFFF00"/>
                </a:solidFill>
                <a:latin typeface="方正粗雅宋_GBK" pitchFamily="2" charset="-122"/>
                <a:ea typeface="方正粗雅宋_GBK" pitchFamily="2" charset="-122"/>
              </a:rPr>
              <a:t>）在州之上，不存在单一的行政区划</a:t>
            </a:r>
          </a:p>
        </p:txBody>
      </p:sp>
    </p:spTree>
    <p:extLst>
      <p:ext uri="{BB962C8B-B14F-4D97-AF65-F5344CB8AC3E}">
        <p14:creationId xmlns:p14="http://schemas.microsoft.com/office/powerpoint/2010/main" val="2866726522"/>
      </p:ext>
    </p:extLst>
  </p:cSld>
  <p:clrMapOvr>
    <a:masterClrMapping/>
  </p:clrMapOvr>
  <p:transition/>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899592" y="771550"/>
            <a:ext cx="7632848" cy="2308324"/>
          </a:xfrm>
          <a:prstGeom prst="rect">
            <a:avLst/>
          </a:prstGeom>
          <a:noFill/>
        </p:spPr>
        <p:txBody>
          <a:bodyPr wrap="square" rtlCol="0">
            <a:spAutoFit/>
          </a:bodyPr>
          <a:lstStyle/>
          <a:p>
            <a:r>
              <a:rPr lang="zh-CN" altLang="en-US" sz="2400" smtClean="0">
                <a:solidFill>
                  <a:schemeClr val="bg1"/>
                </a:solidFill>
                <a:latin typeface="方正粗雅宋_GBK" pitchFamily="2" charset="-122"/>
                <a:ea typeface="方正粗雅宋_GBK" pitchFamily="2" charset="-122"/>
              </a:rPr>
              <a:t>    在</a:t>
            </a:r>
            <a:r>
              <a:rPr lang="zh-CN" altLang="en-US" sz="2400">
                <a:solidFill>
                  <a:schemeClr val="bg1"/>
                </a:solidFill>
                <a:latin typeface="方正粗雅宋_GBK" pitchFamily="2" charset="-122"/>
                <a:ea typeface="方正粗雅宋_GBK" pitchFamily="2" charset="-122"/>
              </a:rPr>
              <a:t>元代以前中国主要以</a:t>
            </a:r>
            <a:r>
              <a:rPr lang="zh-CN" altLang="en-US" sz="2400">
                <a:solidFill>
                  <a:srgbClr val="FFFF00"/>
                </a:solidFill>
                <a:latin typeface="方正粗雅宋_GBK" pitchFamily="2" charset="-122"/>
                <a:ea typeface="方正粗雅宋_GBK" pitchFamily="2" charset="-122"/>
              </a:rPr>
              <a:t>“山川形便”</a:t>
            </a:r>
            <a:r>
              <a:rPr lang="zh-CN" altLang="en-US" sz="2400">
                <a:solidFill>
                  <a:schemeClr val="bg1"/>
                </a:solidFill>
                <a:latin typeface="方正粗雅宋_GBK" pitchFamily="2" charset="-122"/>
                <a:ea typeface="方正粗雅宋_GBK" pitchFamily="2" charset="-122"/>
              </a:rPr>
              <a:t>来划分行政区，政区独立的自然属性与经济、文化一体化趋势较强，容易产生割据局面。从元代开始，采取</a:t>
            </a:r>
            <a:r>
              <a:rPr lang="zh-CN" altLang="en-US" sz="2400">
                <a:solidFill>
                  <a:srgbClr val="FFFF00"/>
                </a:solidFill>
                <a:latin typeface="方正粗雅宋_GBK" pitchFamily="2" charset="-122"/>
                <a:ea typeface="方正粗雅宋_GBK" pitchFamily="2" charset="-122"/>
              </a:rPr>
              <a:t>“犬牙交错”</a:t>
            </a:r>
            <a:r>
              <a:rPr lang="zh-CN" altLang="en-US" sz="2400">
                <a:solidFill>
                  <a:schemeClr val="bg1"/>
                </a:solidFill>
                <a:latin typeface="方正粗雅宋_GBK" pitchFamily="2" charset="-122"/>
                <a:ea typeface="方正粗雅宋_GBK" pitchFamily="2" charset="-122"/>
              </a:rPr>
              <a:t>的原则，任意将自然环境差异极大的地区拼成一个省级行政区，削弱地方的经济、文化认同感</a:t>
            </a:r>
            <a:r>
              <a:rPr lang="zh-CN" altLang="en-US" sz="2400" smtClean="0">
                <a:solidFill>
                  <a:schemeClr val="bg1"/>
                </a:solidFill>
                <a:latin typeface="方正粗雅宋_GBK" pitchFamily="2" charset="-122"/>
                <a:ea typeface="方正粗雅宋_GBK" pitchFamily="2" charset="-122"/>
              </a:rPr>
              <a:t>。</a:t>
            </a:r>
            <a:endParaRPr lang="en-US" altLang="zh-CN" sz="2400" smtClean="0">
              <a:solidFill>
                <a:schemeClr val="bg1"/>
              </a:solidFill>
              <a:latin typeface="方正粗雅宋_GBK" pitchFamily="2" charset="-122"/>
              <a:ea typeface="方正粗雅宋_GBK" pitchFamily="2" charset="-122"/>
            </a:endParaRPr>
          </a:p>
          <a:p>
            <a:r>
              <a:rPr lang="en-US" altLang="zh-CN" sz="2400">
                <a:solidFill>
                  <a:schemeClr val="bg1"/>
                </a:solidFill>
                <a:latin typeface="方正粗雅宋_GBK" pitchFamily="2" charset="-122"/>
                <a:ea typeface="方正粗雅宋_GBK" pitchFamily="2" charset="-122"/>
              </a:rPr>
              <a:t> </a:t>
            </a:r>
            <a:r>
              <a:rPr lang="en-US" altLang="zh-CN" sz="2400" smtClean="0">
                <a:solidFill>
                  <a:schemeClr val="bg1"/>
                </a:solidFill>
                <a:latin typeface="方正粗雅宋_GBK" pitchFamily="2" charset="-122"/>
                <a:ea typeface="方正粗雅宋_GBK" pitchFamily="2" charset="-122"/>
              </a:rPr>
              <a:t>                     </a:t>
            </a:r>
            <a:r>
              <a:rPr lang="en-US" altLang="zh-CN" sz="2400">
                <a:solidFill>
                  <a:schemeClr val="bg1"/>
                </a:solidFill>
                <a:latin typeface="方正粗雅宋_GBK" pitchFamily="2" charset="-122"/>
                <a:ea typeface="方正粗雅宋_GBK" pitchFamily="2" charset="-122"/>
              </a:rPr>
              <a:t>——</a:t>
            </a:r>
            <a:r>
              <a:rPr lang="zh-CN" altLang="en-US" sz="2400" smtClean="0">
                <a:solidFill>
                  <a:schemeClr val="bg1"/>
                </a:solidFill>
                <a:latin typeface="方正粗雅宋_GBK" pitchFamily="2" charset="-122"/>
                <a:ea typeface="方正粗雅宋_GBK" pitchFamily="2" charset="-122"/>
              </a:rPr>
              <a:t>蓝</a:t>
            </a:r>
            <a:r>
              <a:rPr lang="zh-CN" altLang="en-US" sz="2400">
                <a:solidFill>
                  <a:schemeClr val="bg1"/>
                </a:solidFill>
                <a:latin typeface="方正粗雅宋_GBK" pitchFamily="2" charset="-122"/>
                <a:ea typeface="方正粗雅宋_GBK" pitchFamily="2" charset="-122"/>
              </a:rPr>
              <a:t>勇</a:t>
            </a:r>
            <a:r>
              <a:rPr lang="en-US" altLang="zh-CN" sz="2400">
                <a:solidFill>
                  <a:schemeClr val="bg1"/>
                </a:solidFill>
                <a:latin typeface="方正粗雅宋_GBK" pitchFamily="2" charset="-122"/>
                <a:ea typeface="方正粗雅宋_GBK" pitchFamily="2" charset="-122"/>
              </a:rPr>
              <a:t>《</a:t>
            </a:r>
            <a:r>
              <a:rPr lang="zh-CN" altLang="en-US" sz="2400">
                <a:solidFill>
                  <a:schemeClr val="bg1"/>
                </a:solidFill>
                <a:latin typeface="方正粗雅宋_GBK" pitchFamily="2" charset="-122"/>
                <a:ea typeface="方正粗雅宋_GBK" pitchFamily="2" charset="-122"/>
              </a:rPr>
              <a:t>中国历史地理学</a:t>
            </a:r>
            <a:r>
              <a:rPr lang="en-US" altLang="zh-CN" sz="2400">
                <a:solidFill>
                  <a:schemeClr val="bg1"/>
                </a:solidFill>
                <a:latin typeface="方正粗雅宋_GBK" pitchFamily="2" charset="-122"/>
                <a:ea typeface="方正粗雅宋_GBK" pitchFamily="2" charset="-122"/>
              </a:rPr>
              <a:t>》</a:t>
            </a:r>
            <a:endParaRPr lang="zh-CN" altLang="en-US" sz="2400">
              <a:solidFill>
                <a:schemeClr val="bg1"/>
              </a:solidFill>
              <a:latin typeface="方正粗雅宋_GBK" pitchFamily="2" charset="-122"/>
              <a:ea typeface="方正粗雅宋_GBK" pitchFamily="2" charset="-122"/>
            </a:endParaRPr>
          </a:p>
        </p:txBody>
      </p:sp>
    </p:spTree>
    <p:extLst>
      <p:ext uri="{BB962C8B-B14F-4D97-AF65-F5344CB8AC3E}">
        <p14:creationId xmlns:p14="http://schemas.microsoft.com/office/powerpoint/2010/main" val="3948777106"/>
      </p:ext>
    </p:extLst>
  </p:cSld>
  <p:clrMapOvr>
    <a:masterClrMapping/>
  </p:clrMapOvr>
  <p:transition/>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899592" y="843558"/>
            <a:ext cx="7560840" cy="3046988"/>
          </a:xfrm>
          <a:prstGeom prst="rect">
            <a:avLst/>
          </a:prstGeom>
        </p:spPr>
        <p:txBody>
          <a:bodyPr wrap="square">
            <a:spAutoFit/>
          </a:bodyPr>
          <a:lstStyle/>
          <a:p>
            <a:r>
              <a:rPr lang="en-US" altLang="zh-CN" sz="2400" smtClean="0">
                <a:solidFill>
                  <a:schemeClr val="bg1"/>
                </a:solidFill>
                <a:latin typeface="方正粗雅宋_GBK" pitchFamily="2" charset="-122"/>
                <a:ea typeface="方正粗雅宋_GBK" pitchFamily="2" charset="-122"/>
              </a:rPr>
              <a:t>    </a:t>
            </a:r>
            <a:r>
              <a:rPr lang="zh-CN" altLang="zh-CN" sz="2400" smtClean="0">
                <a:solidFill>
                  <a:schemeClr val="bg1"/>
                </a:solidFill>
                <a:latin typeface="方正粗雅宋_GBK" pitchFamily="2" charset="-122"/>
                <a:ea typeface="方正粗雅宋_GBK" pitchFamily="2" charset="-122"/>
              </a:rPr>
              <a:t>秦代</a:t>
            </a:r>
            <a:r>
              <a:rPr lang="zh-CN" altLang="zh-CN" sz="2400">
                <a:solidFill>
                  <a:schemeClr val="bg1"/>
                </a:solidFill>
                <a:latin typeface="方正粗雅宋_GBK" pitchFamily="2" charset="-122"/>
                <a:ea typeface="方正粗雅宋_GBK" pitchFamily="2" charset="-122"/>
              </a:rPr>
              <a:t>以后的两千年，中央集权程度也一步一步走向强化，虽然其间几度受到挫折，出现地方极端分权现象，因而造成分裂割据的局面，但接踵而来的新的统一王朝执行的则是更加强化的中央集权。行政区划本来是地方政府的施政区域，到了宋代以后，已转变为中央官员的施政分区，中央集权制此时也达到巅峰状态，因此元代以后，分裂局面已不再出现</a:t>
            </a:r>
            <a:r>
              <a:rPr lang="zh-CN" altLang="zh-CN" sz="2400" smtClean="0">
                <a:solidFill>
                  <a:schemeClr val="bg1"/>
                </a:solidFill>
                <a:latin typeface="方正粗雅宋_GBK" pitchFamily="2" charset="-122"/>
                <a:ea typeface="方正粗雅宋_GBK" pitchFamily="2" charset="-122"/>
              </a:rPr>
              <a:t>。</a:t>
            </a:r>
            <a:endParaRPr lang="en-US" altLang="zh-CN" sz="2400" smtClean="0">
              <a:solidFill>
                <a:schemeClr val="bg1"/>
              </a:solidFill>
              <a:latin typeface="方正粗雅宋_GBK" pitchFamily="2" charset="-122"/>
              <a:ea typeface="方正粗雅宋_GBK" pitchFamily="2" charset="-122"/>
            </a:endParaRPr>
          </a:p>
          <a:p>
            <a:r>
              <a:rPr lang="en-US" altLang="zh-CN" sz="2400">
                <a:solidFill>
                  <a:schemeClr val="bg1"/>
                </a:solidFill>
                <a:latin typeface="方正粗雅宋_GBK" pitchFamily="2" charset="-122"/>
                <a:ea typeface="方正粗雅宋_GBK" pitchFamily="2" charset="-122"/>
              </a:rPr>
              <a:t> </a:t>
            </a:r>
            <a:r>
              <a:rPr lang="en-US" altLang="zh-CN" sz="2400" smtClean="0">
                <a:solidFill>
                  <a:schemeClr val="bg1"/>
                </a:solidFill>
                <a:latin typeface="方正粗雅宋_GBK" pitchFamily="2" charset="-122"/>
                <a:ea typeface="方正粗雅宋_GBK" pitchFamily="2" charset="-122"/>
              </a:rPr>
              <a:t>               ——</a:t>
            </a:r>
            <a:r>
              <a:rPr lang="zh-CN" altLang="en-US" sz="2400">
                <a:solidFill>
                  <a:schemeClr val="bg1"/>
                </a:solidFill>
                <a:latin typeface="方正粗雅宋_GBK" pitchFamily="2" charset="-122"/>
                <a:ea typeface="方正粗雅宋_GBK" pitchFamily="2" charset="-122"/>
              </a:rPr>
              <a:t>周振鹤</a:t>
            </a:r>
            <a:r>
              <a:rPr lang="en-US" altLang="zh-CN" sz="2400">
                <a:solidFill>
                  <a:schemeClr val="bg1"/>
                </a:solidFill>
                <a:latin typeface="方正粗雅宋_GBK" pitchFamily="2" charset="-122"/>
                <a:ea typeface="方正粗雅宋_GBK" pitchFamily="2" charset="-122"/>
              </a:rPr>
              <a:t>《</a:t>
            </a:r>
            <a:r>
              <a:rPr lang="zh-CN" altLang="en-US" sz="2400">
                <a:solidFill>
                  <a:schemeClr val="bg1"/>
                </a:solidFill>
                <a:latin typeface="方正粗雅宋_GBK" pitchFamily="2" charset="-122"/>
                <a:ea typeface="方正粗雅宋_GBK" pitchFamily="2" charset="-122"/>
              </a:rPr>
              <a:t>中国地方行政制度史</a:t>
            </a:r>
            <a:r>
              <a:rPr lang="en-US" altLang="zh-CN" sz="2400">
                <a:solidFill>
                  <a:schemeClr val="bg1"/>
                </a:solidFill>
                <a:latin typeface="方正粗雅宋_GBK" pitchFamily="2" charset="-122"/>
                <a:ea typeface="方正粗雅宋_GBK" pitchFamily="2" charset="-122"/>
              </a:rPr>
              <a:t>》</a:t>
            </a:r>
            <a:endParaRPr lang="zh-CN" altLang="en-US" sz="2400">
              <a:solidFill>
                <a:schemeClr val="bg1"/>
              </a:solidFill>
              <a:latin typeface="方正粗雅宋_GBK" pitchFamily="2" charset="-122"/>
              <a:ea typeface="方正粗雅宋_GBK" pitchFamily="2" charset="-122"/>
            </a:endParaRPr>
          </a:p>
        </p:txBody>
      </p:sp>
      <p:pic>
        <p:nvPicPr>
          <p:cNvPr id="3" name="New picture" hidden="1"/>
          <p:cNvPicPr/>
          <p:nvPr/>
        </p:nvPicPr>
        <p:blipFill>
          <a:blip r:embed="rId2"/>
          <a:stretch>
            <a:fillRect/>
          </a:stretch>
        </p:blipFill>
        <p:spPr>
          <a:xfrm>
            <a:off x="11442700" y="10693400"/>
            <a:ext cx="381000" cy="304800"/>
          </a:xfrm>
          <a:prstGeom prst="cube">
            <a:avLst/>
          </a:prstGeom>
        </p:spPr>
      </p:pic>
    </p:spTree>
    <p:extLst>
      <p:ext uri="{BB962C8B-B14F-4D97-AF65-F5344CB8AC3E}">
        <p14:creationId xmlns:p14="http://schemas.microsoft.com/office/powerpoint/2010/main" val="388065178"/>
      </p:ext>
    </p:extLst>
  </p:cSld>
  <p:clrMapOvr>
    <a:masterClrMapping/>
  </p:clrMapOvr>
  <p:transition/>
  <p:timing/>
</p:sld>
</file>

<file path=ppt/tags/tag1.xml><?xml version="1.0" encoding="utf-8"?>
<p:tagLst xmlns:p="http://schemas.openxmlformats.org/presentationml/2006/main">
  <p:tag name="AS_NET" val="4.0.30319.42000"/>
  <p:tag name="AS_OS" val="Microsoft Windows NT 6.1.7601 Service Pack 1"/>
  <p:tag name="AS_RELEASE_DATE" val="2020.04.14"/>
  <p:tag name="AS_TITLE" val="Aspose.Slides for .NET 4.0 Client Profile"/>
  <p:tag name="AS_VERSION" val="20.4"/>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docProps/app.xml><?xml version="1.0" encoding="utf-8"?>
<Properties xmlns:vt="http://schemas.openxmlformats.org/officeDocument/2006/docPropsVTypes" xmlns="http://schemas.openxmlformats.org/officeDocument/2006/extended-properties">
  <Company/>
  <PresentationFormat>On-screen Show (16:9)</PresentationFormat>
  <Paragraphs>118</Paragraphs>
  <Slides>29</Slides>
  <Notes>2</Notes>
  <TotalTime>0</TotalTime>
  <HiddenSlides>0</HiddenSlides>
  <MMClips>0</MMClips>
  <ScaleCrop>0</ScaleCrop>
  <HeadingPairs>
    <vt:vector baseType="variant" size="6">
      <vt:variant>
        <vt:lpstr>Fonts used</vt:lpstr>
      </vt:variant>
      <vt:variant>
        <vt:i4>18</vt:i4>
      </vt:variant>
      <vt:variant>
        <vt:lpstr>Theme</vt:lpstr>
      </vt:variant>
      <vt:variant>
        <vt:i4>1</vt:i4>
      </vt:variant>
      <vt:variant>
        <vt:lpstr>Slide Titles</vt:lpstr>
      </vt:variant>
      <vt:variant>
        <vt:i4>29</vt:i4>
      </vt:variant>
    </vt:vector>
  </HeadingPairs>
  <TitlesOfParts>
    <vt:vector baseType="lpstr" size="48">
      <vt:lpstr>Arial</vt:lpstr>
      <vt:lpstr>Calibri</vt:lpstr>
      <vt:lpstr>方正粗雅宋_GBK</vt:lpstr>
      <vt:lpstr>Wingdings</vt:lpstr>
      <vt:lpstr>楷体</vt:lpstr>
      <vt:lpstr>方正中雅宋繁体</vt:lpstr>
      <vt:lpstr>方正中雅宋_GBK</vt:lpstr>
      <vt:lpstr>宋体</vt:lpstr>
      <vt:lpstr>微软简老宋</vt:lpstr>
      <vt:lpstr>方正正粗黑简体</vt:lpstr>
      <vt:lpstr>隶书</vt:lpstr>
      <vt:lpstr>华文隶书</vt:lpstr>
      <vt:lpstr>华康黑体W9(P)</vt:lpstr>
      <vt:lpstr>Times New Roman</vt:lpstr>
      <vt:lpstr>华文新魏</vt:lpstr>
      <vt:lpstr>楷体_GB2312</vt:lpstr>
      <vt:lpstr>华文中宋</vt:lpstr>
      <vt:lpstr>方正大黑简体</vt:lpstr>
      <vt:lpstr>Office 主题</vt:lpstr>
      <vt:lpstr>第1课中国古代政治体制的形成与发展</vt:lpstr>
      <vt:lpstr>中国古代政治体制的形成与发展</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文书行政管理制度</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20.0400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cp:revision>1</cp:revision>
  <cp:lastPrinted>2020-12-21T11:01:56.329</cp:lastPrinted>
  <dcterms:created xsi:type="dcterms:W3CDTF">2020-12-21T11:01:56Z</dcterms:created>
  <dcterms:modified xsi:type="dcterms:W3CDTF">2020-12-21T03:01:56Z</dcterms:modified>
</cp:coreProperties>
</file>