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7" r:id="rId3"/>
  </p:sldMasterIdLst>
  <p:notesMasterIdLst>
    <p:notesMasterId r:id="rId29"/>
  </p:notesMasterIdLst>
  <p:handoutMasterIdLst>
    <p:handoutMasterId r:id="rId30"/>
  </p:handoutMasterIdLst>
  <p:sldIdLst>
    <p:sldId id="259" r:id="rId4"/>
    <p:sldId id="257" r:id="rId5"/>
    <p:sldId id="284" r:id="rId6"/>
    <p:sldId id="258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68" r:id="rId15"/>
    <p:sldId id="269" r:id="rId16"/>
    <p:sldId id="285" r:id="rId17"/>
    <p:sldId id="271" r:id="rId18"/>
    <p:sldId id="273" r:id="rId19"/>
    <p:sldId id="286" r:id="rId20"/>
    <p:sldId id="275" r:id="rId21"/>
    <p:sldId id="274" r:id="rId22"/>
    <p:sldId id="267" r:id="rId23"/>
    <p:sldId id="277" r:id="rId24"/>
    <p:sldId id="278" r:id="rId25"/>
    <p:sldId id="281" r:id="rId26"/>
    <p:sldId id="280" r:id="rId27"/>
    <p:sldId id="283" r:id="rId28"/>
  </p:sldIdLst>
  <p:sldSz cx="12192000" cy="6858000"/>
  <p:notesSz cx="6858000" cy="9144000"/>
  <p:embeddedFontLst>
    <p:embeddedFont>
      <p:font typeface="汉仪尚巍手书W" panose="00020600040101010101" pitchFamily="18" charset="-122"/>
      <p:regular r:id="rId34"/>
    </p:embeddedFont>
    <p:embeddedFont>
      <p:font typeface="微软雅黑" panose="020B0503020204020204" charset="-122"/>
      <p:regular r:id="rId35"/>
    </p:embeddedFont>
    <p:embeddedFont>
      <p:font typeface="电影海报字体" panose="02010600010101010101" charset="-122"/>
      <p:regular r:id="rId36"/>
    </p:embeddedFont>
    <p:embeddedFont>
      <p:font typeface="方正启体简体" panose="03000509000000000000" charset="-122"/>
      <p:regular r:id="rId37"/>
    </p:embeddedFont>
    <p:embeddedFont>
      <p:font typeface="黑体" panose="02010609060101010101" pitchFamily="49" charset="-122"/>
      <p:regular r:id="rId38"/>
    </p:embeddedFont>
    <p:embeddedFont>
      <p:font typeface="Calibri" panose="020F0502020204030204" charset="0"/>
      <p:regular r:id="rId39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9" Type="http://schemas.openxmlformats.org/officeDocument/2006/relationships/font" Target="fonts/font6.fntdata"/><Relationship Id="rId38" Type="http://schemas.openxmlformats.org/officeDocument/2006/relationships/font" Target="fonts/font5.fntdata"/><Relationship Id="rId37" Type="http://schemas.openxmlformats.org/officeDocument/2006/relationships/font" Target="fonts/font4.fntdata"/><Relationship Id="rId36" Type="http://schemas.openxmlformats.org/officeDocument/2006/relationships/font" Target="fonts/font3.fntdata"/><Relationship Id="rId35" Type="http://schemas.openxmlformats.org/officeDocument/2006/relationships/font" Target="fonts/font2.fntdata"/><Relationship Id="rId34" Type="http://schemas.openxmlformats.org/officeDocument/2006/relationships/font" Target="fonts/font1.fntdata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handoutMaster" Target="handoutMasters/handoutMaster1.xml"/><Relationship Id="rId3" Type="http://schemas.openxmlformats.org/officeDocument/2006/relationships/slideMaster" Target="slideMasters/slideMaster2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D7BC80-563B-4C8E-8369-7AA82892A7AC}" type="doc">
      <dgm:prSet loTypeId="urn:microsoft.com/office/officeart/2005/8/layout/hProcess11" loCatId="process" qsTypeId="urn:microsoft.com/office/officeart/2005/8/quickstyle/simple5" qsCatId="simple" csTypeId="urn:microsoft.com/office/officeart/2005/8/colors/accent0_1" csCatId="mainScheme" phldr="1"/>
      <dgm:spPr/>
      <dgm:t>
        <a:bodyPr/>
        <a:lstStyle/>
        <a:p>
          <a:endParaRPr lang="zh-CN" altLang="en-US"/>
        </a:p>
      </dgm:t>
    </dgm:pt>
    <dgm:pt modelId="{87D3DF89-4C17-4A19-89BB-60874F6D33FC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辽宋时期，女真族处于契丹人控制之下。</a:t>
          </a:r>
          <a:endParaRPr lang="zh-CN" altLang="en-US" sz="24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D6BD13EB-293F-4E38-8BD3-4463DD2D7903}" cxnId="{7F8FB16F-4AD5-4748-B64B-05DF7DBF87B6}" type="parTrans">
      <dgm:prSet/>
      <dgm:spPr/>
      <dgm:t>
        <a:bodyPr/>
        <a:lstStyle/>
        <a:p>
          <a:endParaRPr lang="zh-CN" altLang="en-US"/>
        </a:p>
      </dgm:t>
    </dgm:pt>
    <dgm:pt modelId="{51BC1F6F-3E47-41A8-8866-E6341A4F9DC1}" cxnId="{7F8FB16F-4AD5-4748-B64B-05DF7DBF87B6}" type="sibTrans">
      <dgm:prSet/>
      <dgm:spPr/>
      <dgm:t>
        <a:bodyPr/>
        <a:lstStyle/>
        <a:p>
          <a:endParaRPr lang="zh-CN" altLang="en-US"/>
        </a:p>
      </dgm:t>
    </dgm:pt>
    <dgm:pt modelId="{6F67AAE8-F091-4069-AF24-2E9E8F25CC78}">
      <dgm:prSet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just" rtl="0"/>
          <a:r>
            <a:rPr 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11</a:t>
          </a:r>
          <a:r>
            <a:rPr lang="zh-CN" sz="2400" dirty="0" smtClean="0">
              <a:latin typeface="方正启体简体" panose="03000509000000000000" charset="-122"/>
              <a:ea typeface="方正启体简体" panose="03000509000000000000" charset="-122"/>
            </a:rPr>
            <a:t>世纪，完颜阿骨打完成女真各部统一。</a:t>
          </a:r>
          <a:endParaRPr lang="zh-CN" sz="2400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57F349E5-7602-4190-B5EC-4BF423E57807}" cxnId="{8FB19C20-E4F2-4703-B74C-232A38C094BD}" type="parTrans">
      <dgm:prSet/>
      <dgm:spPr/>
      <dgm:t>
        <a:bodyPr/>
        <a:lstStyle/>
        <a:p>
          <a:endParaRPr lang="zh-CN" altLang="en-US"/>
        </a:p>
      </dgm:t>
    </dgm:pt>
    <dgm:pt modelId="{13806E95-ED7F-4AA2-BB26-76CBA81929A1}" cxnId="{8FB19C20-E4F2-4703-B74C-232A38C094BD}" type="sibTrans">
      <dgm:prSet/>
      <dgm:spPr/>
      <dgm:t>
        <a:bodyPr/>
        <a:lstStyle/>
        <a:p>
          <a:endParaRPr lang="zh-CN" altLang="en-US"/>
        </a:p>
      </dgm:t>
    </dgm:pt>
    <dgm:pt modelId="{54016179-DBCB-4F03-A32D-8E0BB59ED2CE}">
      <dgm:prSet phldr="0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 vert="horz" wrap="square"/>
        <a:p>
          <a:pPr algn="just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1114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年，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完颜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阿骨打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起兵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反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辽，</a:t>
          </a:r>
          <a:r>
            <a:rPr lang="en-US" altLang="zh-CN" sz="2400" dirty="0" smtClean="0">
              <a:latin typeface="方正启体简体" panose="03000509000000000000" charset="-122"/>
              <a:ea typeface="方正启体简体" panose="03000509000000000000" charset="-122"/>
            </a:rPr>
            <a:t>1115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年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称帝，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定都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会宁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府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。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/>
          </a:r>
          <a:endParaRPr lang="zh-CN" altLang="en-US" sz="2400" dirty="0" smtClean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3E1B1C26-734D-49FD-B602-CAE7C3E89CAA}" cxnId="{1137F61D-087B-4898-991E-4840C346C62C}" type="parTrans">
      <dgm:prSet/>
      <dgm:spPr/>
      <dgm:t>
        <a:bodyPr/>
        <a:lstStyle/>
        <a:p>
          <a:endParaRPr lang="zh-CN" altLang="en-US"/>
        </a:p>
      </dgm:t>
    </dgm:pt>
    <dgm:pt modelId="{1119BA37-B1EF-4884-AC3D-35B63AE8EBFC}" cxnId="{1137F61D-087B-4898-991E-4840C346C62C}" type="sibTrans">
      <dgm:prSet/>
      <dgm:spPr/>
      <dgm:t>
        <a:bodyPr/>
        <a:lstStyle/>
        <a:p>
          <a:endParaRPr lang="zh-CN" altLang="en-US"/>
        </a:p>
      </dgm:t>
    </dgm:pt>
    <dgm:pt modelId="{BFCE53F3-AA0C-4259-B5D7-825D9D8D79D6}">
      <dgm:prSet phldr="0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 vert="horz" wrap="square"/>
        <a:p>
          <a:pPr algn="just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1125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年，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金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灭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辽，</a:t>
          </a:r>
          <a:r>
            <a:rPr lang="en-US" altLang="zh-CN" sz="2400" dirty="0" smtClean="0">
              <a:latin typeface="方正启体简体" panose="03000509000000000000" charset="-122"/>
              <a:ea typeface="方正启体简体" panose="03000509000000000000" charset="-122"/>
            </a:rPr>
            <a:t>1127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年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灭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北宋，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与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南宋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>对峙。</a:t>
          </a:r>
          <a:r>
            <a:rPr lang="zh-CN" altLang="en-US" sz="2400" dirty="0" smtClean="0">
              <a:latin typeface="方正启体简体" panose="03000509000000000000" charset="-122"/>
              <a:ea typeface="方正启体简体" panose="03000509000000000000" charset="-122"/>
            </a:rPr>
            <a:t/>
          </a:r>
          <a:endParaRPr lang="zh-CN" altLang="en-US" sz="2400" dirty="0" smtClean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39CD702A-6EEE-4FAF-9919-69CBB7717741}" cxnId="{D8CCCB42-E065-454C-A1FB-02459BDAAEF0}" type="parTrans">
      <dgm:prSet/>
      <dgm:spPr/>
      <dgm:t>
        <a:bodyPr/>
        <a:lstStyle/>
        <a:p>
          <a:endParaRPr lang="zh-CN" altLang="en-US"/>
        </a:p>
      </dgm:t>
    </dgm:pt>
    <dgm:pt modelId="{BBEC37AD-4B98-40F6-94E2-081E4162319F}" cxnId="{D8CCCB42-E065-454C-A1FB-02459BDAAEF0}" type="sibTrans">
      <dgm:prSet/>
      <dgm:spPr/>
      <dgm:t>
        <a:bodyPr/>
        <a:lstStyle/>
        <a:p>
          <a:endParaRPr lang="zh-CN" altLang="en-US"/>
        </a:p>
      </dgm:t>
    </dgm:pt>
    <dgm:pt modelId="{4DF5B1A2-B2BA-497F-A286-D5D0359EAEAF}" type="pres">
      <dgm:prSet presAssocID="{61D7BC80-563B-4C8E-8369-7AA82892A7A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CB1A0BD1-2340-4560-B7F4-6A82714E7469}" type="pres">
      <dgm:prSet presAssocID="{61D7BC80-563B-4C8E-8369-7AA82892A7AC}" presName="arrow" presStyleLbl="bgShp" presStyleIdx="0" presStyleCnt="1"/>
      <dgm:spPr/>
      <dgm:t>
        <a:bodyPr/>
        <a:lstStyle/>
        <a:p>
          <a:endParaRPr lang="zh-CN" altLang="en-US"/>
        </a:p>
      </dgm:t>
    </dgm:pt>
    <dgm:pt modelId="{BB4ED556-D44E-4A37-B20C-D5CB2F0E416D}" type="pres">
      <dgm:prSet presAssocID="{61D7BC80-563B-4C8E-8369-7AA82892A7AC}" presName="points" presStyleCnt="0"/>
      <dgm:spPr/>
      <dgm:t>
        <a:bodyPr/>
        <a:lstStyle/>
        <a:p>
          <a:endParaRPr lang="zh-CN" altLang="en-US"/>
        </a:p>
      </dgm:t>
    </dgm:pt>
    <dgm:pt modelId="{5384E2D5-6EE4-475F-81DD-956A54A6A8F7}" type="pres">
      <dgm:prSet presAssocID="{87D3DF89-4C17-4A19-89BB-60874F6D33FC}" presName="compositeA" presStyleCnt="0"/>
      <dgm:spPr/>
      <dgm:t>
        <a:bodyPr/>
        <a:lstStyle/>
        <a:p>
          <a:endParaRPr lang="zh-CN" altLang="en-US"/>
        </a:p>
      </dgm:t>
    </dgm:pt>
    <dgm:pt modelId="{C412CEC8-2A78-4A85-BA17-DF9A33581E80}" type="pres">
      <dgm:prSet presAssocID="{87D3DF89-4C17-4A19-89BB-60874F6D33FC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FCDE1D9-F9D1-44B7-A0D9-CE2E7C105055}" type="pres">
      <dgm:prSet presAssocID="{87D3DF89-4C17-4A19-89BB-60874F6D33FC}" presName="circleA" presStyleLbl="node1" presStyleIdx="0" presStyleCnt="4"/>
      <dgm:spPr/>
      <dgm:t>
        <a:bodyPr/>
        <a:lstStyle/>
        <a:p>
          <a:endParaRPr lang="zh-CN" altLang="en-US"/>
        </a:p>
      </dgm:t>
    </dgm:pt>
    <dgm:pt modelId="{88F08786-474C-41D9-8ED3-B129BCB82660}" type="pres">
      <dgm:prSet presAssocID="{87D3DF89-4C17-4A19-89BB-60874F6D33FC}" presName="spaceA" presStyleCnt="0"/>
      <dgm:spPr/>
      <dgm:t>
        <a:bodyPr/>
        <a:lstStyle/>
        <a:p>
          <a:endParaRPr lang="zh-CN" altLang="en-US"/>
        </a:p>
      </dgm:t>
    </dgm:pt>
    <dgm:pt modelId="{1C08CFA0-A674-4DF2-BDDF-BB07DD8091C8}" type="pres">
      <dgm:prSet presAssocID="{51BC1F6F-3E47-41A8-8866-E6341A4F9DC1}" presName="space" presStyleCnt="0"/>
      <dgm:spPr/>
      <dgm:t>
        <a:bodyPr/>
        <a:lstStyle/>
        <a:p>
          <a:endParaRPr lang="zh-CN" altLang="en-US"/>
        </a:p>
      </dgm:t>
    </dgm:pt>
    <dgm:pt modelId="{6E225132-E0CC-4137-9293-4F80FC3E412E}" type="pres">
      <dgm:prSet presAssocID="{6F67AAE8-F091-4069-AF24-2E9E8F25CC78}" presName="compositeB" presStyleCnt="0"/>
      <dgm:spPr/>
      <dgm:t>
        <a:bodyPr/>
        <a:lstStyle/>
        <a:p>
          <a:endParaRPr lang="zh-CN" altLang="en-US"/>
        </a:p>
      </dgm:t>
    </dgm:pt>
    <dgm:pt modelId="{C97A0E64-D738-4C9E-A073-72197F34ED1E}" type="pres">
      <dgm:prSet presAssocID="{6F67AAE8-F091-4069-AF24-2E9E8F25CC78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1C99C7D-E88D-4B3C-BE7F-77108DB80786}" type="pres">
      <dgm:prSet presAssocID="{6F67AAE8-F091-4069-AF24-2E9E8F25CC78}" presName="circleB" presStyleLbl="node1" presStyleIdx="1" presStyleCnt="4"/>
      <dgm:spPr/>
      <dgm:t>
        <a:bodyPr/>
        <a:lstStyle/>
        <a:p>
          <a:endParaRPr lang="zh-CN" altLang="en-US"/>
        </a:p>
      </dgm:t>
    </dgm:pt>
    <dgm:pt modelId="{66D0D0B5-E5D6-4357-82D5-D5612502EBEC}" type="pres">
      <dgm:prSet presAssocID="{6F67AAE8-F091-4069-AF24-2E9E8F25CC78}" presName="spaceB" presStyleCnt="0"/>
      <dgm:spPr/>
      <dgm:t>
        <a:bodyPr/>
        <a:lstStyle/>
        <a:p>
          <a:endParaRPr lang="zh-CN" altLang="en-US"/>
        </a:p>
      </dgm:t>
    </dgm:pt>
    <dgm:pt modelId="{D5A2E7D6-BBD1-4418-8519-159C5CA732C1}" type="pres">
      <dgm:prSet presAssocID="{13806E95-ED7F-4AA2-BB26-76CBA81929A1}" presName="space" presStyleCnt="0"/>
      <dgm:spPr/>
      <dgm:t>
        <a:bodyPr/>
        <a:lstStyle/>
        <a:p>
          <a:endParaRPr lang="zh-CN" altLang="en-US"/>
        </a:p>
      </dgm:t>
    </dgm:pt>
    <dgm:pt modelId="{6A4576DF-D23F-435C-AAFC-D529DF4CB84F}" type="pres">
      <dgm:prSet presAssocID="{54016179-DBCB-4F03-A32D-8E0BB59ED2CE}" presName="compositeA" presStyleCnt="0"/>
      <dgm:spPr/>
      <dgm:t>
        <a:bodyPr/>
        <a:lstStyle/>
        <a:p>
          <a:endParaRPr lang="zh-CN" altLang="en-US"/>
        </a:p>
      </dgm:t>
    </dgm:pt>
    <dgm:pt modelId="{5AC6896D-B774-41E7-B78D-62AE009FB98B}" type="pres">
      <dgm:prSet presAssocID="{54016179-DBCB-4F03-A32D-8E0BB59ED2CE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7A7850A-D2B9-46FA-A3A2-5798535F0DE1}" type="pres">
      <dgm:prSet presAssocID="{54016179-DBCB-4F03-A32D-8E0BB59ED2CE}" presName="circleA" presStyleLbl="node1" presStyleIdx="2" presStyleCnt="4"/>
      <dgm:spPr/>
      <dgm:t>
        <a:bodyPr/>
        <a:lstStyle/>
        <a:p>
          <a:endParaRPr lang="zh-CN" altLang="en-US"/>
        </a:p>
      </dgm:t>
    </dgm:pt>
    <dgm:pt modelId="{7C3BE40C-4804-4E77-B16C-CEBE57992265}" type="pres">
      <dgm:prSet presAssocID="{54016179-DBCB-4F03-A32D-8E0BB59ED2CE}" presName="spaceA" presStyleCnt="0"/>
      <dgm:spPr/>
      <dgm:t>
        <a:bodyPr/>
        <a:lstStyle/>
        <a:p>
          <a:endParaRPr lang="zh-CN" altLang="en-US"/>
        </a:p>
      </dgm:t>
    </dgm:pt>
    <dgm:pt modelId="{290639DF-4527-4B41-8B5A-98F68333CC2F}" type="pres">
      <dgm:prSet presAssocID="{1119BA37-B1EF-4884-AC3D-35B63AE8EBFC}" presName="space" presStyleCnt="0"/>
      <dgm:spPr/>
      <dgm:t>
        <a:bodyPr/>
        <a:lstStyle/>
        <a:p>
          <a:endParaRPr lang="zh-CN" altLang="en-US"/>
        </a:p>
      </dgm:t>
    </dgm:pt>
    <dgm:pt modelId="{6A6AEEFF-EEDB-430E-B225-BCBE7AD1C114}" type="pres">
      <dgm:prSet presAssocID="{BFCE53F3-AA0C-4259-B5D7-825D9D8D79D6}" presName="compositeB" presStyleCnt="0"/>
      <dgm:spPr/>
      <dgm:t>
        <a:bodyPr/>
        <a:lstStyle/>
        <a:p>
          <a:endParaRPr lang="zh-CN" altLang="en-US"/>
        </a:p>
      </dgm:t>
    </dgm:pt>
    <dgm:pt modelId="{ADA55482-091C-4263-81C8-FDBF52D26768}" type="pres">
      <dgm:prSet presAssocID="{BFCE53F3-AA0C-4259-B5D7-825D9D8D79D6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725FCA7-7A70-481A-97DD-25977C80163A}" type="pres">
      <dgm:prSet presAssocID="{BFCE53F3-AA0C-4259-B5D7-825D9D8D79D6}" presName="circleB" presStyleLbl="node1" presStyleIdx="3" presStyleCnt="4"/>
      <dgm:spPr/>
      <dgm:t>
        <a:bodyPr/>
        <a:lstStyle/>
        <a:p>
          <a:endParaRPr lang="zh-CN" altLang="en-US"/>
        </a:p>
      </dgm:t>
    </dgm:pt>
    <dgm:pt modelId="{66DD3589-20A8-4146-B80E-E7D4330B7C36}" type="pres">
      <dgm:prSet presAssocID="{BFCE53F3-AA0C-4259-B5D7-825D9D8D79D6}" presName="spaceB" presStyleCnt="0"/>
      <dgm:spPr/>
      <dgm:t>
        <a:bodyPr/>
        <a:lstStyle/>
        <a:p>
          <a:endParaRPr lang="zh-CN" altLang="en-US"/>
        </a:p>
      </dgm:t>
    </dgm:pt>
  </dgm:ptLst>
  <dgm:cxnLst>
    <dgm:cxn modelId="{7F8FB16F-4AD5-4748-B64B-05DF7DBF87B6}" srcId="{61D7BC80-563B-4C8E-8369-7AA82892A7AC}" destId="{87D3DF89-4C17-4A19-89BB-60874F6D33FC}" srcOrd="0" destOrd="0" parTransId="{D6BD13EB-293F-4E38-8BD3-4463DD2D7903}" sibTransId="{51BC1F6F-3E47-41A8-8866-E6341A4F9DC1}"/>
    <dgm:cxn modelId="{8FB19C20-E4F2-4703-B74C-232A38C094BD}" srcId="{61D7BC80-563B-4C8E-8369-7AA82892A7AC}" destId="{6F67AAE8-F091-4069-AF24-2E9E8F25CC78}" srcOrd="1" destOrd="0" parTransId="{57F349E5-7602-4190-B5EC-4BF423E57807}" sibTransId="{13806E95-ED7F-4AA2-BB26-76CBA81929A1}"/>
    <dgm:cxn modelId="{1137F61D-087B-4898-991E-4840C346C62C}" srcId="{61D7BC80-563B-4C8E-8369-7AA82892A7AC}" destId="{54016179-DBCB-4F03-A32D-8E0BB59ED2CE}" srcOrd="2" destOrd="0" parTransId="{3E1B1C26-734D-49FD-B602-CAE7C3E89CAA}" sibTransId="{1119BA37-B1EF-4884-AC3D-35B63AE8EBFC}"/>
    <dgm:cxn modelId="{D8CCCB42-E065-454C-A1FB-02459BDAAEF0}" srcId="{61D7BC80-563B-4C8E-8369-7AA82892A7AC}" destId="{BFCE53F3-AA0C-4259-B5D7-825D9D8D79D6}" srcOrd="3" destOrd="0" parTransId="{39CD702A-6EEE-4FAF-9919-69CBB7717741}" sibTransId="{BBEC37AD-4B98-40F6-94E2-081E4162319F}"/>
    <dgm:cxn modelId="{BEA2081A-A21A-471A-ACD6-65ABCB6B4E00}" type="presOf" srcId="{61D7BC80-563B-4C8E-8369-7AA82892A7AC}" destId="{4DF5B1A2-B2BA-497F-A286-D5D0359EAEAF}" srcOrd="0" destOrd="0" presId="urn:microsoft.com/office/officeart/2005/8/layout/hProcess11"/>
    <dgm:cxn modelId="{F508196D-40FA-4BF9-8A15-27B7FC048A5F}" type="presParOf" srcId="{4DF5B1A2-B2BA-497F-A286-D5D0359EAEAF}" destId="{CB1A0BD1-2340-4560-B7F4-6A82714E7469}" srcOrd="0" destOrd="0" presId="urn:microsoft.com/office/officeart/2005/8/layout/hProcess11"/>
    <dgm:cxn modelId="{99C914CE-2EE9-495D-AC03-16BCE0B43613}" type="presParOf" srcId="{4DF5B1A2-B2BA-497F-A286-D5D0359EAEAF}" destId="{BB4ED556-D44E-4A37-B20C-D5CB2F0E416D}" srcOrd="1" destOrd="0" presId="urn:microsoft.com/office/officeart/2005/8/layout/hProcess11"/>
    <dgm:cxn modelId="{6CF320AD-B9E4-472A-8CA1-BAB9D160FC9C}" type="presParOf" srcId="{BB4ED556-D44E-4A37-B20C-D5CB2F0E416D}" destId="{5384E2D5-6EE4-475F-81DD-956A54A6A8F7}" srcOrd="0" destOrd="1" presId="urn:microsoft.com/office/officeart/2005/8/layout/hProcess11"/>
    <dgm:cxn modelId="{F1A8581E-A4B4-4AA7-A976-A71362209A43}" type="presParOf" srcId="{5384E2D5-6EE4-475F-81DD-956A54A6A8F7}" destId="{C412CEC8-2A78-4A85-BA17-DF9A33581E80}" srcOrd="0" destOrd="0" presId="urn:microsoft.com/office/officeart/2005/8/layout/hProcess11"/>
    <dgm:cxn modelId="{DE2650D0-452B-49DF-8F45-8CE9C3B0302B}" type="presOf" srcId="{87D3DF89-4C17-4A19-89BB-60874F6D33FC}" destId="{C412CEC8-2A78-4A85-BA17-DF9A33581E80}" srcOrd="0" destOrd="0" presId="urn:microsoft.com/office/officeart/2005/8/layout/hProcess11"/>
    <dgm:cxn modelId="{BD756E1C-4838-40C2-AF12-A59AF517BC42}" type="presParOf" srcId="{5384E2D5-6EE4-475F-81DD-956A54A6A8F7}" destId="{8FCDE1D9-F9D1-44B7-A0D9-CE2E7C105055}" srcOrd="1" destOrd="0" presId="urn:microsoft.com/office/officeart/2005/8/layout/hProcess11"/>
    <dgm:cxn modelId="{7C47992F-199A-4C25-9AC1-81CEE425A496}" type="presParOf" srcId="{5384E2D5-6EE4-475F-81DD-956A54A6A8F7}" destId="{88F08786-474C-41D9-8ED3-B129BCB82660}" srcOrd="2" destOrd="0" presId="urn:microsoft.com/office/officeart/2005/8/layout/hProcess11"/>
    <dgm:cxn modelId="{A9566FDE-47E7-489F-A93A-004DBAE048C2}" type="presParOf" srcId="{BB4ED556-D44E-4A37-B20C-D5CB2F0E416D}" destId="{1C08CFA0-A674-4DF2-BDDF-BB07DD8091C8}" srcOrd="1" destOrd="1" presId="urn:microsoft.com/office/officeart/2005/8/layout/hProcess11"/>
    <dgm:cxn modelId="{F4234A6D-C349-41E4-8A10-0E898DA2A041}" type="presParOf" srcId="{BB4ED556-D44E-4A37-B20C-D5CB2F0E416D}" destId="{6E225132-E0CC-4137-9293-4F80FC3E412E}" srcOrd="2" destOrd="1" presId="urn:microsoft.com/office/officeart/2005/8/layout/hProcess11"/>
    <dgm:cxn modelId="{0E142EE8-871B-44C0-82A2-5E35917E8C12}" type="presParOf" srcId="{6E225132-E0CC-4137-9293-4F80FC3E412E}" destId="{C97A0E64-D738-4C9E-A073-72197F34ED1E}" srcOrd="0" destOrd="2" presId="urn:microsoft.com/office/officeart/2005/8/layout/hProcess11"/>
    <dgm:cxn modelId="{FEEC431A-19A8-4ABB-8A1A-73A851C9EC08}" type="presOf" srcId="{6F67AAE8-F091-4069-AF24-2E9E8F25CC78}" destId="{C97A0E64-D738-4C9E-A073-72197F34ED1E}" srcOrd="0" destOrd="0" presId="urn:microsoft.com/office/officeart/2005/8/layout/hProcess11"/>
    <dgm:cxn modelId="{85161927-8373-43A0-894C-3BD485CE1D7B}" type="presParOf" srcId="{6E225132-E0CC-4137-9293-4F80FC3E412E}" destId="{31C99C7D-E88D-4B3C-BE7F-77108DB80786}" srcOrd="1" destOrd="2" presId="urn:microsoft.com/office/officeart/2005/8/layout/hProcess11"/>
    <dgm:cxn modelId="{4AFA9622-61C2-49C9-A85B-59E631C16F26}" type="presParOf" srcId="{6E225132-E0CC-4137-9293-4F80FC3E412E}" destId="{66D0D0B5-E5D6-4357-82D5-D5612502EBEC}" srcOrd="2" destOrd="2" presId="urn:microsoft.com/office/officeart/2005/8/layout/hProcess11"/>
    <dgm:cxn modelId="{618702F9-1130-4B21-A965-829ECD0DF6CD}" type="presParOf" srcId="{BB4ED556-D44E-4A37-B20C-D5CB2F0E416D}" destId="{D5A2E7D6-BBD1-4418-8519-159C5CA732C1}" srcOrd="3" destOrd="1" presId="urn:microsoft.com/office/officeart/2005/8/layout/hProcess11"/>
    <dgm:cxn modelId="{1711D911-85EF-48B5-8EED-D77EBE2DD3EE}" type="presParOf" srcId="{BB4ED556-D44E-4A37-B20C-D5CB2F0E416D}" destId="{6A4576DF-D23F-435C-AAFC-D529DF4CB84F}" srcOrd="4" destOrd="1" presId="urn:microsoft.com/office/officeart/2005/8/layout/hProcess11"/>
    <dgm:cxn modelId="{F2A45BC2-00AE-4DE2-8651-6C9D07DA14F5}" type="presParOf" srcId="{6A4576DF-D23F-435C-AAFC-D529DF4CB84F}" destId="{5AC6896D-B774-41E7-B78D-62AE009FB98B}" srcOrd="0" destOrd="4" presId="urn:microsoft.com/office/officeart/2005/8/layout/hProcess11"/>
    <dgm:cxn modelId="{9B3F4A98-ECF9-4666-A1EA-6331D545FD80}" type="presOf" srcId="{54016179-DBCB-4F03-A32D-8E0BB59ED2CE}" destId="{5AC6896D-B774-41E7-B78D-62AE009FB98B}" srcOrd="0" destOrd="0" presId="urn:microsoft.com/office/officeart/2005/8/layout/hProcess11"/>
    <dgm:cxn modelId="{377CE4B2-F524-465B-9AE5-935BC0B6CBA6}" type="presParOf" srcId="{6A4576DF-D23F-435C-AAFC-D529DF4CB84F}" destId="{37A7850A-D2B9-46FA-A3A2-5798535F0DE1}" srcOrd="1" destOrd="4" presId="urn:microsoft.com/office/officeart/2005/8/layout/hProcess11"/>
    <dgm:cxn modelId="{4FC0F467-ACF9-4E31-B257-A61252C645D0}" type="presParOf" srcId="{6A4576DF-D23F-435C-AAFC-D529DF4CB84F}" destId="{7C3BE40C-4804-4E77-B16C-CEBE57992265}" srcOrd="2" destOrd="4" presId="urn:microsoft.com/office/officeart/2005/8/layout/hProcess11"/>
    <dgm:cxn modelId="{625403A9-6609-4234-8191-5B922D523E87}" type="presParOf" srcId="{BB4ED556-D44E-4A37-B20C-D5CB2F0E416D}" destId="{290639DF-4527-4B41-8B5A-98F68333CC2F}" srcOrd="5" destOrd="1" presId="urn:microsoft.com/office/officeart/2005/8/layout/hProcess11"/>
    <dgm:cxn modelId="{A3A163F0-51D2-4A15-916E-B67F59598225}" type="presParOf" srcId="{BB4ED556-D44E-4A37-B20C-D5CB2F0E416D}" destId="{6A6AEEFF-EEDB-430E-B225-BCBE7AD1C114}" srcOrd="6" destOrd="1" presId="urn:microsoft.com/office/officeart/2005/8/layout/hProcess11"/>
    <dgm:cxn modelId="{90B8F392-A9D9-49E9-9F5E-A3D76726134B}" type="presParOf" srcId="{6A6AEEFF-EEDB-430E-B225-BCBE7AD1C114}" destId="{ADA55482-091C-4263-81C8-FDBF52D26768}" srcOrd="0" destOrd="6" presId="urn:microsoft.com/office/officeart/2005/8/layout/hProcess11"/>
    <dgm:cxn modelId="{9A8FFFF0-83CA-4D38-991C-FCADEEBD8F39}" type="presOf" srcId="{BFCE53F3-AA0C-4259-B5D7-825D9D8D79D6}" destId="{ADA55482-091C-4263-81C8-FDBF52D26768}" srcOrd="0" destOrd="0" presId="urn:microsoft.com/office/officeart/2005/8/layout/hProcess11"/>
    <dgm:cxn modelId="{B170DCF5-8181-4122-83BA-20B0B726F426}" type="presParOf" srcId="{6A6AEEFF-EEDB-430E-B225-BCBE7AD1C114}" destId="{8725FCA7-7A70-481A-97DD-25977C80163A}" srcOrd="1" destOrd="6" presId="urn:microsoft.com/office/officeart/2005/8/layout/hProcess11"/>
    <dgm:cxn modelId="{8BE7E2D6-CE8A-40AF-9540-EED4564DCF34}" type="presParOf" srcId="{6A6AEEFF-EEDB-430E-B225-BCBE7AD1C114}" destId="{66DD3589-20A8-4146-B80E-E7D4330B7C36}" srcOrd="2" destOrd="6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8ADCB4-4498-4B85-A2BF-7AA721FFFCAE}" type="doc">
      <dgm:prSet loTypeId="urn:microsoft.com/office/officeart/2009/3/layout/StepUpProcess" loCatId="process" qsTypeId="urn:microsoft.com/office/officeart/2005/8/quickstyle/simple1" qsCatId="simple" csTypeId="urn:microsoft.com/office/officeart/2005/8/colors/accent0_1" csCatId="mainScheme" phldr="1"/>
      <dgm:spPr/>
    </dgm:pt>
    <dgm:pt modelId="{67B61D11-ECE5-4AF0-ABF8-A23AC39C9D4A}">
      <dgm:prSet phldrT="[文本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altLang="zh-CN" dirty="0" smtClean="0">
              <a:latin typeface="方正启体简体" panose="03000509000000000000" charset="-122"/>
              <a:ea typeface="方正启体简体" panose="03000509000000000000" charset="-122"/>
            </a:rPr>
            <a:t>AD1260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忽必烈即位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F5BDD451-B878-4D0F-BA06-C65ED24C2CD6}" cxnId="{6FA04301-3F36-4E7B-8812-F855F70729AB}" type="parTrans">
      <dgm:prSet/>
      <dgm:spPr/>
      <dgm:t>
        <a:bodyPr/>
        <a:lstStyle/>
        <a:p>
          <a:endParaRPr lang="zh-CN" altLang="en-US"/>
        </a:p>
      </dgm:t>
    </dgm:pt>
    <dgm:pt modelId="{EBFF92C7-8130-494A-823A-DE3C4218BEF3}" cxnId="{6FA04301-3F36-4E7B-8812-F855F70729AB}" type="sibTrans">
      <dgm:prSet/>
      <dgm:spPr/>
      <dgm:t>
        <a:bodyPr/>
        <a:lstStyle/>
        <a:p>
          <a:endParaRPr lang="zh-CN" altLang="en-US"/>
        </a:p>
      </dgm:t>
    </dgm:pt>
    <dgm:pt modelId="{23404742-F471-409A-9933-804EE16F9B14}">
      <dgm:prSet phldrT="[文本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altLang="zh-CN" dirty="0" smtClean="0">
              <a:latin typeface="方正启体简体" panose="03000509000000000000" charset="-122"/>
              <a:ea typeface="方正启体简体" panose="03000509000000000000" charset="-122"/>
            </a:rPr>
            <a:t>AD1271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改国号为元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AE9F472C-5459-4C13-990B-C22857912A76}" cxnId="{2A623774-E4C8-4915-88E7-FA9D0AD4B58B}" type="parTrans">
      <dgm:prSet/>
      <dgm:spPr/>
      <dgm:t>
        <a:bodyPr/>
        <a:lstStyle/>
        <a:p>
          <a:endParaRPr lang="zh-CN" altLang="en-US"/>
        </a:p>
      </dgm:t>
    </dgm:pt>
    <dgm:pt modelId="{9F0B5C7D-7D13-422E-9CFE-47CF227FC50B}" cxnId="{2A623774-E4C8-4915-88E7-FA9D0AD4B58B}" type="sibTrans">
      <dgm:prSet/>
      <dgm:spPr/>
      <dgm:t>
        <a:bodyPr/>
        <a:lstStyle/>
        <a:p>
          <a:endParaRPr lang="zh-CN" altLang="en-US"/>
        </a:p>
      </dgm:t>
    </dgm:pt>
    <dgm:pt modelId="{989626B0-9908-496E-9EB9-574D696EC0D6}">
      <dgm:prSet phldrT="[文本]" phldr="0" custT="0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 vert="horz" wrap="square"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dirty="0" smtClean="0">
              <a:latin typeface="方正启体简体" panose="03000509000000000000" charset="-122"/>
              <a:ea typeface="方正启体简体" panose="03000509000000000000" charset="-122"/>
            </a:rPr>
            <a:t>AD1276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占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南宋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首都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/>
          </a:r>
          <a:endParaRPr lang="zh-CN" altLang="en-US" dirty="0" smtClean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568ABFE8-B6B3-450A-B94A-D93A1996CFBB}" cxnId="{395AEB5C-107F-4D9B-928C-ED6248644914}" type="parTrans">
      <dgm:prSet/>
      <dgm:spPr/>
      <dgm:t>
        <a:bodyPr/>
        <a:lstStyle/>
        <a:p>
          <a:endParaRPr lang="zh-CN" altLang="en-US"/>
        </a:p>
      </dgm:t>
    </dgm:pt>
    <dgm:pt modelId="{0212F013-0DD0-4AF6-A363-88BF7F6643FE}" cxnId="{395AEB5C-107F-4D9B-928C-ED6248644914}" type="sibTrans">
      <dgm:prSet/>
      <dgm:spPr/>
      <dgm:t>
        <a:bodyPr/>
        <a:lstStyle/>
        <a:p>
          <a:endParaRPr lang="zh-CN" altLang="en-US"/>
        </a:p>
      </dgm:t>
    </dgm:pt>
    <dgm:pt modelId="{EC1A60CF-7884-43B3-886E-8FF55C79B31A}">
      <dgm:prSet phldrT="[文本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altLang="zh-CN" dirty="0" smtClean="0">
              <a:latin typeface="方正启体简体" panose="03000509000000000000" charset="-122"/>
              <a:ea typeface="方正启体简体" panose="03000509000000000000" charset="-122"/>
            </a:rPr>
            <a:t>AD1279</a:t>
          </a:r>
          <a:r>
            <a:rPr lang="zh-CN" altLang="en-US" dirty="0" smtClean="0">
              <a:latin typeface="方正启体简体" panose="03000509000000000000" charset="-122"/>
              <a:ea typeface="方正启体简体" panose="03000509000000000000" charset="-122"/>
            </a:rPr>
            <a:t>元灭宋残部</a:t>
          </a:r>
          <a:endParaRPr lang="zh-CN" altLang="en-US" dirty="0">
            <a:latin typeface="方正启体简体" panose="03000509000000000000" charset="-122"/>
            <a:ea typeface="方正启体简体" panose="03000509000000000000" charset="-122"/>
          </a:endParaRPr>
        </a:p>
      </dgm:t>
    </dgm:pt>
    <dgm:pt modelId="{7625E3E2-753A-4C8E-A5DF-75CDA9AB8D88}" cxnId="{8E471B40-1143-4392-8E7C-66408C2406DF}" type="parTrans">
      <dgm:prSet/>
      <dgm:spPr/>
      <dgm:t>
        <a:bodyPr/>
        <a:lstStyle/>
        <a:p>
          <a:endParaRPr lang="zh-CN" altLang="en-US"/>
        </a:p>
      </dgm:t>
    </dgm:pt>
    <dgm:pt modelId="{B5ACBDA9-5AA5-4925-B52F-9D3E68B31FE0}" cxnId="{8E471B40-1143-4392-8E7C-66408C2406DF}" type="sibTrans">
      <dgm:prSet/>
      <dgm:spPr/>
      <dgm:t>
        <a:bodyPr/>
        <a:lstStyle/>
        <a:p>
          <a:endParaRPr lang="zh-CN" altLang="en-US"/>
        </a:p>
      </dgm:t>
    </dgm:pt>
    <dgm:pt modelId="{E410293A-52DA-4E9F-AE02-BC1DC484210D}" type="pres">
      <dgm:prSet presAssocID="{768ADCB4-4498-4B85-A2BF-7AA721FFFCAE}" presName="rootnode" presStyleCnt="0">
        <dgm:presLayoutVars>
          <dgm:chMax/>
          <dgm:chPref/>
          <dgm:dir/>
          <dgm:animLvl val="lvl"/>
        </dgm:presLayoutVars>
      </dgm:prSet>
      <dgm:spPr/>
    </dgm:pt>
    <dgm:pt modelId="{7D52F41C-9A4D-4E14-97BC-7A4018B907DA}" type="pres">
      <dgm:prSet presAssocID="{67B61D11-ECE5-4AF0-ABF8-A23AC39C9D4A}" presName="composite" presStyleCnt="0"/>
      <dgm:spPr/>
    </dgm:pt>
    <dgm:pt modelId="{2958A06E-4322-4DAA-A1D0-5E67BA29A2DB}" type="pres">
      <dgm:prSet presAssocID="{67B61D11-ECE5-4AF0-ABF8-A23AC39C9D4A}" presName="LShape" presStyleLbl="alignNode1" presStyleIdx="0" presStyleCnt="7"/>
      <dgm:spPr/>
    </dgm:pt>
    <dgm:pt modelId="{CC8930F7-E215-4291-903A-7E9CA84D12B2}" type="pres">
      <dgm:prSet presAssocID="{67B61D11-ECE5-4AF0-ABF8-A23AC39C9D4A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8DEE6BA6-BD40-4019-81BC-ED08696671A3}" type="pres">
      <dgm:prSet presAssocID="{67B61D11-ECE5-4AF0-ABF8-A23AC39C9D4A}" presName="Triangle" presStyleLbl="alignNode1" presStyleIdx="1" presStyleCnt="7"/>
      <dgm:spPr/>
    </dgm:pt>
    <dgm:pt modelId="{B6915F10-C4E2-46B6-A070-0AEB48FD0EF3}" type="pres">
      <dgm:prSet presAssocID="{EBFF92C7-8130-494A-823A-DE3C4218BEF3}" presName="sibTrans" presStyleCnt="0"/>
      <dgm:spPr/>
    </dgm:pt>
    <dgm:pt modelId="{F22536F0-133A-4C7A-ABBA-E1E3529B149E}" type="pres">
      <dgm:prSet presAssocID="{EBFF92C7-8130-494A-823A-DE3C4218BEF3}" presName="space" presStyleCnt="0"/>
      <dgm:spPr/>
    </dgm:pt>
    <dgm:pt modelId="{9AE53800-0151-467D-8AFC-31E2A2A3EDA5}" type="pres">
      <dgm:prSet presAssocID="{23404742-F471-409A-9933-804EE16F9B14}" presName="composite" presStyleCnt="0"/>
      <dgm:spPr/>
    </dgm:pt>
    <dgm:pt modelId="{B47BD396-19B6-42C3-8B29-146132E4655F}" type="pres">
      <dgm:prSet presAssocID="{23404742-F471-409A-9933-804EE16F9B14}" presName="LShape" presStyleLbl="alignNode1" presStyleIdx="2" presStyleCnt="7"/>
      <dgm:spPr/>
    </dgm:pt>
    <dgm:pt modelId="{9AF24034-C6B4-4541-8D90-F16F0AC320F9}" type="pres">
      <dgm:prSet presAssocID="{23404742-F471-409A-9933-804EE16F9B14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AA05CDB-3493-4762-BA4F-EC14CEA138FD}" type="pres">
      <dgm:prSet presAssocID="{23404742-F471-409A-9933-804EE16F9B14}" presName="Triangle" presStyleLbl="alignNode1" presStyleIdx="3" presStyleCnt="7"/>
      <dgm:spPr/>
    </dgm:pt>
    <dgm:pt modelId="{1795DD9B-B4F2-433F-82F4-6E1E95142D72}" type="pres">
      <dgm:prSet presAssocID="{9F0B5C7D-7D13-422E-9CFE-47CF227FC50B}" presName="sibTrans" presStyleCnt="0"/>
      <dgm:spPr/>
    </dgm:pt>
    <dgm:pt modelId="{9C87675A-C6C1-43FD-A319-DB5CEDAFF796}" type="pres">
      <dgm:prSet presAssocID="{9F0B5C7D-7D13-422E-9CFE-47CF227FC50B}" presName="space" presStyleCnt="0"/>
      <dgm:spPr/>
    </dgm:pt>
    <dgm:pt modelId="{7C5645E0-2E71-46C6-BE8B-EE8D9129F8B1}" type="pres">
      <dgm:prSet presAssocID="{989626B0-9908-496E-9EB9-574D696EC0D6}" presName="composite" presStyleCnt="0"/>
      <dgm:spPr/>
    </dgm:pt>
    <dgm:pt modelId="{CE5C7152-7721-4232-A842-367263E91690}" type="pres">
      <dgm:prSet presAssocID="{989626B0-9908-496E-9EB9-574D696EC0D6}" presName="LShape" presStyleLbl="alignNode1" presStyleIdx="4" presStyleCnt="7"/>
      <dgm:spPr/>
    </dgm:pt>
    <dgm:pt modelId="{EEA6D689-6C03-4E0D-B5C2-8C86BE4BD333}" type="pres">
      <dgm:prSet presAssocID="{989626B0-9908-496E-9EB9-574D696EC0D6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081FE0B-E016-4521-847C-27C35A491356}" type="pres">
      <dgm:prSet presAssocID="{989626B0-9908-496E-9EB9-574D696EC0D6}" presName="Triangle" presStyleLbl="alignNode1" presStyleIdx="5" presStyleCnt="7"/>
      <dgm:spPr/>
    </dgm:pt>
    <dgm:pt modelId="{DB8FEA4F-B761-4AB4-98D9-05F020FA246B}" type="pres">
      <dgm:prSet presAssocID="{0212F013-0DD0-4AF6-A363-88BF7F6643FE}" presName="sibTrans" presStyleCnt="0"/>
      <dgm:spPr/>
    </dgm:pt>
    <dgm:pt modelId="{B460D69E-7537-4D32-8EE2-E2D9DF943913}" type="pres">
      <dgm:prSet presAssocID="{0212F013-0DD0-4AF6-A363-88BF7F6643FE}" presName="space" presStyleCnt="0"/>
      <dgm:spPr/>
    </dgm:pt>
    <dgm:pt modelId="{6011C9F1-3461-40C9-B86D-1740322EFD31}" type="pres">
      <dgm:prSet presAssocID="{EC1A60CF-7884-43B3-886E-8FF55C79B31A}" presName="composite" presStyleCnt="0"/>
      <dgm:spPr/>
    </dgm:pt>
    <dgm:pt modelId="{3DEB4811-A2DF-46A4-BD64-A76C6898675D}" type="pres">
      <dgm:prSet presAssocID="{EC1A60CF-7884-43B3-886E-8FF55C79B31A}" presName="LShape" presStyleLbl="alignNode1" presStyleIdx="6" presStyleCnt="7"/>
      <dgm:spPr/>
    </dgm:pt>
    <dgm:pt modelId="{8CEA22D3-886F-42D7-8F65-F76B75B2AAE0}" type="pres">
      <dgm:prSet presAssocID="{EC1A60CF-7884-43B3-886E-8FF55C79B31A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FA04301-3F36-4E7B-8812-F855F70729AB}" srcId="{768ADCB4-4498-4B85-A2BF-7AA721FFFCAE}" destId="{67B61D11-ECE5-4AF0-ABF8-A23AC39C9D4A}" srcOrd="0" destOrd="0" parTransId="{F5BDD451-B878-4D0F-BA06-C65ED24C2CD6}" sibTransId="{EBFF92C7-8130-494A-823A-DE3C4218BEF3}"/>
    <dgm:cxn modelId="{2A623774-E4C8-4915-88E7-FA9D0AD4B58B}" srcId="{768ADCB4-4498-4B85-A2BF-7AA721FFFCAE}" destId="{23404742-F471-409A-9933-804EE16F9B14}" srcOrd="1" destOrd="0" parTransId="{AE9F472C-5459-4C13-990B-C22857912A76}" sibTransId="{9F0B5C7D-7D13-422E-9CFE-47CF227FC50B}"/>
    <dgm:cxn modelId="{395AEB5C-107F-4D9B-928C-ED6248644914}" srcId="{768ADCB4-4498-4B85-A2BF-7AA721FFFCAE}" destId="{989626B0-9908-496E-9EB9-574D696EC0D6}" srcOrd="2" destOrd="0" parTransId="{568ABFE8-B6B3-450A-B94A-D93A1996CFBB}" sibTransId="{0212F013-0DD0-4AF6-A363-88BF7F6643FE}"/>
    <dgm:cxn modelId="{8E471B40-1143-4392-8E7C-66408C2406DF}" srcId="{768ADCB4-4498-4B85-A2BF-7AA721FFFCAE}" destId="{EC1A60CF-7884-43B3-886E-8FF55C79B31A}" srcOrd="3" destOrd="0" parTransId="{7625E3E2-753A-4C8E-A5DF-75CDA9AB8D88}" sibTransId="{B5ACBDA9-5AA5-4925-B52F-9D3E68B31FE0}"/>
    <dgm:cxn modelId="{E2753CEF-7883-4401-8289-A9A4F6A78BA9}" type="presOf" srcId="{768ADCB4-4498-4B85-A2BF-7AA721FFFCAE}" destId="{E410293A-52DA-4E9F-AE02-BC1DC484210D}" srcOrd="0" destOrd="0" presId="urn:microsoft.com/office/officeart/2009/3/layout/StepUpProcess"/>
    <dgm:cxn modelId="{8D1FF4E0-A29B-448C-A5B8-1AEF4743C5DD}" type="presParOf" srcId="{E410293A-52DA-4E9F-AE02-BC1DC484210D}" destId="{7D52F41C-9A4D-4E14-97BC-7A4018B907DA}" srcOrd="0" destOrd="0" presId="urn:microsoft.com/office/officeart/2009/3/layout/StepUpProcess"/>
    <dgm:cxn modelId="{A4BDFE0F-C742-4357-A186-6EFEFB8CDAC4}" type="presParOf" srcId="{7D52F41C-9A4D-4E14-97BC-7A4018B907DA}" destId="{2958A06E-4322-4DAA-A1D0-5E67BA29A2DB}" srcOrd="0" destOrd="0" presId="urn:microsoft.com/office/officeart/2009/3/layout/StepUpProcess"/>
    <dgm:cxn modelId="{53D9A9E6-A0CB-4EA1-8F23-179B9BD4D55B}" type="presParOf" srcId="{7D52F41C-9A4D-4E14-97BC-7A4018B907DA}" destId="{CC8930F7-E215-4291-903A-7E9CA84D12B2}" srcOrd="1" destOrd="0" presId="urn:microsoft.com/office/officeart/2009/3/layout/StepUpProcess"/>
    <dgm:cxn modelId="{46575C72-7665-480D-B574-27EA0009182D}" type="presOf" srcId="{67B61D11-ECE5-4AF0-ABF8-A23AC39C9D4A}" destId="{CC8930F7-E215-4291-903A-7E9CA84D12B2}" srcOrd="0" destOrd="0" presId="urn:microsoft.com/office/officeart/2009/3/layout/StepUpProcess"/>
    <dgm:cxn modelId="{ABC2BA27-0D0F-4705-98F6-0081AF859F22}" type="presParOf" srcId="{7D52F41C-9A4D-4E14-97BC-7A4018B907DA}" destId="{8DEE6BA6-BD40-4019-81BC-ED08696671A3}" srcOrd="2" destOrd="0" presId="urn:microsoft.com/office/officeart/2009/3/layout/StepUpProcess"/>
    <dgm:cxn modelId="{A422C49A-4CF9-4BB6-8B85-7C4CB77A1B0A}" type="presParOf" srcId="{E410293A-52DA-4E9F-AE02-BC1DC484210D}" destId="{B6915F10-C4E2-46B6-A070-0AEB48FD0EF3}" srcOrd="1" destOrd="0" presId="urn:microsoft.com/office/officeart/2009/3/layout/StepUpProcess"/>
    <dgm:cxn modelId="{9801743B-BA0D-4BBF-A5C2-EF36D34B9D5A}" type="presParOf" srcId="{B6915F10-C4E2-46B6-A070-0AEB48FD0EF3}" destId="{F22536F0-133A-4C7A-ABBA-E1E3529B149E}" srcOrd="0" destOrd="1" presId="urn:microsoft.com/office/officeart/2009/3/layout/StepUpProcess"/>
    <dgm:cxn modelId="{7D9DE907-1E28-45AC-860A-41CBC97AE9A2}" type="presParOf" srcId="{E410293A-52DA-4E9F-AE02-BC1DC484210D}" destId="{9AE53800-0151-467D-8AFC-31E2A2A3EDA5}" srcOrd="2" destOrd="0" presId="urn:microsoft.com/office/officeart/2009/3/layout/StepUpProcess"/>
    <dgm:cxn modelId="{05BF844B-6854-4BF0-B8D3-3E1649DFC492}" type="presParOf" srcId="{9AE53800-0151-467D-8AFC-31E2A2A3EDA5}" destId="{B47BD396-19B6-42C3-8B29-146132E4655F}" srcOrd="0" destOrd="2" presId="urn:microsoft.com/office/officeart/2009/3/layout/StepUpProcess"/>
    <dgm:cxn modelId="{6AFEDB00-748D-46CE-A917-318F83F26781}" type="presParOf" srcId="{9AE53800-0151-467D-8AFC-31E2A2A3EDA5}" destId="{9AF24034-C6B4-4541-8D90-F16F0AC320F9}" srcOrd="1" destOrd="2" presId="urn:microsoft.com/office/officeart/2009/3/layout/StepUpProcess"/>
    <dgm:cxn modelId="{40B67F17-83CA-439F-9F5D-EBE306884669}" type="presOf" srcId="{23404742-F471-409A-9933-804EE16F9B14}" destId="{9AF24034-C6B4-4541-8D90-F16F0AC320F9}" srcOrd="0" destOrd="0" presId="urn:microsoft.com/office/officeart/2009/3/layout/StepUpProcess"/>
    <dgm:cxn modelId="{DA7865D2-6BF5-422D-9003-814AE90064D6}" type="presParOf" srcId="{9AE53800-0151-467D-8AFC-31E2A2A3EDA5}" destId="{4AA05CDB-3493-4762-BA4F-EC14CEA138FD}" srcOrd="2" destOrd="2" presId="urn:microsoft.com/office/officeart/2009/3/layout/StepUpProcess"/>
    <dgm:cxn modelId="{69A2F490-EBB1-45D7-91AE-C6D71B62619D}" type="presParOf" srcId="{E410293A-52DA-4E9F-AE02-BC1DC484210D}" destId="{1795DD9B-B4F2-433F-82F4-6E1E95142D72}" srcOrd="3" destOrd="0" presId="urn:microsoft.com/office/officeart/2009/3/layout/StepUpProcess"/>
    <dgm:cxn modelId="{73EA3A71-CE6D-4C05-852A-1BB09D191BEC}" type="presParOf" srcId="{1795DD9B-B4F2-433F-82F4-6E1E95142D72}" destId="{9C87675A-C6C1-43FD-A319-DB5CEDAFF796}" srcOrd="0" destOrd="3" presId="urn:microsoft.com/office/officeart/2009/3/layout/StepUpProcess"/>
    <dgm:cxn modelId="{093E5D55-67A8-40AD-908E-061F7F353582}" type="presParOf" srcId="{E410293A-52DA-4E9F-AE02-BC1DC484210D}" destId="{7C5645E0-2E71-46C6-BE8B-EE8D9129F8B1}" srcOrd="4" destOrd="0" presId="urn:microsoft.com/office/officeart/2009/3/layout/StepUpProcess"/>
    <dgm:cxn modelId="{BA70F687-881C-4141-BB4A-C9E2D7DFF254}" type="presParOf" srcId="{7C5645E0-2E71-46C6-BE8B-EE8D9129F8B1}" destId="{CE5C7152-7721-4232-A842-367263E91690}" srcOrd="0" destOrd="4" presId="urn:microsoft.com/office/officeart/2009/3/layout/StepUpProcess"/>
    <dgm:cxn modelId="{5A672A5B-85D9-4478-8276-3B98B3342A27}" type="presParOf" srcId="{7C5645E0-2E71-46C6-BE8B-EE8D9129F8B1}" destId="{EEA6D689-6C03-4E0D-B5C2-8C86BE4BD333}" srcOrd="1" destOrd="4" presId="urn:microsoft.com/office/officeart/2009/3/layout/StepUpProcess"/>
    <dgm:cxn modelId="{B5E535F3-2099-474C-8245-0D3E9A903C17}" type="presOf" srcId="{989626B0-9908-496E-9EB9-574D696EC0D6}" destId="{EEA6D689-6C03-4E0D-B5C2-8C86BE4BD333}" srcOrd="0" destOrd="0" presId="urn:microsoft.com/office/officeart/2009/3/layout/StepUpProcess"/>
    <dgm:cxn modelId="{954979EA-EE6A-413E-A827-89B189674B1F}" type="presParOf" srcId="{7C5645E0-2E71-46C6-BE8B-EE8D9129F8B1}" destId="{7081FE0B-E016-4521-847C-27C35A491356}" srcOrd="2" destOrd="4" presId="urn:microsoft.com/office/officeart/2009/3/layout/StepUpProcess"/>
    <dgm:cxn modelId="{3A16FC2C-DC06-424E-AA94-5F9AF68B1F58}" type="presParOf" srcId="{E410293A-52DA-4E9F-AE02-BC1DC484210D}" destId="{DB8FEA4F-B761-4AB4-98D9-05F020FA246B}" srcOrd="5" destOrd="0" presId="urn:microsoft.com/office/officeart/2009/3/layout/StepUpProcess"/>
    <dgm:cxn modelId="{89812440-3165-4A07-B4C9-CE1AB2814D75}" type="presParOf" srcId="{DB8FEA4F-B761-4AB4-98D9-05F020FA246B}" destId="{B460D69E-7537-4D32-8EE2-E2D9DF943913}" srcOrd="0" destOrd="5" presId="urn:microsoft.com/office/officeart/2009/3/layout/StepUpProcess"/>
    <dgm:cxn modelId="{8A57190A-0891-4007-806C-8B0A3AED69F2}" type="presParOf" srcId="{E410293A-52DA-4E9F-AE02-BC1DC484210D}" destId="{6011C9F1-3461-40C9-B86D-1740322EFD31}" srcOrd="6" destOrd="0" presId="urn:microsoft.com/office/officeart/2009/3/layout/StepUpProcess"/>
    <dgm:cxn modelId="{2C33A182-5E1E-479D-ABC3-1105EABDEF37}" type="presParOf" srcId="{6011C9F1-3461-40C9-B86D-1740322EFD31}" destId="{3DEB4811-A2DF-46A4-BD64-A76C6898675D}" srcOrd="0" destOrd="6" presId="urn:microsoft.com/office/officeart/2009/3/layout/StepUpProcess"/>
    <dgm:cxn modelId="{AB26CA4A-A589-4BA6-93D4-C12BC6089C95}" type="presParOf" srcId="{6011C9F1-3461-40C9-B86D-1740322EFD31}" destId="{8CEA22D3-886F-42D7-8F65-F76B75B2AAE0}" srcOrd="1" destOrd="6" presId="urn:microsoft.com/office/officeart/2009/3/layout/StepUpProcess"/>
    <dgm:cxn modelId="{A58C674A-5FCC-45D4-AB3C-7C9A80C8142B}" type="presOf" srcId="{EC1A60CF-7884-43B3-886E-8FF55C79B31A}" destId="{8CEA22D3-886F-42D7-8F65-F76B75B2AAE0}" srcOrd="0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A0BD1-2340-4560-B7F4-6A82714E7469}">
      <dsp:nvSpPr>
        <dsp:cNvPr id="0" name=""/>
        <dsp:cNvSpPr/>
      </dsp:nvSpPr>
      <dsp:spPr>
        <a:xfrm>
          <a:off x="0" y="1490565"/>
          <a:ext cx="8928992" cy="1987420"/>
        </a:xfrm>
        <a:prstGeom prst="notchedRightArrow">
          <a:avLst/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412CEC8-2A78-4A85-BA17-DF9A33581E80}">
      <dsp:nvSpPr>
        <dsp:cNvPr id="0" name=""/>
        <dsp:cNvSpPr/>
      </dsp:nvSpPr>
      <dsp:spPr>
        <a:xfrm>
          <a:off x="4021" y="0"/>
          <a:ext cx="1934469" cy="198742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400" kern="1200" dirty="0" smtClean="0">
              <a:latin typeface="方正启体简体" pitchFamily="65" charset="-122"/>
              <a:ea typeface="方正启体简体" pitchFamily="65" charset="-122"/>
            </a:rPr>
            <a:t>辽宋时期，女真族处于契丹人控制之下。</a:t>
          </a:r>
          <a:endParaRPr lang="zh-CN" altLang="en-US" sz="24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021" y="0"/>
        <a:ext cx="1934469" cy="1987420"/>
      </dsp:txXfrm>
    </dsp:sp>
    <dsp:sp modelId="{8FCDE1D9-F9D1-44B7-A0D9-CE2E7C105055}">
      <dsp:nvSpPr>
        <dsp:cNvPr id="0" name=""/>
        <dsp:cNvSpPr/>
      </dsp:nvSpPr>
      <dsp:spPr>
        <a:xfrm>
          <a:off x="722829" y="2235848"/>
          <a:ext cx="496855" cy="49685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97A0E64-D738-4C9E-A073-72197F34ED1E}">
      <dsp:nvSpPr>
        <dsp:cNvPr id="0" name=""/>
        <dsp:cNvSpPr/>
      </dsp:nvSpPr>
      <dsp:spPr>
        <a:xfrm>
          <a:off x="2035215" y="2981131"/>
          <a:ext cx="1934469" cy="198742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方正启体简体" pitchFamily="65" charset="-122"/>
              <a:ea typeface="方正启体简体" pitchFamily="65" charset="-122"/>
            </a:rPr>
            <a:t>11</a:t>
          </a:r>
          <a:r>
            <a:rPr lang="zh-CN" sz="2400" kern="1200" dirty="0" smtClean="0">
              <a:latin typeface="方正启体简体" pitchFamily="65" charset="-122"/>
              <a:ea typeface="方正启体简体" pitchFamily="65" charset="-122"/>
            </a:rPr>
            <a:t>世纪，完颜阿骨打完成女真各部统一。</a:t>
          </a:r>
          <a:endParaRPr lang="zh-CN" sz="24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035215" y="2981131"/>
        <a:ext cx="1934469" cy="1987420"/>
      </dsp:txXfrm>
    </dsp:sp>
    <dsp:sp modelId="{31C99C7D-E88D-4B3C-BE7F-77108DB80786}">
      <dsp:nvSpPr>
        <dsp:cNvPr id="0" name=""/>
        <dsp:cNvSpPr/>
      </dsp:nvSpPr>
      <dsp:spPr>
        <a:xfrm>
          <a:off x="2754022" y="2235848"/>
          <a:ext cx="496855" cy="49685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AC6896D-B774-41E7-B78D-62AE009FB98B}">
      <dsp:nvSpPr>
        <dsp:cNvPr id="0" name=""/>
        <dsp:cNvSpPr/>
      </dsp:nvSpPr>
      <dsp:spPr>
        <a:xfrm>
          <a:off x="4066408" y="0"/>
          <a:ext cx="1934469" cy="198742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b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方正启体简体" pitchFamily="65" charset="-122"/>
              <a:ea typeface="方正启体简体" pitchFamily="65" charset="-122"/>
            </a:rPr>
            <a:t>12</a:t>
          </a:r>
          <a:r>
            <a:rPr lang="zh-CN" sz="2400" kern="1200" dirty="0" smtClean="0">
              <a:latin typeface="方正启体简体" pitchFamily="65" charset="-122"/>
              <a:ea typeface="方正启体简体" pitchFamily="65" charset="-122"/>
            </a:rPr>
            <a:t>世纪初期，阿骨打起兵反辽。</a:t>
          </a:r>
          <a:r>
            <a:rPr lang="zh-CN" altLang="en-US" sz="2400" kern="1200" dirty="0" smtClean="0">
              <a:latin typeface="方正启体简体" pitchFamily="65" charset="-122"/>
              <a:ea typeface="方正启体简体" pitchFamily="65" charset="-122"/>
            </a:rPr>
            <a:t>辽国节节败退。</a:t>
          </a:r>
          <a:endParaRPr lang="zh-CN" sz="24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066408" y="0"/>
        <a:ext cx="1934469" cy="1987420"/>
      </dsp:txXfrm>
    </dsp:sp>
    <dsp:sp modelId="{37A7850A-D2B9-46FA-A3A2-5798535F0DE1}">
      <dsp:nvSpPr>
        <dsp:cNvPr id="0" name=""/>
        <dsp:cNvSpPr/>
      </dsp:nvSpPr>
      <dsp:spPr>
        <a:xfrm>
          <a:off x="4785215" y="2235848"/>
          <a:ext cx="496855" cy="49685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DA55482-091C-4263-81C8-FDBF52D26768}">
      <dsp:nvSpPr>
        <dsp:cNvPr id="0" name=""/>
        <dsp:cNvSpPr/>
      </dsp:nvSpPr>
      <dsp:spPr>
        <a:xfrm>
          <a:off x="6097601" y="2981131"/>
          <a:ext cx="1934469" cy="198742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just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>
              <a:latin typeface="方正启体简体" pitchFamily="65" charset="-122"/>
              <a:ea typeface="方正启体简体" pitchFamily="65" charset="-122"/>
            </a:rPr>
            <a:t>AD1115</a:t>
          </a:r>
          <a:r>
            <a:rPr lang="zh-CN" sz="2400" kern="1200" dirty="0" smtClean="0">
              <a:latin typeface="方正启体简体" pitchFamily="65" charset="-122"/>
              <a:ea typeface="方正启体简体" pitchFamily="65" charset="-122"/>
            </a:rPr>
            <a:t>，完颜阿骨打建立金朝。</a:t>
          </a:r>
          <a:endParaRPr lang="zh-CN" sz="24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6097601" y="2981131"/>
        <a:ext cx="1934469" cy="1987420"/>
      </dsp:txXfrm>
    </dsp:sp>
    <dsp:sp modelId="{8725FCA7-7A70-481A-97DD-25977C80163A}">
      <dsp:nvSpPr>
        <dsp:cNvPr id="0" name=""/>
        <dsp:cNvSpPr/>
      </dsp:nvSpPr>
      <dsp:spPr>
        <a:xfrm>
          <a:off x="6816408" y="2235848"/>
          <a:ext cx="496855" cy="496855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58A06E-4322-4DAA-A1D0-5E67BA29A2DB}">
      <dsp:nvSpPr>
        <dsp:cNvPr id="0" name=""/>
        <dsp:cNvSpPr/>
      </dsp:nvSpPr>
      <dsp:spPr>
        <a:xfrm rot="5400000">
          <a:off x="429710" y="1535165"/>
          <a:ext cx="1272716" cy="2117771"/>
        </a:xfrm>
        <a:prstGeom prst="corner">
          <a:avLst>
            <a:gd name="adj1" fmla="val 16120"/>
            <a:gd name="adj2" fmla="val 161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8930F7-E215-4291-903A-7E9CA84D12B2}">
      <dsp:nvSpPr>
        <dsp:cNvPr id="0" name=""/>
        <dsp:cNvSpPr/>
      </dsp:nvSpPr>
      <dsp:spPr>
        <a:xfrm>
          <a:off x="217262" y="2167922"/>
          <a:ext cx="1911935" cy="1675923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kern="1200" dirty="0" smtClean="0">
              <a:latin typeface="方正启体简体" pitchFamily="65" charset="-122"/>
              <a:ea typeface="方正启体简体" pitchFamily="65" charset="-122"/>
            </a:rPr>
            <a:t>AD1260</a:t>
          </a: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忽必烈即位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17262" y="2167922"/>
        <a:ext cx="1911935" cy="1675923"/>
      </dsp:txXfrm>
    </dsp:sp>
    <dsp:sp modelId="{8DEE6BA6-BD40-4019-81BC-ED08696671A3}">
      <dsp:nvSpPr>
        <dsp:cNvPr id="0" name=""/>
        <dsp:cNvSpPr/>
      </dsp:nvSpPr>
      <dsp:spPr>
        <a:xfrm>
          <a:off x="1768455" y="1379252"/>
          <a:ext cx="360742" cy="360742"/>
        </a:xfrm>
        <a:prstGeom prst="triangle">
          <a:avLst>
            <a:gd name="adj" fmla="val 1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BD396-19B6-42C3-8B29-146132E4655F}">
      <dsp:nvSpPr>
        <dsp:cNvPr id="0" name=""/>
        <dsp:cNvSpPr/>
      </dsp:nvSpPr>
      <dsp:spPr>
        <a:xfrm rot="5400000">
          <a:off x="2770293" y="955985"/>
          <a:ext cx="1272716" cy="2117771"/>
        </a:xfrm>
        <a:prstGeom prst="corner">
          <a:avLst>
            <a:gd name="adj1" fmla="val 16120"/>
            <a:gd name="adj2" fmla="val 161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F24034-C6B4-4541-8D90-F16F0AC320F9}">
      <dsp:nvSpPr>
        <dsp:cNvPr id="0" name=""/>
        <dsp:cNvSpPr/>
      </dsp:nvSpPr>
      <dsp:spPr>
        <a:xfrm>
          <a:off x="2557845" y="1588742"/>
          <a:ext cx="1911935" cy="1675923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kern="1200" dirty="0" smtClean="0">
              <a:latin typeface="方正启体简体" pitchFamily="65" charset="-122"/>
              <a:ea typeface="方正启体简体" pitchFamily="65" charset="-122"/>
            </a:rPr>
            <a:t>AD1271</a:t>
          </a: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改国号为元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2557845" y="1588742"/>
        <a:ext cx="1911935" cy="1675923"/>
      </dsp:txXfrm>
    </dsp:sp>
    <dsp:sp modelId="{4AA05CDB-3493-4762-BA4F-EC14CEA138FD}">
      <dsp:nvSpPr>
        <dsp:cNvPr id="0" name=""/>
        <dsp:cNvSpPr/>
      </dsp:nvSpPr>
      <dsp:spPr>
        <a:xfrm>
          <a:off x="4109038" y="800072"/>
          <a:ext cx="360742" cy="360742"/>
        </a:xfrm>
        <a:prstGeom prst="triangle">
          <a:avLst>
            <a:gd name="adj" fmla="val 1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C7152-7721-4232-A842-367263E91690}">
      <dsp:nvSpPr>
        <dsp:cNvPr id="0" name=""/>
        <dsp:cNvSpPr/>
      </dsp:nvSpPr>
      <dsp:spPr>
        <a:xfrm rot="5400000">
          <a:off x="5110876" y="376805"/>
          <a:ext cx="1272716" cy="2117771"/>
        </a:xfrm>
        <a:prstGeom prst="corner">
          <a:avLst>
            <a:gd name="adj1" fmla="val 16120"/>
            <a:gd name="adj2" fmla="val 161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A6D689-6C03-4E0D-B5C2-8C86BE4BD333}">
      <dsp:nvSpPr>
        <dsp:cNvPr id="0" name=""/>
        <dsp:cNvSpPr/>
      </dsp:nvSpPr>
      <dsp:spPr>
        <a:xfrm>
          <a:off x="4898428" y="1009563"/>
          <a:ext cx="1911935" cy="1675923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kern="1200" dirty="0" smtClean="0">
              <a:latin typeface="方正启体简体" pitchFamily="65" charset="-122"/>
              <a:ea typeface="方正启体简体" pitchFamily="65" charset="-122"/>
            </a:rPr>
            <a:t>AD1276</a:t>
          </a: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元灭亡南宋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4898428" y="1009563"/>
        <a:ext cx="1911935" cy="1675923"/>
      </dsp:txXfrm>
    </dsp:sp>
    <dsp:sp modelId="{7081FE0B-E016-4521-847C-27C35A491356}">
      <dsp:nvSpPr>
        <dsp:cNvPr id="0" name=""/>
        <dsp:cNvSpPr/>
      </dsp:nvSpPr>
      <dsp:spPr>
        <a:xfrm>
          <a:off x="6449621" y="220893"/>
          <a:ext cx="360742" cy="360742"/>
        </a:xfrm>
        <a:prstGeom prst="triangle">
          <a:avLst>
            <a:gd name="adj" fmla="val 1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EB4811-A2DF-46A4-BD64-A76C6898675D}">
      <dsp:nvSpPr>
        <dsp:cNvPr id="0" name=""/>
        <dsp:cNvSpPr/>
      </dsp:nvSpPr>
      <dsp:spPr>
        <a:xfrm rot="5400000">
          <a:off x="7451459" y="-202373"/>
          <a:ext cx="1272716" cy="2117771"/>
        </a:xfrm>
        <a:prstGeom prst="corner">
          <a:avLst>
            <a:gd name="adj1" fmla="val 16120"/>
            <a:gd name="adj2" fmla="val 1611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EA22D3-886F-42D7-8F65-F76B75B2AAE0}">
      <dsp:nvSpPr>
        <dsp:cNvPr id="0" name=""/>
        <dsp:cNvSpPr/>
      </dsp:nvSpPr>
      <dsp:spPr>
        <a:xfrm>
          <a:off x="7239011" y="430383"/>
          <a:ext cx="1911935" cy="1675923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kern="1200" dirty="0" smtClean="0">
              <a:latin typeface="方正启体简体" pitchFamily="65" charset="-122"/>
              <a:ea typeface="方正启体简体" pitchFamily="65" charset="-122"/>
            </a:rPr>
            <a:t>AD1279</a:t>
          </a:r>
          <a:r>
            <a:rPr lang="zh-CN" altLang="en-US" sz="3200" kern="1200" dirty="0" smtClean="0">
              <a:latin typeface="方正启体简体" pitchFamily="65" charset="-122"/>
              <a:ea typeface="方正启体简体" pitchFamily="65" charset="-122"/>
            </a:rPr>
            <a:t>元灭宋残部</a:t>
          </a:r>
          <a:endParaRPr lang="zh-CN" altLang="en-US" sz="3200" kern="1200" dirty="0">
            <a:latin typeface="方正启体简体" pitchFamily="65" charset="-122"/>
            <a:ea typeface="方正启体简体" pitchFamily="65" charset="-122"/>
          </a:endParaRPr>
        </a:p>
      </dsp:txBody>
      <dsp:txXfrm>
        <a:off x="7239011" y="430383"/>
        <a:ext cx="1911935" cy="16759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type="notchedRightArrow" r:blip="" rot="180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HorzCh" val="ctr"/>
                  <dgm:param type="txAnchorVertCh" val="b"/>
                  <dgm:param type="txAnchorVert" val="b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HorzCh" val="ctr"/>
                  <dgm:param type="txAnchorVertCh" val="t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bkpt" val="fixed"/>
          <dgm:param type="bkPtFixedVal" val="1"/>
          <dgm:param type="off" val="off"/>
          <dgm:param type="grDir" val="bL"/>
          <dgm:param type="flowDir" val="row"/>
        </dgm:alg>
      </dgm:if>
      <dgm:else name="Name2">
        <dgm:alg type="snake">
          <dgm:param type="bkpt" val="fixed"/>
          <dgm:param type="bkPtFixedVal" val="1"/>
          <dgm:param type="off" val="off"/>
          <dgm:param type="grDir" val="bR"/>
          <dgm:param type="flowDir" val="row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type="corner" r:blip="" rot="90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type="corner" r:blip="" rot="180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type="triangle" r:blip="" rot="90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image" Target="../media/image3.png"/><Relationship Id="rId7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image" Target="../media/image1.png"/><Relationship Id="rId2" Type="http://schemas.openxmlformats.org/officeDocument/2006/relationships/tags" Target="../tags/tag1.xml"/><Relationship Id="rId17" Type="http://schemas.openxmlformats.org/officeDocument/2006/relationships/tags" Target="../tags/tag13.xml"/><Relationship Id="rId16" Type="http://schemas.openxmlformats.org/officeDocument/2006/relationships/tags" Target="../tags/tag12.xml"/><Relationship Id="rId15" Type="http://schemas.openxmlformats.org/officeDocument/2006/relationships/tags" Target="../tags/tag11.xml"/><Relationship Id="rId14" Type="http://schemas.openxmlformats.org/officeDocument/2006/relationships/tags" Target="../tags/tag10.xml"/><Relationship Id="rId13" Type="http://schemas.openxmlformats.org/officeDocument/2006/relationships/tags" Target="../tags/tag9.xml"/><Relationship Id="rId12" Type="http://schemas.openxmlformats.org/officeDocument/2006/relationships/tags" Target="../tags/tag8.xml"/><Relationship Id="rId11" Type="http://schemas.openxmlformats.org/officeDocument/2006/relationships/tags" Target="../tags/tag7.xml"/><Relationship Id="rId10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image" Target="../media/image5.png"/><Relationship Id="rId5" Type="http://schemas.openxmlformats.org/officeDocument/2006/relationships/tags" Target="../tags/tag16.xml"/><Relationship Id="rId4" Type="http://schemas.openxmlformats.org/officeDocument/2006/relationships/image" Target="../media/image4.png"/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9" Type="http://schemas.openxmlformats.org/officeDocument/2006/relationships/tags" Target="../tags/tag28.xml"/><Relationship Id="rId8" Type="http://schemas.openxmlformats.org/officeDocument/2006/relationships/tags" Target="../tags/tag27.xml"/><Relationship Id="rId7" Type="http://schemas.openxmlformats.org/officeDocument/2006/relationships/tags" Target="../tags/tag26.xml"/><Relationship Id="rId6" Type="http://schemas.openxmlformats.org/officeDocument/2006/relationships/tags" Target="../tags/tag25.xml"/><Relationship Id="rId5" Type="http://schemas.openxmlformats.org/officeDocument/2006/relationships/image" Target="../media/image6.png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0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image" Target="../media/image5.png"/><Relationship Id="rId5" Type="http://schemas.openxmlformats.org/officeDocument/2006/relationships/tags" Target="../tags/tag32.xml"/><Relationship Id="rId4" Type="http://schemas.openxmlformats.org/officeDocument/2006/relationships/image" Target="../media/image4.png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44.xml"/><Relationship Id="rId8" Type="http://schemas.openxmlformats.org/officeDocument/2006/relationships/tags" Target="../tags/tag43.xml"/><Relationship Id="rId7" Type="http://schemas.openxmlformats.org/officeDocument/2006/relationships/tags" Target="../tags/tag42.xml"/><Relationship Id="rId6" Type="http://schemas.openxmlformats.org/officeDocument/2006/relationships/image" Target="../media/image5.png"/><Relationship Id="rId5" Type="http://schemas.openxmlformats.org/officeDocument/2006/relationships/tags" Target="../tags/tag41.xml"/><Relationship Id="rId4" Type="http://schemas.openxmlformats.org/officeDocument/2006/relationships/image" Target="../media/image4.png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4" Type="http://schemas.openxmlformats.org/officeDocument/2006/relationships/tags" Target="../tags/tag49.xml"/><Relationship Id="rId13" Type="http://schemas.openxmlformats.org/officeDocument/2006/relationships/tags" Target="../tags/tag48.xml"/><Relationship Id="rId12" Type="http://schemas.openxmlformats.org/officeDocument/2006/relationships/tags" Target="../tags/tag47.xml"/><Relationship Id="rId11" Type="http://schemas.openxmlformats.org/officeDocument/2006/relationships/tags" Target="../tags/tag46.xml"/><Relationship Id="rId10" Type="http://schemas.openxmlformats.org/officeDocument/2006/relationships/tags" Target="../tags/tag45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7" Type="http://schemas.openxmlformats.org/officeDocument/2006/relationships/tags" Target="../tags/tag54.xml"/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image" Target="../media/image7.png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" Type="http://schemas.openxmlformats.org/officeDocument/2006/relationships/tags" Target="../tags/tag55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9" Type="http://schemas.openxmlformats.org/officeDocument/2006/relationships/tags" Target="../tags/tag63.xml"/><Relationship Id="rId8" Type="http://schemas.openxmlformats.org/officeDocument/2006/relationships/tags" Target="../tags/tag62.xml"/><Relationship Id="rId7" Type="http://schemas.openxmlformats.org/officeDocument/2006/relationships/tags" Target="../tags/tag61.xml"/><Relationship Id="rId6" Type="http://schemas.openxmlformats.org/officeDocument/2006/relationships/image" Target="../media/image5.png"/><Relationship Id="rId5" Type="http://schemas.openxmlformats.org/officeDocument/2006/relationships/tags" Target="../tags/tag60.xml"/><Relationship Id="rId4" Type="http://schemas.openxmlformats.org/officeDocument/2006/relationships/image" Target="../media/image4.png"/><Relationship Id="rId3" Type="http://schemas.openxmlformats.org/officeDocument/2006/relationships/tags" Target="../tags/tag59.xml"/><Relationship Id="rId2" Type="http://schemas.openxmlformats.org/officeDocument/2006/relationships/tags" Target="../tags/tag58.xml"/><Relationship Id="rId12" Type="http://schemas.openxmlformats.org/officeDocument/2006/relationships/tags" Target="../tags/tag66.xml"/><Relationship Id="rId11" Type="http://schemas.openxmlformats.org/officeDocument/2006/relationships/tags" Target="../tags/tag65.xml"/><Relationship Id="rId10" Type="http://schemas.openxmlformats.org/officeDocument/2006/relationships/tags" Target="../tags/tag64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9" Type="http://schemas.openxmlformats.org/officeDocument/2006/relationships/tags" Target="../tags/tag72.xml"/><Relationship Id="rId8" Type="http://schemas.openxmlformats.org/officeDocument/2006/relationships/tags" Target="../tags/tag71.xml"/><Relationship Id="rId7" Type="http://schemas.openxmlformats.org/officeDocument/2006/relationships/image" Target="../media/image5.png"/><Relationship Id="rId6" Type="http://schemas.openxmlformats.org/officeDocument/2006/relationships/tags" Target="../tags/tag70.xml"/><Relationship Id="rId5" Type="http://schemas.openxmlformats.org/officeDocument/2006/relationships/image" Target="../media/image4.png"/><Relationship Id="rId4" Type="http://schemas.openxmlformats.org/officeDocument/2006/relationships/tags" Target="../tags/tag69.xml"/><Relationship Id="rId3" Type="http://schemas.openxmlformats.org/officeDocument/2006/relationships/tags" Target="../tags/tag68.xml"/><Relationship Id="rId2" Type="http://schemas.openxmlformats.org/officeDocument/2006/relationships/tags" Target="../tags/tag67.xml"/><Relationship Id="rId12" Type="http://schemas.openxmlformats.org/officeDocument/2006/relationships/tags" Target="../tags/tag75.xml"/><Relationship Id="rId11" Type="http://schemas.openxmlformats.org/officeDocument/2006/relationships/tags" Target="../tags/tag74.xml"/><Relationship Id="rId10" Type="http://schemas.openxmlformats.org/officeDocument/2006/relationships/tags" Target="../tags/tag7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9" Type="http://schemas.openxmlformats.org/officeDocument/2006/relationships/tags" Target="../tags/tag81.xml"/><Relationship Id="rId8" Type="http://schemas.openxmlformats.org/officeDocument/2006/relationships/tags" Target="../tags/tag80.xml"/><Relationship Id="rId7" Type="http://schemas.openxmlformats.org/officeDocument/2006/relationships/image" Target="../media/image5.png"/><Relationship Id="rId6" Type="http://schemas.openxmlformats.org/officeDocument/2006/relationships/tags" Target="../tags/tag79.xml"/><Relationship Id="rId5" Type="http://schemas.openxmlformats.org/officeDocument/2006/relationships/image" Target="../media/image4.png"/><Relationship Id="rId4" Type="http://schemas.openxmlformats.org/officeDocument/2006/relationships/tags" Target="../tags/tag78.xml"/><Relationship Id="rId3" Type="http://schemas.openxmlformats.org/officeDocument/2006/relationships/tags" Target="../tags/tag77.xml"/><Relationship Id="rId2" Type="http://schemas.openxmlformats.org/officeDocument/2006/relationships/tags" Target="../tags/tag76.xml"/><Relationship Id="rId11" Type="http://schemas.openxmlformats.org/officeDocument/2006/relationships/tags" Target="../tags/tag83.xml"/><Relationship Id="rId10" Type="http://schemas.openxmlformats.org/officeDocument/2006/relationships/tags" Target="../tags/tag8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9" Type="http://schemas.openxmlformats.org/officeDocument/2006/relationships/tags" Target="../tags/tag88.xml"/><Relationship Id="rId8" Type="http://schemas.openxmlformats.org/officeDocument/2006/relationships/image" Target="../media/image3.png"/><Relationship Id="rId7" Type="http://schemas.openxmlformats.org/officeDocument/2006/relationships/tags" Target="../tags/tag87.xml"/><Relationship Id="rId6" Type="http://schemas.openxmlformats.org/officeDocument/2006/relationships/image" Target="../media/image2.png"/><Relationship Id="rId5" Type="http://schemas.openxmlformats.org/officeDocument/2006/relationships/tags" Target="../tags/tag86.xml"/><Relationship Id="rId4" Type="http://schemas.openxmlformats.org/officeDocument/2006/relationships/tags" Target="../tags/tag85.xml"/><Relationship Id="rId3" Type="http://schemas.openxmlformats.org/officeDocument/2006/relationships/image" Target="../media/image1.png"/><Relationship Id="rId2" Type="http://schemas.openxmlformats.org/officeDocument/2006/relationships/tags" Target="../tags/tag84.xml"/><Relationship Id="rId17" Type="http://schemas.openxmlformats.org/officeDocument/2006/relationships/tags" Target="../tags/tag96.xml"/><Relationship Id="rId16" Type="http://schemas.openxmlformats.org/officeDocument/2006/relationships/tags" Target="../tags/tag95.xml"/><Relationship Id="rId15" Type="http://schemas.openxmlformats.org/officeDocument/2006/relationships/tags" Target="../tags/tag94.xml"/><Relationship Id="rId14" Type="http://schemas.openxmlformats.org/officeDocument/2006/relationships/tags" Target="../tags/tag93.xml"/><Relationship Id="rId13" Type="http://schemas.openxmlformats.org/officeDocument/2006/relationships/tags" Target="../tags/tag92.xml"/><Relationship Id="rId12" Type="http://schemas.openxmlformats.org/officeDocument/2006/relationships/tags" Target="../tags/tag91.xml"/><Relationship Id="rId11" Type="http://schemas.openxmlformats.org/officeDocument/2006/relationships/tags" Target="../tags/tag90.xml"/><Relationship Id="rId10" Type="http://schemas.openxmlformats.org/officeDocument/2006/relationships/tags" Target="../tags/tag89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102.xml"/><Relationship Id="rId8" Type="http://schemas.openxmlformats.org/officeDocument/2006/relationships/tags" Target="../tags/tag101.xml"/><Relationship Id="rId7" Type="http://schemas.openxmlformats.org/officeDocument/2006/relationships/tags" Target="../tags/tag100.xml"/><Relationship Id="rId6" Type="http://schemas.openxmlformats.org/officeDocument/2006/relationships/image" Target="../media/image5.png"/><Relationship Id="rId5" Type="http://schemas.openxmlformats.org/officeDocument/2006/relationships/tags" Target="../tags/tag99.xml"/><Relationship Id="rId4" Type="http://schemas.openxmlformats.org/officeDocument/2006/relationships/image" Target="../media/image4.png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0" Type="http://schemas.openxmlformats.org/officeDocument/2006/relationships/tags" Target="../tags/tag103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9" Type="http://schemas.openxmlformats.org/officeDocument/2006/relationships/tags" Target="../tags/tag109.xml"/><Relationship Id="rId8" Type="http://schemas.openxmlformats.org/officeDocument/2006/relationships/tags" Target="../tags/tag108.xml"/><Relationship Id="rId7" Type="http://schemas.openxmlformats.org/officeDocument/2006/relationships/image" Target="../media/image5.png"/><Relationship Id="rId6" Type="http://schemas.openxmlformats.org/officeDocument/2006/relationships/tags" Target="../tags/tag107.xml"/><Relationship Id="rId5" Type="http://schemas.openxmlformats.org/officeDocument/2006/relationships/image" Target="../media/image4.png"/><Relationship Id="rId4" Type="http://schemas.openxmlformats.org/officeDocument/2006/relationships/tags" Target="../tags/tag106.xml"/><Relationship Id="rId3" Type="http://schemas.openxmlformats.org/officeDocument/2006/relationships/tags" Target="../tags/tag105.xml"/><Relationship Id="rId2" Type="http://schemas.openxmlformats.org/officeDocument/2006/relationships/tags" Target="../tags/tag104.xml"/><Relationship Id="rId12" Type="http://schemas.openxmlformats.org/officeDocument/2006/relationships/tags" Target="../tags/tag112.xml"/><Relationship Id="rId11" Type="http://schemas.openxmlformats.org/officeDocument/2006/relationships/tags" Target="../tags/tag111.xml"/><Relationship Id="rId10" Type="http://schemas.openxmlformats.org/officeDocument/2006/relationships/tags" Target="../tags/tag110.xml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9" Type="http://schemas.openxmlformats.org/officeDocument/2006/relationships/tags" Target="../tags/tag118.xml"/><Relationship Id="rId8" Type="http://schemas.openxmlformats.org/officeDocument/2006/relationships/tags" Target="../tags/tag117.xml"/><Relationship Id="rId7" Type="http://schemas.openxmlformats.org/officeDocument/2006/relationships/image" Target="../media/image5.png"/><Relationship Id="rId6" Type="http://schemas.openxmlformats.org/officeDocument/2006/relationships/tags" Target="../tags/tag116.xml"/><Relationship Id="rId5" Type="http://schemas.openxmlformats.org/officeDocument/2006/relationships/image" Target="../media/image4.png"/><Relationship Id="rId4" Type="http://schemas.openxmlformats.org/officeDocument/2006/relationships/tags" Target="../tags/tag115.xml"/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3" Type="http://schemas.openxmlformats.org/officeDocument/2006/relationships/tags" Target="../tags/tag122.xml"/><Relationship Id="rId12" Type="http://schemas.openxmlformats.org/officeDocument/2006/relationships/tags" Target="../tags/tag121.xml"/><Relationship Id="rId11" Type="http://schemas.openxmlformats.org/officeDocument/2006/relationships/tags" Target="../tags/tag120.xml"/><Relationship Id="rId10" Type="http://schemas.openxmlformats.org/officeDocument/2006/relationships/tags" Target="../tags/tag119.xml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9" Type="http://schemas.openxmlformats.org/officeDocument/2006/relationships/tags" Target="../tags/tag128.xml"/><Relationship Id="rId8" Type="http://schemas.openxmlformats.org/officeDocument/2006/relationships/tags" Target="../tags/tag127.xml"/><Relationship Id="rId7" Type="http://schemas.openxmlformats.org/officeDocument/2006/relationships/image" Target="../media/image4.png"/><Relationship Id="rId6" Type="http://schemas.openxmlformats.org/officeDocument/2006/relationships/tags" Target="../tags/tag126.xml"/><Relationship Id="rId5" Type="http://schemas.openxmlformats.org/officeDocument/2006/relationships/image" Target="../media/image5.png"/><Relationship Id="rId4" Type="http://schemas.openxmlformats.org/officeDocument/2006/relationships/tags" Target="../tags/tag125.xml"/><Relationship Id="rId3" Type="http://schemas.openxmlformats.org/officeDocument/2006/relationships/tags" Target="../tags/tag124.xml"/><Relationship Id="rId2" Type="http://schemas.openxmlformats.org/officeDocument/2006/relationships/tags" Target="../tags/tag123.xml"/><Relationship Id="rId13" Type="http://schemas.openxmlformats.org/officeDocument/2006/relationships/tags" Target="../tags/tag132.xml"/><Relationship Id="rId12" Type="http://schemas.openxmlformats.org/officeDocument/2006/relationships/tags" Target="../tags/tag131.xml"/><Relationship Id="rId11" Type="http://schemas.openxmlformats.org/officeDocument/2006/relationships/tags" Target="../tags/tag130.xml"/><Relationship Id="rId10" Type="http://schemas.openxmlformats.org/officeDocument/2006/relationships/tags" Target="../tags/tag129.xml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8.xml"/><Relationship Id="rId8" Type="http://schemas.openxmlformats.org/officeDocument/2006/relationships/tags" Target="../tags/tag137.xml"/><Relationship Id="rId7" Type="http://schemas.openxmlformats.org/officeDocument/2006/relationships/image" Target="../media/image5.png"/><Relationship Id="rId6" Type="http://schemas.openxmlformats.org/officeDocument/2006/relationships/tags" Target="../tags/tag136.xml"/><Relationship Id="rId5" Type="http://schemas.openxmlformats.org/officeDocument/2006/relationships/image" Target="../media/image4.png"/><Relationship Id="rId4" Type="http://schemas.openxmlformats.org/officeDocument/2006/relationships/tags" Target="../tags/tag135.xml"/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3" Type="http://schemas.openxmlformats.org/officeDocument/2006/relationships/tags" Target="../tags/tag142.xml"/><Relationship Id="rId12" Type="http://schemas.openxmlformats.org/officeDocument/2006/relationships/tags" Target="../tags/tag141.xml"/><Relationship Id="rId11" Type="http://schemas.openxmlformats.org/officeDocument/2006/relationships/tags" Target="../tags/tag140.xml"/><Relationship Id="rId10" Type="http://schemas.openxmlformats.org/officeDocument/2006/relationships/tags" Target="../tags/tag139.xml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149.xml"/><Relationship Id="rId8" Type="http://schemas.openxmlformats.org/officeDocument/2006/relationships/tags" Target="../tags/tag148.xml"/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image" Target="../media/image5.png"/><Relationship Id="rId2" Type="http://schemas.openxmlformats.org/officeDocument/2006/relationships/tags" Target="../tags/tag143.xml"/><Relationship Id="rId12" Type="http://schemas.openxmlformats.org/officeDocument/2006/relationships/tags" Target="../tags/tag152.xml"/><Relationship Id="rId11" Type="http://schemas.openxmlformats.org/officeDocument/2006/relationships/tags" Target="../tags/tag151.xml"/><Relationship Id="rId10" Type="http://schemas.openxmlformats.org/officeDocument/2006/relationships/tags" Target="../tags/tag150.xml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9" Type="http://schemas.openxmlformats.org/officeDocument/2006/relationships/tags" Target="../tags/tag160.xml"/><Relationship Id="rId8" Type="http://schemas.openxmlformats.org/officeDocument/2006/relationships/tags" Target="../tags/tag159.xml"/><Relationship Id="rId7" Type="http://schemas.openxmlformats.org/officeDocument/2006/relationships/tags" Target="../tags/tag158.xml"/><Relationship Id="rId6" Type="http://schemas.openxmlformats.org/officeDocument/2006/relationships/tags" Target="../tags/tag157.xml"/><Relationship Id="rId5" Type="http://schemas.openxmlformats.org/officeDocument/2006/relationships/tags" Target="../tags/tag156.xml"/><Relationship Id="rId4" Type="http://schemas.openxmlformats.org/officeDocument/2006/relationships/tags" Target="../tags/tag155.xml"/><Relationship Id="rId3" Type="http://schemas.openxmlformats.org/officeDocument/2006/relationships/tags" Target="../tags/tag154.xml"/><Relationship Id="rId2" Type="http://schemas.openxmlformats.org/officeDocument/2006/relationships/tags" Target="../tags/tag153.xml"/><Relationship Id="rId12" Type="http://schemas.openxmlformats.org/officeDocument/2006/relationships/image" Target="../media/image5.png"/><Relationship Id="rId11" Type="http://schemas.openxmlformats.org/officeDocument/2006/relationships/tags" Target="../tags/tag161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9" Type="http://schemas.openxmlformats.org/officeDocument/2006/relationships/tags" Target="../tags/tag172.xml"/><Relationship Id="rId8" Type="http://schemas.openxmlformats.org/officeDocument/2006/relationships/image" Target="../media/image3.png"/><Relationship Id="rId7" Type="http://schemas.openxmlformats.org/officeDocument/2006/relationships/tags" Target="../tags/tag171.xml"/><Relationship Id="rId6" Type="http://schemas.openxmlformats.org/officeDocument/2006/relationships/image" Target="../media/image2.png"/><Relationship Id="rId5" Type="http://schemas.openxmlformats.org/officeDocument/2006/relationships/tags" Target="../tags/tag170.xml"/><Relationship Id="rId4" Type="http://schemas.openxmlformats.org/officeDocument/2006/relationships/tags" Target="../tags/tag169.xml"/><Relationship Id="rId3" Type="http://schemas.openxmlformats.org/officeDocument/2006/relationships/image" Target="../media/image1.png"/><Relationship Id="rId2" Type="http://schemas.openxmlformats.org/officeDocument/2006/relationships/tags" Target="../tags/tag168.xml"/><Relationship Id="rId17" Type="http://schemas.openxmlformats.org/officeDocument/2006/relationships/tags" Target="../tags/tag180.xml"/><Relationship Id="rId16" Type="http://schemas.openxmlformats.org/officeDocument/2006/relationships/tags" Target="../tags/tag179.xml"/><Relationship Id="rId15" Type="http://schemas.openxmlformats.org/officeDocument/2006/relationships/tags" Target="../tags/tag178.xml"/><Relationship Id="rId14" Type="http://schemas.openxmlformats.org/officeDocument/2006/relationships/tags" Target="../tags/tag177.xml"/><Relationship Id="rId13" Type="http://schemas.openxmlformats.org/officeDocument/2006/relationships/tags" Target="../tags/tag176.xml"/><Relationship Id="rId12" Type="http://schemas.openxmlformats.org/officeDocument/2006/relationships/tags" Target="../tags/tag175.xml"/><Relationship Id="rId11" Type="http://schemas.openxmlformats.org/officeDocument/2006/relationships/tags" Target="../tags/tag174.xml"/><Relationship Id="rId10" Type="http://schemas.openxmlformats.org/officeDocument/2006/relationships/tags" Target="../tags/tag173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9" Type="http://schemas.openxmlformats.org/officeDocument/2006/relationships/tags" Target="../tags/tag186.xml"/><Relationship Id="rId8" Type="http://schemas.openxmlformats.org/officeDocument/2006/relationships/tags" Target="../tags/tag185.xml"/><Relationship Id="rId7" Type="http://schemas.openxmlformats.org/officeDocument/2006/relationships/tags" Target="../tags/tag184.xml"/><Relationship Id="rId6" Type="http://schemas.openxmlformats.org/officeDocument/2006/relationships/image" Target="../media/image5.png"/><Relationship Id="rId5" Type="http://schemas.openxmlformats.org/officeDocument/2006/relationships/tags" Target="../tags/tag183.xml"/><Relationship Id="rId4" Type="http://schemas.openxmlformats.org/officeDocument/2006/relationships/image" Target="../media/image4.png"/><Relationship Id="rId3" Type="http://schemas.openxmlformats.org/officeDocument/2006/relationships/tags" Target="../tags/tag182.xml"/><Relationship Id="rId2" Type="http://schemas.openxmlformats.org/officeDocument/2006/relationships/tags" Target="../tags/tag181.xml"/><Relationship Id="rId11" Type="http://schemas.openxmlformats.org/officeDocument/2006/relationships/tags" Target="../tags/tag188.xml"/><Relationship Id="rId10" Type="http://schemas.openxmlformats.org/officeDocument/2006/relationships/tags" Target="../tags/tag187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9" Type="http://schemas.openxmlformats.org/officeDocument/2006/relationships/tags" Target="../tags/tag195.xml"/><Relationship Id="rId8" Type="http://schemas.openxmlformats.org/officeDocument/2006/relationships/tags" Target="../tags/tag194.xml"/><Relationship Id="rId7" Type="http://schemas.openxmlformats.org/officeDocument/2006/relationships/tags" Target="../tags/tag193.xml"/><Relationship Id="rId6" Type="http://schemas.openxmlformats.org/officeDocument/2006/relationships/tags" Target="../tags/tag192.xml"/><Relationship Id="rId5" Type="http://schemas.openxmlformats.org/officeDocument/2006/relationships/image" Target="../media/image6.png"/><Relationship Id="rId4" Type="http://schemas.openxmlformats.org/officeDocument/2006/relationships/tags" Target="../tags/tag191.xml"/><Relationship Id="rId3" Type="http://schemas.openxmlformats.org/officeDocument/2006/relationships/tags" Target="../tags/tag190.xml"/><Relationship Id="rId2" Type="http://schemas.openxmlformats.org/officeDocument/2006/relationships/tags" Target="../tags/tag189.xml"/><Relationship Id="rId10" Type="http://schemas.openxmlformats.org/officeDocument/2006/relationships/tags" Target="../tags/tag196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9" Type="http://schemas.openxmlformats.org/officeDocument/2006/relationships/tags" Target="../tags/tag202.xml"/><Relationship Id="rId8" Type="http://schemas.openxmlformats.org/officeDocument/2006/relationships/tags" Target="../tags/tag201.xml"/><Relationship Id="rId7" Type="http://schemas.openxmlformats.org/officeDocument/2006/relationships/tags" Target="../tags/tag200.xml"/><Relationship Id="rId6" Type="http://schemas.openxmlformats.org/officeDocument/2006/relationships/image" Target="../media/image5.png"/><Relationship Id="rId5" Type="http://schemas.openxmlformats.org/officeDocument/2006/relationships/tags" Target="../tags/tag199.xml"/><Relationship Id="rId4" Type="http://schemas.openxmlformats.org/officeDocument/2006/relationships/image" Target="../media/image4.png"/><Relationship Id="rId3" Type="http://schemas.openxmlformats.org/officeDocument/2006/relationships/tags" Target="../tags/tag198.xml"/><Relationship Id="rId2" Type="http://schemas.openxmlformats.org/officeDocument/2006/relationships/tags" Target="../tags/tag197.xml"/><Relationship Id="rId12" Type="http://schemas.openxmlformats.org/officeDocument/2006/relationships/tags" Target="../tags/tag205.xml"/><Relationship Id="rId11" Type="http://schemas.openxmlformats.org/officeDocument/2006/relationships/tags" Target="../tags/tag204.xml"/><Relationship Id="rId10" Type="http://schemas.openxmlformats.org/officeDocument/2006/relationships/tags" Target="../tags/tag203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211.xml"/><Relationship Id="rId8" Type="http://schemas.openxmlformats.org/officeDocument/2006/relationships/tags" Target="../tags/tag210.xml"/><Relationship Id="rId7" Type="http://schemas.openxmlformats.org/officeDocument/2006/relationships/tags" Target="../tags/tag209.xml"/><Relationship Id="rId6" Type="http://schemas.openxmlformats.org/officeDocument/2006/relationships/image" Target="../media/image5.png"/><Relationship Id="rId5" Type="http://schemas.openxmlformats.org/officeDocument/2006/relationships/tags" Target="../tags/tag208.xml"/><Relationship Id="rId4" Type="http://schemas.openxmlformats.org/officeDocument/2006/relationships/image" Target="../media/image4.png"/><Relationship Id="rId3" Type="http://schemas.openxmlformats.org/officeDocument/2006/relationships/tags" Target="../tags/tag207.xml"/><Relationship Id="rId2" Type="http://schemas.openxmlformats.org/officeDocument/2006/relationships/tags" Target="../tags/tag206.xml"/><Relationship Id="rId14" Type="http://schemas.openxmlformats.org/officeDocument/2006/relationships/tags" Target="../tags/tag216.xml"/><Relationship Id="rId13" Type="http://schemas.openxmlformats.org/officeDocument/2006/relationships/tags" Target="../tags/tag215.xml"/><Relationship Id="rId12" Type="http://schemas.openxmlformats.org/officeDocument/2006/relationships/tags" Target="../tags/tag214.xml"/><Relationship Id="rId11" Type="http://schemas.openxmlformats.org/officeDocument/2006/relationships/tags" Target="../tags/tag213.xml"/><Relationship Id="rId10" Type="http://schemas.openxmlformats.org/officeDocument/2006/relationships/tags" Target="../tags/tag212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221.xml"/><Relationship Id="rId6" Type="http://schemas.openxmlformats.org/officeDocument/2006/relationships/tags" Target="../tags/tag220.xml"/><Relationship Id="rId5" Type="http://schemas.openxmlformats.org/officeDocument/2006/relationships/tags" Target="../tags/tag219.xml"/><Relationship Id="rId4" Type="http://schemas.openxmlformats.org/officeDocument/2006/relationships/tags" Target="../tags/tag218.xml"/><Relationship Id="rId3" Type="http://schemas.openxmlformats.org/officeDocument/2006/relationships/image" Target="../media/image7.png"/><Relationship Id="rId2" Type="http://schemas.openxmlformats.org/officeDocument/2006/relationships/tags" Target="../tags/tag217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4" Type="http://schemas.openxmlformats.org/officeDocument/2006/relationships/tags" Target="../tags/tag224.xml"/><Relationship Id="rId3" Type="http://schemas.openxmlformats.org/officeDocument/2006/relationships/tags" Target="../tags/tag223.xml"/><Relationship Id="rId2" Type="http://schemas.openxmlformats.org/officeDocument/2006/relationships/tags" Target="../tags/tag222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9" Type="http://schemas.openxmlformats.org/officeDocument/2006/relationships/tags" Target="../tags/tag230.xml"/><Relationship Id="rId8" Type="http://schemas.openxmlformats.org/officeDocument/2006/relationships/tags" Target="../tags/tag229.xml"/><Relationship Id="rId7" Type="http://schemas.openxmlformats.org/officeDocument/2006/relationships/tags" Target="../tags/tag228.xml"/><Relationship Id="rId6" Type="http://schemas.openxmlformats.org/officeDocument/2006/relationships/image" Target="../media/image5.png"/><Relationship Id="rId5" Type="http://schemas.openxmlformats.org/officeDocument/2006/relationships/tags" Target="../tags/tag227.xml"/><Relationship Id="rId4" Type="http://schemas.openxmlformats.org/officeDocument/2006/relationships/image" Target="../media/image4.png"/><Relationship Id="rId3" Type="http://schemas.openxmlformats.org/officeDocument/2006/relationships/tags" Target="../tags/tag226.xml"/><Relationship Id="rId2" Type="http://schemas.openxmlformats.org/officeDocument/2006/relationships/tags" Target="../tags/tag225.xml"/><Relationship Id="rId12" Type="http://schemas.openxmlformats.org/officeDocument/2006/relationships/tags" Target="../tags/tag233.xml"/><Relationship Id="rId11" Type="http://schemas.openxmlformats.org/officeDocument/2006/relationships/tags" Target="../tags/tag232.xml"/><Relationship Id="rId10" Type="http://schemas.openxmlformats.org/officeDocument/2006/relationships/tags" Target="../tags/tag231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39.xml"/><Relationship Id="rId8" Type="http://schemas.openxmlformats.org/officeDocument/2006/relationships/tags" Target="../tags/tag238.xml"/><Relationship Id="rId7" Type="http://schemas.openxmlformats.org/officeDocument/2006/relationships/image" Target="../media/image5.png"/><Relationship Id="rId6" Type="http://schemas.openxmlformats.org/officeDocument/2006/relationships/tags" Target="../tags/tag237.xml"/><Relationship Id="rId5" Type="http://schemas.openxmlformats.org/officeDocument/2006/relationships/image" Target="../media/image4.png"/><Relationship Id="rId4" Type="http://schemas.openxmlformats.org/officeDocument/2006/relationships/tags" Target="../tags/tag236.xml"/><Relationship Id="rId3" Type="http://schemas.openxmlformats.org/officeDocument/2006/relationships/tags" Target="../tags/tag235.xml"/><Relationship Id="rId2" Type="http://schemas.openxmlformats.org/officeDocument/2006/relationships/tags" Target="../tags/tag234.xml"/><Relationship Id="rId12" Type="http://schemas.openxmlformats.org/officeDocument/2006/relationships/tags" Target="../tags/tag242.xml"/><Relationship Id="rId11" Type="http://schemas.openxmlformats.org/officeDocument/2006/relationships/tags" Target="../tags/tag241.xml"/><Relationship Id="rId10" Type="http://schemas.openxmlformats.org/officeDocument/2006/relationships/tags" Target="../tags/tag240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248.xml"/><Relationship Id="rId8" Type="http://schemas.openxmlformats.org/officeDocument/2006/relationships/tags" Target="../tags/tag247.xml"/><Relationship Id="rId7" Type="http://schemas.openxmlformats.org/officeDocument/2006/relationships/image" Target="../media/image5.png"/><Relationship Id="rId6" Type="http://schemas.openxmlformats.org/officeDocument/2006/relationships/tags" Target="../tags/tag246.xml"/><Relationship Id="rId5" Type="http://schemas.openxmlformats.org/officeDocument/2006/relationships/image" Target="../media/image4.png"/><Relationship Id="rId4" Type="http://schemas.openxmlformats.org/officeDocument/2006/relationships/tags" Target="../tags/tag245.xml"/><Relationship Id="rId3" Type="http://schemas.openxmlformats.org/officeDocument/2006/relationships/tags" Target="../tags/tag244.xml"/><Relationship Id="rId2" Type="http://schemas.openxmlformats.org/officeDocument/2006/relationships/tags" Target="../tags/tag243.xml"/><Relationship Id="rId11" Type="http://schemas.openxmlformats.org/officeDocument/2006/relationships/tags" Target="../tags/tag250.xml"/><Relationship Id="rId10" Type="http://schemas.openxmlformats.org/officeDocument/2006/relationships/tags" Target="../tags/tag249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9" Type="http://schemas.openxmlformats.org/officeDocument/2006/relationships/tags" Target="../tags/tag255.xml"/><Relationship Id="rId8" Type="http://schemas.openxmlformats.org/officeDocument/2006/relationships/image" Target="../media/image3.png"/><Relationship Id="rId7" Type="http://schemas.openxmlformats.org/officeDocument/2006/relationships/tags" Target="../tags/tag254.xml"/><Relationship Id="rId6" Type="http://schemas.openxmlformats.org/officeDocument/2006/relationships/image" Target="../media/image2.png"/><Relationship Id="rId5" Type="http://schemas.openxmlformats.org/officeDocument/2006/relationships/tags" Target="../tags/tag253.xml"/><Relationship Id="rId4" Type="http://schemas.openxmlformats.org/officeDocument/2006/relationships/tags" Target="../tags/tag252.xml"/><Relationship Id="rId3" Type="http://schemas.openxmlformats.org/officeDocument/2006/relationships/image" Target="../media/image1.png"/><Relationship Id="rId2" Type="http://schemas.openxmlformats.org/officeDocument/2006/relationships/tags" Target="../tags/tag251.xml"/><Relationship Id="rId17" Type="http://schemas.openxmlformats.org/officeDocument/2006/relationships/tags" Target="../tags/tag263.xml"/><Relationship Id="rId16" Type="http://schemas.openxmlformats.org/officeDocument/2006/relationships/tags" Target="../tags/tag262.xml"/><Relationship Id="rId15" Type="http://schemas.openxmlformats.org/officeDocument/2006/relationships/tags" Target="../tags/tag261.xml"/><Relationship Id="rId14" Type="http://schemas.openxmlformats.org/officeDocument/2006/relationships/tags" Target="../tags/tag260.xml"/><Relationship Id="rId13" Type="http://schemas.openxmlformats.org/officeDocument/2006/relationships/tags" Target="../tags/tag259.xml"/><Relationship Id="rId12" Type="http://schemas.openxmlformats.org/officeDocument/2006/relationships/tags" Target="../tags/tag258.xml"/><Relationship Id="rId11" Type="http://schemas.openxmlformats.org/officeDocument/2006/relationships/tags" Target="../tags/tag257.xml"/><Relationship Id="rId10" Type="http://schemas.openxmlformats.org/officeDocument/2006/relationships/tags" Target="../tags/tag256.xml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9" Type="http://schemas.openxmlformats.org/officeDocument/2006/relationships/tags" Target="../tags/tag269.xml"/><Relationship Id="rId8" Type="http://schemas.openxmlformats.org/officeDocument/2006/relationships/tags" Target="../tags/tag268.xml"/><Relationship Id="rId7" Type="http://schemas.openxmlformats.org/officeDocument/2006/relationships/tags" Target="../tags/tag267.xml"/><Relationship Id="rId6" Type="http://schemas.openxmlformats.org/officeDocument/2006/relationships/image" Target="../media/image5.png"/><Relationship Id="rId5" Type="http://schemas.openxmlformats.org/officeDocument/2006/relationships/tags" Target="../tags/tag266.xml"/><Relationship Id="rId4" Type="http://schemas.openxmlformats.org/officeDocument/2006/relationships/image" Target="../media/image4.png"/><Relationship Id="rId3" Type="http://schemas.openxmlformats.org/officeDocument/2006/relationships/tags" Target="../tags/tag265.xml"/><Relationship Id="rId2" Type="http://schemas.openxmlformats.org/officeDocument/2006/relationships/tags" Target="../tags/tag264.xml"/><Relationship Id="rId10" Type="http://schemas.openxmlformats.org/officeDocument/2006/relationships/tags" Target="../tags/tag270.xml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9" Type="http://schemas.openxmlformats.org/officeDocument/2006/relationships/tags" Target="../tags/tag276.xml"/><Relationship Id="rId8" Type="http://schemas.openxmlformats.org/officeDocument/2006/relationships/tags" Target="../tags/tag275.xml"/><Relationship Id="rId7" Type="http://schemas.openxmlformats.org/officeDocument/2006/relationships/image" Target="../media/image5.png"/><Relationship Id="rId6" Type="http://schemas.openxmlformats.org/officeDocument/2006/relationships/tags" Target="../tags/tag274.xml"/><Relationship Id="rId5" Type="http://schemas.openxmlformats.org/officeDocument/2006/relationships/image" Target="../media/image4.png"/><Relationship Id="rId4" Type="http://schemas.openxmlformats.org/officeDocument/2006/relationships/tags" Target="../tags/tag273.xml"/><Relationship Id="rId3" Type="http://schemas.openxmlformats.org/officeDocument/2006/relationships/tags" Target="../tags/tag272.xml"/><Relationship Id="rId2" Type="http://schemas.openxmlformats.org/officeDocument/2006/relationships/tags" Target="../tags/tag271.xml"/><Relationship Id="rId12" Type="http://schemas.openxmlformats.org/officeDocument/2006/relationships/tags" Target="../tags/tag279.xml"/><Relationship Id="rId11" Type="http://schemas.openxmlformats.org/officeDocument/2006/relationships/tags" Target="../tags/tag278.xml"/><Relationship Id="rId10" Type="http://schemas.openxmlformats.org/officeDocument/2006/relationships/tags" Target="../tags/tag277.xml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9" Type="http://schemas.openxmlformats.org/officeDocument/2006/relationships/tags" Target="../tags/tag285.xml"/><Relationship Id="rId8" Type="http://schemas.openxmlformats.org/officeDocument/2006/relationships/tags" Target="../tags/tag284.xml"/><Relationship Id="rId7" Type="http://schemas.openxmlformats.org/officeDocument/2006/relationships/image" Target="../media/image5.png"/><Relationship Id="rId6" Type="http://schemas.openxmlformats.org/officeDocument/2006/relationships/tags" Target="../tags/tag283.xml"/><Relationship Id="rId5" Type="http://schemas.openxmlformats.org/officeDocument/2006/relationships/image" Target="../media/image4.png"/><Relationship Id="rId4" Type="http://schemas.openxmlformats.org/officeDocument/2006/relationships/tags" Target="../tags/tag282.xml"/><Relationship Id="rId3" Type="http://schemas.openxmlformats.org/officeDocument/2006/relationships/tags" Target="../tags/tag281.xml"/><Relationship Id="rId2" Type="http://schemas.openxmlformats.org/officeDocument/2006/relationships/tags" Target="../tags/tag280.xml"/><Relationship Id="rId13" Type="http://schemas.openxmlformats.org/officeDocument/2006/relationships/tags" Target="../tags/tag289.xml"/><Relationship Id="rId12" Type="http://schemas.openxmlformats.org/officeDocument/2006/relationships/tags" Target="../tags/tag288.xml"/><Relationship Id="rId11" Type="http://schemas.openxmlformats.org/officeDocument/2006/relationships/tags" Target="../tags/tag287.xml"/><Relationship Id="rId10" Type="http://schemas.openxmlformats.org/officeDocument/2006/relationships/tags" Target="../tags/tag286.xml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9" Type="http://schemas.openxmlformats.org/officeDocument/2006/relationships/tags" Target="../tags/tag295.xml"/><Relationship Id="rId8" Type="http://schemas.openxmlformats.org/officeDocument/2006/relationships/tags" Target="../tags/tag294.xml"/><Relationship Id="rId7" Type="http://schemas.openxmlformats.org/officeDocument/2006/relationships/image" Target="../media/image4.png"/><Relationship Id="rId6" Type="http://schemas.openxmlformats.org/officeDocument/2006/relationships/tags" Target="../tags/tag293.xml"/><Relationship Id="rId5" Type="http://schemas.openxmlformats.org/officeDocument/2006/relationships/image" Target="../media/image5.png"/><Relationship Id="rId4" Type="http://schemas.openxmlformats.org/officeDocument/2006/relationships/tags" Target="../tags/tag292.xml"/><Relationship Id="rId3" Type="http://schemas.openxmlformats.org/officeDocument/2006/relationships/tags" Target="../tags/tag291.xml"/><Relationship Id="rId2" Type="http://schemas.openxmlformats.org/officeDocument/2006/relationships/tags" Target="../tags/tag290.xml"/><Relationship Id="rId13" Type="http://schemas.openxmlformats.org/officeDocument/2006/relationships/tags" Target="../tags/tag299.xml"/><Relationship Id="rId12" Type="http://schemas.openxmlformats.org/officeDocument/2006/relationships/tags" Target="../tags/tag298.xml"/><Relationship Id="rId11" Type="http://schemas.openxmlformats.org/officeDocument/2006/relationships/tags" Target="../tags/tag297.xml"/><Relationship Id="rId10" Type="http://schemas.openxmlformats.org/officeDocument/2006/relationships/tags" Target="../tags/tag296.xml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tags" Target="../tags/tag305.xml"/><Relationship Id="rId8" Type="http://schemas.openxmlformats.org/officeDocument/2006/relationships/tags" Target="../tags/tag304.xml"/><Relationship Id="rId7" Type="http://schemas.openxmlformats.org/officeDocument/2006/relationships/image" Target="../media/image5.png"/><Relationship Id="rId6" Type="http://schemas.openxmlformats.org/officeDocument/2006/relationships/tags" Target="../tags/tag303.xml"/><Relationship Id="rId5" Type="http://schemas.openxmlformats.org/officeDocument/2006/relationships/image" Target="../media/image4.png"/><Relationship Id="rId4" Type="http://schemas.openxmlformats.org/officeDocument/2006/relationships/tags" Target="../tags/tag302.xml"/><Relationship Id="rId3" Type="http://schemas.openxmlformats.org/officeDocument/2006/relationships/tags" Target="../tags/tag301.xml"/><Relationship Id="rId2" Type="http://schemas.openxmlformats.org/officeDocument/2006/relationships/tags" Target="../tags/tag300.xml"/><Relationship Id="rId13" Type="http://schemas.openxmlformats.org/officeDocument/2006/relationships/tags" Target="../tags/tag309.xml"/><Relationship Id="rId12" Type="http://schemas.openxmlformats.org/officeDocument/2006/relationships/tags" Target="../tags/tag308.xml"/><Relationship Id="rId11" Type="http://schemas.openxmlformats.org/officeDocument/2006/relationships/tags" Target="../tags/tag307.xml"/><Relationship Id="rId10" Type="http://schemas.openxmlformats.org/officeDocument/2006/relationships/tags" Target="../tags/tag306.xml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9" Type="http://schemas.openxmlformats.org/officeDocument/2006/relationships/tags" Target="../tags/tag316.xml"/><Relationship Id="rId8" Type="http://schemas.openxmlformats.org/officeDocument/2006/relationships/tags" Target="../tags/tag315.xml"/><Relationship Id="rId7" Type="http://schemas.openxmlformats.org/officeDocument/2006/relationships/tags" Target="../tags/tag314.xml"/><Relationship Id="rId6" Type="http://schemas.openxmlformats.org/officeDocument/2006/relationships/tags" Target="../tags/tag313.xml"/><Relationship Id="rId5" Type="http://schemas.openxmlformats.org/officeDocument/2006/relationships/tags" Target="../tags/tag312.xml"/><Relationship Id="rId4" Type="http://schemas.openxmlformats.org/officeDocument/2006/relationships/tags" Target="../tags/tag311.xml"/><Relationship Id="rId3" Type="http://schemas.openxmlformats.org/officeDocument/2006/relationships/image" Target="../media/image5.png"/><Relationship Id="rId2" Type="http://schemas.openxmlformats.org/officeDocument/2006/relationships/tags" Target="../tags/tag310.xml"/><Relationship Id="rId12" Type="http://schemas.openxmlformats.org/officeDocument/2006/relationships/tags" Target="../tags/tag319.xml"/><Relationship Id="rId11" Type="http://schemas.openxmlformats.org/officeDocument/2006/relationships/tags" Target="../tags/tag318.xml"/><Relationship Id="rId10" Type="http://schemas.openxmlformats.org/officeDocument/2006/relationships/tags" Target="../tags/tag317.xml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9" Type="http://schemas.openxmlformats.org/officeDocument/2006/relationships/tags" Target="../tags/tag327.xml"/><Relationship Id="rId8" Type="http://schemas.openxmlformats.org/officeDocument/2006/relationships/tags" Target="../tags/tag326.xml"/><Relationship Id="rId7" Type="http://schemas.openxmlformats.org/officeDocument/2006/relationships/tags" Target="../tags/tag325.xml"/><Relationship Id="rId6" Type="http://schemas.openxmlformats.org/officeDocument/2006/relationships/tags" Target="../tags/tag324.xml"/><Relationship Id="rId5" Type="http://schemas.openxmlformats.org/officeDocument/2006/relationships/tags" Target="../tags/tag323.xml"/><Relationship Id="rId4" Type="http://schemas.openxmlformats.org/officeDocument/2006/relationships/tags" Target="../tags/tag322.xml"/><Relationship Id="rId3" Type="http://schemas.openxmlformats.org/officeDocument/2006/relationships/tags" Target="../tags/tag321.xml"/><Relationship Id="rId2" Type="http://schemas.openxmlformats.org/officeDocument/2006/relationships/tags" Target="../tags/tag320.xml"/><Relationship Id="rId12" Type="http://schemas.openxmlformats.org/officeDocument/2006/relationships/image" Target="../media/image5.png"/><Relationship Id="rId11" Type="http://schemas.openxmlformats.org/officeDocument/2006/relationships/tags" Target="../tags/tag328.xml"/><Relationship Id="rId10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1772840"/>
            <a:ext cx="12192000" cy="5085160"/>
          </a:xfrm>
          <a:prstGeom prst="rect">
            <a:avLst/>
          </a:prstGeom>
        </p:spPr>
      </p:pic>
      <p:grpSp>
        <p:nvGrpSpPr>
          <p:cNvPr id="23" name="组合 22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9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25" name="直接连接符 24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4"/>
            </p:custDataLst>
          </p:nvPr>
        </p:nvSpPr>
        <p:spPr>
          <a:xfrm>
            <a:off x="631525" y="1260672"/>
            <a:ext cx="7115856" cy="1447200"/>
          </a:xfrm>
        </p:spPr>
        <p:txBody>
          <a:bodyPr lIns="90000" tIns="46800" rIns="90000" bIns="46800" anchor="t" anchorCtr="0">
            <a:normAutofit/>
          </a:bodyPr>
          <a:lstStyle>
            <a:lvl1pPr algn="ctr">
              <a:defRPr sz="8800" b="0" spc="0" baseline="0">
                <a:solidFill>
                  <a:schemeClr val="accent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1495425" y="781050"/>
            <a:ext cx="2785110" cy="37338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3"/>
            </p:custDataLst>
          </p:nvPr>
        </p:nvCxnSpPr>
        <p:spPr>
          <a:xfrm flipH="1">
            <a:off x="3318890" y="1211875"/>
            <a:ext cx="0" cy="1080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 descr="5f0588f3ce1e1dd9e1e08ba5a0db1e8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tretch>
            <a:fillRect/>
          </a:stretch>
        </p:blipFill>
        <p:spPr>
          <a:xfrm>
            <a:off x="2543175" y="2158850"/>
            <a:ext cx="9230519" cy="410997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3328415" y="1154726"/>
            <a:ext cx="615600" cy="2068308"/>
          </a:xfrm>
        </p:spPr>
        <p:txBody>
          <a:bodyPr vert="eaVert" lIns="90000" tIns="46800" rIns="90000" bIns="46800" anchor="ctr" anchorCtr="0">
            <a:normAutofit/>
          </a:bodyPr>
          <a:lstStyle>
            <a:lvl1pPr>
              <a:defRPr sz="2800" b="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2026557" y="1126150"/>
            <a:ext cx="1292400" cy="3088800"/>
          </a:xfrm>
        </p:spPr>
        <p:txBody>
          <a:bodyPr vert="eaVert" lIns="101600" tIns="38100" rIns="76200" bIns="38100">
            <a:normAutofit/>
          </a:bodyPr>
          <a:lstStyle>
            <a:lvl1pPr marL="0" indent="0" eaLnBrk="1" fontAlgn="auto" latinLnBrk="0" hangingPunct="1">
              <a:lnSpc>
                <a:spcPct val="150000"/>
              </a:lnSpc>
              <a:buNone/>
              <a:defRPr kumimoji="0" lang="zh-CN" altLang="en-US" sz="1600" b="0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9" name="图片 18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ab36dbc647d9c378322a19eeb03309b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5763260" y="4922520"/>
            <a:ext cx="6453505" cy="17748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5" name="矩形 14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5" name="图片 14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-5715" y="1772840"/>
            <a:ext cx="12204000" cy="5085160"/>
          </a:xfrm>
          <a:prstGeom prst="rect">
            <a:avLst/>
          </a:prstGeom>
        </p:spPr>
      </p:pic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14" name="图片 13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15" name="图片 14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梦 境</a:t>
              </a:r>
              <a:endParaRPr kumimoji="0" lang="zh-CN" altLang="en-US" sz="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0" name="直接连接符 9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840092" y="1261322"/>
            <a:ext cx="4698000" cy="14472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800" b="0" i="0" u="none" strike="noStrike" kern="1200" cap="none" spc="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2" name="图片 11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 hidden="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 hidden="1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 hidden="1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 hidden="1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8" name="矩形 7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0" name="图片 9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284219"/>
            <a:ext cx="12192000" cy="6573781"/>
            <a:chOff x="0" y="284219"/>
            <a:chExt cx="12192000" cy="6573781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8400" y="284219"/>
              <a:ext cx="1232137" cy="955321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80645" y="6984"/>
              <a:ext cx="1300358" cy="100821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1205"/>
            <a:ext cx="12192000" cy="5076795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1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2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grpSp>
        <p:nvGrpSpPr>
          <p:cNvPr id="16" name="组合 15"/>
          <p:cNvGrpSpPr/>
          <p:nvPr userDrawn="1">
            <p:custDataLst>
              <p:tags r:id="rId8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3" name="图片 12" descr="5f0588f3ce1e1dd9e1e08ba5a0db1e86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 rotWithShape="1">
            <a:blip r:embed="rId10" cstate="email"/>
            <a:srcRect/>
            <a:stretch>
              <a:fillRect/>
            </a:stretch>
          </p:blipFill>
          <p:spPr>
            <a:xfrm>
              <a:off x="80645" y="6984"/>
              <a:ext cx="1718242" cy="133221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0" y="1772840"/>
            <a:ext cx="12192000" cy="5085160"/>
          </a:xfrm>
          <a:prstGeom prst="rect">
            <a:avLst/>
          </a:prstGeom>
        </p:spPr>
      </p:pic>
      <p:grpSp>
        <p:nvGrpSpPr>
          <p:cNvPr id="23" name="组合 22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29" name="图片 28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30" name="图片 29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31" name="文本框 30"/>
            <p:cNvSpPr txBox="1"/>
            <p:nvPr>
              <p:custDataLst>
                <p:tags r:id="rId9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400" baseline="0">
                  <a:latin typeface="Arial" panose="020B0604020202020204" pitchFamily="34" charset="0"/>
                  <a:ea typeface="宋体" panose="02010600030101010101" pitchFamily="2" charset="-122"/>
                </a:rPr>
                <a:t>梦 境</a:t>
              </a:r>
              <a:endParaRPr lang="zh-CN" altLang="en-US" sz="400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cxnSp>
        <p:nvCxnSpPr>
          <p:cNvPr id="25" name="直接连接符 24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4"/>
            </p:custDataLst>
          </p:nvPr>
        </p:nvSpPr>
        <p:spPr>
          <a:xfrm>
            <a:off x="631525" y="1260672"/>
            <a:ext cx="7115856" cy="1447200"/>
          </a:xfrm>
        </p:spPr>
        <p:txBody>
          <a:bodyPr lIns="90000" tIns="46800" rIns="90000" bIns="46800" anchor="t" anchorCtr="0">
            <a:normAutofit/>
          </a:bodyPr>
          <a:lstStyle>
            <a:lvl1pPr algn="ctr">
              <a:defRPr sz="8800" b="0" spc="0" baseline="0">
                <a:solidFill>
                  <a:schemeClr val="accent1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8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1495425" y="781050"/>
            <a:ext cx="2785110" cy="3733800"/>
          </a:xfrm>
          <a:prstGeom prst="rect">
            <a:avLst/>
          </a:prstGeom>
          <a:solidFill>
            <a:schemeClr val="bg1"/>
          </a:solidFill>
          <a:ln w="3810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>
            <p:custDataLst>
              <p:tags r:id="rId3"/>
            </p:custDataLst>
          </p:nvPr>
        </p:nvCxnSpPr>
        <p:spPr>
          <a:xfrm flipH="1">
            <a:off x="3318890" y="1211875"/>
            <a:ext cx="0" cy="1080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 descr="5f0588f3ce1e1dd9e1e08ba5a0db1e8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 cstate="email"/>
          <a:stretch>
            <a:fillRect/>
          </a:stretch>
        </p:blipFill>
        <p:spPr>
          <a:xfrm>
            <a:off x="2543175" y="2158850"/>
            <a:ext cx="9230519" cy="410997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6"/>
            </p:custDataLst>
          </p:nvPr>
        </p:nvSpPr>
        <p:spPr>
          <a:xfrm>
            <a:off x="3328415" y="1154726"/>
            <a:ext cx="615600" cy="2068308"/>
          </a:xfrm>
        </p:spPr>
        <p:txBody>
          <a:bodyPr vert="eaVert" lIns="90000" tIns="46800" rIns="90000" bIns="46800" anchor="ctr" anchorCtr="0">
            <a:normAutofit/>
          </a:bodyPr>
          <a:lstStyle>
            <a:lvl1pPr>
              <a:defRPr sz="2800" b="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7"/>
            </p:custDataLst>
          </p:nvPr>
        </p:nvSpPr>
        <p:spPr>
          <a:xfrm>
            <a:off x="2026557" y="1126150"/>
            <a:ext cx="1292400" cy="3088800"/>
          </a:xfrm>
        </p:spPr>
        <p:txBody>
          <a:bodyPr vert="eaVert" lIns="101600" tIns="38100" rIns="76200" bIns="38100">
            <a:normAutofit/>
          </a:bodyPr>
          <a:lstStyle>
            <a:lvl1pPr marL="0" indent="0" eaLnBrk="1" fontAlgn="auto" latinLnBrk="0" hangingPunct="1">
              <a:lnSpc>
                <a:spcPct val="150000"/>
              </a:lnSpc>
              <a:buNone/>
              <a:defRPr kumimoji="0" lang="zh-CN" altLang="en-US" sz="1600" b="0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9" name="图片 18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20" name="图片 19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8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9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10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11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3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4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ab36dbc647d9c378322a19eeb03309b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5763260" y="4922520"/>
            <a:ext cx="6453505" cy="1774825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8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9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5" name="矩形 14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6" name="图片 15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8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宋体" panose="02010600030101010101" pitchFamily="2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9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14" name="矩形 13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5" name="图片 14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1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5f998e529f02dcb80383f1628ddecaa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 cstate="email"/>
          <a:stretch>
            <a:fillRect/>
          </a:stretch>
        </p:blipFill>
        <p:spPr>
          <a:xfrm>
            <a:off x="-5715" y="1772840"/>
            <a:ext cx="12204000" cy="5085160"/>
          </a:xfrm>
          <a:prstGeom prst="rect">
            <a:avLst/>
          </a:prstGeom>
        </p:spPr>
      </p:pic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3470753" y="764971"/>
            <a:ext cx="1151255" cy="622935"/>
            <a:chOff x="8412" y="1861"/>
            <a:chExt cx="1380" cy="826"/>
          </a:xfrm>
        </p:grpSpPr>
        <p:pic>
          <p:nvPicPr>
            <p:cNvPr id="14" name="图片 13" descr="5b20dbdc5278d717eb30bfa1d05a991d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6" cstate="email"/>
            <a:srcRect/>
            <a:stretch>
              <a:fillRect/>
            </a:stretch>
          </p:blipFill>
          <p:spPr>
            <a:xfrm>
              <a:off x="8844" y="2165"/>
              <a:ext cx="859" cy="360"/>
            </a:xfrm>
            <a:prstGeom prst="rect">
              <a:avLst/>
            </a:prstGeom>
          </p:spPr>
        </p:pic>
        <p:pic>
          <p:nvPicPr>
            <p:cNvPr id="15" name="图片 14" descr="54f43b28b1f3d070a0acac37e2d64550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8" cstate="email"/>
            <a:srcRect/>
            <a:stretch>
              <a:fillRect/>
            </a:stretch>
          </p:blipFill>
          <p:spPr>
            <a:xfrm flipH="1">
              <a:off x="8412" y="2505"/>
              <a:ext cx="773" cy="182"/>
            </a:xfrm>
            <a:prstGeom prst="rect">
              <a:avLst/>
            </a:prstGeom>
          </p:spPr>
        </p:pic>
        <p:sp>
          <p:nvSpPr>
            <p:cNvPr id="16" name="文本框 15"/>
            <p:cNvSpPr txBox="1"/>
            <p:nvPr>
              <p:custDataLst>
                <p:tags r:id="rId9"/>
              </p:custDataLst>
            </p:nvPr>
          </p:nvSpPr>
          <p:spPr>
            <a:xfrm>
              <a:off x="9500" y="1861"/>
              <a:ext cx="292" cy="417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梦 境</a:t>
              </a:r>
              <a:endParaRPr kumimoji="0" lang="zh-CN" altLang="en-US" sz="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cxnSp>
        <p:nvCxnSpPr>
          <p:cNvPr id="10" name="直接连接符 9"/>
          <p:cNvCxnSpPr/>
          <p:nvPr>
            <p:custDataLst>
              <p:tags r:id="rId10"/>
            </p:custDataLst>
          </p:nvPr>
        </p:nvCxnSpPr>
        <p:spPr>
          <a:xfrm flipV="1">
            <a:off x="5920617" y="278111"/>
            <a:ext cx="350766" cy="610497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>
            <p:custDataLst>
              <p:tags r:id="rId11"/>
            </p:custDataLst>
          </p:nvPr>
        </p:nvCxnSpPr>
        <p:spPr>
          <a:xfrm flipV="1">
            <a:off x="5794943" y="278111"/>
            <a:ext cx="602114" cy="1056031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>
            <p:custDataLst>
              <p:tags r:id="rId12"/>
            </p:custDataLst>
          </p:nvPr>
        </p:nvCxnSpPr>
        <p:spPr>
          <a:xfrm flipV="1">
            <a:off x="1772468" y="2542396"/>
            <a:ext cx="286094" cy="5137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>
            <p:custDataLst>
              <p:tags r:id="rId13"/>
            </p:custDataLst>
          </p:nvPr>
        </p:nvCxnSpPr>
        <p:spPr>
          <a:xfrm flipV="1">
            <a:off x="1747068" y="2812011"/>
            <a:ext cx="281740" cy="506518"/>
          </a:xfrm>
          <a:prstGeom prst="line">
            <a:avLst/>
          </a:prstGeom>
          <a:ln w="1905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4"/>
            </p:custDataLst>
          </p:nvPr>
        </p:nvSpPr>
        <p:spPr>
          <a:xfrm>
            <a:off x="1840092" y="1261322"/>
            <a:ext cx="4698000" cy="14472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8800" b="0" i="0" u="none" strike="noStrike" kern="1200" cap="none" spc="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5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6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7"/>
            </p:custDataLst>
          </p:nvPr>
        </p:nvSpPr>
        <p:spPr/>
        <p:txBody>
          <a:bodyPr/>
          <a:lstStyle>
            <a:lvl1pPr>
              <a:defRPr baseline="0"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2" name="图片 11" descr="5f0588f3ce1e1dd9e1e08ba5a0db1e86"/>
            <p:cNvPicPr>
              <a:picLocks noChangeAspect="1"/>
            </p:cNvPicPr>
            <p:nvPr userDrawn="1">
              <p:custDataLst>
                <p:tags r:id="rId3"/>
              </p:custDataLst>
            </p:nvPr>
          </p:nvPicPr>
          <p:blipFill rotWithShape="1">
            <a:blip r:embed="rId4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 hidden="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 hidden="1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 hidden="1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 hidden="1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 userDrawn="1">
            <p:custDataLst>
              <p:tags r:id="rId2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sp>
          <p:nvSpPr>
            <p:cNvPr id="8" name="矩形 7"/>
            <p:cNvSpPr/>
            <p:nvPr userDrawn="1">
              <p:custDataLst>
                <p:tags r:id="rId3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rmAutofit/>
            </a:bodyPr>
            <a:lstStyle/>
            <a:p>
              <a:pPr algn="ctr"/>
              <a:endParaRPr lang="zh-CN" altLang="en-US" baseline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6" name="图片 15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8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9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12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33985"/>
            <a:ext cx="12192000" cy="6824015"/>
            <a:chOff x="0" y="33985"/>
            <a:chExt cx="12192000" cy="6824015"/>
          </a:xfrm>
        </p:grpSpPr>
        <p:pic>
          <p:nvPicPr>
            <p:cNvPr id="10" name="图片 9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0" y="33985"/>
              <a:ext cx="1244600" cy="965199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284219"/>
            <a:ext cx="12192000" cy="6573781"/>
            <a:chOff x="0" y="284219"/>
            <a:chExt cx="12192000" cy="6573781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  <p:pic>
          <p:nvPicPr>
            <p:cNvPr id="14" name="图片 13" descr="5f0588f3ce1e1dd9e1e08ba5a0db1e86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 rotWithShape="1">
            <a:blip r:embed="rId7" cstate="email"/>
            <a:srcRect/>
            <a:stretch>
              <a:fillRect/>
            </a:stretch>
          </p:blipFill>
          <p:spPr>
            <a:xfrm>
              <a:off x="8400" y="284219"/>
              <a:ext cx="1232137" cy="955321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12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3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>
            <p:custDataLst>
              <p:tags r:id="rId2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pSp>
        <p:nvGrpSpPr>
          <p:cNvPr id="6" name="组合 5"/>
          <p:cNvGrpSpPr/>
          <p:nvPr userDrawn="1">
            <p:custDataLst>
              <p:tags r:id="rId3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1" name="图片 10" descr="5f0588f3ce1e1dd9e1e08ba5a0db1e86"/>
            <p:cNvPicPr>
              <a:picLocks noChangeAspect="1"/>
            </p:cNvPicPr>
            <p:nvPr userDrawn="1">
              <p:custDataLst>
                <p:tags r:id="rId4"/>
              </p:custDataLst>
            </p:nvPr>
          </p:nvPicPr>
          <p:blipFill rotWithShape="1">
            <a:blip r:embed="rId5" cstate="email"/>
            <a:srcRect/>
            <a:stretch>
              <a:fillRect/>
            </a:stretch>
          </p:blipFill>
          <p:spPr>
            <a:xfrm>
              <a:off x="80645" y="6984"/>
              <a:ext cx="1300358" cy="1008215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12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13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81205"/>
            <a:ext cx="12192000" cy="5076795"/>
          </a:xfrm>
          <a:prstGeom prst="rect">
            <a:avLst/>
          </a:prstGeom>
        </p:spPr>
      </p:pic>
      <p:sp>
        <p:nvSpPr>
          <p:cNvPr id="10" name="矩形 9"/>
          <p:cNvSpPr/>
          <p:nvPr userDrawn="1">
            <p:custDataLst>
              <p:tags r:id="rId4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9"/>
            </p:custDataLst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11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2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lvl="0" algn="ctr"/>
            <a:endParaRPr lang="en-US" altLang="zh-CN" baseline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>
            <a:normAutofit/>
          </a:bodyPr>
          <a:lstStyle>
            <a:lvl1pPr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grpSp>
        <p:nvGrpSpPr>
          <p:cNvPr id="16" name="组合 15"/>
          <p:cNvGrpSpPr/>
          <p:nvPr userDrawn="1">
            <p:custDataLst>
              <p:tags r:id="rId8"/>
            </p:custDataLst>
          </p:nvPr>
        </p:nvGrpSpPr>
        <p:grpSpPr>
          <a:xfrm>
            <a:off x="0" y="6984"/>
            <a:ext cx="12192000" cy="6851016"/>
            <a:chOff x="0" y="6984"/>
            <a:chExt cx="12192000" cy="6851016"/>
          </a:xfrm>
        </p:grpSpPr>
        <p:pic>
          <p:nvPicPr>
            <p:cNvPr id="13" name="图片 12" descr="5f0588f3ce1e1dd9e1e08ba5a0db1e86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 rotWithShape="1">
            <a:blip r:embed="rId10" cstate="email"/>
            <a:srcRect/>
            <a:stretch>
              <a:fillRect/>
            </a:stretch>
          </p:blipFill>
          <p:spPr>
            <a:xfrm>
              <a:off x="80645" y="6984"/>
              <a:ext cx="1718242" cy="133221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 userDrawn="1">
              <p:custDataLst>
                <p:tags r:id="rId11"/>
              </p:custDataLst>
            </p:nvPr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781205"/>
              <a:ext cx="12192000" cy="5076795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24" Type="http://schemas.openxmlformats.org/officeDocument/2006/relationships/tags" Target="../tags/tag167.xml"/><Relationship Id="rId23" Type="http://schemas.openxmlformats.org/officeDocument/2006/relationships/tags" Target="../tags/tag166.xml"/><Relationship Id="rId22" Type="http://schemas.openxmlformats.org/officeDocument/2006/relationships/tags" Target="../tags/tag165.xml"/><Relationship Id="rId21" Type="http://schemas.openxmlformats.org/officeDocument/2006/relationships/tags" Target="../tags/tag164.xml"/><Relationship Id="rId20" Type="http://schemas.openxmlformats.org/officeDocument/2006/relationships/tags" Target="../tags/tag163.xml"/><Relationship Id="rId2" Type="http://schemas.openxmlformats.org/officeDocument/2006/relationships/slideLayout" Target="../slideLayouts/slideLayout2.xml"/><Relationship Id="rId19" Type="http://schemas.openxmlformats.org/officeDocument/2006/relationships/tags" Target="../tags/tag162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7.xml"/><Relationship Id="rId8" Type="http://schemas.openxmlformats.org/officeDocument/2006/relationships/slideLayout" Target="../slideLayouts/slideLayout26.xml"/><Relationship Id="rId7" Type="http://schemas.openxmlformats.org/officeDocument/2006/relationships/slideLayout" Target="../slideLayouts/slideLayout25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Relationship Id="rId3" Type="http://schemas.openxmlformats.org/officeDocument/2006/relationships/slideLayout" Target="../slideLayouts/slideLayout21.xml"/><Relationship Id="rId25" Type="http://schemas.openxmlformats.org/officeDocument/2006/relationships/theme" Target="../theme/theme2.xml"/><Relationship Id="rId24" Type="http://schemas.openxmlformats.org/officeDocument/2006/relationships/tags" Target="../tags/tag334.xml"/><Relationship Id="rId23" Type="http://schemas.openxmlformats.org/officeDocument/2006/relationships/tags" Target="../tags/tag333.xml"/><Relationship Id="rId22" Type="http://schemas.openxmlformats.org/officeDocument/2006/relationships/tags" Target="../tags/tag332.xml"/><Relationship Id="rId21" Type="http://schemas.openxmlformats.org/officeDocument/2006/relationships/tags" Target="../tags/tag331.xml"/><Relationship Id="rId20" Type="http://schemas.openxmlformats.org/officeDocument/2006/relationships/tags" Target="../tags/tag330.xml"/><Relationship Id="rId2" Type="http://schemas.openxmlformats.org/officeDocument/2006/relationships/slideLayout" Target="../slideLayouts/slideLayout20.xml"/><Relationship Id="rId19" Type="http://schemas.openxmlformats.org/officeDocument/2006/relationships/tags" Target="../tags/tag329.xml"/><Relationship Id="rId18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33.xml"/><Relationship Id="rId14" Type="http://schemas.openxmlformats.org/officeDocument/2006/relationships/slideLayout" Target="../slideLayouts/slideLayout32.xml"/><Relationship Id="rId13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1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2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3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  <p:sldLayoutId id="2147483685" r:id="rId18"/>
  </p:sldLayoutIdLst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35.xml"/><Relationship Id="rId1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37.xml"/><Relationship Id="rId1" Type="http://schemas.openxmlformats.org/officeDocument/2006/relationships/tags" Target="../tags/tag33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38.xml"/><Relationship Id="rId1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40.xml"/><Relationship Id="rId1" Type="http://schemas.openxmlformats.org/officeDocument/2006/relationships/tags" Target="../tags/tag339.xml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341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342.xml"/><Relationship Id="rId2" Type="http://schemas.openxmlformats.org/officeDocument/2006/relationships/image" Target="../media/image12.pn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4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45.xml"/><Relationship Id="rId1" Type="http://schemas.openxmlformats.org/officeDocument/2006/relationships/tags" Target="../tags/tag34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46.xml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347.xml"/><Relationship Id="rId2" Type="http://schemas.openxmlformats.org/officeDocument/2006/relationships/image" Target="../media/image15.png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49.xml"/><Relationship Id="rId1" Type="http://schemas.openxmlformats.org/officeDocument/2006/relationships/tags" Target="../tags/tag348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.xml"/><Relationship Id="rId3" Type="http://schemas.openxmlformats.org/officeDocument/2006/relationships/tags" Target="../tags/tag350.xml"/><Relationship Id="rId2" Type="http://schemas.openxmlformats.org/officeDocument/2006/relationships/image" Target="../media/image16.jpeg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51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53.xml"/><Relationship Id="rId1" Type="http://schemas.openxmlformats.org/officeDocument/2006/relationships/tags" Target="../tags/tag35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54.xml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56.xml"/><Relationship Id="rId1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57.xml"/><Relationship Id="rId2" Type="http://schemas.openxmlformats.org/officeDocument/2006/relationships/image" Target="../media/image22.jpeg"/><Relationship Id="rId1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359.xml"/><Relationship Id="rId1" Type="http://schemas.openxmlformats.org/officeDocument/2006/relationships/tags" Target="../tags/tag35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60.xml"/><Relationship Id="rId1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61.xml"/><Relationship Id="rId1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tags" Target="../tags/tag363.xml"/><Relationship Id="rId1" Type="http://schemas.openxmlformats.org/officeDocument/2006/relationships/tags" Target="../tags/tag3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Picture 2" descr="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0"/>
            <a:ext cx="12182475" cy="68529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31825" y="1260475"/>
            <a:ext cx="7115810" cy="1948815"/>
          </a:xfrm>
        </p:spPr>
        <p:txBody>
          <a:bodyPr>
            <a:normAutofit fontScale="90000"/>
          </a:bodyPr>
          <a:lstStyle/>
          <a:p>
            <a:r>
              <a:rPr lang="zh-CN" altLang="en-US" sz="7200" dirty="0">
                <a:latin typeface="电影海报字体" panose="02010600010101010101" charset="-122"/>
                <a:ea typeface="电影海报字体" panose="02010600010101010101" charset="-122"/>
              </a:rPr>
              <a:t>第十课</a:t>
            </a:r>
            <a:br>
              <a:rPr lang="zh-CN" altLang="en-US" sz="7200" dirty="0">
                <a:latin typeface="电影海报字体" panose="02010600010101010101" charset="-122"/>
                <a:ea typeface="电影海报字体" panose="02010600010101010101" charset="-122"/>
              </a:rPr>
            </a:br>
            <a:r>
              <a:rPr lang="zh-CN" altLang="en-US" sz="7200" dirty="0">
                <a:latin typeface="电影海报字体" panose="02010600010101010101" charset="-122"/>
                <a:ea typeface="电影海报字体" panose="02010600010101010101" charset="-122"/>
              </a:rPr>
              <a:t>辽夏金元的统治</a:t>
            </a:r>
            <a:endParaRPr lang="zh-CN" altLang="en-US" sz="72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6f7f4ced102de2bd9605884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45" y="-1270"/>
            <a:ext cx="12183745" cy="68605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</a:rPr>
              <a:t>草原雄鹰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>
            <a:noAutofit/>
          </a:bodyPr>
          <a:p>
            <a:r>
              <a:rPr lang="zh-CN" altLang="en-US" sz="6000">
                <a:latin typeface="电影海报字体" panose="02010600010101010101" charset="-122"/>
                <a:ea typeface="电影海报字体" panose="02010600010101010101" charset="-122"/>
              </a:rPr>
              <a:t>壹</a:t>
            </a:r>
            <a:endParaRPr lang="zh-CN" altLang="en-US" sz="600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辽</a:t>
            </a:r>
            <a:r>
              <a:rPr lang="en-US" altLang="zh-CN" sz="2800" b="0"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sz="2800" b="0">
                <a:latin typeface="方正启体简体" panose="03000509000000000000" charset="-122"/>
                <a:ea typeface="方正启体简体" panose="03000509000000000000" charset="-122"/>
              </a:rPr>
              <a:t>契丹</a:t>
            </a:r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帝国的建立和统治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建立：公元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916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年，（契丹人）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辽太祖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耶律阿保机建立契丹，前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10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世纪初统一契丹各部，定都</a:t>
            </a: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上京临潢府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发展：改国号为辽，之后发展生产，创制文字，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与北宋有战有和；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制度：南、北面官制度与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四时捺钵制度。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5" name="内容占位符 4" descr="timg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021070" y="1827530"/>
            <a:ext cx="6165850" cy="339153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西夏王国</a:t>
            </a:r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的建立和统治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建立：</a:t>
            </a:r>
            <a:r>
              <a:rPr sz="2400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公</a:t>
            </a:r>
            <a:r>
              <a:rPr sz="240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元</a:t>
            </a:r>
            <a:r>
              <a:rPr lang="en-US" altLang="zh-CN" sz="2400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1038</a:t>
            </a:r>
            <a:r>
              <a:rPr sz="2400" smtClean="0">
                <a:solidFill>
                  <a:schemeClr val="tx1"/>
                </a:solidFill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年，（党项人）</a:t>
            </a: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夏景宗元昊建立西夏，</a:t>
            </a: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定都兴庆府</a:t>
            </a: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；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  <a:p>
            <a:pPr algn="just">
              <a:buBlip>
                <a:blip r:embed="rId1"/>
              </a:buBlip>
            </a:pP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发展：大力发展农牧经济，还创制了西夏文字，与北宋有战有和；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  <a:p>
            <a:pPr algn="just">
              <a:buBlip>
                <a:blip r:embed="rId1"/>
              </a:buBlip>
            </a:pP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制度：基本模仿北宋，但名称有汉文和党项文两套称谓。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</p:txBody>
      </p:sp>
      <p:pic>
        <p:nvPicPr>
          <p:cNvPr id="5" name="内容占位符 4" descr="C:\Users\周铂奥\Desktop\高中历史课件集合\讲课素材\untitled.pnguntitled"/>
          <p:cNvPicPr>
            <a:picLocks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953125" y="1635125"/>
            <a:ext cx="6245225" cy="402272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材料分析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marL="0" indent="0" algn="just">
              <a:buNone/>
            </a:pPr>
            <a:r>
              <a:rPr altLang="zh-CN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本朝北有狂虏，西有黠羌，朝廷汲汲然左支右梧，未尝不一日念之。二虏（指辽和西夏）之势所以难制者，有城国（指</a:t>
            </a:r>
            <a:r>
              <a:rPr altLang="zh-CN" sz="240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农业经济</a:t>
            </a:r>
            <a:r>
              <a:rPr altLang="zh-CN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），有行国（指游牧经济）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 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。古之夷狄，能行而已。今兼中国之所有矣，</a:t>
            </a:r>
            <a:r>
              <a:rPr altLang="zh-CN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比之汉、唐最为强盛</a:t>
            </a: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。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  <a:p>
            <a:pPr marL="0" indent="0" algn="r">
              <a:buNone/>
            </a:pP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——《道山清话》（作者不详）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  <a:p>
            <a:pPr marL="0" indent="0" algn="just">
              <a:buNone/>
            </a:pPr>
            <a:r>
              <a:rPr sz="2400" smtClean="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  <a:sym typeface="+mn-ea"/>
              </a:rPr>
              <a:t>为什么辽、西夏相比之前的匈奴、突厥等游牧民族更难对付了？</a:t>
            </a:r>
            <a:endParaRPr sz="2400" smtClean="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  <a:sym typeface="+mn-ea"/>
            </a:endParaRPr>
          </a:p>
        </p:txBody>
      </p:sp>
      <p:sp>
        <p:nvSpPr>
          <p:cNvPr id="4" name="内容占位符 3"/>
          <p:cNvSpPr/>
          <p:nvPr>
            <p:ph sz="half" idx="2"/>
          </p:nvPr>
        </p:nvSpPr>
        <p:spPr/>
        <p:txBody>
          <a:bodyPr/>
          <a:p>
            <a:pPr marL="0" indent="0" algn="just">
              <a:buNone/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自契丹取燕蓟以北，拓跋（党项人）</a:t>
            </a: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自得灵夏以西，其间所生英豪，皆为其用。 得中国土地，役中国人力，称中国位号，仿中国官属，任中国贤才，读中国书刊，用中国车服，行中国法令。是二敌所为，皆与中国等。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 algn="r">
              <a:buNone/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—— 李焘：《续资治通鉴长编》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  <a:p>
            <a:pPr marL="0" indent="0" algn="just">
              <a:buNone/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  <a:cs typeface="方正启体简体" panose="03000509000000000000" charset="-122"/>
              </a:rPr>
              <a:t>从材料中可以得出何种观点？</a:t>
            </a:r>
            <a:endParaRPr lang="zh-CN" altLang="en-US" sz="2400">
              <a:latin typeface="方正启体简体" panose="03000509000000000000" charset="-122"/>
              <a:ea typeface="方正启体简体" panose="03000509000000000000" charset="-122"/>
              <a:cs typeface="方正启体简体" panose="03000509000000000000" charset="-122"/>
            </a:endParaRPr>
          </a:p>
        </p:txBody>
      </p:sp>
    </p:spTree>
    <p:custDataLst>
      <p:tags r:id="rId1"/>
    </p:custData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</a:rPr>
              <a:t>女真雄兵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>
            <a:noAutofit/>
          </a:bodyPr>
          <a:p>
            <a:r>
              <a:rPr lang="zh-CN" altLang="en-US" sz="6000">
                <a:latin typeface="电影海报字体" panose="02010600010101010101" charset="-122"/>
                <a:ea typeface="电影海报字体" panose="02010600010101010101" charset="-122"/>
              </a:rPr>
              <a:t>贰</a:t>
            </a:r>
            <a:endParaRPr lang="zh-CN" altLang="en-US" sz="600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20121116032453019.jpg"/>
          <p:cNvPicPr>
            <a:picLocks noChangeAspect="1"/>
          </p:cNvPicPr>
          <p:nvPr/>
        </p:nvPicPr>
        <p:blipFill>
          <a:blip r:embed="rId1" cstate="print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 l="4560" t="4873" r="4659" b="4158"/>
          <a:stretch>
            <a:fillRect/>
          </a:stretch>
        </p:blipFill>
        <p:spPr>
          <a:xfrm>
            <a:off x="1905" y="5080"/>
            <a:ext cx="12188190" cy="6856730"/>
          </a:xfrm>
          <a:prstGeom prst="rect">
            <a:avLst/>
          </a:prstGeom>
          <a:effectLst/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t01c500e977df56a0f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65168"/>
          </a:xfrm>
          <a:prstGeom prst="rect">
            <a:avLst/>
          </a:prstGeom>
          <a:ln>
            <a:solidFill>
              <a:schemeClr val="bg2">
                <a:lumMod val="25000"/>
              </a:schemeClr>
            </a:solidFill>
          </a:ln>
          <a:effectLst/>
        </p:spPr>
      </p:pic>
      <p:graphicFrame>
        <p:nvGraphicFramePr>
          <p:cNvPr id="5" name="图示 4"/>
          <p:cNvGraphicFramePr/>
          <p:nvPr/>
        </p:nvGraphicFramePr>
        <p:xfrm>
          <a:off x="143339" y="68627"/>
          <a:ext cx="11905323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B1A0BD1-2340-4560-B7F4-6A82714E74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CB1A0BD1-2340-4560-B7F4-6A82714E74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CDE1D9-F9D1-44B7-A0D9-CE2E7C1050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8FCDE1D9-F9D1-44B7-A0D9-CE2E7C10505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12CEC8-2A78-4A85-BA17-DF9A33581E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C412CEC8-2A78-4A85-BA17-DF9A33581E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1C99C7D-E88D-4B3C-BE7F-77108DB8078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31C99C7D-E88D-4B3C-BE7F-77108DB8078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7A0E64-D738-4C9E-A073-72197F34ED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C97A0E64-D738-4C9E-A073-72197F34ED1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A7850A-D2B9-46FA-A3A2-5798535F0D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37A7850A-D2B9-46FA-A3A2-5798535F0D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C6896D-B774-41E7-B78D-62AE009FB9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5AC6896D-B774-41E7-B78D-62AE009FB98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725FCA7-7A70-481A-97DD-25977C8016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8725FCA7-7A70-481A-97DD-25977C8016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A55482-091C-4263-81C8-FDBF52D26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ADA55482-091C-4263-81C8-FDBF52D2676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金国的统治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制度：基本沿袭唐宋制度，同时保持了女真民族的管理系统，称为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猛安谋克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，猛安谋克户迁入中原，与汉人杂居，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平时为民，战时为兵；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12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世纪后期金世宗在位期间，金国进入鼎盛，经济繁荣，史称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大定之治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，世宗被百姓称为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小尧舜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，其人死后，受到北方民族袭扰，猛安谋克户又逐渐腐化，统治逐渐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衰落。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6" name="图片 5" descr="t01f69c85fc68d0dec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3760" y="1411605"/>
            <a:ext cx="6240145" cy="4095115"/>
          </a:xfrm>
          <a:prstGeom prst="rect">
            <a:avLst/>
          </a:prstGeom>
          <a:ln>
            <a:noFill/>
          </a:ln>
          <a:effectLst/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</a:rPr>
              <a:t>蒙古崛起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>
            <a:noAutofit/>
          </a:bodyPr>
          <a:p>
            <a:r>
              <a:rPr lang="zh-CN" altLang="en-US" sz="6000">
                <a:latin typeface="电影海报字体" panose="02010600010101010101" charset="-122"/>
                <a:ea typeface="电影海报字体" panose="02010600010101010101" charset="-122"/>
              </a:rPr>
              <a:t>叁</a:t>
            </a:r>
            <a:endParaRPr lang="zh-CN" altLang="en-US" sz="600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sz="2800" b="0">
                <a:latin typeface="方正启体简体" panose="03000509000000000000" charset="-122"/>
                <a:ea typeface="方正启体简体" panose="03000509000000000000" charset="-122"/>
              </a:rPr>
              <a:t>蒙古汗</a:t>
            </a:r>
            <a:r>
              <a:rPr sz="2800" b="0">
                <a:latin typeface="方正启体简体" panose="03000509000000000000" charset="-122"/>
                <a:ea typeface="方正启体简体" panose="03000509000000000000" charset="-122"/>
              </a:rPr>
              <a:t>国和</a:t>
            </a:r>
            <a:r>
              <a:rPr sz="2800" b="0">
                <a:latin typeface="方正启体简体" panose="03000509000000000000" charset="-122"/>
                <a:ea typeface="方正启体简体" panose="03000509000000000000" charset="-122"/>
              </a:rPr>
              <a:t>元帝国</a:t>
            </a:r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的建立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Blip>
                <a:blip r:embed="rId1"/>
              </a:buBlip>
            </a:pP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蒙古汗</a:t>
            </a:r>
            <a:r>
              <a:rPr lang="zh-CN" altLang="en-US" sz="2400">
                <a:latin typeface="方正启体简体" panose="03000509000000000000" charset="-122"/>
                <a:ea typeface="方正启体简体" panose="03000509000000000000" charset="-122"/>
              </a:rPr>
              <a:t>国的建立：公元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1206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年，勃儿只斤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·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铁木真统一草原诸部，建立蒙古汗国，被尊奉为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成吉思汗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，此后蒙古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征服大片地方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元帝国的建立：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1260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年，成吉思汗的孙子，元世祖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勃儿只斤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·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忽必烈即位，建立元朝，定都大都，在此前后，蒙古汗国在其他地方经分封继承分裂为四大汗国，名义上尊元朝为宗主国。</a:t>
            </a:r>
            <a:endParaRPr sz="2400">
              <a:latin typeface="方正启体简体" panose="03000509000000000000" charset="-122"/>
              <a:ea typeface="方正启体简体" panose="03000509000000000000" charset="-122"/>
              <a:sym typeface="+mn-ea"/>
            </a:endParaRPr>
          </a:p>
        </p:txBody>
      </p:sp>
      <p:pic>
        <p:nvPicPr>
          <p:cNvPr id="6" name="Picture 4" descr="d8a4323e8dc378e97d1e71d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8660" y="885190"/>
            <a:ext cx="5127625" cy="596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3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bf5783104431b90d6c85c74b"/>
          <p:cNvPicPr>
            <a:picLocks noChangeAspect="1"/>
          </p:cNvPicPr>
          <p:nvPr/>
        </p:nvPicPr>
        <p:blipFill>
          <a:blip r:embed="rId1"/>
          <a:srcRect t="11271" b="2138"/>
          <a:stretch>
            <a:fillRect/>
          </a:stretch>
        </p:blipFill>
        <p:spPr>
          <a:xfrm>
            <a:off x="-5080" y="-19685"/>
            <a:ext cx="12210415" cy="68745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002xkWe9zy6Iu92dyvN53&amp;69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r="3678" b="22500"/>
          <a:stretch>
            <a:fillRect/>
          </a:stretch>
        </p:blipFill>
        <p:spPr>
          <a:xfrm>
            <a:off x="-18843" y="0"/>
            <a:ext cx="12210841" cy="6858000"/>
          </a:xfrm>
          <a:prstGeom prst="rect">
            <a:avLst/>
          </a:prstGeom>
        </p:spPr>
      </p:pic>
      <p:graphicFrame>
        <p:nvGraphicFramePr>
          <p:cNvPr id="4" name="图示 3"/>
          <p:cNvGraphicFramePr/>
          <p:nvPr/>
        </p:nvGraphicFramePr>
        <p:xfrm>
          <a:off x="-18841" y="719667"/>
          <a:ext cx="1221084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DEE6BA6-BD40-4019-81BC-ED08696671A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8DEE6BA6-BD40-4019-81BC-ED08696671A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958A06E-4322-4DAA-A1D0-5E67BA29A2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graphicEl>
                                              <a:dgm id="{2958A06E-4322-4DAA-A1D0-5E67BA29A2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8930F7-E215-4291-903A-7E9CA84D12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graphicEl>
                                              <a:dgm id="{CC8930F7-E215-4291-903A-7E9CA84D12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47BD396-19B6-42C3-8B29-146132E465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>
                                            <p:graphicEl>
                                              <a:dgm id="{B47BD396-19B6-42C3-8B29-146132E4655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A05CDB-3493-4762-BA4F-EC14CEA138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graphicEl>
                                              <a:dgm id="{4AA05CDB-3493-4762-BA4F-EC14CEA138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F24034-C6B4-4541-8D90-F16F0AC320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graphicEl>
                                              <a:dgm id="{9AF24034-C6B4-4541-8D90-F16F0AC320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5C7152-7721-4232-A842-367263E916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graphicEl>
                                              <a:dgm id="{CE5C7152-7721-4232-A842-367263E916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081FE0B-E016-4521-847C-27C35A4913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7081FE0B-E016-4521-847C-27C35A4913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A6D689-6C03-4E0D-B5C2-8C86BE4BD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>
                                            <p:graphicEl>
                                              <a:dgm id="{EEA6D689-6C03-4E0D-B5C2-8C86BE4BD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DEB4811-A2DF-46A4-BD64-A76C689867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graphicEl>
                                              <a:dgm id="{3DEB4811-A2DF-46A4-BD64-A76C689867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CEA22D3-886F-42D7-8F65-F76B75B2AA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>
                                            <p:graphicEl>
                                              <a:dgm id="{8CEA22D3-886F-42D7-8F65-F76B75B2AAE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</a:rPr>
              <a:t>帝国统治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>
            <a:noAutofit/>
          </a:bodyPr>
          <a:p>
            <a:r>
              <a:rPr lang="zh-CN" altLang="en-US" sz="6000">
                <a:latin typeface="电影海报字体" panose="02010600010101010101" charset="-122"/>
                <a:ea typeface="电影海报字体" panose="02010600010101010101" charset="-122"/>
              </a:rPr>
              <a:t>肆</a:t>
            </a:r>
            <a:endParaRPr lang="zh-CN" altLang="en-US" sz="600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 descr="C:\Users\周铂奥\Desktop\高中历史课件集合\讲课素材\bf5783104431b90d6c85c74b.jpgbf5783104431b90d6c85c74b"/>
          <p:cNvPicPr>
            <a:picLocks noChangeAspect="1"/>
          </p:cNvPicPr>
          <p:nvPr/>
        </p:nvPicPr>
        <p:blipFill>
          <a:blip r:embed="rId1"/>
          <a:srcRect t="10262"/>
          <a:stretch>
            <a:fillRect/>
          </a:stretch>
        </p:blipFill>
        <p:spPr>
          <a:xfrm>
            <a:off x="-5715" y="-3175"/>
            <a:ext cx="12205335" cy="685800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fade/>
      </p:transition>
    </mc:Choice>
    <mc:Fallback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1" name="组合 40"/>
          <p:cNvGrpSpPr/>
          <p:nvPr/>
        </p:nvGrpSpPr>
        <p:grpSpPr>
          <a:xfrm>
            <a:off x="1047750" y="72390"/>
            <a:ext cx="10096500" cy="6712585"/>
            <a:chOff x="2125014" y="396082"/>
            <a:chExt cx="6856412" cy="4271963"/>
          </a:xfrm>
        </p:grpSpPr>
        <p:sp>
          <p:nvSpPr>
            <p:cNvPr id="2" name="矩形 2"/>
            <p:cNvSpPr>
              <a:spLocks noChangeAspect="1" noChangeArrowheads="1" noTextEdit="1"/>
            </p:cNvSpPr>
            <p:nvPr/>
          </p:nvSpPr>
          <p:spPr bwMode="auto">
            <a:xfrm>
              <a:off x="2518714" y="396082"/>
              <a:ext cx="5894387" cy="208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p>
              <a:endParaRPr lang="zh-CN" altLang="en-US"/>
            </a:p>
          </p:txBody>
        </p:sp>
        <p:grpSp>
          <p:nvGrpSpPr>
            <p:cNvPr id="3" name="组合 25"/>
            <p:cNvGrpSpPr/>
            <p:nvPr/>
          </p:nvGrpSpPr>
          <p:grpSpPr bwMode="auto">
            <a:xfrm>
              <a:off x="3010040" y="1211423"/>
              <a:ext cx="5059351" cy="576897"/>
              <a:chOff x="4213" y="3271"/>
              <a:chExt cx="6420" cy="910"/>
            </a:xfrm>
          </p:grpSpPr>
          <p:cxnSp>
            <p:nvCxnSpPr>
              <p:cNvPr id="4" name="_s81928"/>
              <p:cNvCxnSpPr>
                <a:cxnSpLocks noChangeShapeType="1"/>
                <a:stCxn id="10" idx="0"/>
                <a:endCxn id="7" idx="2"/>
              </p:cNvCxnSpPr>
              <p:nvPr/>
            </p:nvCxnSpPr>
            <p:spPr bwMode="auto">
              <a:xfrm rot="16200000" flipV="1">
                <a:off x="8504" y="2053"/>
                <a:ext cx="909" cy="3348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" name="_s81929"/>
              <p:cNvCxnSpPr>
                <a:cxnSpLocks noChangeShapeType="1"/>
                <a:stCxn id="9" idx="0"/>
                <a:endCxn id="7" idx="2"/>
              </p:cNvCxnSpPr>
              <p:nvPr/>
            </p:nvCxnSpPr>
            <p:spPr bwMode="auto">
              <a:xfrm flipV="1">
                <a:off x="7284" y="3272"/>
                <a:ext cx="0" cy="909"/>
              </a:xfrm>
              <a:prstGeom prst="straightConnector1">
                <a:avLst/>
              </a:prstGeom>
              <a:noFill/>
              <a:ln w="28575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6" name="_s81930"/>
              <p:cNvCxnSpPr>
                <a:cxnSpLocks noChangeShapeType="1"/>
                <a:stCxn id="8" idx="0"/>
                <a:endCxn id="7" idx="2"/>
              </p:cNvCxnSpPr>
              <p:nvPr/>
            </p:nvCxnSpPr>
            <p:spPr bwMode="auto">
              <a:xfrm rot="5400000" flipH="1" flipV="1">
                <a:off x="5294" y="2190"/>
                <a:ext cx="909" cy="3072"/>
              </a:xfrm>
              <a:prstGeom prst="bentConnector3">
                <a:avLst>
                  <a:gd name="adj1" fmla="val 50000"/>
                </a:avLst>
              </a:prstGeom>
              <a:noFill/>
              <a:ln w="28575">
                <a:solidFill>
                  <a:schemeClr val="tx1"/>
                </a:solidFill>
                <a:miter lim="800000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7" name="_s81931"/>
            <p:cNvSpPr>
              <a:spLocks noChangeArrowheads="1"/>
            </p:cNvSpPr>
            <p:nvPr/>
          </p:nvSpPr>
          <p:spPr bwMode="auto">
            <a:xfrm>
              <a:off x="4545951" y="594520"/>
              <a:ext cx="1768475" cy="617537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</a:ln>
          </p:spPr>
          <p:txBody>
            <a:bodyPr wrap="none" lIns="0" tIns="0" rIns="0" bIns="0" anchor="ctr"/>
            <a:p>
              <a:pPr algn="ctr"/>
              <a:r>
                <a:rPr lang="zh-CN" altLang="en-US" sz="2800" b="1">
                  <a:solidFill>
                    <a:srgbClr val="00206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皇帝</a:t>
              </a:r>
              <a:endParaRPr lang="zh-CN" altLang="en-US" sz="28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8" name="_s81932"/>
            <p:cNvSpPr>
              <a:spLocks noChangeArrowheads="1"/>
            </p:cNvSpPr>
            <p:nvPr/>
          </p:nvSpPr>
          <p:spPr bwMode="auto">
            <a:xfrm>
              <a:off x="2125014" y="1788320"/>
              <a:ext cx="1768475" cy="74295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lIns="0" tIns="0" rIns="0" bIns="0" anchor="ctr"/>
            <a:p>
              <a:pPr algn="ctr"/>
              <a:r>
                <a:rPr lang="zh-CN" altLang="en-US" sz="2800" b="1" dirty="0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枢密院</a:t>
              </a:r>
              <a:endPara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" name="_s81933"/>
            <p:cNvSpPr>
              <a:spLocks noChangeArrowheads="1"/>
            </p:cNvSpPr>
            <p:nvPr/>
          </p:nvSpPr>
          <p:spPr bwMode="auto">
            <a:xfrm>
              <a:off x="4545951" y="1788320"/>
              <a:ext cx="1768475" cy="74295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lIns="0" tIns="0" rIns="0" bIns="0" anchor="ctr"/>
            <a:p>
              <a:pPr algn="ctr"/>
              <a:r>
                <a:rPr lang="zh-CN" altLang="en-US" sz="28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中书省</a:t>
              </a:r>
              <a:endParaRPr lang="zh-CN" altLang="en-US" sz="2800" b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" name="_s81934"/>
            <p:cNvSpPr>
              <a:spLocks noChangeArrowheads="1"/>
            </p:cNvSpPr>
            <p:nvPr/>
          </p:nvSpPr>
          <p:spPr bwMode="auto">
            <a:xfrm>
              <a:off x="7184376" y="1788320"/>
              <a:ext cx="1768475" cy="742950"/>
            </a:xfrm>
            <a:prstGeom prst="roundRect">
              <a:avLst>
                <a:gd name="adj" fmla="val 16667"/>
              </a:avLst>
            </a:prstGeom>
            <a:solidFill>
              <a:srgbClr val="FFFF00"/>
            </a:solidFill>
            <a:ln w="9525">
              <a:solidFill>
                <a:schemeClr val="tx1"/>
              </a:solidFill>
              <a:round/>
            </a:ln>
          </p:spPr>
          <p:txBody>
            <a:bodyPr wrap="none" lIns="0" tIns="0" rIns="0" bIns="0" anchor="ctr"/>
            <a:p>
              <a:pPr algn="ctr"/>
              <a:r>
                <a:rPr lang="zh-CN" altLang="en-US" sz="2800" b="1">
                  <a:solidFill>
                    <a:srgbClr val="C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御史台</a:t>
              </a:r>
              <a:endParaRPr lang="zh-CN" altLang="en-US" sz="2800" b="1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 bwMode="auto">
            <a:xfrm>
              <a:off x="3504551" y="2991645"/>
              <a:ext cx="4043363" cy="1676400"/>
              <a:chOff x="1728" y="2544"/>
              <a:chExt cx="2208" cy="1152"/>
            </a:xfrm>
          </p:grpSpPr>
          <p:sp>
            <p:nvSpPr>
              <p:cNvPr id="12" name="矩形 11"/>
              <p:cNvSpPr>
                <a:spLocks noChangeArrowheads="1"/>
              </p:cNvSpPr>
              <p:nvPr/>
            </p:nvSpPr>
            <p:spPr bwMode="auto">
              <a:xfrm>
                <a:off x="1728" y="3072"/>
                <a:ext cx="288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吏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3" name="矩形 12"/>
              <p:cNvSpPr>
                <a:spLocks noChangeArrowheads="1"/>
              </p:cNvSpPr>
              <p:nvPr/>
            </p:nvSpPr>
            <p:spPr bwMode="auto">
              <a:xfrm>
                <a:off x="2064" y="3072"/>
                <a:ext cx="336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户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4" name="矩形 13"/>
              <p:cNvSpPr>
                <a:spLocks noChangeArrowheads="1"/>
              </p:cNvSpPr>
              <p:nvPr/>
            </p:nvSpPr>
            <p:spPr bwMode="auto">
              <a:xfrm>
                <a:off x="2448" y="3072"/>
                <a:ext cx="336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礼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5" name="矩形 14"/>
              <p:cNvSpPr>
                <a:spLocks noChangeArrowheads="1"/>
              </p:cNvSpPr>
              <p:nvPr/>
            </p:nvSpPr>
            <p:spPr bwMode="auto">
              <a:xfrm>
                <a:off x="2832" y="3072"/>
                <a:ext cx="336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兵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6" name="矩形 15"/>
              <p:cNvSpPr>
                <a:spLocks noChangeArrowheads="1"/>
              </p:cNvSpPr>
              <p:nvPr/>
            </p:nvSpPr>
            <p:spPr bwMode="auto">
              <a:xfrm>
                <a:off x="3216" y="3072"/>
                <a:ext cx="336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刑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7" name="矩形 16"/>
              <p:cNvSpPr>
                <a:spLocks noChangeArrowheads="1"/>
              </p:cNvSpPr>
              <p:nvPr/>
            </p:nvSpPr>
            <p:spPr bwMode="auto">
              <a:xfrm>
                <a:off x="3600" y="3072"/>
                <a:ext cx="336" cy="624"/>
              </a:xfrm>
              <a:prstGeom prst="rect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工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  <a:p>
                <a:pPr algn="ctr"/>
                <a:r>
                  <a:rPr lang="zh-CN" altLang="en-US" sz="2800" b="1">
                    <a:latin typeface="黑体" panose="02010609060101010101" pitchFamily="49" charset="-122"/>
                    <a:ea typeface="黑体" panose="02010609060101010101" pitchFamily="49" charset="-122"/>
                  </a:rPr>
                  <a:t>部</a:t>
                </a:r>
                <a:endParaRPr lang="zh-CN" altLang="en-US" sz="2800" b="1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18" name="直接连接符 17"/>
              <p:cNvSpPr>
                <a:spLocks noChangeShapeType="1"/>
              </p:cNvSpPr>
              <p:nvPr/>
            </p:nvSpPr>
            <p:spPr bwMode="auto">
              <a:xfrm>
                <a:off x="3744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9" name="直接连接符 18"/>
              <p:cNvSpPr>
                <a:spLocks noChangeShapeType="1"/>
              </p:cNvSpPr>
              <p:nvPr/>
            </p:nvSpPr>
            <p:spPr bwMode="auto">
              <a:xfrm>
                <a:off x="3360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0" name="直接连接符 19"/>
              <p:cNvSpPr>
                <a:spLocks noChangeShapeType="1"/>
              </p:cNvSpPr>
              <p:nvPr/>
            </p:nvSpPr>
            <p:spPr bwMode="auto">
              <a:xfrm>
                <a:off x="3024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1" name="直接连接符 20"/>
              <p:cNvSpPr>
                <a:spLocks noChangeShapeType="1"/>
              </p:cNvSpPr>
              <p:nvPr/>
            </p:nvSpPr>
            <p:spPr bwMode="auto">
              <a:xfrm>
                <a:off x="2640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2" name="直接连接符 21"/>
              <p:cNvSpPr>
                <a:spLocks noChangeShapeType="1"/>
              </p:cNvSpPr>
              <p:nvPr/>
            </p:nvSpPr>
            <p:spPr bwMode="auto">
              <a:xfrm>
                <a:off x="2208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3" name="直接连接符 22"/>
              <p:cNvSpPr>
                <a:spLocks noChangeShapeType="1"/>
              </p:cNvSpPr>
              <p:nvPr/>
            </p:nvSpPr>
            <p:spPr bwMode="auto">
              <a:xfrm>
                <a:off x="1824" y="2880"/>
                <a:ext cx="1937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4" name="直接连接符 23"/>
              <p:cNvSpPr>
                <a:spLocks noChangeShapeType="1"/>
              </p:cNvSpPr>
              <p:nvPr/>
            </p:nvSpPr>
            <p:spPr bwMode="auto">
              <a:xfrm>
                <a:off x="2784" y="2544"/>
                <a:ext cx="0" cy="336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25" name="直接连接符 24"/>
              <p:cNvSpPr>
                <a:spLocks noChangeShapeType="1"/>
              </p:cNvSpPr>
              <p:nvPr/>
            </p:nvSpPr>
            <p:spPr bwMode="auto">
              <a:xfrm>
                <a:off x="1824" y="2880"/>
                <a:ext cx="0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27" name="矩形 26"/>
            <p:cNvSpPr>
              <a:spLocks noChangeArrowheads="1"/>
            </p:cNvSpPr>
            <p:nvPr/>
          </p:nvSpPr>
          <p:spPr bwMode="auto">
            <a:xfrm>
              <a:off x="4645964" y="2518570"/>
              <a:ext cx="1627187" cy="332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p>
              <a:pPr algn="ctr"/>
              <a:r>
                <a:rPr lang="zh-CN" altLang="en-US" sz="2800" b="1">
                  <a:solidFill>
                    <a:srgbClr val="43454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（行政）</a:t>
              </a:r>
              <a:endParaRPr lang="zh-CN" altLang="en-US" sz="2800" b="1">
                <a:solidFill>
                  <a:srgbClr val="43454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8" name="矩形 27"/>
            <p:cNvSpPr>
              <a:spLocks noChangeArrowheads="1"/>
            </p:cNvSpPr>
            <p:nvPr/>
          </p:nvSpPr>
          <p:spPr bwMode="auto">
            <a:xfrm>
              <a:off x="7354239" y="2518570"/>
              <a:ext cx="1627187" cy="332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p>
              <a:pPr algn="ctr"/>
              <a:r>
                <a:rPr lang="zh-CN" altLang="en-US" sz="2800" b="1">
                  <a:solidFill>
                    <a:srgbClr val="43454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（监察）</a:t>
              </a:r>
              <a:endParaRPr lang="zh-CN" altLang="en-US" sz="2800" b="1">
                <a:solidFill>
                  <a:srgbClr val="43454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9" name="矩形 28"/>
            <p:cNvSpPr>
              <a:spLocks noChangeArrowheads="1"/>
            </p:cNvSpPr>
            <p:nvPr/>
          </p:nvSpPr>
          <p:spPr bwMode="auto">
            <a:xfrm>
              <a:off x="2169464" y="2518570"/>
              <a:ext cx="1627187" cy="332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p>
              <a:pPr algn="ctr"/>
              <a:r>
                <a:rPr lang="zh-CN" altLang="en-US" sz="2800" b="1">
                  <a:solidFill>
                    <a:srgbClr val="434547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（军事）</a:t>
              </a:r>
              <a:endParaRPr lang="zh-CN" altLang="en-US" sz="2800" b="1">
                <a:solidFill>
                  <a:srgbClr val="434547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  <p:custDataLst>
      <p:tags r:id="rId1"/>
    </p:custData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847725" y="1536700"/>
            <a:ext cx="10487660" cy="378460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zh-CN" altLang="en-US" sz="4800" dirty="0">
                <a:latin typeface="方正启体简体" panose="03000509000000000000" charset="-122"/>
                <a:ea typeface="方正启体简体" panose="03000509000000000000" charset="-122"/>
              </a:rPr>
              <a:t>元朝在中央设中书省作为全国最高行政机构，中书省的省臣被派往地方执政，称为行中书省事。行省成为常设的地方行政机构，其辖区逐渐稳定下来，进而成为地方行政区划的名称。</a:t>
            </a:r>
            <a:endParaRPr lang="zh-CN" altLang="en-US" sz="4800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6" name="图片 5" descr="1a7a66bbe0b6e0c7dec4618ec608bc4a.jpg"/>
          <p:cNvPicPr>
            <a:picLocks noChangeAspect="1"/>
          </p:cNvPicPr>
          <p:nvPr/>
        </p:nvPicPr>
        <p:blipFill>
          <a:blip r:embed="rId1"/>
          <a:srcRect r="3691"/>
          <a:stretch>
            <a:fillRect/>
          </a:stretch>
        </p:blipFill>
        <p:spPr>
          <a:xfrm>
            <a:off x="-8255" y="1905"/>
            <a:ext cx="12199620" cy="6854190"/>
          </a:xfrm>
          <a:prstGeom prst="rect">
            <a:avLst/>
          </a:prstGeom>
          <a:ln>
            <a:noFill/>
          </a:ln>
          <a:effectLst/>
        </p:spPr>
      </p:pic>
    </p:spTree>
    <p:custDataLst>
      <p:tags r:id="rId2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921" t="18009" r="3104" b="50380"/>
          <a:stretch>
            <a:fillRect/>
          </a:stretch>
        </p:blipFill>
        <p:spPr>
          <a:xfrm>
            <a:off x="7179945" y="1270"/>
            <a:ext cx="5009515" cy="6855460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47328" y="68627"/>
            <a:ext cx="4032175" cy="1920215"/>
            <a:chOff x="11021" y="0"/>
            <a:chExt cx="3571900" cy="1725942"/>
          </a:xfrm>
        </p:grpSpPr>
        <p:pic>
          <p:nvPicPr>
            <p:cNvPr id="2" name="图片 1" descr="240421-1305300J91240-lp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021" y="0"/>
              <a:ext cx="3571900" cy="1725942"/>
            </a:xfrm>
            <a:prstGeom prst="rect">
              <a:avLst/>
            </a:prstGeom>
          </p:spPr>
        </p:pic>
        <p:sp>
          <p:nvSpPr>
            <p:cNvPr id="5" name="TextBox 2"/>
            <p:cNvSpPr txBox="1"/>
            <p:nvPr/>
          </p:nvSpPr>
          <p:spPr>
            <a:xfrm>
              <a:off x="946920" y="539805"/>
              <a:ext cx="2088232" cy="598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3735" dirty="0" smtClean="0">
                  <a:solidFill>
                    <a:schemeClr val="bg1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思考</a:t>
              </a:r>
              <a:r>
                <a:rPr lang="zh-CN" altLang="en-US" sz="3735" dirty="0" smtClean="0">
                  <a:solidFill>
                    <a:schemeClr val="bg1"/>
                  </a:solidFill>
                  <a:latin typeface="方正启体简体" panose="03000509000000000000" charset="-122"/>
                  <a:ea typeface="方正启体简体" panose="03000509000000000000" charset="-122"/>
                </a:rPr>
                <a:t>一下</a:t>
              </a:r>
              <a:endParaRPr lang="zh-CN" altLang="en-US" sz="3735" dirty="0">
                <a:solidFill>
                  <a:schemeClr val="bg1"/>
                </a:solidFill>
                <a:latin typeface="方正启体简体" panose="03000509000000000000" charset="-122"/>
                <a:ea typeface="方正启体简体" panose="03000509000000000000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47625" y="2058035"/>
            <a:ext cx="71323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4000">
                <a:latin typeface="方正启体简体" panose="03000509000000000000" charset="-122"/>
                <a:ea typeface="方正启体简体" panose="03000509000000000000" charset="-122"/>
              </a:rPr>
              <a:t>行省制是否能够加强中央集权？</a:t>
            </a:r>
            <a:endParaRPr lang="zh-CN" altLang="en-US" sz="40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7" name="TextBox 4"/>
          <p:cNvSpPr txBox="1"/>
          <p:nvPr/>
        </p:nvSpPr>
        <p:spPr>
          <a:xfrm>
            <a:off x="47625" y="2712720"/>
            <a:ext cx="713232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just"/>
            <a:r>
              <a:rPr lang="zh-CN" altLang="en-US" sz="2800" dirty="0" smtClean="0">
                <a:latin typeface="方正启体简体" panose="03000509000000000000" charset="-122"/>
                <a:ea typeface="方正启体简体" panose="03000509000000000000" charset="-122"/>
              </a:rPr>
              <a:t>材料一：各行省的重大民政事务，必须呈报中书省；军政要务则需呈报枢密院。没有中书省、枢密院转发的诏旨，行省官员既不能更改赋税，也不得调动军队。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白钢主编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《</a:t>
            </a:r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</a:rPr>
              <a:t>中国政治制度史</a:t>
            </a:r>
            <a:r>
              <a:rPr lang="zh-CN" altLang="en-US" sz="2800" dirty="0">
                <a:latin typeface="方正启体简体" panose="03000509000000000000" charset="-122"/>
                <a:ea typeface="方正启体简体" panose="03000509000000000000" charset="-122"/>
                <a:sym typeface="+mn-ea"/>
              </a:rPr>
              <a:t>（下）</a:t>
            </a:r>
            <a:r>
              <a:rPr lang="en-US" altLang="zh-CN" sz="2800" dirty="0">
                <a:latin typeface="方正启体简体" panose="03000509000000000000" charset="-122"/>
                <a:ea typeface="方正启体简体" panose="03000509000000000000" charset="-122"/>
              </a:rPr>
              <a:t>》</a:t>
            </a:r>
            <a:endParaRPr lang="en-US" altLang="zh-CN" sz="2800" dirty="0" smtClean="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lvl="0" algn="just"/>
            <a:r>
              <a:rPr lang="zh-CN" altLang="en-US" sz="2800" dirty="0" smtClean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材</a:t>
            </a:r>
            <a:r>
              <a:rPr lang="zh-CN" altLang="en-US" sz="2800" dirty="0">
                <a:solidFill>
                  <a:prstClr val="black"/>
                </a:solidFill>
                <a:latin typeface="方正启体简体" panose="03000509000000000000" charset="-122"/>
                <a:ea typeface="方正启体简体" panose="03000509000000000000" charset="-122"/>
              </a:rPr>
              <a:t>料二：（行省长官）凡钱粮、兵甲、屯种、漕运、军国重事，无不领之。——《元史·百官志七》</a:t>
            </a:r>
            <a:endParaRPr lang="zh-CN" altLang="en-US" sz="2800" dirty="0">
              <a:solidFill>
                <a:prstClr val="black"/>
              </a:solidFill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</p:spTree>
    <p:custDataLst>
      <p:tags r:id="rId3"/>
    </p:custData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64352" y="6963"/>
            <a:ext cx="2927648" cy="6993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zh-CN" altLang="en-US" sz="3735" dirty="0">
                <a:latin typeface="方正启体简体" panose="03000509000000000000" charset="-122"/>
                <a:ea typeface="方正启体简体" panose="03000509000000000000" charset="-122"/>
              </a:rPr>
              <a:t>元朝时期，台湾称作琉球，设置</a:t>
            </a:r>
            <a:r>
              <a:rPr lang="zh-CN" altLang="en-US" sz="3735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澎湖巡检司</a:t>
            </a:r>
            <a:r>
              <a:rPr lang="zh-CN" altLang="en-US" sz="3735" dirty="0">
                <a:latin typeface="方正启体简体" panose="03000509000000000000" charset="-122"/>
                <a:ea typeface="方正启体简体" panose="03000509000000000000" charset="-122"/>
              </a:rPr>
              <a:t>管辖</a:t>
            </a:r>
            <a:r>
              <a:rPr lang="zh-CN" altLang="en-US" sz="3735" dirty="0" smtClean="0">
                <a:latin typeface="方正启体简体" panose="03000509000000000000" charset="-122"/>
                <a:ea typeface="方正启体简体" panose="03000509000000000000" charset="-122"/>
              </a:rPr>
              <a:t>。设置</a:t>
            </a:r>
            <a:r>
              <a:rPr lang="zh-CN" altLang="en-US" sz="3735" dirty="0" smtClean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北庭都元帅府</a:t>
            </a:r>
            <a:r>
              <a:rPr lang="zh-CN" altLang="en-US" sz="3735" dirty="0" smtClean="0">
                <a:latin typeface="方正启体简体" panose="03000509000000000000" charset="-122"/>
                <a:ea typeface="方正启体简体" panose="03000509000000000000" charset="-122"/>
              </a:rPr>
              <a:t>管理西域。设</a:t>
            </a:r>
            <a:r>
              <a:rPr lang="zh-CN" altLang="en-US" sz="3735" dirty="0">
                <a:latin typeface="方正启体简体" panose="03000509000000000000" charset="-122"/>
                <a:ea typeface="方正启体简体" panose="03000509000000000000" charset="-122"/>
              </a:rPr>
              <a:t>置</a:t>
            </a:r>
            <a:r>
              <a:rPr lang="zh-CN" altLang="en-US" sz="3735" dirty="0">
                <a:solidFill>
                  <a:srgbClr val="FF0000"/>
                </a:solidFill>
                <a:latin typeface="方正启体简体" panose="03000509000000000000" charset="-122"/>
                <a:ea typeface="方正启体简体" panose="03000509000000000000" charset="-122"/>
              </a:rPr>
              <a:t>宣政院</a:t>
            </a:r>
            <a:r>
              <a:rPr lang="zh-CN" altLang="en-US" sz="3735" dirty="0">
                <a:latin typeface="方正启体简体" panose="03000509000000000000" charset="-122"/>
                <a:ea typeface="方正启体简体" panose="03000509000000000000" charset="-122"/>
              </a:rPr>
              <a:t>管辖西藏，西藏正式归属中央政府的管辖。</a:t>
            </a:r>
            <a:endParaRPr lang="zh-CN" altLang="en-US" sz="3735" dirty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3432" y="6963"/>
            <a:ext cx="9250920" cy="6851037"/>
            <a:chOff x="0" y="5222"/>
            <a:chExt cx="7452320" cy="5148875"/>
          </a:xfrm>
        </p:grpSpPr>
        <p:pic>
          <p:nvPicPr>
            <p:cNvPr id="2" name="Picture 2" descr="2004129143155218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5222"/>
              <a:ext cx="7452320" cy="5148875"/>
            </a:xfrm>
            <a:prstGeom prst="rect">
              <a:avLst/>
            </a:prstGeom>
            <a:ln>
              <a:noFill/>
            </a:ln>
            <a:effectLst/>
          </p:spPr>
        </p:pic>
        <p:sp>
          <p:nvSpPr>
            <p:cNvPr id="4" name="椭圆 3"/>
            <p:cNvSpPr/>
            <p:nvPr/>
          </p:nvSpPr>
          <p:spPr>
            <a:xfrm>
              <a:off x="1475656" y="2859782"/>
              <a:ext cx="1440160" cy="792088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5" name="椭圆 4"/>
            <p:cNvSpPr/>
            <p:nvPr/>
          </p:nvSpPr>
          <p:spPr>
            <a:xfrm rot="16669991">
              <a:off x="5203291" y="3864674"/>
              <a:ext cx="1024739" cy="506418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6" name="椭圆 5"/>
            <p:cNvSpPr/>
            <p:nvPr/>
          </p:nvSpPr>
          <p:spPr>
            <a:xfrm>
              <a:off x="2051720" y="1516188"/>
              <a:ext cx="1152128" cy="1016021"/>
            </a:xfrm>
            <a:prstGeom prst="ellipse">
              <a:avLst/>
            </a:prstGeom>
            <a:noFill/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latin typeface="电影海报字体" panose="02010600010101010101" charset="-122"/>
                <a:ea typeface="电影海报字体" panose="02010600010101010101" charset="-122"/>
              </a:rPr>
              <a:t>民族交融</a:t>
            </a:r>
            <a:endParaRPr lang="zh-CN" altLang="en-US" sz="4000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  <p:sp>
        <p:nvSpPr>
          <p:cNvPr id="4" name="标题 3"/>
          <p:cNvSpPr/>
          <p:nvPr>
            <p:ph type="title"/>
          </p:nvPr>
        </p:nvSpPr>
        <p:spPr/>
        <p:txBody>
          <a:bodyPr>
            <a:noAutofit/>
          </a:bodyPr>
          <a:p>
            <a:r>
              <a:rPr lang="zh-CN" altLang="en-US" sz="6000">
                <a:latin typeface="电影海报字体" panose="02010600010101010101" charset="-122"/>
                <a:ea typeface="电影海报字体" panose="02010600010101010101" charset="-122"/>
              </a:rPr>
              <a:t>伍</a:t>
            </a:r>
            <a:endParaRPr lang="zh-CN" altLang="en-US" sz="600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元朝时代的民族关系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algn="just"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波斯人、阿拉伯人进入中国，同汉人、蒙古人、畏兀儿人等融合，逐渐形成今天回族的前身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——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回回；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algn="just">
              <a:buBlip>
                <a:blip r:embed="rId1"/>
              </a:buBlip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蒙古人对不同民族采取差别对待，即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“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四等人制</a:t>
            </a:r>
            <a:r>
              <a:rPr lang="en-US" altLang="zh-CN" sz="2400">
                <a:latin typeface="方正启体简体" panose="03000509000000000000" charset="-122"/>
                <a:ea typeface="方正启体简体" panose="03000509000000000000" charset="-122"/>
              </a:rPr>
              <a:t>”</a:t>
            </a: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6535420" y="1059815"/>
            <a:ext cx="5344160" cy="5174615"/>
            <a:chOff x="10306" y="1340"/>
            <a:chExt cx="8416" cy="8149"/>
          </a:xfrm>
        </p:grpSpPr>
        <p:sp>
          <p:nvSpPr>
            <p:cNvPr id="8" name="Rectangle 6"/>
            <p:cNvSpPr>
              <a:spLocks noChangeArrowheads="1"/>
            </p:cNvSpPr>
            <p:nvPr/>
          </p:nvSpPr>
          <p:spPr bwMode="auto">
            <a:xfrm>
              <a:off x="14190" y="7887"/>
              <a:ext cx="4531" cy="160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原南宋统治区的汉族和其他各族人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12248" y="7887"/>
              <a:ext cx="1942" cy="160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南  人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auto">
            <a:xfrm>
              <a:off x="10306" y="7887"/>
              <a:ext cx="1942" cy="160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第四等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>
              <a:off x="14190" y="5836"/>
              <a:ext cx="4531" cy="206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zh-CN" sz="2200" b="1">
                  <a:latin typeface="宋体" panose="02010600030101010101" pitchFamily="2" charset="-122"/>
                  <a:ea typeface="宋体" panose="02010600030101010101" pitchFamily="2" charset="-122"/>
                </a:rPr>
                <a:t>原金统治区的汉</a:t>
              </a: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人和契丹人、女真人等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auto">
            <a:xfrm>
              <a:off x="12248" y="5836"/>
              <a:ext cx="1942" cy="206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汉  人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auto">
            <a:xfrm>
              <a:off x="10306" y="5836"/>
              <a:ext cx="1942" cy="2067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第三等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auto">
            <a:xfrm>
              <a:off x="14190" y="4210"/>
              <a:ext cx="4531" cy="164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zh-CN" sz="2200" b="1">
                  <a:latin typeface="宋体" panose="02010600030101010101" pitchFamily="2" charset="-122"/>
                  <a:ea typeface="宋体" panose="02010600030101010101" pitchFamily="2" charset="-122"/>
                </a:rPr>
                <a:t>包括原西夏人</a:t>
              </a: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、回人和畏兀儿人等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auto">
            <a:xfrm>
              <a:off x="12248" y="4210"/>
              <a:ext cx="1942" cy="164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色目人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/>
          </p:nvSpPr>
          <p:spPr bwMode="auto">
            <a:xfrm>
              <a:off x="10306" y="4210"/>
              <a:ext cx="1942" cy="1645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第二等</a:t>
              </a:r>
              <a:endPara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/>
          </p:nvSpPr>
          <p:spPr bwMode="auto">
            <a:xfrm>
              <a:off x="14190" y="2733"/>
              <a:ext cx="4531" cy="149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蒙古族</a:t>
              </a:r>
              <a:endPara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/>
          </p:nvSpPr>
          <p:spPr bwMode="auto">
            <a:xfrm>
              <a:off x="12248" y="2733"/>
              <a:ext cx="1942" cy="149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蒙古人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10306" y="2733"/>
              <a:ext cx="1942" cy="1493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第一等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14190" y="1409"/>
              <a:ext cx="4531" cy="1338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民   族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/>
          </p:nvSpPr>
          <p:spPr bwMode="auto">
            <a:xfrm>
              <a:off x="12248" y="1409"/>
              <a:ext cx="1942" cy="1338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>
                  <a:latin typeface="宋体" panose="02010600030101010101" pitchFamily="2" charset="-122"/>
                  <a:ea typeface="宋体" panose="02010600030101010101" pitchFamily="2" charset="-122"/>
                </a:rPr>
                <a:t>名 称</a:t>
              </a:r>
              <a:endParaRPr lang="zh-CN" altLang="en-US" sz="2200" b="1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4" name="Rectangle 22"/>
            <p:cNvSpPr>
              <a:spLocks noChangeArrowheads="1"/>
            </p:cNvSpPr>
            <p:nvPr/>
          </p:nvSpPr>
          <p:spPr bwMode="auto">
            <a:xfrm>
              <a:off x="10306" y="1409"/>
              <a:ext cx="1942" cy="1338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miter lim="800000"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p>
              <a:pPr algn="ctr">
                <a:lnSpc>
                  <a:spcPct val="120000"/>
                </a:lnSpc>
                <a:buClr>
                  <a:schemeClr val="hlink"/>
                </a:buClr>
                <a:buSzPct val="70000"/>
                <a:buFont typeface="Calibri" panose="020F0502020204030204" charset="0"/>
                <a:buNone/>
              </a:pPr>
              <a:r>
                <a:rPr lang="zh-CN" altLang="en-US" sz="22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等 级</a:t>
              </a:r>
              <a:endParaRPr lang="zh-CN" altLang="en-US" sz="2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 flipV="1">
              <a:off x="10306" y="1408"/>
              <a:ext cx="8414" cy="1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 cap="sq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 flipV="1">
              <a:off x="10306" y="2748"/>
              <a:ext cx="8365" cy="13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10306" y="4226"/>
              <a:ext cx="8415" cy="1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>
              <a:off x="10306" y="5856"/>
              <a:ext cx="8415" cy="1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>
              <a:off x="10306" y="7903"/>
              <a:ext cx="8415" cy="1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>
              <a:off x="10306" y="9489"/>
              <a:ext cx="8416" cy="1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 cap="sq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1" name="Line 29"/>
            <p:cNvSpPr>
              <a:spLocks noChangeShapeType="1"/>
            </p:cNvSpPr>
            <p:nvPr/>
          </p:nvSpPr>
          <p:spPr bwMode="auto">
            <a:xfrm>
              <a:off x="10306" y="1409"/>
              <a:ext cx="1" cy="8080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 cap="sq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2" name="Line 30"/>
            <p:cNvSpPr>
              <a:spLocks noChangeShapeType="1"/>
            </p:cNvSpPr>
            <p:nvPr/>
          </p:nvSpPr>
          <p:spPr bwMode="auto">
            <a:xfrm>
              <a:off x="12248" y="1409"/>
              <a:ext cx="1" cy="8080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3" name="Line 31"/>
            <p:cNvSpPr>
              <a:spLocks noChangeShapeType="1"/>
            </p:cNvSpPr>
            <p:nvPr/>
          </p:nvSpPr>
          <p:spPr bwMode="auto">
            <a:xfrm>
              <a:off x="14190" y="1340"/>
              <a:ext cx="1" cy="8149"/>
            </a:xfrm>
            <a:prstGeom prst="line">
              <a:avLst/>
            </a:prstGeom>
            <a:solidFill>
              <a:schemeClr val="bg2">
                <a:lumMod val="90000"/>
              </a:schemeClr>
            </a:solidFill>
            <a:ln w="6350">
              <a:solidFill>
                <a:schemeClr val="tx1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/>
            <a:p>
              <a:endParaRPr lang="zh-CN" altLang="en-US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p>
            <a:pPr algn="ctr"/>
            <a:r>
              <a:rPr lang="zh-CN" altLang="en-US" sz="2800" b="0">
                <a:latin typeface="方正启体简体" panose="03000509000000000000" charset="-122"/>
                <a:ea typeface="方正启体简体" panose="03000509000000000000" charset="-122"/>
              </a:rPr>
              <a:t>元代时期的民族交融</a:t>
            </a:r>
            <a:endParaRPr lang="zh-CN" altLang="en-US" sz="2800" b="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/>
        <p:txBody>
          <a:bodyPr/>
          <a:p>
            <a:pPr marL="0" indent="0" algn="just">
              <a:buNone/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它（中华民族）的主流是由许许多多分散孤立存在的民族单位，经过接触、混杂、联结和融合，同时也有分裂和消亡，形成一个你来我去、我来你去，我中有你、你中有我，而又各具个性的多元统一体。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  <a:p>
            <a:pPr marL="0" indent="0" algn="just">
              <a:buNone/>
            </a:pPr>
            <a:r>
              <a:rPr sz="2400">
                <a:latin typeface="方正启体简体" panose="03000509000000000000" charset="-122"/>
                <a:ea typeface="方正启体简体" panose="03000509000000000000" charset="-122"/>
              </a:rPr>
              <a:t>——费孝通《中华民族的多元一体格局》</a:t>
            </a:r>
            <a:endParaRPr sz="2400">
              <a:latin typeface="方正启体简体" panose="03000509000000000000" charset="-122"/>
              <a:ea typeface="方正启体简体" panose="03000509000000000000" charset="-122"/>
            </a:endParaRPr>
          </a:p>
        </p:txBody>
      </p:sp>
      <p:pic>
        <p:nvPicPr>
          <p:cNvPr id="6" name="图片 5" descr="t01f69c85fc68d0dec0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3760" y="1411605"/>
            <a:ext cx="6240145" cy="4095115"/>
          </a:xfrm>
          <a:prstGeom prst="rect">
            <a:avLst/>
          </a:prstGeom>
          <a:ln>
            <a:noFill/>
          </a:ln>
          <a:effectLst/>
        </p:spPr>
      </p:pic>
    </p:spTree>
    <p:custDataLst>
      <p:tags r:id="rId2"/>
    </p:custData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电影海报字体" panose="02010600010101010101" charset="-122"/>
                <a:ea typeface="电影海报字体" panose="02010600010101010101" charset="-122"/>
              </a:rPr>
              <a:t>感谢听讲</a:t>
            </a:r>
            <a:endParaRPr lang="zh-CN" altLang="en-US" dirty="0">
              <a:latin typeface="电影海报字体" panose="02010600010101010101" charset="-122"/>
              <a:ea typeface="电影海报字体" panose="02010600010101010101" charset="-122"/>
            </a:endParaRPr>
          </a:p>
        </p:txBody>
      </p:sp>
    </p:spTree>
    <p:custDataLst>
      <p:tags r:id="rId2"/>
    </p:custDataLst>
  </p:cSld>
  <p:clrMapOvr>
    <a:masterClrMapping/>
  </p:clrMapOvr>
  <p:transition>
    <p:fade/>
  </p:transition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2*i*2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9*i*1"/>
  <p:tag name="KSO_WM_UNIT_BK_DARK_LIGHT" val="2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0*i*1"/>
  <p:tag name="KSO_WM_UNIT_BK_DARK_LIGHT" val="2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TEMPLATE_SUBCATEGORY" val="0"/>
  <p:tag name="KSO_WM_TEMPLATE_THUMBS_INDEX" val="1、5、6、7、8、10、13、15"/>
  <p:tag name="KSO_WM_TAG_VERSION" val="1.0"/>
  <p:tag name="KSO_WM_BEAUTIFY_FLAG" val="#wm#"/>
  <p:tag name="KSO_WM_TEMPLATE_CATEGORY" val="custom"/>
  <p:tag name="KSO_WM_TEMPLATE_INDEX" val="20200968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2*i*2"/>
  <p:tag name="KSO_WM_UNIT_LAYERLEVEL" val="1"/>
  <p:tag name="KSO_WM_TAG_VERSION" val="1.0"/>
  <p:tag name="KSO_WM_BEAUTIFY_FLAG" val="#wm#"/>
</p:tagLst>
</file>

<file path=ppt/tags/tag1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1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2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2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2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2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9*i*1"/>
  <p:tag name="KSO_WM_UNIT_BK_DARK_LIGHT" val="2"/>
  <p:tag name="KSO_WM_UNIT_LAYERLEVEL" val="1"/>
  <p:tag name="KSO_WM_TAG_VERSION" val="1.0"/>
  <p:tag name="KSO_WM_BEAUTIFY_FLAG" val="#wm#"/>
</p:tagLst>
</file>

<file path=ppt/tags/tag2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2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0*i*1"/>
  <p:tag name="KSO_WM_UNIT_BK_DARK_LIGHT" val="2"/>
  <p:tag name="KSO_WM_UNIT_LAYERLEVEL" val="1"/>
  <p:tag name="KSO_WM_TAG_VERSION" val="1.0"/>
  <p:tag name="KSO_WM_BEAUTIFY_FLAG" val="#wm#"/>
</p:tagLst>
</file>

<file path=ppt/tags/tag2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0*i*2"/>
  <p:tag name="KSO_WM_UNIT_LAYERLEVEL" val="1"/>
  <p:tag name="KSO_WM_TAG_VERSION" val="1.0"/>
  <p:tag name="KSO_WM_BEAUTIFY_FLAG" val="#wm#"/>
</p:tagLst>
</file>

<file path=ppt/tags/tag2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2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2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4*i*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2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2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3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3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3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3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3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0968"/>
</p:tagLst>
</file>

<file path=ppt/tags/tag3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334.xml><?xml version="1.0" encoding="utf-8"?>
<p:tagLst xmlns:p="http://schemas.openxmlformats.org/presentationml/2006/main">
  <p:tag name="KSO_WM_TEMPLATE_SUBCATEGORY" val="0"/>
  <p:tag name="KSO_WM_TEMPLATE_THUMBS_INDEX" val="1、5、6、7、8、10、13、15"/>
  <p:tag name="KSO_WM_TAG_VERSION" val="1.0"/>
  <p:tag name="KSO_WM_BEAUTIFY_FLAG" val="#wm#"/>
  <p:tag name="KSO_WM_TEMPLATE_CATEGORY" val="custom"/>
  <p:tag name="KSO_WM_TEMPLATE_INDEX" val="20200968"/>
  <p:tag name="KSO_WM_TEMPLATE_MASTER_TYPE" val="1"/>
  <p:tag name="KSO_WM_TEMPLATE_COLOR_TYPE" val="1"/>
  <p:tag name="KSO_WM_TEMPLATE_MASTER_THUMB_INDEX" val="12"/>
  <p:tag name="KSO_WM_UNIT_SHOW_EDIT_AREA_INDICATION" val="0"/>
</p:tagLst>
</file>

<file path=ppt/tags/tag335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36.xml><?xml version="1.0" encoding="utf-8"?>
<p:tagLst xmlns:p="http://schemas.openxmlformats.org/presentationml/2006/main">
  <p:tag name="KSO_WM_UNIT_ISCONTENTSTITLE" val="0"/>
  <p:tag name="KSO_WM_UNIT_PRESET_TEXT" val="画船听雨眠"/>
  <p:tag name="KSO_WM_UNIT_NOCLEAR" val="0"/>
  <p:tag name="KSO_WM_UNIT_VALUE" val="6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8_1*a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37.xml><?xml version="1.0" encoding="utf-8"?>
<p:tagLst xmlns:p="http://schemas.openxmlformats.org/presentationml/2006/main">
  <p:tag name="KSO_WM_TEMPLATE_THUMBS_INDEX" val="1、5、6、7、8、10、13、15"/>
  <p:tag name="KSO_WM_SLIDE_ID" val="custom2020096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0968"/>
  <p:tag name="KSO_WM_SLIDE_LAYOUT" val="a"/>
  <p:tag name="KSO_WM_SLIDE_LAYOUT_CNT" val="1"/>
  <p:tag name="KSO_WM_TEMPLATE_MASTER_TYPE" val="1"/>
  <p:tag name="KSO_WM_TEMPLATE_COLOR_TYPE" val="1"/>
  <p:tag name="KSO_WM_TEMPLATE_MASTER_THUMB_INDEX" val="12"/>
</p:tagLst>
</file>

<file path=ppt/tags/tag338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39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8_7*b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40.xml><?xml version="1.0" encoding="utf-8"?>
<p:tagLst xmlns:p="http://schemas.openxmlformats.org/presentationml/2006/main">
  <p:tag name="KSO_WM_SLIDE_ID" val="custom20200968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8"/>
  <p:tag name="KSO_WM_SLIDE_LAYOUT" val="a_b"/>
  <p:tag name="KSO_WM_SLIDE_LAYOUT_CNT" val="1_1"/>
  <p:tag name="KSO_WM_TEMPLATE_MASTER_TYPE" val="1"/>
  <p:tag name="KSO_WM_TEMPLATE_COLOR_TYPE" val="1"/>
</p:tagLst>
</file>

<file path=ppt/tags/tag34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42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43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44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8_7*b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45.xml><?xml version="1.0" encoding="utf-8"?>
<p:tagLst xmlns:p="http://schemas.openxmlformats.org/presentationml/2006/main">
  <p:tag name="KSO_WM_SLIDE_ID" val="custom20200968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8"/>
  <p:tag name="KSO_WM_SLIDE_LAYOUT" val="a_b"/>
  <p:tag name="KSO_WM_SLIDE_LAYOUT_CNT" val="1_1"/>
  <p:tag name="KSO_WM_TEMPLATE_MASTER_TYPE" val="1"/>
  <p:tag name="KSO_WM_TEMPLATE_COLOR_TYPE" val="1"/>
</p:tagLst>
</file>

<file path=ppt/tags/tag346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47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48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8_7*b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49.xml><?xml version="1.0" encoding="utf-8"?>
<p:tagLst xmlns:p="http://schemas.openxmlformats.org/presentationml/2006/main">
  <p:tag name="KSO_WM_SLIDE_ID" val="custom20200968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8"/>
  <p:tag name="KSO_WM_SLIDE_LAYOUT" val="a_b"/>
  <p:tag name="KSO_WM_SLIDE_LAYOUT_CNT" val="1_1"/>
  <p:tag name="KSO_WM_TEMPLATE_MASTER_TYPE" val="1"/>
  <p:tag name="KSO_WM_TEMPLATE_COLOR_TYPE" val="1"/>
</p:tagLst>
</file>

<file path=ppt/tags/tag35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2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8_7*b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53.xml><?xml version="1.0" encoding="utf-8"?>
<p:tagLst xmlns:p="http://schemas.openxmlformats.org/presentationml/2006/main">
  <p:tag name="KSO_WM_SLIDE_ID" val="custom20200968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8"/>
  <p:tag name="KSO_WM_SLIDE_LAYOUT" val="a_b"/>
  <p:tag name="KSO_WM_SLIDE_LAYOUT_CNT" val="1_1"/>
  <p:tag name="KSO_WM_TEMPLATE_MASTER_TYPE" val="1"/>
  <p:tag name="KSO_WM_TEMPLATE_COLOR_TYPE" val="1"/>
</p:tagLst>
</file>

<file path=ppt/tags/tag354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5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6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7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58.xml><?xml version="1.0" encoding="utf-8"?>
<p:tagLst xmlns:p="http://schemas.openxmlformats.org/presentationml/2006/main">
  <p:tag name="KSO_WM_UNIT_ISCONTENTSTITLE" val="0"/>
  <p:tag name="KSO_WM_UNIT_PRESET_TEXT" val="点击此处添加正文，文字是您思想的提炼，请尽量言简意赅的阐述观点。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0968_7*b*1"/>
  <p:tag name="KSO_WM_TEMPLATE_CATEGORY" val="custom"/>
  <p:tag name="KSO_WM_TEMPLATE_INDEX" val="20200968"/>
  <p:tag name="KSO_WM_UNIT_LAYERLEVEL" val="1"/>
  <p:tag name="KSO_WM_TAG_VERSION" val="1.0"/>
  <p:tag name="KSO_WM_BEAUTIFY_FLAG" val="#wm#"/>
</p:tagLst>
</file>

<file path=ppt/tags/tag359.xml><?xml version="1.0" encoding="utf-8"?>
<p:tagLst xmlns:p="http://schemas.openxmlformats.org/presentationml/2006/main">
  <p:tag name="KSO_WM_SLIDE_ID" val="custom20200968_7"/>
  <p:tag name="KSO_WM_TEMPLATE_SUBCATEGORY" val="0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0968"/>
  <p:tag name="KSO_WM_SLIDE_LAYOUT" val="a_b"/>
  <p:tag name="KSO_WM_SLIDE_LAYOUT_CNT" val="1_1"/>
  <p:tag name="KSO_WM_TEMPLATE_MASTER_TYPE" val="1"/>
  <p:tag name="KSO_WM_TEMPLATE_COLOR_TYPE" val="1"/>
</p:tagLst>
</file>

<file path=ppt/tags/tag360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61.xml><?xml version="1.0" encoding="utf-8"?>
<p:tagLst xmlns:p="http://schemas.openxmlformats.org/presentationml/2006/main">
  <p:tag name="KSO_WM_BEAUTIFY_FLAG" val="#wm#"/>
  <p:tag name="KSO_WM_TEMPLATE_CATEGORY" val="custom"/>
  <p:tag name="KSO_WM_TEMPLATE_INDEX" val="20200968"/>
</p:tagLst>
</file>

<file path=ppt/tags/tag362.xml><?xml version="1.0" encoding="utf-8"?>
<p:tagLst xmlns:p="http://schemas.openxmlformats.org/presentationml/2006/main">
  <p:tag name="KSO_WM_UNIT_ISCONTENTSTITLE" val="0"/>
  <p:tag name="KSO_WM_UNIT_NOCLEAR" val="1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0968_15*a*1"/>
  <p:tag name="KSO_WM_TEMPLATE_CATEGORY" val="custom"/>
  <p:tag name="KSO_WM_TEMPLATE_INDEX" val="20200968"/>
  <p:tag name="KSO_WM_UNIT_LAYERLEVEL" val="1"/>
  <p:tag name="KSO_WM_TAG_VERSION" val="1.0"/>
  <p:tag name="KSO_WM_BEAUTIFY_FLAG" val="#wm#"/>
  <p:tag name="KSO_WM_UNIT_PRESET_TEXT" val="感谢观看"/>
</p:tagLst>
</file>

<file path=ppt/tags/tag363.xml><?xml version="1.0" encoding="utf-8"?>
<p:tagLst xmlns:p="http://schemas.openxmlformats.org/presentationml/2006/main">
  <p:tag name="KSO_WM_SLIDE_ID" val="custom20200968_15"/>
  <p:tag name="KSO_WM_TEMPLATE_SUBCATEGORY" val="0"/>
  <p:tag name="KSO_WM_SLIDE_TYPE" val="endPage"/>
  <p:tag name="KSO_WM_SLIDE_SUBTYPE" val="pureTxt"/>
  <p:tag name="KSO_WM_SLIDE_ITEM_CNT" val="0"/>
  <p:tag name="KSO_WM_SLIDE_INDEX" val="15"/>
  <p:tag name="KSO_WM_TAG_VERSION" val="1.0"/>
  <p:tag name="KSO_WM_BEAUTIFY_FLAG" val="#wm#"/>
  <p:tag name="KSO_WM_TEMPLATE_CATEGORY" val="custom"/>
  <p:tag name="KSO_WM_TEMPLATE_INDEX" val="20200968"/>
  <p:tag name="KSO_WM_SLIDE_LAYOUT" val="a"/>
  <p:tag name="KSO_WM_SLIDE_LAYOUT_CNT" val="1"/>
  <p:tag name="KSO_WM_TEMPLATE_MASTER_TYPE" val="1"/>
  <p:tag name="KSO_WM_TEMPLATE_COLOR_TYPE" val="1"/>
</p:tagLst>
</file>

<file path=ppt/theme/theme1.xml><?xml version="1.0" encoding="utf-8"?>
<a:theme xmlns:a="http://schemas.openxmlformats.org/drawingml/2006/main" name="1_Office 主题​​">
  <a:themeElements>
    <a:clrScheme name="自定义 1">
      <a:dk1>
        <a:srgbClr val="000000"/>
      </a:dk1>
      <a:lt1>
        <a:srgbClr val="FFFFFF"/>
      </a:lt1>
      <a:dk2>
        <a:srgbClr val="D5D6DD"/>
      </a:dk2>
      <a:lt2>
        <a:srgbClr val="FFFFFF"/>
      </a:lt2>
      <a:accent1>
        <a:srgbClr val="55666A"/>
      </a:accent1>
      <a:accent2>
        <a:srgbClr val="5B696F"/>
      </a:accent2>
      <a:accent3>
        <a:srgbClr val="5C6872"/>
      </a:accent3>
      <a:accent4>
        <a:srgbClr val="616977"/>
      </a:accent4>
      <a:accent5>
        <a:srgbClr val="656C7D"/>
      </a:accent5>
      <a:accent6>
        <a:srgbClr val="676B7F"/>
      </a:accent6>
      <a:hlink>
        <a:srgbClr val="495AC3"/>
      </a:hlink>
      <a:folHlink>
        <a:srgbClr val="725E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000000"/>
      </a:dk1>
      <a:lt1>
        <a:srgbClr val="FFFFFF"/>
      </a:lt1>
      <a:dk2>
        <a:srgbClr val="D5D6DD"/>
      </a:dk2>
      <a:lt2>
        <a:srgbClr val="FFFFFF"/>
      </a:lt2>
      <a:accent1>
        <a:srgbClr val="55666A"/>
      </a:accent1>
      <a:accent2>
        <a:srgbClr val="5B696F"/>
      </a:accent2>
      <a:accent3>
        <a:srgbClr val="5C6872"/>
      </a:accent3>
      <a:accent4>
        <a:srgbClr val="616977"/>
      </a:accent4>
      <a:accent5>
        <a:srgbClr val="656C7D"/>
      </a:accent5>
      <a:accent6>
        <a:srgbClr val="676B7F"/>
      </a:accent6>
      <a:hlink>
        <a:srgbClr val="495AC3"/>
      </a:hlink>
      <a:folHlink>
        <a:srgbClr val="725E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1419</Words>
  <Application>WPS 演示</Application>
  <PresentationFormat>宽屏</PresentationFormat>
  <Paragraphs>139</Paragraphs>
  <Slides>25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</vt:lpstr>
      <vt:lpstr>宋体</vt:lpstr>
      <vt:lpstr>Wingdings</vt:lpstr>
      <vt:lpstr>汉仪尚巍手书W</vt:lpstr>
      <vt:lpstr>隶书</vt:lpstr>
      <vt:lpstr>微软雅黑</vt:lpstr>
      <vt:lpstr>电影海报字体</vt:lpstr>
      <vt:lpstr>方正启体简体</vt:lpstr>
      <vt:lpstr>Arial Unicode MS</vt:lpstr>
      <vt:lpstr>黑体</vt:lpstr>
      <vt:lpstr>Calibri</vt:lpstr>
      <vt:lpstr>隶书</vt:lpstr>
      <vt:lpstr>1_Office 主题​​</vt:lpstr>
      <vt:lpstr>2_Office 主题​​</vt:lpstr>
      <vt:lpstr>PowerPoint 演示文稿</vt:lpstr>
      <vt:lpstr>第十课 辽夏金元的统治</vt:lpstr>
      <vt:lpstr>PowerPoint 演示文稿</vt:lpstr>
      <vt:lpstr>壹</vt:lpstr>
      <vt:lpstr>辽——契丹帝国的建立和统治</vt:lpstr>
      <vt:lpstr>西夏王国的建立和统治</vt:lpstr>
      <vt:lpstr>材料分析</vt:lpstr>
      <vt:lpstr>贰</vt:lpstr>
      <vt:lpstr>PowerPoint 演示文稿</vt:lpstr>
      <vt:lpstr>PowerPoint 演示文稿</vt:lpstr>
      <vt:lpstr>金国的统治</vt:lpstr>
      <vt:lpstr>叁</vt:lpstr>
      <vt:lpstr>蒙古汗国和元帝国的建立</vt:lpstr>
      <vt:lpstr>PowerPoint 演示文稿</vt:lpstr>
      <vt:lpstr>PowerPoint 演示文稿</vt:lpstr>
      <vt:lpstr>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伍</vt:lpstr>
      <vt:lpstr>元朝时代的民族关系</vt:lpstr>
      <vt:lpstr>元代时期的民族交融</vt:lpstr>
      <vt:lpstr>感谢听讲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2019-09-21T04:41:00Z</dcterms:created>
  <dcterms:modified xsi:type="dcterms:W3CDTF">2019-10-08T02:41:10Z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