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 id="2147483676" r:id="rId4"/>
  </p:sldMasterIdLst>
  <p:notesMasterIdLst>
    <p:notesMasterId r:id="rId18"/>
  </p:notesMasterIdLst>
  <p:handoutMasterIdLst>
    <p:handoutMasterId r:id="rId19"/>
  </p:handoutMasterIdLst>
  <p:sldIdLst>
    <p:sldId id="1564" r:id="rId5"/>
    <p:sldId id="1566" r:id="rId6"/>
    <p:sldId id="1567" r:id="rId7"/>
    <p:sldId id="1568" r:id="rId8"/>
    <p:sldId id="1569" r:id="rId9"/>
    <p:sldId id="1570" r:id="rId10"/>
    <p:sldId id="1571" r:id="rId11"/>
    <p:sldId id="1572" r:id="rId12"/>
    <p:sldId id="1573" r:id="rId13"/>
    <p:sldId id="1577" r:id="rId14"/>
    <p:sldId id="1578" r:id="rId15"/>
    <p:sldId id="1584" r:id="rId16"/>
    <p:sldId id="1583" r:id="rId17"/>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1pPr>
    <a:lvl2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2pPr>
    <a:lvl3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3pPr>
    <a:lvl4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4pPr>
    <a:lvl5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5pPr>
    <a:lvl6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6pPr>
    <a:lvl7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7pPr>
    <a:lvl8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8pPr>
    <a:lvl9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na wang" initials="mina wang"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2FDB2607-1784-4EEB-B798-7EB5836EED8A}">
        <p14:showMediaCtrls xmlns:p14="http://schemas.microsoft.com/office/powerpoint/2010/main" val="1"/>
      </p:ext>
    </p:extLst>
  </p:showPr>
  <p:clrMru>
    <a:srgbClr val="F9FBFA"/>
    <a:srgbClr val="F1EDE7"/>
    <a:srgbClr val="EDEAE3"/>
    <a:srgbClr val="EDE9E3"/>
    <a:srgbClr val="EAE6E0"/>
    <a:srgbClr val="EFEBE4"/>
    <a:srgbClr val="160B11"/>
    <a:srgbClr val="6600A0"/>
    <a:srgbClr val="EFECE5"/>
    <a:srgbClr val="F2EF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2" d="100"/>
          <a:sy n="42" d="100"/>
        </p:scale>
        <p:origin x="-384" y="-102"/>
      </p:cViewPr>
      <p:guideLst>
        <p:guide orient="horz" pos="4158"/>
        <p:guide pos="775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 Type="http://schemas.openxmlformats.org/officeDocument/2006/relationships/slideMaster" Target="slideMasters/slideMaster2.xml"/><Relationship Id="rId23" Type="http://schemas.openxmlformats.org/officeDocument/2006/relationships/commentAuthors" Target="commentAuthors.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handoutMaster" Target="handoutMasters/handoutMaster1.xml"/><Relationship Id="rId18" Type="http://schemas.openxmlformats.org/officeDocument/2006/relationships/notesMaster" Target="notesMasters/notesMaster1.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1" name="Shape 131"/>
          <p:cNvSpPr>
            <a:spLocks noGrp="1" noRot="1" noChangeAspect="1"/>
          </p:cNvSpPr>
          <p:nvPr>
            <p:ph type="sldImg"/>
          </p:nvPr>
        </p:nvSpPr>
        <p:spPr>
          <a:xfrm>
            <a:off x="1143000" y="685800"/>
            <a:ext cx="4572000" cy="3429000"/>
          </a:xfrm>
          <a:prstGeom prst="rect">
            <a:avLst/>
          </a:prstGeom>
        </p:spPr>
        <p:txBody>
          <a:bodyPr/>
          <a:lstStyle/>
          <a:p/>
        </p:txBody>
      </p:sp>
      <p:sp>
        <p:nvSpPr>
          <p:cNvPr id="132" name="Shape 132"/>
          <p:cNvSpPr>
            <a:spLocks noGrp="1"/>
          </p:cNvSpPr>
          <p:nvPr>
            <p:ph type="body" sz="quarter" idx="1"/>
          </p:nvPr>
        </p:nvSpPr>
        <p:spPr>
          <a:xfrm>
            <a:off x="914400" y="4343400"/>
            <a:ext cx="5029200" cy="4114800"/>
          </a:xfrm>
          <a:prstGeom prst="rect">
            <a:avLst/>
          </a:prstGeom>
        </p:spPr>
        <p:txBody>
          <a:bodyPr/>
          <a:lstStyle/>
          <a:p/>
        </p:txBody>
      </p:sp>
    </p:spTree>
  </p:cSld>
  <p:clrMap bg1="lt1" tx1="dk1" bg2="lt2" tx2="dk2" accent1="accent1" accent2="accent2" accent3="accent3" accent4="accent4" accent5="accent5" accent6="accent6" hlink="hlink" folHlink="folHlink"/>
  <p:notesStyle>
    <a:lvl1pPr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1pPr>
    <a:lvl2pPr indent="2286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2pPr>
    <a:lvl3pPr indent="4572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3pPr>
    <a:lvl4pPr indent="6858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4pPr>
    <a:lvl5pPr indent="9144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5pPr>
    <a:lvl6pPr indent="11430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6pPr>
    <a:lvl7pPr indent="13716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7pPr>
    <a:lvl8pPr indent="16002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8pPr>
    <a:lvl9pPr indent="18288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0">
  <p:cSld name="标题与副标题">
    <p:spTree>
      <p:nvGrpSpPr>
        <p:cNvPr id="1" name=""/>
        <p:cNvGrpSpPr/>
        <p:nvPr/>
      </p:nvGrpSpPr>
      <p:grpSpPr>
        <a:xfrm>
          <a:off x="0" y="0"/>
          <a:ext cx="0" cy="0"/>
          <a:chOff x="0" y="0"/>
          <a:chExt cx="0" cy="0"/>
        </a:xfrm>
      </p:grpSpPr>
      <p:sp>
        <p:nvSpPr>
          <p:cNvPr id="13" name="线条"/>
          <p:cNvSpPr/>
          <p:nvPr/>
        </p:nvSpPr>
        <p:spPr>
          <a:xfrm>
            <a:off x="762000" y="12128500"/>
            <a:ext cx="22860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4" name="线条"/>
          <p:cNvSpPr/>
          <p:nvPr/>
        </p:nvSpPr>
        <p:spPr>
          <a:xfrm>
            <a:off x="762000" y="12192000"/>
            <a:ext cx="22860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5"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16" name="标题文本"/>
          <p:cNvSpPr txBox="1">
            <a:spLocks noGrp="1"/>
          </p:cNvSpPr>
          <p:nvPr>
            <p:ph type="title" hasCustomPrompt="1"/>
          </p:nvPr>
        </p:nvSpPr>
        <p:spPr>
          <a:xfrm>
            <a:off x="673100" y="8305800"/>
            <a:ext cx="23050500" cy="2959100"/>
          </a:xfrm>
          <a:prstGeom prst="rect">
            <a:avLst/>
          </a:prstGeom>
        </p:spPr>
        <p:txBody>
          <a:bodyPr anchor="b"/>
          <a:lstStyle/>
          <a:p>
            <a:r>
              <a:t>标题文本</a:t>
            </a:r>
          </a:p>
        </p:txBody>
      </p:sp>
      <p:sp>
        <p:nvSpPr>
          <p:cNvPr id="17"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18"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0">
  <p:cSld name="照片 - 水平">
    <p:spTree>
      <p:nvGrpSpPr>
        <p:cNvPr id="1" name=""/>
        <p:cNvGrpSpPr/>
        <p:nvPr/>
      </p:nvGrpSpPr>
      <p:grpSpPr>
        <a:xfrm>
          <a:off x="0" y="0"/>
          <a:ext cx="0" cy="0"/>
          <a:chOff x="0" y="0"/>
          <a:chExt cx="0" cy="0"/>
        </a:xfrm>
      </p:grpSpPr>
      <p:sp>
        <p:nvSpPr>
          <p:cNvPr id="25" name="线条"/>
          <p:cNvSpPr/>
          <p:nvPr/>
        </p:nvSpPr>
        <p:spPr>
          <a:xfrm>
            <a:off x="762000" y="12128500"/>
            <a:ext cx="22860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6" name="线条"/>
          <p:cNvSpPr/>
          <p:nvPr/>
        </p:nvSpPr>
        <p:spPr>
          <a:xfrm>
            <a:off x="762000" y="12192000"/>
            <a:ext cx="22860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7"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28" name="108352003_2880x2057.jpeg"/>
          <p:cNvSpPr>
            <a:spLocks noGrp="1"/>
          </p:cNvSpPr>
          <p:nvPr>
            <p:ph type="pic" idx="14"/>
          </p:nvPr>
        </p:nvSpPr>
        <p:spPr>
          <a:xfrm>
            <a:off x="697276" y="622300"/>
            <a:ext cx="23012402" cy="8928100"/>
          </a:xfrm>
          <a:prstGeom prst="rect">
            <a:avLst/>
          </a:prstGeom>
        </p:spPr>
        <p:txBody>
          <a:bodyPr lIns="91439" tIns="45719" rIns="91439" bIns="45719" anchor="t">
            <a:noAutofit/>
          </a:bodyPr>
          <a:lstStyle/>
          <a:p/>
        </p:txBody>
      </p:sp>
      <p:sp>
        <p:nvSpPr>
          <p:cNvPr id="29" name="标题文本"/>
          <p:cNvSpPr txBox="1">
            <a:spLocks noGrp="1"/>
          </p:cNvSpPr>
          <p:nvPr>
            <p:ph type="title" hasCustomPrompt="1"/>
          </p:nvPr>
        </p:nvSpPr>
        <p:spPr>
          <a:xfrm>
            <a:off x="673100" y="9715500"/>
            <a:ext cx="23050500" cy="1549400"/>
          </a:xfrm>
          <a:prstGeom prst="rect">
            <a:avLst/>
          </a:prstGeom>
        </p:spPr>
        <p:txBody>
          <a:bodyPr anchor="b"/>
          <a:lstStyle/>
          <a:p>
            <a:r>
              <a:t>标题文本</a:t>
            </a:r>
          </a:p>
        </p:txBody>
      </p:sp>
      <p:sp>
        <p:nvSpPr>
          <p:cNvPr id="30"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0">
  <p:cSld name="标题 - 居中">
    <p:spTree>
      <p:nvGrpSpPr>
        <p:cNvPr id="1" name=""/>
        <p:cNvGrpSpPr/>
        <p:nvPr/>
      </p:nvGrpSpPr>
      <p:grpSpPr>
        <a:xfrm>
          <a:off x="0" y="0"/>
          <a:ext cx="0" cy="0"/>
          <a:chOff x="0" y="0"/>
          <a:chExt cx="0" cy="0"/>
        </a:xfrm>
      </p:grpSpPr>
      <p:sp>
        <p:nvSpPr>
          <p:cNvPr id="38" name="线条"/>
          <p:cNvSpPr/>
          <p:nvPr/>
        </p:nvSpPr>
        <p:spPr>
          <a:xfrm>
            <a:off x="762000" y="6845300"/>
            <a:ext cx="22860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9" name="线条"/>
          <p:cNvSpPr/>
          <p:nvPr/>
        </p:nvSpPr>
        <p:spPr>
          <a:xfrm>
            <a:off x="762000" y="6908800"/>
            <a:ext cx="22860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0" name="标题文本"/>
          <p:cNvSpPr txBox="1">
            <a:spLocks noGrp="1"/>
          </p:cNvSpPr>
          <p:nvPr>
            <p:ph type="title" hasCustomPrompt="1"/>
          </p:nvPr>
        </p:nvSpPr>
        <p:spPr>
          <a:xfrm>
            <a:off x="673100" y="3695700"/>
            <a:ext cx="23050500" cy="2959100"/>
          </a:xfrm>
          <a:prstGeom prst="rect">
            <a:avLst/>
          </a:prstGeom>
        </p:spPr>
        <p:txBody>
          <a:bodyPr anchor="b"/>
          <a:lstStyle/>
          <a:p>
            <a:r>
              <a:t>标题文本</a:t>
            </a:r>
          </a:p>
        </p:txBody>
      </p:sp>
      <p:sp>
        <p:nvSpPr>
          <p:cNvPr id="4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0">
  <p:cSld name="照片 - 垂直">
    <p:spTree>
      <p:nvGrpSpPr>
        <p:cNvPr id="1" name=""/>
        <p:cNvGrpSpPr/>
        <p:nvPr/>
      </p:nvGrpSpPr>
      <p:grpSpPr>
        <a:xfrm>
          <a:off x="0" y="0"/>
          <a:ext cx="0" cy="0"/>
          <a:chOff x="0" y="0"/>
          <a:chExt cx="0" cy="0"/>
        </a:xfrm>
      </p:grpSpPr>
      <p:grpSp>
        <p:nvGrpSpPr>
          <p:cNvPr id="50" name="成组"/>
          <p:cNvGrpSpPr/>
          <p:nvPr/>
        </p:nvGrpSpPr>
        <p:grpSpPr>
          <a:xfrm>
            <a:off x="673100" y="7416800"/>
            <a:ext cx="10909300" cy="63500"/>
            <a:chOff x="0" y="0"/>
            <a:chExt cx="10909299" cy="63500"/>
          </a:xfrm>
        </p:grpSpPr>
        <p:sp>
          <p:nvSpPr>
            <p:cNvPr id="48" name="线条"/>
            <p:cNvSpPr/>
            <p:nvPr/>
          </p:nvSpPr>
          <p:spPr>
            <a:xfrm>
              <a:off x="0" y="0"/>
              <a:ext cx="10909300" cy="0"/>
            </a:xfrm>
            <a:prstGeom prst="line">
              <a:avLst/>
            </a:prstGeom>
            <a:noFill/>
            <a:ln w="12700" cap="flat">
              <a:solidFill>
                <a:schemeClr val="accent1">
                  <a:hueOff val="109193"/>
                  <a:satOff val="-4780"/>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sp>
          <p:nvSpPr>
            <p:cNvPr id="49" name="线条"/>
            <p:cNvSpPr/>
            <p:nvPr/>
          </p:nvSpPr>
          <p:spPr>
            <a:xfrm>
              <a:off x="0" y="63500"/>
              <a:ext cx="10909300" cy="0"/>
            </a:xfrm>
            <a:prstGeom prst="line">
              <a:avLst/>
            </a:prstGeom>
            <a:noFill/>
            <a:ln w="12700" cap="flat">
              <a:solidFill>
                <a:schemeClr val="accent1">
                  <a:hueOff val="109193"/>
                  <a:satOff val="-4780"/>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grpSp>
      <p:sp>
        <p:nvSpPr>
          <p:cNvPr id="51" name="108177208_1914x1620.jpeg"/>
          <p:cNvSpPr>
            <a:spLocks noGrp="1"/>
          </p:cNvSpPr>
          <p:nvPr>
            <p:ph type="pic" idx="13"/>
          </p:nvPr>
        </p:nvSpPr>
        <p:spPr>
          <a:xfrm>
            <a:off x="12204700" y="0"/>
            <a:ext cx="12204700" cy="13716000"/>
          </a:xfrm>
          <a:prstGeom prst="rect">
            <a:avLst/>
          </a:prstGeom>
        </p:spPr>
        <p:txBody>
          <a:bodyPr lIns="91439" tIns="45719" rIns="91439" bIns="45719" anchor="t">
            <a:noAutofit/>
          </a:bodyPr>
          <a:lstStyle/>
          <a:p/>
        </p:txBody>
      </p:sp>
      <p:sp>
        <p:nvSpPr>
          <p:cNvPr id="52" name="标题文本"/>
          <p:cNvSpPr txBox="1">
            <a:spLocks noGrp="1"/>
          </p:cNvSpPr>
          <p:nvPr>
            <p:ph type="title" hasCustomPrompt="1"/>
          </p:nvPr>
        </p:nvSpPr>
        <p:spPr>
          <a:xfrm>
            <a:off x="673100" y="2717800"/>
            <a:ext cx="10909300" cy="4559300"/>
          </a:xfrm>
          <a:prstGeom prst="rect">
            <a:avLst/>
          </a:prstGeom>
        </p:spPr>
        <p:txBody>
          <a:bodyPr anchor="b"/>
          <a:lstStyle/>
          <a:p>
            <a:r>
              <a:t>标题文本</a:t>
            </a:r>
          </a:p>
        </p:txBody>
      </p:sp>
      <p:sp>
        <p:nvSpPr>
          <p:cNvPr id="53" name="正文级别 1…"/>
          <p:cNvSpPr txBox="1">
            <a:spLocks noGrp="1"/>
          </p:cNvSpPr>
          <p:nvPr>
            <p:ph type="body" sz="quarter" idx="1" hasCustomPrompt="1"/>
          </p:nvPr>
        </p:nvSpPr>
        <p:spPr>
          <a:xfrm>
            <a:off x="673100" y="7607300"/>
            <a:ext cx="10909300" cy="47371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54"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标题 - 顶部对齐">
    <p:spTree>
      <p:nvGrpSpPr>
        <p:cNvPr id="1" name=""/>
        <p:cNvGrpSpPr/>
        <p:nvPr/>
      </p:nvGrpSpPr>
      <p:grpSpPr>
        <a:xfrm>
          <a:off x="0" y="0"/>
          <a:ext cx="0" cy="0"/>
          <a:chOff x="0" y="0"/>
          <a:chExt cx="0" cy="0"/>
        </a:xfrm>
      </p:grpSpPr>
      <p:sp>
        <p:nvSpPr>
          <p:cNvPr id="61" name="标题文本"/>
          <p:cNvSpPr txBox="1">
            <a:spLocks noGrp="1"/>
          </p:cNvSpPr>
          <p:nvPr>
            <p:ph type="title" hasCustomPrompt="1"/>
          </p:nvPr>
        </p:nvSpPr>
        <p:spPr>
          <a:prstGeom prst="rect">
            <a:avLst/>
          </a:prstGeom>
        </p:spPr>
        <p:txBody>
          <a:bodyPr/>
          <a:lstStyle/>
          <a:p>
            <a:r>
              <a:t>标题文本</a:t>
            </a:r>
          </a:p>
        </p:txBody>
      </p:sp>
      <p:sp>
        <p:nvSpPr>
          <p:cNvPr id="6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69" name="标题文本"/>
          <p:cNvSpPr txBox="1">
            <a:spLocks noGrp="1"/>
          </p:cNvSpPr>
          <p:nvPr>
            <p:ph type="title" hasCustomPrompt="1"/>
          </p:nvPr>
        </p:nvSpPr>
        <p:spPr>
          <a:prstGeom prst="rect">
            <a:avLst/>
          </a:prstGeom>
        </p:spPr>
        <p:txBody>
          <a:bodyPr/>
          <a:lstStyle/>
          <a:p>
            <a:r>
              <a:t>标题文本</a:t>
            </a:r>
          </a:p>
        </p:txBody>
      </p:sp>
      <p:sp>
        <p:nvSpPr>
          <p:cNvPr id="70"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7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0">
  <p:cSld name="标题、项目符号与照片">
    <p:spTree>
      <p:nvGrpSpPr>
        <p:cNvPr id="1" name=""/>
        <p:cNvGrpSpPr/>
        <p:nvPr/>
      </p:nvGrpSpPr>
      <p:grpSpPr>
        <a:xfrm>
          <a:off x="0" y="0"/>
          <a:ext cx="0" cy="0"/>
          <a:chOff x="0" y="0"/>
          <a:chExt cx="0" cy="0"/>
        </a:xfrm>
      </p:grpSpPr>
      <p:sp>
        <p:nvSpPr>
          <p:cNvPr id="78" name="线条"/>
          <p:cNvSpPr/>
          <p:nvPr/>
        </p:nvSpPr>
        <p:spPr>
          <a:xfrm>
            <a:off x="762000" y="3606800"/>
            <a:ext cx="10668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79" name="线条"/>
          <p:cNvSpPr/>
          <p:nvPr/>
        </p:nvSpPr>
        <p:spPr>
          <a:xfrm>
            <a:off x="762000" y="3683000"/>
            <a:ext cx="10668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80" name="117356722_2160x1620.jpeg"/>
          <p:cNvSpPr>
            <a:spLocks noGrp="1"/>
          </p:cNvSpPr>
          <p:nvPr>
            <p:ph type="pic" idx="13"/>
          </p:nvPr>
        </p:nvSpPr>
        <p:spPr>
          <a:xfrm>
            <a:off x="12192000" y="0"/>
            <a:ext cx="12217400" cy="13716000"/>
          </a:xfrm>
          <a:prstGeom prst="rect">
            <a:avLst/>
          </a:prstGeom>
        </p:spPr>
        <p:txBody>
          <a:bodyPr lIns="91439" tIns="45719" rIns="91439" bIns="45719" anchor="t">
            <a:noAutofit/>
          </a:bodyPr>
          <a:lstStyle/>
          <a:p/>
        </p:txBody>
      </p:sp>
      <p:sp>
        <p:nvSpPr>
          <p:cNvPr id="81" name="标题文本"/>
          <p:cNvSpPr txBox="1">
            <a:spLocks noGrp="1"/>
          </p:cNvSpPr>
          <p:nvPr>
            <p:ph type="title" hasCustomPrompt="1"/>
          </p:nvPr>
        </p:nvSpPr>
        <p:spPr>
          <a:xfrm>
            <a:off x="673100" y="622300"/>
            <a:ext cx="10909300" cy="2870200"/>
          </a:xfrm>
          <a:prstGeom prst="rect">
            <a:avLst/>
          </a:prstGeom>
        </p:spPr>
        <p:txBody>
          <a:bodyPr/>
          <a:lstStyle/>
          <a:p>
            <a:r>
              <a:t>标题文本</a:t>
            </a:r>
          </a:p>
        </p:txBody>
      </p:sp>
      <p:sp>
        <p:nvSpPr>
          <p:cNvPr id="82" name="正文级别 1…"/>
          <p:cNvSpPr txBox="1">
            <a:spLocks noGrp="1"/>
          </p:cNvSpPr>
          <p:nvPr>
            <p:ph type="body" sz="half" idx="1" hasCustomPrompt="1"/>
          </p:nvPr>
        </p:nvSpPr>
        <p:spPr>
          <a:xfrm>
            <a:off x="673100" y="4191000"/>
            <a:ext cx="10909300" cy="8890000"/>
          </a:xfrm>
          <a:prstGeom prst="rect">
            <a:avLst/>
          </a:prstGeom>
        </p:spPr>
        <p:txBody>
          <a:bodyPr/>
          <a:lstStyle>
            <a:lvl1pPr marL="571500" indent="-571500">
              <a:spcBef>
                <a:spcPct val="1060000"/>
              </a:spcBef>
              <a:defRPr sz="4200"/>
            </a:lvl1pPr>
            <a:lvl2pPr marL="1143000" indent="-571500">
              <a:spcBef>
                <a:spcPct val="1060000"/>
              </a:spcBef>
              <a:defRPr sz="4200"/>
            </a:lvl2pPr>
            <a:lvl3pPr marL="1714500" indent="-571500">
              <a:spcBef>
                <a:spcPct val="1060000"/>
              </a:spcBef>
              <a:defRPr sz="4200"/>
            </a:lvl3pPr>
            <a:lvl4pPr marL="2286000" indent="-571500">
              <a:spcBef>
                <a:spcPct val="1060000"/>
              </a:spcBef>
              <a:defRPr sz="4200"/>
            </a:lvl4pPr>
            <a:lvl5pPr marL="2857500" indent="-571500">
              <a:spcBef>
                <a:spcPct val="1060000"/>
              </a:spcBef>
              <a:defRPr sz="4200"/>
            </a:lvl5pPr>
          </a:lstStyle>
          <a:p>
            <a:r>
              <a:t>正文级别 1</a:t>
            </a:r>
          </a:p>
          <a:p>
            <a:pPr lvl="1"/>
            <a:r>
              <a:t>正文级别 2</a:t>
            </a:r>
          </a:p>
          <a:p>
            <a:pPr lvl="2"/>
            <a:r>
              <a:t>正文级别 3</a:t>
            </a:r>
          </a:p>
          <a:p>
            <a:pPr lvl="3"/>
            <a:r>
              <a:t>正文级别 4</a:t>
            </a:r>
          </a:p>
          <a:p>
            <a:pPr lvl="4"/>
            <a:r>
              <a:t>正文级别 5</a:t>
            </a:r>
          </a:p>
        </p:txBody>
      </p:sp>
      <p:sp>
        <p:nvSpPr>
          <p:cNvPr id="83"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0">
  <p:cSld name="项目符号">
    <p:spTree>
      <p:nvGrpSpPr>
        <p:cNvPr id="1" name=""/>
        <p:cNvGrpSpPr/>
        <p:nvPr/>
      </p:nvGrpSpPr>
      <p:grpSpPr>
        <a:xfrm>
          <a:off x="0" y="0"/>
          <a:ext cx="0" cy="0"/>
          <a:chOff x="0" y="0"/>
          <a:chExt cx="0" cy="0"/>
        </a:xfrm>
      </p:grpSpPr>
      <p:sp>
        <p:nvSpPr>
          <p:cNvPr id="90" name="正文级别 1…"/>
          <p:cNvSpPr txBox="1">
            <a:spLocks noGrp="1"/>
          </p:cNvSpPr>
          <p:nvPr>
            <p:ph type="body" idx="1" hasCustomPrompt="1"/>
          </p:nvPr>
        </p:nvSpPr>
        <p:spPr>
          <a:xfrm>
            <a:off x="673100" y="622300"/>
            <a:ext cx="23050500" cy="12471400"/>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9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0">
  <p:cSld name="照片 - 3 联">
    <p:spTree>
      <p:nvGrpSpPr>
        <p:cNvPr id="1" name=""/>
        <p:cNvGrpSpPr/>
        <p:nvPr/>
      </p:nvGrpSpPr>
      <p:grpSpPr>
        <a:xfrm>
          <a:off x="0" y="0"/>
          <a:ext cx="0" cy="0"/>
          <a:chOff x="0" y="0"/>
          <a:chExt cx="0" cy="0"/>
        </a:xfrm>
      </p:grpSpPr>
      <p:sp>
        <p:nvSpPr>
          <p:cNvPr id="98" name="图像"/>
          <p:cNvSpPr>
            <a:spLocks noGrp="1"/>
          </p:cNvSpPr>
          <p:nvPr>
            <p:ph type="pic" sz="quarter" idx="13"/>
          </p:nvPr>
        </p:nvSpPr>
        <p:spPr>
          <a:xfrm>
            <a:off x="15760700" y="6870700"/>
            <a:ext cx="7404100" cy="5549900"/>
          </a:xfrm>
          <a:prstGeom prst="rect">
            <a:avLst/>
          </a:prstGeom>
        </p:spPr>
        <p:txBody>
          <a:bodyPr lIns="91439" tIns="45719" rIns="91439" bIns="45719" anchor="t">
            <a:noAutofit/>
          </a:bodyPr>
          <a:lstStyle/>
          <a:p/>
        </p:txBody>
      </p:sp>
      <p:sp>
        <p:nvSpPr>
          <p:cNvPr id="99" name="图像"/>
          <p:cNvSpPr>
            <a:spLocks noGrp="1"/>
          </p:cNvSpPr>
          <p:nvPr>
            <p:ph type="pic" sz="quarter" idx="14"/>
          </p:nvPr>
        </p:nvSpPr>
        <p:spPr>
          <a:xfrm>
            <a:off x="15760700" y="952500"/>
            <a:ext cx="7404100" cy="5549900"/>
          </a:xfrm>
          <a:prstGeom prst="rect">
            <a:avLst/>
          </a:prstGeom>
        </p:spPr>
        <p:txBody>
          <a:bodyPr lIns="91439" tIns="45719" rIns="91439" bIns="45719" anchor="t">
            <a:noAutofit/>
          </a:bodyPr>
          <a:lstStyle/>
          <a:p/>
        </p:txBody>
      </p:sp>
      <p:sp>
        <p:nvSpPr>
          <p:cNvPr id="100" name="图像"/>
          <p:cNvSpPr>
            <a:spLocks noGrp="1"/>
          </p:cNvSpPr>
          <p:nvPr>
            <p:ph type="pic" idx="15"/>
          </p:nvPr>
        </p:nvSpPr>
        <p:spPr>
          <a:xfrm>
            <a:off x="1206500" y="952500"/>
            <a:ext cx="14173200" cy="11468100"/>
          </a:xfrm>
          <a:prstGeom prst="rect">
            <a:avLst/>
          </a:prstGeom>
        </p:spPr>
        <p:txBody>
          <a:bodyPr lIns="91439" tIns="45719" rIns="91439" bIns="45719" anchor="t">
            <a:noAutofit/>
          </a:bodyPr>
          <a:lstStyle/>
          <a:p/>
        </p:txBody>
      </p:sp>
      <p:sp>
        <p:nvSpPr>
          <p:cNvPr id="10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0">
  <p:cSld name="引文">
    <p:spTree>
      <p:nvGrpSpPr>
        <p:cNvPr id="1" name=""/>
        <p:cNvGrpSpPr/>
        <p:nvPr/>
      </p:nvGrpSpPr>
      <p:grpSpPr>
        <a:xfrm>
          <a:off x="0" y="0"/>
          <a:ext cx="0" cy="0"/>
          <a:chOff x="0" y="0"/>
          <a:chExt cx="0" cy="0"/>
        </a:xfrm>
      </p:grpSpPr>
      <p:sp>
        <p:nvSpPr>
          <p:cNvPr id="108" name="“在此键入引文。”"/>
          <p:cNvSpPr txBox="1">
            <a:spLocks noGrp="1"/>
          </p:cNvSpPr>
          <p:nvPr>
            <p:ph type="body" sz="quarter" idx="13" hasCustomPrompt="1"/>
          </p:nvPr>
        </p:nvSpPr>
        <p:spPr>
          <a:xfrm>
            <a:off x="2387600" y="6064250"/>
            <a:ext cx="19621500" cy="850900"/>
          </a:xfrm>
          <a:prstGeom prst="rect">
            <a:avLst/>
          </a:prstGeom>
        </p:spPr>
        <p:txBody>
          <a:bodyPr>
            <a:spAutoFit/>
          </a:bodyPr>
          <a:lstStyle>
            <a:lvl1pPr marL="0" indent="0" algn="ctr">
              <a:spcBef>
                <a:spcPct val="1060000"/>
              </a:spcBef>
              <a:buClrTx/>
              <a:buSzTx/>
              <a:buFontTx/>
              <a:buNone/>
              <a:defRPr sz="4200"/>
            </a:lvl1pPr>
          </a:lstStyle>
          <a:p>
            <a:r>
              <a:t>“在此键入引文。”</a:t>
            </a:r>
          </a:p>
        </p:txBody>
      </p:sp>
      <p:sp>
        <p:nvSpPr>
          <p:cNvPr id="109" name="–Johnny Appleseed"/>
          <p:cNvSpPr txBox="1">
            <a:spLocks noGrp="1"/>
          </p:cNvSpPr>
          <p:nvPr>
            <p:ph type="body" sz="quarter" idx="14" hasCustomPrompt="1"/>
          </p:nvPr>
        </p:nvSpPr>
        <p:spPr>
          <a:xfrm>
            <a:off x="2387600" y="8953500"/>
            <a:ext cx="19621500" cy="812800"/>
          </a:xfrm>
          <a:prstGeom prst="rect">
            <a:avLst/>
          </a:prstGeom>
        </p:spPr>
        <p:txBody>
          <a:bodyPr anchor="t">
            <a:spAutoFit/>
          </a:bodyPr>
          <a:lstStyle>
            <a:lvl1pPr marL="0" indent="0" algn="ctr">
              <a:spcBef>
                <a:spcPct val="340000"/>
              </a:spcBef>
              <a:buClrTx/>
              <a:buSzTx/>
              <a:buFontTx/>
              <a:buNone/>
              <a:defRPr sz="4200" i="1">
                <a:solidFill>
                  <a:srgbClr val="5C86B9"/>
                </a:solidFill>
              </a:defRPr>
            </a:lvl1pPr>
          </a:lstStyle>
          <a:p>
            <a:r>
              <a:t>–Johnny Appleseed</a:t>
            </a:r>
          </a:p>
        </p:txBody>
      </p:sp>
      <p:sp>
        <p:nvSpPr>
          <p:cNvPr id="110"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0">
  <p:cSld name="照片">
    <p:spTree>
      <p:nvGrpSpPr>
        <p:cNvPr id="1" name=""/>
        <p:cNvGrpSpPr/>
        <p:nvPr/>
      </p:nvGrpSpPr>
      <p:grpSpPr>
        <a:xfrm>
          <a:off x="0" y="0"/>
          <a:ext cx="0" cy="0"/>
          <a:chOff x="0" y="0"/>
          <a:chExt cx="0" cy="0"/>
        </a:xfrm>
      </p:grpSpPr>
      <p:sp>
        <p:nvSpPr>
          <p:cNvPr id="117" name="图像"/>
          <p:cNvSpPr>
            <a:spLocks noGrp="1"/>
          </p:cNvSpPr>
          <p:nvPr>
            <p:ph type="pic" idx="13"/>
          </p:nvPr>
        </p:nvSpPr>
        <p:spPr>
          <a:xfrm>
            <a:off x="0" y="0"/>
            <a:ext cx="24384000" cy="13716000"/>
          </a:xfrm>
          <a:prstGeom prst="rect">
            <a:avLst/>
          </a:prstGeom>
        </p:spPr>
        <p:txBody>
          <a:bodyPr lIns="91439" tIns="45719" rIns="91439" bIns="45719" anchor="t">
            <a:noAutofit/>
          </a:bodyPr>
          <a:lstStyle/>
          <a:p/>
        </p:txBody>
      </p:sp>
      <p:sp>
        <p:nvSpPr>
          <p:cNvPr id="118"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showMasterSp="0">
  <p:cSld name="空白">
    <p:spTree>
      <p:nvGrpSpPr>
        <p:cNvPr id="1" name=""/>
        <p:cNvGrpSpPr/>
        <p:nvPr/>
      </p:nvGrpSpPr>
      <p:grpSpPr>
        <a:xfrm>
          <a:off x="0" y="0"/>
          <a:ext cx="0" cy="0"/>
          <a:chOff x="0" y="0"/>
          <a:chExt cx="0" cy="0"/>
        </a:xfrm>
      </p:grpSpPr>
      <p:sp>
        <p:nvSpPr>
          <p:cNvPr id="125"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p:txBody>
          <a:bodyPr/>
          <a:lstStyle/>
          <a:p>
            <a:fld id="{86CB4B4D-7CA3-9044-876B-883B54F8677D}" type="slidenum">
              <a:rPr/>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showMasterSp="0">
  <p:cSld name="标题与副标题">
    <p:spTree>
      <p:nvGrpSpPr>
        <p:cNvPr id="1" name=""/>
        <p:cNvGrpSpPr/>
        <p:nvPr/>
      </p:nvGrpSpPr>
      <p:grpSpPr>
        <a:xfrm>
          <a:off x="0" y="0"/>
          <a:ext cx="0" cy="0"/>
          <a:chOff x="0" y="0"/>
          <a:chExt cx="0" cy="0"/>
        </a:xfrm>
      </p:grpSpPr>
      <p:sp>
        <p:nvSpPr>
          <p:cNvPr id="13" name="线条"/>
          <p:cNvSpPr/>
          <p:nvPr/>
        </p:nvSpPr>
        <p:spPr>
          <a:xfrm>
            <a:off x="762000" y="12128500"/>
            <a:ext cx="22860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4" name="线条"/>
          <p:cNvSpPr/>
          <p:nvPr/>
        </p:nvSpPr>
        <p:spPr>
          <a:xfrm>
            <a:off x="762000" y="12192000"/>
            <a:ext cx="22860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5"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16" name="标题文本"/>
          <p:cNvSpPr txBox="1">
            <a:spLocks noGrp="1"/>
          </p:cNvSpPr>
          <p:nvPr>
            <p:ph type="title" hasCustomPrompt="1"/>
          </p:nvPr>
        </p:nvSpPr>
        <p:spPr>
          <a:xfrm>
            <a:off x="673100" y="8305800"/>
            <a:ext cx="23050500" cy="2959100"/>
          </a:xfrm>
          <a:prstGeom prst="rect">
            <a:avLst/>
          </a:prstGeom>
        </p:spPr>
        <p:txBody>
          <a:bodyPr anchor="b"/>
          <a:lstStyle/>
          <a:p>
            <a:r>
              <a:t>标题文本</a:t>
            </a:r>
          </a:p>
        </p:txBody>
      </p:sp>
      <p:sp>
        <p:nvSpPr>
          <p:cNvPr id="17"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18"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showMasterSp="0">
  <p:cSld name="照片 - 水平">
    <p:spTree>
      <p:nvGrpSpPr>
        <p:cNvPr id="1" name=""/>
        <p:cNvGrpSpPr/>
        <p:nvPr/>
      </p:nvGrpSpPr>
      <p:grpSpPr>
        <a:xfrm>
          <a:off x="0" y="0"/>
          <a:ext cx="0" cy="0"/>
          <a:chOff x="0" y="0"/>
          <a:chExt cx="0" cy="0"/>
        </a:xfrm>
      </p:grpSpPr>
      <p:sp>
        <p:nvSpPr>
          <p:cNvPr id="25" name="线条"/>
          <p:cNvSpPr/>
          <p:nvPr/>
        </p:nvSpPr>
        <p:spPr>
          <a:xfrm>
            <a:off x="762000" y="12128500"/>
            <a:ext cx="22860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6" name="线条"/>
          <p:cNvSpPr/>
          <p:nvPr/>
        </p:nvSpPr>
        <p:spPr>
          <a:xfrm>
            <a:off x="762000" y="12192000"/>
            <a:ext cx="22860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7"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28" name="108352003_2880x2057.jpeg"/>
          <p:cNvSpPr>
            <a:spLocks noGrp="1"/>
          </p:cNvSpPr>
          <p:nvPr>
            <p:ph type="pic" idx="14"/>
          </p:nvPr>
        </p:nvSpPr>
        <p:spPr>
          <a:xfrm>
            <a:off x="697276" y="622300"/>
            <a:ext cx="23012402" cy="8928100"/>
          </a:xfrm>
          <a:prstGeom prst="rect">
            <a:avLst/>
          </a:prstGeom>
        </p:spPr>
        <p:txBody>
          <a:bodyPr lIns="91439" tIns="45719" rIns="91439" bIns="45719" anchor="t">
            <a:noAutofit/>
          </a:bodyPr>
          <a:lstStyle/>
          <a:p/>
        </p:txBody>
      </p:sp>
      <p:sp>
        <p:nvSpPr>
          <p:cNvPr id="29" name="标题文本"/>
          <p:cNvSpPr txBox="1">
            <a:spLocks noGrp="1"/>
          </p:cNvSpPr>
          <p:nvPr>
            <p:ph type="title" hasCustomPrompt="1"/>
          </p:nvPr>
        </p:nvSpPr>
        <p:spPr>
          <a:xfrm>
            <a:off x="673100" y="9715500"/>
            <a:ext cx="23050500" cy="1549400"/>
          </a:xfrm>
          <a:prstGeom prst="rect">
            <a:avLst/>
          </a:prstGeom>
        </p:spPr>
        <p:txBody>
          <a:bodyPr anchor="b"/>
          <a:lstStyle/>
          <a:p>
            <a:r>
              <a:t>标题文本</a:t>
            </a:r>
          </a:p>
        </p:txBody>
      </p:sp>
      <p:sp>
        <p:nvSpPr>
          <p:cNvPr id="30"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showMasterSp="0">
  <p:cSld name="标题 - 居中">
    <p:spTree>
      <p:nvGrpSpPr>
        <p:cNvPr id="1" name=""/>
        <p:cNvGrpSpPr/>
        <p:nvPr/>
      </p:nvGrpSpPr>
      <p:grpSpPr>
        <a:xfrm>
          <a:off x="0" y="0"/>
          <a:ext cx="0" cy="0"/>
          <a:chOff x="0" y="0"/>
          <a:chExt cx="0" cy="0"/>
        </a:xfrm>
      </p:grpSpPr>
      <p:sp>
        <p:nvSpPr>
          <p:cNvPr id="38" name="线条"/>
          <p:cNvSpPr/>
          <p:nvPr/>
        </p:nvSpPr>
        <p:spPr>
          <a:xfrm>
            <a:off x="762000" y="6845300"/>
            <a:ext cx="22860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9" name="线条"/>
          <p:cNvSpPr/>
          <p:nvPr/>
        </p:nvSpPr>
        <p:spPr>
          <a:xfrm>
            <a:off x="762000" y="6908800"/>
            <a:ext cx="22860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0" name="标题文本"/>
          <p:cNvSpPr txBox="1">
            <a:spLocks noGrp="1"/>
          </p:cNvSpPr>
          <p:nvPr>
            <p:ph type="title" hasCustomPrompt="1"/>
          </p:nvPr>
        </p:nvSpPr>
        <p:spPr>
          <a:xfrm>
            <a:off x="673100" y="3695700"/>
            <a:ext cx="23050500" cy="2959100"/>
          </a:xfrm>
          <a:prstGeom prst="rect">
            <a:avLst/>
          </a:prstGeom>
        </p:spPr>
        <p:txBody>
          <a:bodyPr anchor="b"/>
          <a:lstStyle/>
          <a:p>
            <a:r>
              <a:t>标题文本</a:t>
            </a:r>
          </a:p>
        </p:txBody>
      </p:sp>
      <p:sp>
        <p:nvSpPr>
          <p:cNvPr id="4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showMasterSp="0">
  <p:cSld name="照片 - 垂直">
    <p:spTree>
      <p:nvGrpSpPr>
        <p:cNvPr id="1" name=""/>
        <p:cNvGrpSpPr/>
        <p:nvPr/>
      </p:nvGrpSpPr>
      <p:grpSpPr>
        <a:xfrm>
          <a:off x="0" y="0"/>
          <a:ext cx="0" cy="0"/>
          <a:chOff x="0" y="0"/>
          <a:chExt cx="0" cy="0"/>
        </a:xfrm>
      </p:grpSpPr>
      <p:grpSp>
        <p:nvGrpSpPr>
          <p:cNvPr id="50" name="成组"/>
          <p:cNvGrpSpPr/>
          <p:nvPr/>
        </p:nvGrpSpPr>
        <p:grpSpPr>
          <a:xfrm>
            <a:off x="673100" y="7416800"/>
            <a:ext cx="10909300" cy="63500"/>
            <a:chOff x="0" y="0"/>
            <a:chExt cx="10909299" cy="63500"/>
          </a:xfrm>
        </p:grpSpPr>
        <p:sp>
          <p:nvSpPr>
            <p:cNvPr id="48" name="线条"/>
            <p:cNvSpPr/>
            <p:nvPr/>
          </p:nvSpPr>
          <p:spPr>
            <a:xfrm>
              <a:off x="0" y="0"/>
              <a:ext cx="10909300" cy="0"/>
            </a:xfrm>
            <a:prstGeom prst="line">
              <a:avLst/>
            </a:prstGeom>
            <a:noFill/>
            <a:ln w="12700" cap="flat">
              <a:solidFill>
                <a:schemeClr val="accent1">
                  <a:hueOff val="109193"/>
                  <a:satOff val="-4779"/>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sp>
          <p:nvSpPr>
            <p:cNvPr id="49" name="线条"/>
            <p:cNvSpPr/>
            <p:nvPr/>
          </p:nvSpPr>
          <p:spPr>
            <a:xfrm>
              <a:off x="0" y="63500"/>
              <a:ext cx="10909300" cy="0"/>
            </a:xfrm>
            <a:prstGeom prst="line">
              <a:avLst/>
            </a:prstGeom>
            <a:noFill/>
            <a:ln w="12700" cap="flat">
              <a:solidFill>
                <a:schemeClr val="accent1">
                  <a:hueOff val="109193"/>
                  <a:satOff val="-4779"/>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grpSp>
      <p:sp>
        <p:nvSpPr>
          <p:cNvPr id="51" name="108177208_1914x1620.jpeg"/>
          <p:cNvSpPr>
            <a:spLocks noGrp="1"/>
          </p:cNvSpPr>
          <p:nvPr>
            <p:ph type="pic" idx="13"/>
          </p:nvPr>
        </p:nvSpPr>
        <p:spPr>
          <a:xfrm>
            <a:off x="12204700" y="0"/>
            <a:ext cx="12204700" cy="13716000"/>
          </a:xfrm>
          <a:prstGeom prst="rect">
            <a:avLst/>
          </a:prstGeom>
        </p:spPr>
        <p:txBody>
          <a:bodyPr lIns="91439" tIns="45719" rIns="91439" bIns="45719" anchor="t">
            <a:noAutofit/>
          </a:bodyPr>
          <a:lstStyle/>
          <a:p/>
        </p:txBody>
      </p:sp>
      <p:sp>
        <p:nvSpPr>
          <p:cNvPr id="52" name="标题文本"/>
          <p:cNvSpPr txBox="1">
            <a:spLocks noGrp="1"/>
          </p:cNvSpPr>
          <p:nvPr>
            <p:ph type="title" hasCustomPrompt="1"/>
          </p:nvPr>
        </p:nvSpPr>
        <p:spPr>
          <a:xfrm>
            <a:off x="673100" y="2717800"/>
            <a:ext cx="10909300" cy="4559300"/>
          </a:xfrm>
          <a:prstGeom prst="rect">
            <a:avLst/>
          </a:prstGeom>
        </p:spPr>
        <p:txBody>
          <a:bodyPr anchor="b"/>
          <a:lstStyle/>
          <a:p>
            <a:r>
              <a:t>标题文本</a:t>
            </a:r>
          </a:p>
        </p:txBody>
      </p:sp>
      <p:sp>
        <p:nvSpPr>
          <p:cNvPr id="53" name="正文级别 1…"/>
          <p:cNvSpPr txBox="1">
            <a:spLocks noGrp="1"/>
          </p:cNvSpPr>
          <p:nvPr>
            <p:ph type="body" sz="quarter" idx="1" hasCustomPrompt="1"/>
          </p:nvPr>
        </p:nvSpPr>
        <p:spPr>
          <a:xfrm>
            <a:off x="673100" y="7607300"/>
            <a:ext cx="10909300" cy="47371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54"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标题 - 顶部对齐">
    <p:spTree>
      <p:nvGrpSpPr>
        <p:cNvPr id="1" name=""/>
        <p:cNvGrpSpPr/>
        <p:nvPr/>
      </p:nvGrpSpPr>
      <p:grpSpPr>
        <a:xfrm>
          <a:off x="0" y="0"/>
          <a:ext cx="0" cy="0"/>
          <a:chOff x="0" y="0"/>
          <a:chExt cx="0" cy="0"/>
        </a:xfrm>
      </p:grpSpPr>
      <p:sp>
        <p:nvSpPr>
          <p:cNvPr id="61" name="标题文本"/>
          <p:cNvSpPr txBox="1">
            <a:spLocks noGrp="1"/>
          </p:cNvSpPr>
          <p:nvPr>
            <p:ph type="title" hasCustomPrompt="1"/>
          </p:nvPr>
        </p:nvSpPr>
        <p:spPr>
          <a:prstGeom prst="rect">
            <a:avLst/>
          </a:prstGeom>
        </p:spPr>
        <p:txBody>
          <a:bodyPr/>
          <a:lstStyle/>
          <a:p>
            <a:r>
              <a:t>标题文本</a:t>
            </a:r>
          </a:p>
        </p:txBody>
      </p:sp>
      <p:sp>
        <p:nvSpPr>
          <p:cNvPr id="6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69" name="标题文本"/>
          <p:cNvSpPr txBox="1">
            <a:spLocks noGrp="1"/>
          </p:cNvSpPr>
          <p:nvPr>
            <p:ph type="title" hasCustomPrompt="1"/>
          </p:nvPr>
        </p:nvSpPr>
        <p:spPr>
          <a:prstGeom prst="rect">
            <a:avLst/>
          </a:prstGeom>
        </p:spPr>
        <p:txBody>
          <a:bodyPr/>
          <a:lstStyle/>
          <a:p>
            <a:r>
              <a:t>标题文本</a:t>
            </a:r>
          </a:p>
        </p:txBody>
      </p:sp>
      <p:sp>
        <p:nvSpPr>
          <p:cNvPr id="70"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7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showMasterSp="0">
  <p:cSld name="标题、项目符号与照片">
    <p:spTree>
      <p:nvGrpSpPr>
        <p:cNvPr id="1" name=""/>
        <p:cNvGrpSpPr/>
        <p:nvPr/>
      </p:nvGrpSpPr>
      <p:grpSpPr>
        <a:xfrm>
          <a:off x="0" y="0"/>
          <a:ext cx="0" cy="0"/>
          <a:chOff x="0" y="0"/>
          <a:chExt cx="0" cy="0"/>
        </a:xfrm>
      </p:grpSpPr>
      <p:sp>
        <p:nvSpPr>
          <p:cNvPr id="78" name="线条"/>
          <p:cNvSpPr/>
          <p:nvPr/>
        </p:nvSpPr>
        <p:spPr>
          <a:xfrm>
            <a:off x="762000" y="3606800"/>
            <a:ext cx="10668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79" name="线条"/>
          <p:cNvSpPr/>
          <p:nvPr/>
        </p:nvSpPr>
        <p:spPr>
          <a:xfrm>
            <a:off x="762000" y="3683000"/>
            <a:ext cx="10668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80" name="117356722_2160x1620.jpeg"/>
          <p:cNvSpPr>
            <a:spLocks noGrp="1"/>
          </p:cNvSpPr>
          <p:nvPr>
            <p:ph type="pic" idx="13"/>
          </p:nvPr>
        </p:nvSpPr>
        <p:spPr>
          <a:xfrm>
            <a:off x="12192000" y="0"/>
            <a:ext cx="12217400" cy="13716000"/>
          </a:xfrm>
          <a:prstGeom prst="rect">
            <a:avLst/>
          </a:prstGeom>
        </p:spPr>
        <p:txBody>
          <a:bodyPr lIns="91439" tIns="45719" rIns="91439" bIns="45719" anchor="t">
            <a:noAutofit/>
          </a:bodyPr>
          <a:lstStyle/>
          <a:p/>
        </p:txBody>
      </p:sp>
      <p:sp>
        <p:nvSpPr>
          <p:cNvPr id="81" name="标题文本"/>
          <p:cNvSpPr txBox="1">
            <a:spLocks noGrp="1"/>
          </p:cNvSpPr>
          <p:nvPr>
            <p:ph type="title" hasCustomPrompt="1"/>
          </p:nvPr>
        </p:nvSpPr>
        <p:spPr>
          <a:xfrm>
            <a:off x="673100" y="622300"/>
            <a:ext cx="10909300" cy="2870200"/>
          </a:xfrm>
          <a:prstGeom prst="rect">
            <a:avLst/>
          </a:prstGeom>
        </p:spPr>
        <p:txBody>
          <a:bodyPr/>
          <a:lstStyle/>
          <a:p>
            <a:r>
              <a:t>标题文本</a:t>
            </a:r>
          </a:p>
        </p:txBody>
      </p:sp>
      <p:sp>
        <p:nvSpPr>
          <p:cNvPr id="82" name="正文级别 1…"/>
          <p:cNvSpPr txBox="1">
            <a:spLocks noGrp="1"/>
          </p:cNvSpPr>
          <p:nvPr>
            <p:ph type="body" sz="half" idx="1" hasCustomPrompt="1"/>
          </p:nvPr>
        </p:nvSpPr>
        <p:spPr>
          <a:xfrm>
            <a:off x="673100" y="4191000"/>
            <a:ext cx="10909300" cy="8890000"/>
          </a:xfrm>
          <a:prstGeom prst="rect">
            <a:avLst/>
          </a:prstGeom>
        </p:spPr>
        <p:txBody>
          <a:bodyPr/>
          <a:lstStyle>
            <a:lvl1pPr marL="571500" indent="-571500">
              <a:spcBef>
                <a:spcPct val="1060000"/>
              </a:spcBef>
              <a:defRPr sz="4200"/>
            </a:lvl1pPr>
            <a:lvl2pPr marL="1143000" indent="-571500">
              <a:spcBef>
                <a:spcPct val="1060000"/>
              </a:spcBef>
              <a:defRPr sz="4200"/>
            </a:lvl2pPr>
            <a:lvl3pPr marL="1714500" indent="-571500">
              <a:spcBef>
                <a:spcPct val="1060000"/>
              </a:spcBef>
              <a:defRPr sz="4200"/>
            </a:lvl3pPr>
            <a:lvl4pPr marL="2286000" indent="-571500">
              <a:spcBef>
                <a:spcPct val="1060000"/>
              </a:spcBef>
              <a:defRPr sz="4200"/>
            </a:lvl4pPr>
            <a:lvl5pPr marL="2857500" indent="-571500">
              <a:spcBef>
                <a:spcPct val="1060000"/>
              </a:spcBef>
              <a:defRPr sz="4200"/>
            </a:lvl5pPr>
          </a:lstStyle>
          <a:p>
            <a:r>
              <a:t>正文级别 1</a:t>
            </a:r>
          </a:p>
          <a:p>
            <a:pPr lvl="1"/>
            <a:r>
              <a:t>正文级别 2</a:t>
            </a:r>
          </a:p>
          <a:p>
            <a:pPr lvl="2"/>
            <a:r>
              <a:t>正文级别 3</a:t>
            </a:r>
          </a:p>
          <a:p>
            <a:pPr lvl="3"/>
            <a:r>
              <a:t>正文级别 4</a:t>
            </a:r>
          </a:p>
          <a:p>
            <a:pPr lvl="4"/>
            <a:r>
              <a:t>正文级别 5</a:t>
            </a:r>
          </a:p>
        </p:txBody>
      </p:sp>
      <p:sp>
        <p:nvSpPr>
          <p:cNvPr id="83"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showMasterSp="0">
  <p:cSld name="项目符号">
    <p:spTree>
      <p:nvGrpSpPr>
        <p:cNvPr id="1" name=""/>
        <p:cNvGrpSpPr/>
        <p:nvPr/>
      </p:nvGrpSpPr>
      <p:grpSpPr>
        <a:xfrm>
          <a:off x="0" y="0"/>
          <a:ext cx="0" cy="0"/>
          <a:chOff x="0" y="0"/>
          <a:chExt cx="0" cy="0"/>
        </a:xfrm>
      </p:grpSpPr>
      <p:sp>
        <p:nvSpPr>
          <p:cNvPr id="90" name="正文级别 1…"/>
          <p:cNvSpPr txBox="1">
            <a:spLocks noGrp="1"/>
          </p:cNvSpPr>
          <p:nvPr>
            <p:ph type="body" idx="1" hasCustomPrompt="1"/>
          </p:nvPr>
        </p:nvSpPr>
        <p:spPr>
          <a:xfrm>
            <a:off x="673100" y="622300"/>
            <a:ext cx="23050500" cy="12471400"/>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9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showMasterSp="0">
  <p:cSld name="照片 - 3 联">
    <p:spTree>
      <p:nvGrpSpPr>
        <p:cNvPr id="1" name=""/>
        <p:cNvGrpSpPr/>
        <p:nvPr/>
      </p:nvGrpSpPr>
      <p:grpSpPr>
        <a:xfrm>
          <a:off x="0" y="0"/>
          <a:ext cx="0" cy="0"/>
          <a:chOff x="0" y="0"/>
          <a:chExt cx="0" cy="0"/>
        </a:xfrm>
      </p:grpSpPr>
      <p:sp>
        <p:nvSpPr>
          <p:cNvPr id="98" name="图像"/>
          <p:cNvSpPr>
            <a:spLocks noGrp="1"/>
          </p:cNvSpPr>
          <p:nvPr>
            <p:ph type="pic" sz="quarter" idx="13"/>
          </p:nvPr>
        </p:nvSpPr>
        <p:spPr>
          <a:xfrm>
            <a:off x="15760700" y="6870700"/>
            <a:ext cx="7404100" cy="5549900"/>
          </a:xfrm>
          <a:prstGeom prst="rect">
            <a:avLst/>
          </a:prstGeom>
        </p:spPr>
        <p:txBody>
          <a:bodyPr lIns="91439" tIns="45719" rIns="91439" bIns="45719" anchor="t">
            <a:noAutofit/>
          </a:bodyPr>
          <a:lstStyle/>
          <a:p/>
        </p:txBody>
      </p:sp>
      <p:sp>
        <p:nvSpPr>
          <p:cNvPr id="99" name="图像"/>
          <p:cNvSpPr>
            <a:spLocks noGrp="1"/>
          </p:cNvSpPr>
          <p:nvPr>
            <p:ph type="pic" sz="quarter" idx="14"/>
          </p:nvPr>
        </p:nvSpPr>
        <p:spPr>
          <a:xfrm>
            <a:off x="15760700" y="952500"/>
            <a:ext cx="7404100" cy="5549900"/>
          </a:xfrm>
          <a:prstGeom prst="rect">
            <a:avLst/>
          </a:prstGeom>
        </p:spPr>
        <p:txBody>
          <a:bodyPr lIns="91439" tIns="45719" rIns="91439" bIns="45719" anchor="t">
            <a:noAutofit/>
          </a:bodyPr>
          <a:lstStyle/>
          <a:p/>
        </p:txBody>
      </p:sp>
      <p:sp>
        <p:nvSpPr>
          <p:cNvPr id="100" name="图像"/>
          <p:cNvSpPr>
            <a:spLocks noGrp="1"/>
          </p:cNvSpPr>
          <p:nvPr>
            <p:ph type="pic" idx="15"/>
          </p:nvPr>
        </p:nvSpPr>
        <p:spPr>
          <a:xfrm>
            <a:off x="1206500" y="952500"/>
            <a:ext cx="14173200" cy="11468100"/>
          </a:xfrm>
          <a:prstGeom prst="rect">
            <a:avLst/>
          </a:prstGeom>
        </p:spPr>
        <p:txBody>
          <a:bodyPr lIns="91439" tIns="45719" rIns="91439" bIns="45719" anchor="t">
            <a:noAutofit/>
          </a:bodyPr>
          <a:lstStyle/>
          <a:p/>
        </p:txBody>
      </p:sp>
      <p:sp>
        <p:nvSpPr>
          <p:cNvPr id="10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showMasterSp="0">
  <p:cSld name="引文">
    <p:spTree>
      <p:nvGrpSpPr>
        <p:cNvPr id="1" name=""/>
        <p:cNvGrpSpPr/>
        <p:nvPr/>
      </p:nvGrpSpPr>
      <p:grpSpPr>
        <a:xfrm>
          <a:off x="0" y="0"/>
          <a:ext cx="0" cy="0"/>
          <a:chOff x="0" y="0"/>
          <a:chExt cx="0" cy="0"/>
        </a:xfrm>
      </p:grpSpPr>
      <p:sp>
        <p:nvSpPr>
          <p:cNvPr id="108" name="“在此键入引文。”"/>
          <p:cNvSpPr txBox="1">
            <a:spLocks noGrp="1"/>
          </p:cNvSpPr>
          <p:nvPr>
            <p:ph type="body" sz="quarter" idx="13" hasCustomPrompt="1"/>
          </p:nvPr>
        </p:nvSpPr>
        <p:spPr>
          <a:xfrm>
            <a:off x="2387600" y="6064250"/>
            <a:ext cx="19621500" cy="850900"/>
          </a:xfrm>
          <a:prstGeom prst="rect">
            <a:avLst/>
          </a:prstGeom>
        </p:spPr>
        <p:txBody>
          <a:bodyPr>
            <a:spAutoFit/>
          </a:bodyPr>
          <a:lstStyle>
            <a:lvl1pPr marL="0" indent="0" algn="ctr">
              <a:spcBef>
                <a:spcPct val="1060000"/>
              </a:spcBef>
              <a:buClrTx/>
              <a:buSzTx/>
              <a:buFontTx/>
              <a:buNone/>
              <a:defRPr sz="4200"/>
            </a:lvl1pPr>
          </a:lstStyle>
          <a:p>
            <a:r>
              <a:t>“在此键入引文。”</a:t>
            </a:r>
          </a:p>
        </p:txBody>
      </p:sp>
      <p:sp>
        <p:nvSpPr>
          <p:cNvPr id="109" name="–Johnny Appleseed"/>
          <p:cNvSpPr txBox="1">
            <a:spLocks noGrp="1"/>
          </p:cNvSpPr>
          <p:nvPr>
            <p:ph type="body" sz="quarter" idx="14" hasCustomPrompt="1"/>
          </p:nvPr>
        </p:nvSpPr>
        <p:spPr>
          <a:xfrm>
            <a:off x="2387600" y="8953500"/>
            <a:ext cx="19621500" cy="812800"/>
          </a:xfrm>
          <a:prstGeom prst="rect">
            <a:avLst/>
          </a:prstGeom>
        </p:spPr>
        <p:txBody>
          <a:bodyPr anchor="t">
            <a:spAutoFit/>
          </a:bodyPr>
          <a:lstStyle>
            <a:lvl1pPr marL="0" indent="0" algn="ctr">
              <a:spcBef>
                <a:spcPct val="340000"/>
              </a:spcBef>
              <a:buClrTx/>
              <a:buSzTx/>
              <a:buFontTx/>
              <a:buNone/>
              <a:defRPr sz="4200" i="1">
                <a:solidFill>
                  <a:srgbClr val="5C86B9"/>
                </a:solidFill>
              </a:defRPr>
            </a:lvl1pPr>
          </a:lstStyle>
          <a:p>
            <a:r>
              <a:t>–Johnny Appleseed</a:t>
            </a:r>
          </a:p>
        </p:txBody>
      </p:sp>
      <p:sp>
        <p:nvSpPr>
          <p:cNvPr id="110"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x" showMasterSp="0">
  <p:cSld name="照片">
    <p:spTree>
      <p:nvGrpSpPr>
        <p:cNvPr id="1" name=""/>
        <p:cNvGrpSpPr/>
        <p:nvPr/>
      </p:nvGrpSpPr>
      <p:grpSpPr>
        <a:xfrm>
          <a:off x="0" y="0"/>
          <a:ext cx="0" cy="0"/>
          <a:chOff x="0" y="0"/>
          <a:chExt cx="0" cy="0"/>
        </a:xfrm>
      </p:grpSpPr>
      <p:sp>
        <p:nvSpPr>
          <p:cNvPr id="117" name="图像"/>
          <p:cNvSpPr>
            <a:spLocks noGrp="1"/>
          </p:cNvSpPr>
          <p:nvPr>
            <p:ph type="pic" idx="13"/>
          </p:nvPr>
        </p:nvSpPr>
        <p:spPr>
          <a:xfrm>
            <a:off x="0" y="0"/>
            <a:ext cx="24384000" cy="13716000"/>
          </a:xfrm>
          <a:prstGeom prst="rect">
            <a:avLst/>
          </a:prstGeom>
        </p:spPr>
        <p:txBody>
          <a:bodyPr lIns="91439" tIns="45719" rIns="91439" bIns="45719" anchor="t">
            <a:noAutofit/>
          </a:bodyPr>
          <a:lstStyle/>
          <a:p/>
        </p:txBody>
      </p:sp>
      <p:sp>
        <p:nvSpPr>
          <p:cNvPr id="118"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tx" showMasterSp="0">
  <p:cSld name="空白">
    <p:spTree>
      <p:nvGrpSpPr>
        <p:cNvPr id="1" name=""/>
        <p:cNvGrpSpPr/>
        <p:nvPr/>
      </p:nvGrpSpPr>
      <p:grpSpPr>
        <a:xfrm>
          <a:off x="0" y="0"/>
          <a:ext cx="0" cy="0"/>
          <a:chOff x="0" y="0"/>
          <a:chExt cx="0" cy="0"/>
        </a:xfrm>
      </p:grpSpPr>
      <p:sp>
        <p:nvSpPr>
          <p:cNvPr id="125"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p:txBody>
          <a:bodyPr/>
          <a:lstStyle/>
          <a:p>
            <a:fld id="{86CB4B4D-7CA3-9044-876B-883B54F8677D}" type="slidenum">
              <a:rPr/>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showMasterSp="0">
  <p:cSld name="标题与副标题">
    <p:spTree>
      <p:nvGrpSpPr>
        <p:cNvPr id="1" name=""/>
        <p:cNvGrpSpPr/>
        <p:nvPr/>
      </p:nvGrpSpPr>
      <p:grpSpPr>
        <a:xfrm>
          <a:off x="0" y="0"/>
          <a:ext cx="0" cy="0"/>
          <a:chOff x="0" y="0"/>
          <a:chExt cx="0" cy="0"/>
        </a:xfrm>
      </p:grpSpPr>
      <p:sp>
        <p:nvSpPr>
          <p:cNvPr id="13" name="线条"/>
          <p:cNvSpPr/>
          <p:nvPr/>
        </p:nvSpPr>
        <p:spPr>
          <a:xfrm>
            <a:off x="762000" y="12128500"/>
            <a:ext cx="22860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4" name="线条"/>
          <p:cNvSpPr/>
          <p:nvPr/>
        </p:nvSpPr>
        <p:spPr>
          <a:xfrm>
            <a:off x="762000" y="12192000"/>
            <a:ext cx="22860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5"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16" name="标题文本"/>
          <p:cNvSpPr txBox="1">
            <a:spLocks noGrp="1"/>
          </p:cNvSpPr>
          <p:nvPr>
            <p:ph type="title" hasCustomPrompt="1"/>
          </p:nvPr>
        </p:nvSpPr>
        <p:spPr>
          <a:xfrm>
            <a:off x="673100" y="8305800"/>
            <a:ext cx="23050500" cy="2959100"/>
          </a:xfrm>
          <a:prstGeom prst="rect">
            <a:avLst/>
          </a:prstGeom>
        </p:spPr>
        <p:txBody>
          <a:bodyPr anchor="b"/>
          <a:lstStyle/>
          <a:p>
            <a:r>
              <a:t>标题文本</a:t>
            </a:r>
          </a:p>
        </p:txBody>
      </p:sp>
      <p:sp>
        <p:nvSpPr>
          <p:cNvPr id="17"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18"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type="tx" showMasterSp="0">
  <p:cSld name="照片 - 水平">
    <p:spTree>
      <p:nvGrpSpPr>
        <p:cNvPr id="1" name=""/>
        <p:cNvGrpSpPr/>
        <p:nvPr/>
      </p:nvGrpSpPr>
      <p:grpSpPr>
        <a:xfrm>
          <a:off x="0" y="0"/>
          <a:ext cx="0" cy="0"/>
          <a:chOff x="0" y="0"/>
          <a:chExt cx="0" cy="0"/>
        </a:xfrm>
      </p:grpSpPr>
      <p:sp>
        <p:nvSpPr>
          <p:cNvPr id="25" name="线条"/>
          <p:cNvSpPr/>
          <p:nvPr/>
        </p:nvSpPr>
        <p:spPr>
          <a:xfrm>
            <a:off x="762000" y="12128500"/>
            <a:ext cx="22860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6" name="线条"/>
          <p:cNvSpPr/>
          <p:nvPr/>
        </p:nvSpPr>
        <p:spPr>
          <a:xfrm>
            <a:off x="762000" y="12192000"/>
            <a:ext cx="22860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7"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28" name="108352003_2880x2057.jpeg"/>
          <p:cNvSpPr>
            <a:spLocks noGrp="1"/>
          </p:cNvSpPr>
          <p:nvPr>
            <p:ph type="pic" idx="14"/>
          </p:nvPr>
        </p:nvSpPr>
        <p:spPr>
          <a:xfrm>
            <a:off x="697276" y="622300"/>
            <a:ext cx="23012402" cy="8928100"/>
          </a:xfrm>
          <a:prstGeom prst="rect">
            <a:avLst/>
          </a:prstGeom>
        </p:spPr>
        <p:txBody>
          <a:bodyPr lIns="91439" tIns="45719" rIns="91439" bIns="45719" anchor="t">
            <a:noAutofit/>
          </a:bodyPr>
          <a:lstStyle/>
          <a:p/>
        </p:txBody>
      </p:sp>
      <p:sp>
        <p:nvSpPr>
          <p:cNvPr id="29" name="标题文本"/>
          <p:cNvSpPr txBox="1">
            <a:spLocks noGrp="1"/>
          </p:cNvSpPr>
          <p:nvPr>
            <p:ph type="title" hasCustomPrompt="1"/>
          </p:nvPr>
        </p:nvSpPr>
        <p:spPr>
          <a:xfrm>
            <a:off x="673100" y="9715500"/>
            <a:ext cx="23050500" cy="1549400"/>
          </a:xfrm>
          <a:prstGeom prst="rect">
            <a:avLst/>
          </a:prstGeom>
        </p:spPr>
        <p:txBody>
          <a:bodyPr anchor="b"/>
          <a:lstStyle/>
          <a:p>
            <a:r>
              <a:t>标题文本</a:t>
            </a:r>
          </a:p>
        </p:txBody>
      </p:sp>
      <p:sp>
        <p:nvSpPr>
          <p:cNvPr id="30"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tx" showMasterSp="0">
  <p:cSld name="标题 - 居中">
    <p:spTree>
      <p:nvGrpSpPr>
        <p:cNvPr id="1" name=""/>
        <p:cNvGrpSpPr/>
        <p:nvPr/>
      </p:nvGrpSpPr>
      <p:grpSpPr>
        <a:xfrm>
          <a:off x="0" y="0"/>
          <a:ext cx="0" cy="0"/>
          <a:chOff x="0" y="0"/>
          <a:chExt cx="0" cy="0"/>
        </a:xfrm>
      </p:grpSpPr>
      <p:sp>
        <p:nvSpPr>
          <p:cNvPr id="38" name="线条"/>
          <p:cNvSpPr/>
          <p:nvPr/>
        </p:nvSpPr>
        <p:spPr>
          <a:xfrm>
            <a:off x="762000" y="6845300"/>
            <a:ext cx="22860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9" name="线条"/>
          <p:cNvSpPr/>
          <p:nvPr/>
        </p:nvSpPr>
        <p:spPr>
          <a:xfrm>
            <a:off x="762000" y="6908800"/>
            <a:ext cx="22860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0" name="标题文本"/>
          <p:cNvSpPr txBox="1">
            <a:spLocks noGrp="1"/>
          </p:cNvSpPr>
          <p:nvPr>
            <p:ph type="title" hasCustomPrompt="1"/>
          </p:nvPr>
        </p:nvSpPr>
        <p:spPr>
          <a:xfrm>
            <a:off x="673100" y="3695700"/>
            <a:ext cx="23050500" cy="2959100"/>
          </a:xfrm>
          <a:prstGeom prst="rect">
            <a:avLst/>
          </a:prstGeom>
        </p:spPr>
        <p:txBody>
          <a:bodyPr anchor="b"/>
          <a:lstStyle/>
          <a:p>
            <a:r>
              <a:t>标题文本</a:t>
            </a:r>
          </a:p>
        </p:txBody>
      </p:sp>
      <p:sp>
        <p:nvSpPr>
          <p:cNvPr id="4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type="tx" showMasterSp="0">
  <p:cSld name="照片 - 垂直">
    <p:spTree>
      <p:nvGrpSpPr>
        <p:cNvPr id="1" name=""/>
        <p:cNvGrpSpPr/>
        <p:nvPr/>
      </p:nvGrpSpPr>
      <p:grpSpPr>
        <a:xfrm>
          <a:off x="0" y="0"/>
          <a:ext cx="0" cy="0"/>
          <a:chOff x="0" y="0"/>
          <a:chExt cx="0" cy="0"/>
        </a:xfrm>
      </p:grpSpPr>
      <p:grpSp>
        <p:nvGrpSpPr>
          <p:cNvPr id="50" name="成组"/>
          <p:cNvGrpSpPr/>
          <p:nvPr/>
        </p:nvGrpSpPr>
        <p:grpSpPr>
          <a:xfrm>
            <a:off x="673100" y="7416800"/>
            <a:ext cx="10909300" cy="63500"/>
            <a:chOff x="0" y="0"/>
            <a:chExt cx="10909299" cy="63500"/>
          </a:xfrm>
        </p:grpSpPr>
        <p:sp>
          <p:nvSpPr>
            <p:cNvPr id="48" name="线条"/>
            <p:cNvSpPr/>
            <p:nvPr/>
          </p:nvSpPr>
          <p:spPr>
            <a:xfrm>
              <a:off x="0" y="0"/>
              <a:ext cx="10909300" cy="0"/>
            </a:xfrm>
            <a:prstGeom prst="line">
              <a:avLst/>
            </a:prstGeom>
            <a:noFill/>
            <a:ln w="12700" cap="flat">
              <a:solidFill>
                <a:schemeClr val="accent1">
                  <a:hueOff val="109193"/>
                  <a:satOff val="-4778"/>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sp>
          <p:nvSpPr>
            <p:cNvPr id="49" name="线条"/>
            <p:cNvSpPr/>
            <p:nvPr/>
          </p:nvSpPr>
          <p:spPr>
            <a:xfrm>
              <a:off x="0" y="63500"/>
              <a:ext cx="10909300" cy="0"/>
            </a:xfrm>
            <a:prstGeom prst="line">
              <a:avLst/>
            </a:prstGeom>
            <a:noFill/>
            <a:ln w="12700" cap="flat">
              <a:solidFill>
                <a:schemeClr val="accent1">
                  <a:hueOff val="109193"/>
                  <a:satOff val="-4778"/>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grpSp>
      <p:sp>
        <p:nvSpPr>
          <p:cNvPr id="51" name="108177208_1914x1620.jpeg"/>
          <p:cNvSpPr>
            <a:spLocks noGrp="1"/>
          </p:cNvSpPr>
          <p:nvPr>
            <p:ph type="pic" idx="13"/>
          </p:nvPr>
        </p:nvSpPr>
        <p:spPr>
          <a:xfrm>
            <a:off x="12204700" y="0"/>
            <a:ext cx="12204700" cy="13716000"/>
          </a:xfrm>
          <a:prstGeom prst="rect">
            <a:avLst/>
          </a:prstGeom>
        </p:spPr>
        <p:txBody>
          <a:bodyPr lIns="91439" tIns="45719" rIns="91439" bIns="45719" anchor="t">
            <a:noAutofit/>
          </a:bodyPr>
          <a:lstStyle/>
          <a:p/>
        </p:txBody>
      </p:sp>
      <p:sp>
        <p:nvSpPr>
          <p:cNvPr id="52" name="标题文本"/>
          <p:cNvSpPr txBox="1">
            <a:spLocks noGrp="1"/>
          </p:cNvSpPr>
          <p:nvPr>
            <p:ph type="title" hasCustomPrompt="1"/>
          </p:nvPr>
        </p:nvSpPr>
        <p:spPr>
          <a:xfrm>
            <a:off x="673100" y="2717800"/>
            <a:ext cx="10909300" cy="4559300"/>
          </a:xfrm>
          <a:prstGeom prst="rect">
            <a:avLst/>
          </a:prstGeom>
        </p:spPr>
        <p:txBody>
          <a:bodyPr anchor="b"/>
          <a:lstStyle/>
          <a:p>
            <a:r>
              <a:t>标题文本</a:t>
            </a:r>
          </a:p>
        </p:txBody>
      </p:sp>
      <p:sp>
        <p:nvSpPr>
          <p:cNvPr id="53" name="正文级别 1…"/>
          <p:cNvSpPr txBox="1">
            <a:spLocks noGrp="1"/>
          </p:cNvSpPr>
          <p:nvPr>
            <p:ph type="body" sz="quarter" idx="1" hasCustomPrompt="1"/>
          </p:nvPr>
        </p:nvSpPr>
        <p:spPr>
          <a:xfrm>
            <a:off x="673100" y="7607300"/>
            <a:ext cx="10909300" cy="47371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54"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type="tx">
  <p:cSld name="标题 - 顶部对齐">
    <p:spTree>
      <p:nvGrpSpPr>
        <p:cNvPr id="1" name=""/>
        <p:cNvGrpSpPr/>
        <p:nvPr/>
      </p:nvGrpSpPr>
      <p:grpSpPr>
        <a:xfrm>
          <a:off x="0" y="0"/>
          <a:ext cx="0" cy="0"/>
          <a:chOff x="0" y="0"/>
          <a:chExt cx="0" cy="0"/>
        </a:xfrm>
      </p:grpSpPr>
      <p:sp>
        <p:nvSpPr>
          <p:cNvPr id="61" name="标题文本"/>
          <p:cNvSpPr txBox="1">
            <a:spLocks noGrp="1"/>
          </p:cNvSpPr>
          <p:nvPr>
            <p:ph type="title" hasCustomPrompt="1"/>
          </p:nvPr>
        </p:nvSpPr>
        <p:spPr>
          <a:prstGeom prst="rect">
            <a:avLst/>
          </a:prstGeom>
        </p:spPr>
        <p:txBody>
          <a:bodyPr/>
          <a:lstStyle/>
          <a:p>
            <a:r>
              <a:t>标题文本</a:t>
            </a:r>
          </a:p>
        </p:txBody>
      </p:sp>
      <p:sp>
        <p:nvSpPr>
          <p:cNvPr id="6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69" name="标题文本"/>
          <p:cNvSpPr txBox="1">
            <a:spLocks noGrp="1"/>
          </p:cNvSpPr>
          <p:nvPr>
            <p:ph type="title" hasCustomPrompt="1"/>
          </p:nvPr>
        </p:nvSpPr>
        <p:spPr>
          <a:prstGeom prst="rect">
            <a:avLst/>
          </a:prstGeom>
        </p:spPr>
        <p:txBody>
          <a:bodyPr/>
          <a:lstStyle/>
          <a:p>
            <a:r>
              <a:t>标题文本</a:t>
            </a:r>
          </a:p>
        </p:txBody>
      </p:sp>
      <p:sp>
        <p:nvSpPr>
          <p:cNvPr id="70"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7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type="tx" showMasterSp="0">
  <p:cSld name="标题、项目符号与照片">
    <p:spTree>
      <p:nvGrpSpPr>
        <p:cNvPr id="1" name=""/>
        <p:cNvGrpSpPr/>
        <p:nvPr/>
      </p:nvGrpSpPr>
      <p:grpSpPr>
        <a:xfrm>
          <a:off x="0" y="0"/>
          <a:ext cx="0" cy="0"/>
          <a:chOff x="0" y="0"/>
          <a:chExt cx="0" cy="0"/>
        </a:xfrm>
      </p:grpSpPr>
      <p:sp>
        <p:nvSpPr>
          <p:cNvPr id="78" name="线条"/>
          <p:cNvSpPr/>
          <p:nvPr/>
        </p:nvSpPr>
        <p:spPr>
          <a:xfrm>
            <a:off x="762000" y="3606800"/>
            <a:ext cx="10668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79" name="线条"/>
          <p:cNvSpPr/>
          <p:nvPr/>
        </p:nvSpPr>
        <p:spPr>
          <a:xfrm>
            <a:off x="762000" y="3683000"/>
            <a:ext cx="10668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80" name="117356722_2160x1620.jpeg"/>
          <p:cNvSpPr>
            <a:spLocks noGrp="1"/>
          </p:cNvSpPr>
          <p:nvPr>
            <p:ph type="pic" idx="13"/>
          </p:nvPr>
        </p:nvSpPr>
        <p:spPr>
          <a:xfrm>
            <a:off x="12192000" y="0"/>
            <a:ext cx="12217400" cy="13716000"/>
          </a:xfrm>
          <a:prstGeom prst="rect">
            <a:avLst/>
          </a:prstGeom>
        </p:spPr>
        <p:txBody>
          <a:bodyPr lIns="91439" tIns="45719" rIns="91439" bIns="45719" anchor="t">
            <a:noAutofit/>
          </a:bodyPr>
          <a:lstStyle/>
          <a:p/>
        </p:txBody>
      </p:sp>
      <p:sp>
        <p:nvSpPr>
          <p:cNvPr id="81" name="标题文本"/>
          <p:cNvSpPr txBox="1">
            <a:spLocks noGrp="1"/>
          </p:cNvSpPr>
          <p:nvPr>
            <p:ph type="title" hasCustomPrompt="1"/>
          </p:nvPr>
        </p:nvSpPr>
        <p:spPr>
          <a:xfrm>
            <a:off x="673100" y="622300"/>
            <a:ext cx="10909300" cy="2870200"/>
          </a:xfrm>
          <a:prstGeom prst="rect">
            <a:avLst/>
          </a:prstGeom>
        </p:spPr>
        <p:txBody>
          <a:bodyPr/>
          <a:lstStyle/>
          <a:p>
            <a:r>
              <a:t>标题文本</a:t>
            </a:r>
          </a:p>
        </p:txBody>
      </p:sp>
      <p:sp>
        <p:nvSpPr>
          <p:cNvPr id="82" name="正文级别 1…"/>
          <p:cNvSpPr txBox="1">
            <a:spLocks noGrp="1"/>
          </p:cNvSpPr>
          <p:nvPr>
            <p:ph type="body" sz="half" idx="1" hasCustomPrompt="1"/>
          </p:nvPr>
        </p:nvSpPr>
        <p:spPr>
          <a:xfrm>
            <a:off x="673100" y="4191000"/>
            <a:ext cx="10909300" cy="8890000"/>
          </a:xfrm>
          <a:prstGeom prst="rect">
            <a:avLst/>
          </a:prstGeom>
        </p:spPr>
        <p:txBody>
          <a:bodyPr/>
          <a:lstStyle>
            <a:lvl1pPr marL="571500" indent="-571500">
              <a:spcBef>
                <a:spcPct val="1060000"/>
              </a:spcBef>
              <a:defRPr sz="4200"/>
            </a:lvl1pPr>
            <a:lvl2pPr marL="1143000" indent="-571500">
              <a:spcBef>
                <a:spcPct val="1060000"/>
              </a:spcBef>
              <a:defRPr sz="4200"/>
            </a:lvl2pPr>
            <a:lvl3pPr marL="1714500" indent="-571500">
              <a:spcBef>
                <a:spcPct val="1060000"/>
              </a:spcBef>
              <a:defRPr sz="4200"/>
            </a:lvl3pPr>
            <a:lvl4pPr marL="2286000" indent="-571500">
              <a:spcBef>
                <a:spcPct val="1060000"/>
              </a:spcBef>
              <a:defRPr sz="4200"/>
            </a:lvl4pPr>
            <a:lvl5pPr marL="2857500" indent="-571500">
              <a:spcBef>
                <a:spcPct val="1060000"/>
              </a:spcBef>
              <a:defRPr sz="4200"/>
            </a:lvl5pPr>
          </a:lstStyle>
          <a:p>
            <a:r>
              <a:t>正文级别 1</a:t>
            </a:r>
          </a:p>
          <a:p>
            <a:pPr lvl="1"/>
            <a:r>
              <a:t>正文级别 2</a:t>
            </a:r>
          </a:p>
          <a:p>
            <a:pPr lvl="2"/>
            <a:r>
              <a:t>正文级别 3</a:t>
            </a:r>
          </a:p>
          <a:p>
            <a:pPr lvl="3"/>
            <a:r>
              <a:t>正文级别 4</a:t>
            </a:r>
          </a:p>
          <a:p>
            <a:pPr lvl="4"/>
            <a:r>
              <a:t>正文级别 5</a:t>
            </a:r>
          </a:p>
        </p:txBody>
      </p:sp>
      <p:sp>
        <p:nvSpPr>
          <p:cNvPr id="83"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type="tx" showMasterSp="0">
  <p:cSld name="项目符号">
    <p:spTree>
      <p:nvGrpSpPr>
        <p:cNvPr id="1" name=""/>
        <p:cNvGrpSpPr/>
        <p:nvPr/>
      </p:nvGrpSpPr>
      <p:grpSpPr>
        <a:xfrm>
          <a:off x="0" y="0"/>
          <a:ext cx="0" cy="0"/>
          <a:chOff x="0" y="0"/>
          <a:chExt cx="0" cy="0"/>
        </a:xfrm>
      </p:grpSpPr>
      <p:sp>
        <p:nvSpPr>
          <p:cNvPr id="90" name="正文级别 1…"/>
          <p:cNvSpPr txBox="1">
            <a:spLocks noGrp="1"/>
          </p:cNvSpPr>
          <p:nvPr>
            <p:ph type="body" idx="1" hasCustomPrompt="1"/>
          </p:nvPr>
        </p:nvSpPr>
        <p:spPr>
          <a:xfrm>
            <a:off x="673100" y="622300"/>
            <a:ext cx="23050500" cy="12471400"/>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9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type="tx" showMasterSp="0">
  <p:cSld name="照片 - 3 联">
    <p:spTree>
      <p:nvGrpSpPr>
        <p:cNvPr id="1" name=""/>
        <p:cNvGrpSpPr/>
        <p:nvPr/>
      </p:nvGrpSpPr>
      <p:grpSpPr>
        <a:xfrm>
          <a:off x="0" y="0"/>
          <a:ext cx="0" cy="0"/>
          <a:chOff x="0" y="0"/>
          <a:chExt cx="0" cy="0"/>
        </a:xfrm>
      </p:grpSpPr>
      <p:sp>
        <p:nvSpPr>
          <p:cNvPr id="98" name="图像"/>
          <p:cNvSpPr>
            <a:spLocks noGrp="1"/>
          </p:cNvSpPr>
          <p:nvPr>
            <p:ph type="pic" sz="quarter" idx="13"/>
          </p:nvPr>
        </p:nvSpPr>
        <p:spPr>
          <a:xfrm>
            <a:off x="15760700" y="6870700"/>
            <a:ext cx="7404100" cy="5549900"/>
          </a:xfrm>
          <a:prstGeom prst="rect">
            <a:avLst/>
          </a:prstGeom>
        </p:spPr>
        <p:txBody>
          <a:bodyPr lIns="91439" tIns="45719" rIns="91439" bIns="45719" anchor="t">
            <a:noAutofit/>
          </a:bodyPr>
          <a:lstStyle/>
          <a:p/>
        </p:txBody>
      </p:sp>
      <p:sp>
        <p:nvSpPr>
          <p:cNvPr id="99" name="图像"/>
          <p:cNvSpPr>
            <a:spLocks noGrp="1"/>
          </p:cNvSpPr>
          <p:nvPr>
            <p:ph type="pic" sz="quarter" idx="14"/>
          </p:nvPr>
        </p:nvSpPr>
        <p:spPr>
          <a:xfrm>
            <a:off x="15760700" y="952500"/>
            <a:ext cx="7404100" cy="5549900"/>
          </a:xfrm>
          <a:prstGeom prst="rect">
            <a:avLst/>
          </a:prstGeom>
        </p:spPr>
        <p:txBody>
          <a:bodyPr lIns="91439" tIns="45719" rIns="91439" bIns="45719" anchor="t">
            <a:noAutofit/>
          </a:bodyPr>
          <a:lstStyle/>
          <a:p/>
        </p:txBody>
      </p:sp>
      <p:sp>
        <p:nvSpPr>
          <p:cNvPr id="100" name="图像"/>
          <p:cNvSpPr>
            <a:spLocks noGrp="1"/>
          </p:cNvSpPr>
          <p:nvPr>
            <p:ph type="pic" idx="15"/>
          </p:nvPr>
        </p:nvSpPr>
        <p:spPr>
          <a:xfrm>
            <a:off x="1206500" y="952500"/>
            <a:ext cx="14173200" cy="11468100"/>
          </a:xfrm>
          <a:prstGeom prst="rect">
            <a:avLst/>
          </a:prstGeom>
        </p:spPr>
        <p:txBody>
          <a:bodyPr lIns="91439" tIns="45719" rIns="91439" bIns="45719" anchor="t">
            <a:noAutofit/>
          </a:bodyPr>
          <a:lstStyle/>
          <a:p/>
        </p:txBody>
      </p:sp>
      <p:sp>
        <p:nvSpPr>
          <p:cNvPr id="10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type="tx" showMasterSp="0">
  <p:cSld name="引文">
    <p:spTree>
      <p:nvGrpSpPr>
        <p:cNvPr id="1" name=""/>
        <p:cNvGrpSpPr/>
        <p:nvPr/>
      </p:nvGrpSpPr>
      <p:grpSpPr>
        <a:xfrm>
          <a:off x="0" y="0"/>
          <a:ext cx="0" cy="0"/>
          <a:chOff x="0" y="0"/>
          <a:chExt cx="0" cy="0"/>
        </a:xfrm>
      </p:grpSpPr>
      <p:sp>
        <p:nvSpPr>
          <p:cNvPr id="108" name="“在此键入引文。”"/>
          <p:cNvSpPr txBox="1">
            <a:spLocks noGrp="1"/>
          </p:cNvSpPr>
          <p:nvPr>
            <p:ph type="body" sz="quarter" idx="13" hasCustomPrompt="1"/>
          </p:nvPr>
        </p:nvSpPr>
        <p:spPr>
          <a:xfrm>
            <a:off x="2387600" y="6064250"/>
            <a:ext cx="19621500" cy="850900"/>
          </a:xfrm>
          <a:prstGeom prst="rect">
            <a:avLst/>
          </a:prstGeom>
        </p:spPr>
        <p:txBody>
          <a:bodyPr>
            <a:spAutoFit/>
          </a:bodyPr>
          <a:lstStyle>
            <a:lvl1pPr marL="0" indent="0" algn="ctr">
              <a:spcBef>
                <a:spcPct val="1060000"/>
              </a:spcBef>
              <a:buClrTx/>
              <a:buSzTx/>
              <a:buFontTx/>
              <a:buNone/>
              <a:defRPr sz="4200"/>
            </a:lvl1pPr>
          </a:lstStyle>
          <a:p>
            <a:r>
              <a:t>“在此键入引文。”</a:t>
            </a:r>
          </a:p>
        </p:txBody>
      </p:sp>
      <p:sp>
        <p:nvSpPr>
          <p:cNvPr id="109" name="–Johnny Appleseed"/>
          <p:cNvSpPr txBox="1">
            <a:spLocks noGrp="1"/>
          </p:cNvSpPr>
          <p:nvPr>
            <p:ph type="body" sz="quarter" idx="14" hasCustomPrompt="1"/>
          </p:nvPr>
        </p:nvSpPr>
        <p:spPr>
          <a:xfrm>
            <a:off x="2387600" y="8953500"/>
            <a:ext cx="19621500" cy="812800"/>
          </a:xfrm>
          <a:prstGeom prst="rect">
            <a:avLst/>
          </a:prstGeom>
        </p:spPr>
        <p:txBody>
          <a:bodyPr anchor="t">
            <a:spAutoFit/>
          </a:bodyPr>
          <a:lstStyle>
            <a:lvl1pPr marL="0" indent="0" algn="ctr">
              <a:spcBef>
                <a:spcPct val="340000"/>
              </a:spcBef>
              <a:buClrTx/>
              <a:buSzTx/>
              <a:buFontTx/>
              <a:buNone/>
              <a:defRPr sz="4200" i="1">
                <a:solidFill>
                  <a:srgbClr val="5C86B9"/>
                </a:solidFill>
              </a:defRPr>
            </a:lvl1pPr>
          </a:lstStyle>
          <a:p>
            <a:r>
              <a:t>–Johnny Appleseed</a:t>
            </a:r>
          </a:p>
        </p:txBody>
      </p:sp>
      <p:sp>
        <p:nvSpPr>
          <p:cNvPr id="110"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type="tx" showMasterSp="0">
  <p:cSld name="照片">
    <p:spTree>
      <p:nvGrpSpPr>
        <p:cNvPr id="1" name=""/>
        <p:cNvGrpSpPr/>
        <p:nvPr/>
      </p:nvGrpSpPr>
      <p:grpSpPr>
        <a:xfrm>
          <a:off x="0" y="0"/>
          <a:ext cx="0" cy="0"/>
          <a:chOff x="0" y="0"/>
          <a:chExt cx="0" cy="0"/>
        </a:xfrm>
      </p:grpSpPr>
      <p:sp>
        <p:nvSpPr>
          <p:cNvPr id="117" name="图像"/>
          <p:cNvSpPr>
            <a:spLocks noGrp="1"/>
          </p:cNvSpPr>
          <p:nvPr>
            <p:ph type="pic" idx="13"/>
          </p:nvPr>
        </p:nvSpPr>
        <p:spPr>
          <a:xfrm>
            <a:off x="0" y="0"/>
            <a:ext cx="24384000" cy="13716000"/>
          </a:xfrm>
          <a:prstGeom prst="rect">
            <a:avLst/>
          </a:prstGeom>
        </p:spPr>
        <p:txBody>
          <a:bodyPr lIns="91439" tIns="45719" rIns="91439" bIns="45719" anchor="t">
            <a:noAutofit/>
          </a:bodyPr>
          <a:lstStyle/>
          <a:p/>
        </p:txBody>
      </p:sp>
      <p:sp>
        <p:nvSpPr>
          <p:cNvPr id="118"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type="tx" showMasterSp="0">
  <p:cSld name="空白">
    <p:spTree>
      <p:nvGrpSpPr>
        <p:cNvPr id="1" name=""/>
        <p:cNvGrpSpPr/>
        <p:nvPr/>
      </p:nvGrpSpPr>
      <p:grpSpPr>
        <a:xfrm>
          <a:off x="0" y="0"/>
          <a:ext cx="0" cy="0"/>
          <a:chOff x="0" y="0"/>
          <a:chExt cx="0" cy="0"/>
        </a:xfrm>
      </p:grpSpPr>
      <p:sp>
        <p:nvSpPr>
          <p:cNvPr id="125"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p:txBody>
          <a:bodyPr/>
          <a:lstStyle/>
          <a:p>
            <a:fld id="{86CB4B4D-7CA3-9044-876B-883B54F8677D}" type="slidenum">
              <a:rPr/>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1676400" y="12712700"/>
            <a:ext cx="5486400" cy="730250"/>
          </a:xfrm>
        </p:spPr>
        <p:txBody>
          <a:bodyPr/>
          <a:lstStyle/>
          <a:p>
            <a:fld id="{1FE20CF5-67B8-4B6D-B213-A342B16FD2E3}" type="datetimeFigureOut">
              <a:rPr lang="zh-CN" altLang="en-US" smtClean="0"/>
            </a:fld>
            <a:endParaRPr lang="zh-CN" altLang="en-US"/>
          </a:p>
        </p:txBody>
      </p:sp>
      <p:sp>
        <p:nvSpPr>
          <p:cNvPr id="5" name="页脚占位符 4"/>
          <p:cNvSpPr>
            <a:spLocks noGrp="1"/>
          </p:cNvSpPr>
          <p:nvPr>
            <p:ph type="ftr" sz="quarter" idx="11"/>
          </p:nvPr>
        </p:nvSpPr>
        <p:spPr>
          <a:xfrm>
            <a:off x="8077200" y="12712700"/>
            <a:ext cx="8229600" cy="730250"/>
          </a:xfrm>
        </p:spPr>
        <p:txBody>
          <a:bodyPr/>
          <a:lstStyle/>
          <a:p>
            <a:endParaRPr lang="zh-CN" altLang="en-US"/>
          </a:p>
        </p:txBody>
      </p:sp>
      <p:sp>
        <p:nvSpPr>
          <p:cNvPr id="6" name="灯片编号占位符 5"/>
          <p:cNvSpPr>
            <a:spLocks noGrp="1"/>
          </p:cNvSpPr>
          <p:nvPr>
            <p:ph type="sldNum" sz="quarter" idx="12"/>
          </p:nvPr>
        </p:nvSpPr>
        <p:spPr/>
        <p:txBody>
          <a:bodyPr/>
          <a:lstStyle/>
          <a:p>
            <a:fld id="{ADE381FA-A918-4CA9-ADCF-DC2F0C08F46B}" type="slidenum">
              <a:rPr lang="zh-CN" altLang="en-US" smtClean="0"/>
            </a:fld>
            <a:endParaRPr lang="zh-CN" alt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5" Type="http://schemas.openxmlformats.org/officeDocument/2006/relationships/theme" Target="../theme/theme2.xml"/><Relationship Id="rId14" Type="http://schemas.openxmlformats.org/officeDocument/2006/relationships/image" Target="../media/image1.jpeg"/><Relationship Id="rId13" Type="http://schemas.openxmlformats.org/officeDocument/2006/relationships/slideLayout" Target="../slideLayouts/slideLayout26.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5.xml"/><Relationship Id="rId8" Type="http://schemas.openxmlformats.org/officeDocument/2006/relationships/slideLayout" Target="../slideLayouts/slideLayout34.xml"/><Relationship Id="rId7" Type="http://schemas.openxmlformats.org/officeDocument/2006/relationships/slideLayout" Target="../slideLayouts/slideLayout33.xml"/><Relationship Id="rId6" Type="http://schemas.openxmlformats.org/officeDocument/2006/relationships/slideLayout" Target="../slideLayouts/slideLayout32.xml"/><Relationship Id="rId5" Type="http://schemas.openxmlformats.org/officeDocument/2006/relationships/slideLayout" Target="../slideLayouts/slideLayout31.xml"/><Relationship Id="rId4" Type="http://schemas.openxmlformats.org/officeDocument/2006/relationships/slideLayout" Target="../slideLayouts/slideLayout30.xml"/><Relationship Id="rId3" Type="http://schemas.openxmlformats.org/officeDocument/2006/relationships/slideLayout" Target="../slideLayouts/slideLayout29.xml"/><Relationship Id="rId2" Type="http://schemas.openxmlformats.org/officeDocument/2006/relationships/slideLayout" Target="../slideLayouts/slideLayout28.xml"/><Relationship Id="rId16" Type="http://schemas.openxmlformats.org/officeDocument/2006/relationships/theme" Target="../theme/theme3.xml"/><Relationship Id="rId15" Type="http://schemas.openxmlformats.org/officeDocument/2006/relationships/image" Target="../media/image1.jpeg"/><Relationship Id="rId14" Type="http://schemas.openxmlformats.org/officeDocument/2006/relationships/slideLayout" Target="../slideLayouts/slideLayout40.xml"/><Relationship Id="rId13" Type="http://schemas.openxmlformats.org/officeDocument/2006/relationships/slideLayout" Target="../slideLayouts/slideLayout39.xml"/><Relationship Id="rId12" Type="http://schemas.openxmlformats.org/officeDocument/2006/relationships/slideLayout" Target="../slideLayouts/slideLayout38.xml"/><Relationship Id="rId11" Type="http://schemas.openxmlformats.org/officeDocument/2006/relationships/slideLayout" Target="../slideLayouts/slideLayout37.xml"/><Relationship Id="rId10" Type="http://schemas.openxmlformats.org/officeDocument/2006/relationships/slideLayout" Target="../slideLayouts/slideLayout36.xml"/><Relationship Id="rId1"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a:srcRect/>
          <a:stretch>
            <a:fillRect/>
          </a:stretch>
        </a:blipFill>
        <a:effectLst/>
      </p:bgPr>
    </p:bg>
    <p:spTree>
      <p:nvGrpSpPr>
        <p:cNvPr id="1" name=""/>
        <p:cNvGrpSpPr/>
        <p:nvPr/>
      </p:nvGrpSpPr>
      <p:grpSpPr>
        <a:xfrm>
          <a:off x="0" y="0"/>
          <a:ext cx="0" cy="0"/>
          <a:chOff x="0" y="0"/>
          <a:chExt cx="0" cy="0"/>
        </a:xfrm>
      </p:grpSpPr>
      <p:sp>
        <p:nvSpPr>
          <p:cNvPr id="2" name="线条"/>
          <p:cNvSpPr/>
          <p:nvPr/>
        </p:nvSpPr>
        <p:spPr>
          <a:xfrm>
            <a:off x="762000" y="3606800"/>
            <a:ext cx="22860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 name="线条"/>
          <p:cNvSpPr/>
          <p:nvPr/>
        </p:nvSpPr>
        <p:spPr>
          <a:xfrm>
            <a:off x="762000" y="3683000"/>
            <a:ext cx="22860000" cy="0"/>
          </a:xfrm>
          <a:prstGeom prst="line">
            <a:avLst/>
          </a:prstGeom>
          <a:ln w="12700">
            <a:solidFill>
              <a:schemeClr val="accent1">
                <a:hueOff val="109193"/>
                <a:satOff val="-4780"/>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 name="标题文本"/>
          <p:cNvSpPr txBox="1">
            <a:spLocks noGrp="1"/>
          </p:cNvSpPr>
          <p:nvPr>
            <p:ph type="title"/>
          </p:nvPr>
        </p:nvSpPr>
        <p:spPr>
          <a:xfrm>
            <a:off x="673100" y="622300"/>
            <a:ext cx="23050500" cy="2870200"/>
          </a:xfrm>
          <a:prstGeom prst="rect">
            <a:avLst/>
          </a:prstGeom>
          <a:ln w="12700">
            <a:miter lim="400000"/>
          </a:ln>
        </p:spPr>
        <p:txBody>
          <a:bodyPr lIns="50800" tIns="50800" rIns="50800" bIns="50800" anchor="ctr">
            <a:normAutofit/>
          </a:bodyPr>
          <a:lstStyle/>
          <a:p>
            <a:r>
              <a:t>标题文本</a:t>
            </a:r>
          </a:p>
        </p:txBody>
      </p:sp>
      <p:sp>
        <p:nvSpPr>
          <p:cNvPr id="5" name="正文级别 1…"/>
          <p:cNvSpPr txBox="1">
            <a:spLocks noGrp="1"/>
          </p:cNvSpPr>
          <p:nvPr>
            <p:ph type="body" idx="1"/>
          </p:nvPr>
        </p:nvSpPr>
        <p:spPr>
          <a:xfrm>
            <a:off x="673100" y="4191000"/>
            <a:ext cx="23050500" cy="8890000"/>
          </a:xfrm>
          <a:prstGeom prst="rect">
            <a:avLst/>
          </a:prstGeom>
          <a:ln w="12700">
            <a:miter lim="400000"/>
          </a:ln>
        </p:spPr>
        <p:txBody>
          <a:bodyPr lIns="50800" tIns="50800" rIns="50800" bIns="50800" anchor="ctr">
            <a:normAutofit/>
          </a:bodyPr>
          <a:lstStyle/>
          <a:p>
            <a:r>
              <a:t>正文级别 1</a:t>
            </a:r>
          </a:p>
          <a:p>
            <a:pPr lvl="1"/>
            <a:r>
              <a:t>正文级别 2</a:t>
            </a:r>
          </a:p>
          <a:p>
            <a:pPr lvl="2"/>
            <a:r>
              <a:t>正文级别 3</a:t>
            </a:r>
          </a:p>
          <a:p>
            <a:pPr lvl="3"/>
            <a:r>
              <a:t>正文级别 4</a:t>
            </a:r>
          </a:p>
          <a:p>
            <a:pPr lvl="4"/>
            <a:r>
              <a:t>正文级别 5</a:t>
            </a:r>
          </a:p>
        </p:txBody>
      </p:sp>
      <p:sp>
        <p:nvSpPr>
          <p:cNvPr id="6" name="幻灯片编号"/>
          <p:cNvSpPr txBox="1">
            <a:spLocks noGrp="1"/>
          </p:cNvSpPr>
          <p:nvPr>
            <p:ph type="sldNum" sz="quarter" idx="2"/>
          </p:nvPr>
        </p:nvSpPr>
        <p:spPr>
          <a:xfrm>
            <a:off x="23228300" y="12979400"/>
            <a:ext cx="393702" cy="469902"/>
          </a:xfrm>
          <a:prstGeom prst="rect">
            <a:avLst/>
          </a:prstGeom>
          <a:ln w="12700">
            <a:miter lim="400000"/>
          </a:ln>
        </p:spPr>
        <p:txBody>
          <a:bodyPr wrap="none" lIns="50800" tIns="50800" rIns="50800" bIns="50800" anchor="ctr">
            <a:spAutoFit/>
          </a:bodyPr>
          <a:lstStyle>
            <a:lvl1pPr>
              <a:defRPr sz="2200">
                <a:solidFill>
                  <a:schemeClr val="accent1">
                    <a:hueOff val="54750"/>
                    <a:satOff val="-1603"/>
                    <a:lumOff val="-17944"/>
                  </a:schemeClr>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med"/>
  <p:txStyles>
    <p:titleStyle>
      <a:lvl1pPr marL="0" marR="0" indent="0" algn="l" defTabSz="825500" rtl="0" latinLnBrk="0">
        <a:lnSpc>
          <a:spcPct val="100000"/>
        </a:lnSpc>
        <a:spcBef>
          <a:spcPct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1pPr>
      <a:lvl2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2pPr>
      <a:lvl3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3pPr>
      <a:lvl4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4pPr>
      <a:lvl5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5pPr>
      <a:lvl6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6pPr>
      <a:lvl7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7pPr>
      <a:lvl8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8pPr>
      <a:lvl9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3"/>
              <a:lumOff val="-17944"/>
            </a:schemeClr>
          </a:solidFill>
          <a:uFillTx/>
          <a:latin typeface="+mn-lt"/>
          <a:ea typeface="+mn-ea"/>
          <a:cs typeface="+mn-cs"/>
          <a:sym typeface="Didot" panose="02000503000000020003"/>
        </a:defRPr>
      </a:lvl9pPr>
    </p:titleStyle>
    <p:bodyStyle>
      <a:lvl1pPr marL="736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1pPr>
      <a:lvl2pPr marL="1473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2pPr>
      <a:lvl3pPr marL="2209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3pPr>
      <a:lvl4pPr marL="2946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4pPr>
      <a:lvl5pPr marL="36830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5pPr>
      <a:lvl6pPr marL="4419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6pPr>
      <a:lvl7pPr marL="5156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7pPr>
      <a:lvl8pPr marL="5892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8pPr>
      <a:lvl9pPr marL="6629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9pPr>
    </p:bodyStyle>
    <p:otherStyle>
      <a:lvl1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1pPr>
      <a:lvl2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2pPr>
      <a:lvl3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3pPr>
      <a:lvl4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4pPr>
      <a:lvl5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5pPr>
      <a:lvl6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6pPr>
      <a:lvl7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7pPr>
      <a:lvl8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8pPr>
      <a:lvl9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1">
          <a:blip r:embed="rId14"/>
          <a:srcRect/>
          <a:stretch>
            <a:fillRect/>
          </a:stretch>
        </a:blipFill>
        <a:effectLst/>
      </p:bgPr>
    </p:bg>
    <p:spTree>
      <p:nvGrpSpPr>
        <p:cNvPr id="1" name=""/>
        <p:cNvGrpSpPr/>
        <p:nvPr/>
      </p:nvGrpSpPr>
      <p:grpSpPr>
        <a:xfrm>
          <a:off x="0" y="0"/>
          <a:ext cx="0" cy="0"/>
          <a:chOff x="0" y="0"/>
          <a:chExt cx="0" cy="0"/>
        </a:xfrm>
      </p:grpSpPr>
      <p:sp>
        <p:nvSpPr>
          <p:cNvPr id="2" name="线条"/>
          <p:cNvSpPr/>
          <p:nvPr/>
        </p:nvSpPr>
        <p:spPr>
          <a:xfrm>
            <a:off x="762000" y="3606800"/>
            <a:ext cx="22860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 name="线条"/>
          <p:cNvSpPr/>
          <p:nvPr/>
        </p:nvSpPr>
        <p:spPr>
          <a:xfrm>
            <a:off x="762000" y="3683000"/>
            <a:ext cx="22860000" cy="0"/>
          </a:xfrm>
          <a:prstGeom prst="line">
            <a:avLst/>
          </a:prstGeom>
          <a:ln w="12700">
            <a:solidFill>
              <a:schemeClr val="accent1">
                <a:hueOff val="109193"/>
                <a:satOff val="-4779"/>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 name="标题文本"/>
          <p:cNvSpPr txBox="1">
            <a:spLocks noGrp="1"/>
          </p:cNvSpPr>
          <p:nvPr>
            <p:ph type="title"/>
          </p:nvPr>
        </p:nvSpPr>
        <p:spPr>
          <a:xfrm>
            <a:off x="673100" y="622300"/>
            <a:ext cx="23050500" cy="2870200"/>
          </a:xfrm>
          <a:prstGeom prst="rect">
            <a:avLst/>
          </a:prstGeom>
          <a:ln w="12700">
            <a:miter lim="400000"/>
          </a:ln>
        </p:spPr>
        <p:txBody>
          <a:bodyPr lIns="50800" tIns="50800" rIns="50800" bIns="50800" anchor="ctr">
            <a:normAutofit/>
          </a:bodyPr>
          <a:lstStyle/>
          <a:p>
            <a:r>
              <a:t>标题文本</a:t>
            </a:r>
          </a:p>
        </p:txBody>
      </p:sp>
      <p:sp>
        <p:nvSpPr>
          <p:cNvPr id="5" name="正文级别 1…"/>
          <p:cNvSpPr txBox="1">
            <a:spLocks noGrp="1"/>
          </p:cNvSpPr>
          <p:nvPr>
            <p:ph type="body" idx="1"/>
          </p:nvPr>
        </p:nvSpPr>
        <p:spPr>
          <a:xfrm>
            <a:off x="673100" y="4191000"/>
            <a:ext cx="23050500" cy="8890000"/>
          </a:xfrm>
          <a:prstGeom prst="rect">
            <a:avLst/>
          </a:prstGeom>
          <a:ln w="12700">
            <a:miter lim="400000"/>
          </a:ln>
        </p:spPr>
        <p:txBody>
          <a:bodyPr lIns="50800" tIns="50800" rIns="50800" bIns="50800" anchor="ctr">
            <a:normAutofit/>
          </a:bodyPr>
          <a:lstStyle/>
          <a:p>
            <a:r>
              <a:t>正文级别 1</a:t>
            </a:r>
          </a:p>
          <a:p>
            <a:pPr lvl="1"/>
            <a:r>
              <a:t>正文级别 2</a:t>
            </a:r>
          </a:p>
          <a:p>
            <a:pPr lvl="2"/>
            <a:r>
              <a:t>正文级别 3</a:t>
            </a:r>
          </a:p>
          <a:p>
            <a:pPr lvl="3"/>
            <a:r>
              <a:t>正文级别 4</a:t>
            </a:r>
          </a:p>
          <a:p>
            <a:pPr lvl="4"/>
            <a:r>
              <a:t>正文级别 5</a:t>
            </a:r>
          </a:p>
        </p:txBody>
      </p:sp>
      <p:sp>
        <p:nvSpPr>
          <p:cNvPr id="6" name="幻灯片编号"/>
          <p:cNvSpPr txBox="1">
            <a:spLocks noGrp="1"/>
          </p:cNvSpPr>
          <p:nvPr>
            <p:ph type="sldNum" sz="quarter" idx="2"/>
          </p:nvPr>
        </p:nvSpPr>
        <p:spPr>
          <a:xfrm>
            <a:off x="23228300" y="12979400"/>
            <a:ext cx="393702" cy="469902"/>
          </a:xfrm>
          <a:prstGeom prst="rect">
            <a:avLst/>
          </a:prstGeom>
          <a:ln w="12700">
            <a:miter lim="400000"/>
          </a:ln>
        </p:spPr>
        <p:txBody>
          <a:bodyPr wrap="none" lIns="50800" tIns="50800" rIns="50800" bIns="50800" anchor="ctr">
            <a:spAutoFit/>
          </a:bodyPr>
          <a:lstStyle>
            <a:lvl1pPr>
              <a:defRPr sz="2200">
                <a:solidFill>
                  <a:schemeClr val="accent1">
                    <a:hueOff val="54750"/>
                    <a:satOff val="-1602"/>
                    <a:lumOff val="-17943"/>
                  </a:schemeClr>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ransition spd="med"/>
  <p:txStyles>
    <p:titleStyle>
      <a:lvl1pPr marL="0" marR="0" indent="0" algn="l" defTabSz="825500" rtl="0" latinLnBrk="0">
        <a:lnSpc>
          <a:spcPct val="100000"/>
        </a:lnSpc>
        <a:spcBef>
          <a:spcPct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1pPr>
      <a:lvl2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2pPr>
      <a:lvl3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3pPr>
      <a:lvl4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4pPr>
      <a:lvl5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5pPr>
      <a:lvl6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6pPr>
      <a:lvl7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7pPr>
      <a:lvl8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8pPr>
      <a:lvl9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2"/>
              <a:lumOff val="-17943"/>
            </a:schemeClr>
          </a:solidFill>
          <a:uFillTx/>
          <a:latin typeface="+mn-lt"/>
          <a:ea typeface="+mn-ea"/>
          <a:cs typeface="+mn-cs"/>
          <a:sym typeface="Didot" panose="02000503000000020003"/>
        </a:defRPr>
      </a:lvl9pPr>
    </p:titleStyle>
    <p:bodyStyle>
      <a:lvl1pPr marL="736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1pPr>
      <a:lvl2pPr marL="1473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2pPr>
      <a:lvl3pPr marL="2209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3pPr>
      <a:lvl4pPr marL="2946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4pPr>
      <a:lvl5pPr marL="36830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5pPr>
      <a:lvl6pPr marL="4419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6pPr>
      <a:lvl7pPr marL="5156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7pPr>
      <a:lvl8pPr marL="5892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8pPr>
      <a:lvl9pPr marL="6629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9pPr>
    </p:bodyStyle>
    <p:otherStyle>
      <a:lvl1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1pPr>
      <a:lvl2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2pPr>
      <a:lvl3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3pPr>
      <a:lvl4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4pPr>
      <a:lvl5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5pPr>
      <a:lvl6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6pPr>
      <a:lvl7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7pPr>
      <a:lvl8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8pPr>
      <a:lvl9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1">
          <a:blip r:embed="rId15"/>
          <a:srcRect/>
          <a:stretch>
            <a:fillRect/>
          </a:stretch>
        </a:blipFill>
        <a:effectLst/>
      </p:bgPr>
    </p:bg>
    <p:spTree>
      <p:nvGrpSpPr>
        <p:cNvPr id="1" name=""/>
        <p:cNvGrpSpPr/>
        <p:nvPr/>
      </p:nvGrpSpPr>
      <p:grpSpPr>
        <a:xfrm>
          <a:off x="0" y="0"/>
          <a:ext cx="0" cy="0"/>
          <a:chOff x="0" y="0"/>
          <a:chExt cx="0" cy="0"/>
        </a:xfrm>
      </p:grpSpPr>
      <p:sp>
        <p:nvSpPr>
          <p:cNvPr id="2" name="线条"/>
          <p:cNvSpPr/>
          <p:nvPr/>
        </p:nvSpPr>
        <p:spPr>
          <a:xfrm>
            <a:off x="762000" y="3606800"/>
            <a:ext cx="22860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 name="线条"/>
          <p:cNvSpPr/>
          <p:nvPr/>
        </p:nvSpPr>
        <p:spPr>
          <a:xfrm>
            <a:off x="762000" y="3683000"/>
            <a:ext cx="22860000" cy="0"/>
          </a:xfrm>
          <a:prstGeom prst="line">
            <a:avLst/>
          </a:prstGeom>
          <a:ln w="12700">
            <a:solidFill>
              <a:schemeClr val="accent1">
                <a:hueOff val="109193"/>
                <a:satOff val="-4778"/>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 name="标题文本"/>
          <p:cNvSpPr txBox="1">
            <a:spLocks noGrp="1"/>
          </p:cNvSpPr>
          <p:nvPr>
            <p:ph type="title"/>
          </p:nvPr>
        </p:nvSpPr>
        <p:spPr>
          <a:xfrm>
            <a:off x="673100" y="622300"/>
            <a:ext cx="23050500" cy="2870200"/>
          </a:xfrm>
          <a:prstGeom prst="rect">
            <a:avLst/>
          </a:prstGeom>
          <a:ln w="12700">
            <a:miter lim="400000"/>
          </a:ln>
        </p:spPr>
        <p:txBody>
          <a:bodyPr lIns="50800" tIns="50800" rIns="50800" bIns="50800" anchor="ctr">
            <a:normAutofit/>
          </a:bodyPr>
          <a:lstStyle/>
          <a:p>
            <a:r>
              <a:t>标题文本</a:t>
            </a:r>
          </a:p>
        </p:txBody>
      </p:sp>
      <p:sp>
        <p:nvSpPr>
          <p:cNvPr id="5" name="正文级别 1…"/>
          <p:cNvSpPr txBox="1">
            <a:spLocks noGrp="1"/>
          </p:cNvSpPr>
          <p:nvPr>
            <p:ph type="body" idx="1"/>
          </p:nvPr>
        </p:nvSpPr>
        <p:spPr>
          <a:xfrm>
            <a:off x="673100" y="4191000"/>
            <a:ext cx="23050500" cy="8890000"/>
          </a:xfrm>
          <a:prstGeom prst="rect">
            <a:avLst/>
          </a:prstGeom>
          <a:ln w="12700">
            <a:miter lim="400000"/>
          </a:ln>
        </p:spPr>
        <p:txBody>
          <a:bodyPr lIns="50800" tIns="50800" rIns="50800" bIns="50800" anchor="ctr">
            <a:normAutofit/>
          </a:bodyPr>
          <a:lstStyle/>
          <a:p>
            <a:r>
              <a:t>正文级别 1</a:t>
            </a:r>
          </a:p>
          <a:p>
            <a:pPr lvl="1"/>
            <a:r>
              <a:t>正文级别 2</a:t>
            </a:r>
          </a:p>
          <a:p>
            <a:pPr lvl="2"/>
            <a:r>
              <a:t>正文级别 3</a:t>
            </a:r>
          </a:p>
          <a:p>
            <a:pPr lvl="3"/>
            <a:r>
              <a:t>正文级别 4</a:t>
            </a:r>
          </a:p>
          <a:p>
            <a:pPr lvl="4"/>
            <a:r>
              <a:t>正文级别 5</a:t>
            </a:r>
          </a:p>
        </p:txBody>
      </p:sp>
      <p:sp>
        <p:nvSpPr>
          <p:cNvPr id="6" name="幻灯片编号"/>
          <p:cNvSpPr txBox="1">
            <a:spLocks noGrp="1"/>
          </p:cNvSpPr>
          <p:nvPr>
            <p:ph type="sldNum" sz="quarter" idx="2"/>
          </p:nvPr>
        </p:nvSpPr>
        <p:spPr>
          <a:xfrm>
            <a:off x="23228300" y="12979400"/>
            <a:ext cx="393702" cy="469902"/>
          </a:xfrm>
          <a:prstGeom prst="rect">
            <a:avLst/>
          </a:prstGeom>
          <a:ln w="12700">
            <a:miter lim="400000"/>
          </a:ln>
        </p:spPr>
        <p:txBody>
          <a:bodyPr wrap="none" lIns="50800" tIns="50800" rIns="50800" bIns="50800" anchor="ctr">
            <a:spAutoFit/>
          </a:bodyPr>
          <a:lstStyle>
            <a:lvl1pPr>
              <a:defRPr sz="2200">
                <a:solidFill>
                  <a:schemeClr val="accent1">
                    <a:hueOff val="54750"/>
                    <a:satOff val="-1601"/>
                    <a:lumOff val="-17942"/>
                  </a:schemeClr>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transition spd="med"/>
  <p:txStyles>
    <p:titleStyle>
      <a:lvl1pPr marL="0" marR="0" indent="0" algn="l" defTabSz="825500" rtl="0" latinLnBrk="0">
        <a:lnSpc>
          <a:spcPct val="100000"/>
        </a:lnSpc>
        <a:spcBef>
          <a:spcPct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1pPr>
      <a:lvl2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2pPr>
      <a:lvl3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3pPr>
      <a:lvl4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4pPr>
      <a:lvl5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5pPr>
      <a:lvl6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6pPr>
      <a:lvl7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7pPr>
      <a:lvl8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8pPr>
      <a:lvl9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1"/>
              <a:lumOff val="-17942"/>
            </a:schemeClr>
          </a:solidFill>
          <a:uFillTx/>
          <a:latin typeface="+mn-lt"/>
          <a:ea typeface="+mn-ea"/>
          <a:cs typeface="+mn-cs"/>
          <a:sym typeface="Didot" panose="02000503000000020003"/>
        </a:defRPr>
      </a:lvl9pPr>
    </p:titleStyle>
    <p:bodyStyle>
      <a:lvl1pPr marL="736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1pPr>
      <a:lvl2pPr marL="1473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2pPr>
      <a:lvl3pPr marL="2209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3pPr>
      <a:lvl4pPr marL="2946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4pPr>
      <a:lvl5pPr marL="36830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5pPr>
      <a:lvl6pPr marL="4419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6pPr>
      <a:lvl7pPr marL="5156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7pPr>
      <a:lvl8pPr marL="5892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8pPr>
      <a:lvl9pPr marL="6629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9pPr>
    </p:bodyStyle>
    <p:otherStyle>
      <a:lvl1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1pPr>
      <a:lvl2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2pPr>
      <a:lvl3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3pPr>
      <a:lvl4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4pPr>
      <a:lvl5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5pPr>
      <a:lvl6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6pPr>
      <a:lvl7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7pPr>
      <a:lvl8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8pPr>
      <a:lvl9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4.xml"/><Relationship Id="rId1" Type="http://schemas.openxmlformats.org/officeDocument/2006/relationships/tags" Target="../tags/ta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第1课    中华文明的起源与早期国家"/>
          <p:cNvSpPr txBox="1"/>
          <p:nvPr/>
        </p:nvSpPr>
        <p:spPr>
          <a:xfrm>
            <a:off x="556260" y="4135756"/>
            <a:ext cx="23274020" cy="1332230"/>
          </a:xfrm>
          <a:prstGeom prst="rect">
            <a:avLst/>
          </a:prstGeom>
          <a:ln w="12700">
            <a:miter lim="400000"/>
          </a:ln>
        </p:spPr>
        <p:txBody>
          <a:bodyPr wrap="square" lIns="50800" tIns="50800" rIns="50800" bIns="50800" anchor="ctr">
            <a:spAutoFit/>
          </a:bodyPr>
          <a:lstStyle>
            <a:lvl1pPr algn="l">
              <a:spcBef>
                <a:spcPts val="5900"/>
              </a:spcBef>
              <a:defRPr sz="10000">
                <a:solidFill>
                  <a:srgbClr val="000000"/>
                </a:solidFill>
                <a:latin typeface="Songti SC Bold"/>
                <a:ea typeface="Songti SC Bold"/>
                <a:cs typeface="Songti SC Bold"/>
                <a:sym typeface="Songti SC Bold"/>
              </a:defRPr>
            </a:lvl1pPr>
          </a:lstStyle>
          <a:p>
            <a:pPr algn="ctr">
              <a:lnSpc>
                <a:spcPct val="80000"/>
              </a:lnSpc>
              <a:spcAft>
                <a:spcPts val="0"/>
              </a:spcAft>
            </a:pPr>
            <a:r>
              <a:rPr b="1">
                <a:latin typeface="宋体" panose="02010600030101010101" pitchFamily="2" charset="-122"/>
                <a:ea typeface="宋体" panose="02010600030101010101" pitchFamily="2" charset="-122"/>
                <a:cs typeface="宋体" panose="02010600030101010101" pitchFamily="2" charset="-122"/>
              </a:rPr>
              <a:t>第</a:t>
            </a:r>
            <a:r>
              <a:rPr lang="en-US" b="1">
                <a:latin typeface="宋体" panose="02010600030101010101" pitchFamily="2" charset="-122"/>
                <a:ea typeface="宋体" panose="02010600030101010101" pitchFamily="2" charset="-122"/>
                <a:cs typeface="宋体" panose="02010600030101010101" pitchFamily="2" charset="-122"/>
              </a:rPr>
              <a:t>18</a:t>
            </a:r>
            <a:r>
              <a:rPr b="1">
                <a:latin typeface="宋体" panose="02010600030101010101" pitchFamily="2" charset="-122"/>
                <a:ea typeface="宋体" panose="02010600030101010101" pitchFamily="2" charset="-122"/>
                <a:cs typeface="宋体" panose="02010600030101010101" pitchFamily="2" charset="-122"/>
              </a:rPr>
              <a:t>课 </a:t>
            </a:r>
            <a:r>
              <a:rPr lang="zh-CN" b="1">
                <a:latin typeface="宋体" panose="02010600030101010101" pitchFamily="2" charset="-122"/>
                <a:ea typeface="宋体" panose="02010600030101010101" pitchFamily="2" charset="-122"/>
                <a:cs typeface="宋体" panose="02010600030101010101" pitchFamily="2" charset="-122"/>
              </a:rPr>
              <a:t>挽救民族危亡的斗争</a:t>
            </a:r>
            <a:r>
              <a:rPr b="1">
                <a:latin typeface="宋体" panose="02010600030101010101" pitchFamily="2" charset="-122"/>
                <a:ea typeface="宋体" panose="02010600030101010101" pitchFamily="2" charset="-122"/>
                <a:cs typeface="宋体" panose="02010600030101010101" pitchFamily="2" charset="-122"/>
              </a:rPr>
              <a:t> </a:t>
            </a:r>
            <a:endParaRPr lang="zh-CN" b="1">
              <a:latin typeface="宋体" panose="02010600030101010101" pitchFamily="2" charset="-122"/>
              <a:ea typeface="宋体" panose="02010600030101010101" pitchFamily="2" charset="-122"/>
              <a:cs typeface="宋体" panose="02010600030101010101" pitchFamily="2" charset="-122"/>
            </a:endParaRPr>
          </a:p>
        </p:txBody>
      </p:sp>
      <p:sp>
        <p:nvSpPr>
          <p:cNvPr id="2" name="必修…"/>
          <p:cNvSpPr txBox="1"/>
          <p:nvPr/>
        </p:nvSpPr>
        <p:spPr>
          <a:xfrm>
            <a:off x="7047866" y="7945121"/>
            <a:ext cx="10288270" cy="2317115"/>
          </a:xfrm>
          <a:prstGeom prst="rect">
            <a:avLst/>
          </a:prstGeom>
          <a:ln w="12700">
            <a:miter lim="400000"/>
          </a:ln>
        </p:spPr>
        <p:txBody>
          <a:bodyPr wrap="square" lIns="50800" tIns="50800" rIns="50800" bIns="50800" anchor="ctr">
            <a:spAutoFit/>
          </a:bodyPr>
          <a:lstStyle/>
          <a:p>
            <a:pPr algn="ctr">
              <a:lnSpc>
                <a:spcPct val="150000"/>
              </a:lnSpc>
              <a:defRPr sz="6000">
                <a:solidFill>
                  <a:srgbClr val="000000"/>
                </a:solidFill>
                <a:latin typeface="Songti SC Bold"/>
                <a:ea typeface="Songti SC Bold"/>
                <a:cs typeface="Songti SC Bold"/>
                <a:sym typeface="Songti SC Bold"/>
              </a:defRPr>
            </a:pPr>
            <a:r>
              <a:rPr sz="5400">
                <a:latin typeface="宋体" panose="02010600030101010101" pitchFamily="2" charset="-122"/>
                <a:ea typeface="宋体" panose="02010600030101010101" pitchFamily="2" charset="-122"/>
                <a:cs typeface="宋体" panose="02010600030101010101" pitchFamily="2" charset="-122"/>
              </a:rPr>
              <a:t>必修</a:t>
            </a:r>
            <a:endParaRPr sz="4200">
              <a:latin typeface="宋体" panose="02010600030101010101" pitchFamily="2" charset="-122"/>
              <a:ea typeface="宋体" panose="02010600030101010101" pitchFamily="2" charset="-122"/>
              <a:cs typeface="宋体" panose="02010600030101010101" pitchFamily="2" charset="-122"/>
            </a:endParaRPr>
          </a:p>
          <a:p>
            <a:pPr algn="ctr">
              <a:lnSpc>
                <a:spcPct val="150000"/>
              </a:lnSpc>
              <a:defRPr sz="6000">
                <a:solidFill>
                  <a:srgbClr val="000000"/>
                </a:solidFill>
                <a:latin typeface="Songti SC Bold"/>
                <a:ea typeface="Songti SC Bold"/>
                <a:cs typeface="Songti SC Bold"/>
                <a:sym typeface="Songti SC Bold"/>
              </a:defRPr>
            </a:pPr>
            <a:r>
              <a:rPr sz="4200">
                <a:latin typeface="宋体" panose="02010600030101010101" pitchFamily="2" charset="-122"/>
                <a:ea typeface="宋体" panose="02010600030101010101" pitchFamily="2" charset="-122"/>
                <a:cs typeface="宋体" panose="02010600030101010101" pitchFamily="2" charset="-122"/>
              </a:rPr>
              <a:t>    中外历史纲要</a:t>
            </a:r>
            <a:r>
              <a:rPr lang="zh-CN" sz="4200">
                <a:latin typeface="宋体" panose="02010600030101010101" pitchFamily="2" charset="-122"/>
                <a:ea typeface="宋体" panose="02010600030101010101" pitchFamily="2" charset="-122"/>
                <a:cs typeface="宋体" panose="02010600030101010101" pitchFamily="2" charset="-122"/>
              </a:rPr>
              <a:t>（</a:t>
            </a:r>
            <a:r>
              <a:rPr sz="4200">
                <a:latin typeface="宋体" panose="02010600030101010101" pitchFamily="2" charset="-122"/>
                <a:ea typeface="宋体" panose="02010600030101010101" pitchFamily="2" charset="-122"/>
                <a:cs typeface="宋体" panose="02010600030101010101" pitchFamily="2" charset="-122"/>
              </a:rPr>
              <a:t>上</a:t>
            </a:r>
            <a:r>
              <a:rPr lang="zh-CN" sz="4200">
                <a:latin typeface="宋体" panose="02010600030101010101" pitchFamily="2" charset="-122"/>
                <a:ea typeface="宋体" panose="02010600030101010101" pitchFamily="2" charset="-122"/>
                <a:cs typeface="宋体" panose="02010600030101010101" pitchFamily="2" charset="-122"/>
              </a:rPr>
              <a:t>）</a:t>
            </a:r>
            <a:endParaRPr lang="zh-CN" sz="420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戊戌维新运动</a:t>
            </a:r>
            <a:endParaRPr lang="zh-CN" altLang="en-US">
              <a:solidFill>
                <a:srgbClr val="F9FBFA"/>
              </a:solidFill>
              <a:latin typeface="楷体" panose="02010609060101010101" charset="-122"/>
              <a:ea typeface="楷体" panose="02010609060101010101" charset="-122"/>
            </a:endParaRPr>
          </a:p>
        </p:txBody>
      </p:sp>
      <p:sp>
        <p:nvSpPr>
          <p:cNvPr id="46081" name="矩形 4"/>
          <p:cNvSpPr>
            <a:spLocks noChangeArrowheads="1"/>
          </p:cNvSpPr>
          <p:nvPr/>
        </p:nvSpPr>
        <p:spPr bwMode="auto">
          <a:xfrm>
            <a:off x="1450340" y="2634615"/>
            <a:ext cx="21483320" cy="490093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“古文经”与“今文经”</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儒家经典分为“古文经”和“今文经”两种。</a:t>
            </a:r>
            <a:r>
              <a:rPr lang="en-US" altLang="zh-CN" sz="4800" dirty="0">
                <a:solidFill>
                  <a:schemeClr val="bg1">
                    <a:lumMod val="50000"/>
                  </a:schemeClr>
                </a:solidFill>
                <a:latin typeface="楷体" panose="02010609060101010101" charset="-122"/>
                <a:ea typeface="楷体" panose="02010609060101010101" charset="-122"/>
                <a:sym typeface="+mn-ea"/>
              </a:rPr>
              <a:t> </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“古文经”中的“文”指秦统一前的古文字“大篆”，</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“今文经”中的“文”指的是汉代通行的隶书。</a:t>
            </a:r>
            <a:r>
              <a:rPr lang="en-US" altLang="zh-CN" sz="4800" dirty="0">
                <a:solidFill>
                  <a:schemeClr val="bg1">
                    <a:lumMod val="50000"/>
                  </a:schemeClr>
                </a:solidFill>
                <a:latin typeface="楷体" panose="02010609060101010101" charset="-122"/>
                <a:ea typeface="楷体" panose="02010609060101010101" charset="-122"/>
                <a:sym typeface="+mn-ea"/>
              </a:rPr>
              <a:t> </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4800" b="1" dirty="0">
                <a:solidFill>
                  <a:srgbClr val="C00000"/>
                </a:solidFill>
                <a:latin typeface="楷体" panose="02010609060101010101" charset="-122"/>
                <a:ea typeface="楷体" panose="02010609060101010101" charset="-122"/>
                <a:sym typeface="+mn-ea"/>
              </a:rPr>
              <a:t>古文经较守旧，强调不变</a:t>
            </a:r>
            <a:r>
              <a:rPr lang="en-US" altLang="zh-CN" sz="4800" b="1" dirty="0">
                <a:solidFill>
                  <a:srgbClr val="C00000"/>
                </a:solidFill>
                <a:latin typeface="楷体" panose="02010609060101010101" charset="-122"/>
                <a:ea typeface="楷体" panose="02010609060101010101" charset="-122"/>
                <a:sym typeface="+mn-ea"/>
              </a:rPr>
              <a:t>，后</a:t>
            </a:r>
            <a:r>
              <a:rPr lang="en-US" altLang="zh-CN" sz="4800" b="1" dirty="0">
                <a:solidFill>
                  <a:srgbClr val="C00000"/>
                </a:solidFill>
                <a:latin typeface="楷体" panose="02010609060101010101" charset="-122"/>
                <a:ea typeface="楷体" panose="02010609060101010101" charset="-122"/>
                <a:sym typeface="+mn-ea"/>
              </a:rPr>
              <a:t>世统治者多用古文经维护封建统治</a:t>
            </a:r>
            <a:r>
              <a:rPr lang="en-US" altLang="zh-CN" sz="4800" b="1" dirty="0">
                <a:solidFill>
                  <a:srgbClr val="C00000"/>
                </a:solidFill>
                <a:latin typeface="楷体" panose="02010609060101010101" charset="-122"/>
                <a:ea typeface="楷体" panose="02010609060101010101" charset="-122"/>
                <a:sym typeface="+mn-ea"/>
              </a:rPr>
              <a:t>。</a:t>
            </a:r>
            <a:endParaRPr lang="en-US" altLang="zh-CN" sz="4800" b="1" dirty="0">
              <a:solidFill>
                <a:srgbClr val="C00000"/>
              </a:solidFill>
              <a:latin typeface="楷体" panose="02010609060101010101" charset="-122"/>
              <a:ea typeface="楷体" panose="02010609060101010101" charset="-122"/>
              <a:sym typeface="+mn-ea"/>
            </a:endParaRPr>
          </a:p>
        </p:txBody>
      </p:sp>
      <p:sp>
        <p:nvSpPr>
          <p:cNvPr id="7" name="矩形 6"/>
          <p:cNvSpPr>
            <a:spLocks noChangeArrowheads="1"/>
          </p:cNvSpPr>
          <p:nvPr/>
        </p:nvSpPr>
        <p:spPr bwMode="auto">
          <a:xfrm>
            <a:off x="1450340" y="7535545"/>
            <a:ext cx="21483955" cy="586105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新学</a:t>
            </a:r>
            <a:r>
              <a:rPr lang="zh-CN" altLang="en-US" sz="4800" dirty="0">
                <a:solidFill>
                  <a:schemeClr val="bg1">
                    <a:lumMod val="50000"/>
                  </a:schemeClr>
                </a:solidFill>
                <a:latin typeface="楷体" panose="02010609060101010101" charset="-122"/>
                <a:ea typeface="楷体" panose="02010609060101010101" charset="-122"/>
                <a:sym typeface="+mn-ea"/>
              </a:rPr>
              <a:t>（</a:t>
            </a:r>
            <a:r>
              <a:rPr lang="zh-CN" altLang="en-US" sz="4800" dirty="0">
                <a:solidFill>
                  <a:schemeClr val="bg1">
                    <a:lumMod val="50000"/>
                  </a:schemeClr>
                </a:solidFill>
                <a:latin typeface="楷体" panose="02010609060101010101" charset="-122"/>
                <a:ea typeface="楷体" panose="02010609060101010101" charset="-122"/>
                <a:sym typeface="+mn-ea"/>
              </a:rPr>
              <a:t>古文经</a:t>
            </a:r>
            <a:r>
              <a:rPr lang="zh-CN" altLang="en-US"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伪经</a:t>
            </a:r>
            <a:r>
              <a:rPr lang="zh-CN" altLang="en-US" sz="4800" dirty="0">
                <a:solidFill>
                  <a:schemeClr val="bg1">
                    <a:lumMod val="50000"/>
                  </a:schemeClr>
                </a:solidFill>
                <a:latin typeface="楷体" panose="02010609060101010101" charset="-122"/>
                <a:ea typeface="楷体" panose="02010609060101010101" charset="-122"/>
                <a:sym typeface="+mn-ea"/>
              </a:rPr>
              <a:t>：</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新</a:t>
            </a:r>
            <a:r>
              <a:rPr lang="en-US" altLang="zh-CN" sz="4800" dirty="0">
                <a:solidFill>
                  <a:schemeClr val="bg1">
                    <a:lumMod val="50000"/>
                  </a:schemeClr>
                </a:solidFill>
                <a:latin typeface="楷体" panose="02010609060101010101" charset="-122"/>
                <a:ea typeface="楷体" panose="02010609060101010101" charset="-122"/>
                <a:sym typeface="+mn-ea"/>
              </a:rPr>
              <a:t>学</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新莽之学。</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西汉末年，王莽为夺取政权，在秦始皇焚书坑儒导致儒家经典多已焚毁的情况下，让一批学者</a:t>
            </a:r>
            <a:r>
              <a:rPr lang="en-US" altLang="zh-CN" sz="4800" dirty="0">
                <a:solidFill>
                  <a:schemeClr val="bg1">
                    <a:lumMod val="50000"/>
                  </a:schemeClr>
                </a:solidFill>
                <a:latin typeface="楷体" panose="02010609060101010101" charset="-122"/>
                <a:ea typeface="楷体" panose="02010609060101010101" charset="-122"/>
                <a:sym typeface="+mn-ea"/>
              </a:rPr>
              <a:t>伪造了儒家经典</a:t>
            </a:r>
            <a:r>
              <a:rPr lang="en-US" altLang="zh-CN" sz="4800" dirty="0">
                <a:solidFill>
                  <a:schemeClr val="bg1">
                    <a:lumMod val="50000"/>
                  </a:schemeClr>
                </a:solidFill>
                <a:latin typeface="楷体" panose="02010609060101010101" charset="-122"/>
                <a:ea typeface="楷体" panose="02010609060101010101" charset="-122"/>
                <a:sym typeface="+mn-ea"/>
              </a:rPr>
              <a:t>，且用秦朝以前的古文字（大篆）写成，即古文经，目的是借“古文经</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建立自己的封建统治，而这种经典为后世多数封建朝代所尊奉。</a:t>
            </a:r>
            <a:endParaRPr lang="en-US" altLang="zh-CN" sz="4800" dirty="0">
              <a:solidFill>
                <a:schemeClr val="bg1">
                  <a:lumMod val="50000"/>
                </a:schemeClr>
              </a:solidFill>
              <a:latin typeface="楷体" panose="02010609060101010101" charset="-122"/>
              <a:ea typeface="楷体" panose="02010609060101010101" charset="-122"/>
              <a:sym typeface="+mn-ea"/>
            </a:endParaRPr>
          </a:p>
        </p:txBody>
      </p:sp>
      <p:sp>
        <p:nvSpPr>
          <p:cNvPr id="4" name="Text Box 3"/>
          <p:cNvSpPr>
            <a:spLocks noChangeArrowheads="1"/>
          </p:cNvSpPr>
          <p:nvPr/>
        </p:nvSpPr>
        <p:spPr bwMode="auto">
          <a:xfrm>
            <a:off x="10744835" y="671195"/>
            <a:ext cx="12189460"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Wingdings" panose="05000000000000000000" pitchFamily="2" charset="2"/>
              </a:rPr>
              <a:t>康有为的维新思想</a:t>
            </a:r>
            <a:endParaRPr kumimoji="0" lang="zh-CN" altLang="en-US" sz="7200" dirty="0">
              <a:solidFill>
                <a:srgbClr val="FF0000"/>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戊戌维新运动</a:t>
            </a:r>
            <a:endParaRPr lang="zh-CN" altLang="en-US">
              <a:solidFill>
                <a:srgbClr val="F9FBFA"/>
              </a:solidFill>
              <a:latin typeface="楷体" panose="02010609060101010101" charset="-122"/>
              <a:ea typeface="楷体" panose="02010609060101010101" charset="-122"/>
            </a:endParaRPr>
          </a:p>
        </p:txBody>
      </p:sp>
      <p:sp>
        <p:nvSpPr>
          <p:cNvPr id="3" name="文本框 1"/>
          <p:cNvSpPr>
            <a:spLocks noChangeArrowheads="1"/>
          </p:cNvSpPr>
          <p:nvPr/>
        </p:nvSpPr>
        <p:spPr bwMode="auto">
          <a:xfrm>
            <a:off x="1365885" y="2413635"/>
            <a:ext cx="22418675" cy="10899775"/>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l">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材料一   </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 </a:t>
            </a:r>
            <a:r>
              <a:rPr lang="en-US" altLang="zh-CN" sz="5400" dirty="0">
                <a:solidFill>
                  <a:schemeClr val="bg1">
                    <a:lumMod val="50000"/>
                  </a:schemeClr>
                </a:solidFill>
                <a:latin typeface="楷体" panose="02010609060101010101" charset="-122"/>
                <a:ea typeface="楷体" panose="02010609060101010101" charset="-122"/>
                <a:sym typeface="+mn-ea"/>
              </a:rPr>
              <a:t>   </a:t>
            </a:r>
            <a:r>
              <a:rPr lang="en-US" altLang="zh-CN" sz="5400" dirty="0">
                <a:solidFill>
                  <a:schemeClr val="bg1">
                    <a:lumMod val="50000"/>
                  </a:schemeClr>
                </a:solidFill>
                <a:latin typeface="楷体" panose="02010609060101010101" charset="-122"/>
                <a:ea typeface="楷体" panose="02010609060101010101" charset="-122"/>
                <a:sym typeface="+mn-ea"/>
              </a:rPr>
              <a:t>维新志土们大多是青年士人，为国家民族之救亡图存大业挺身而出，以天下为己任，但却</a:t>
            </a:r>
            <a:r>
              <a:rPr lang="en-US" altLang="zh-CN" sz="5400" b="1" dirty="0">
                <a:solidFill>
                  <a:srgbClr val="C00000"/>
                </a:solidFill>
                <a:latin typeface="楷体" panose="02010609060101010101" charset="-122"/>
                <a:ea typeface="楷体" panose="02010609060101010101" charset="-122"/>
                <a:sym typeface="+mn-ea"/>
              </a:rPr>
              <a:t>未能走入民间获得众的支持和力量，缺乏足够的社会支援</a:t>
            </a:r>
            <a:r>
              <a:rPr lang="en-US" altLang="zh-CN" sz="5400" dirty="0">
                <a:solidFill>
                  <a:schemeClr val="bg1">
                    <a:lumMod val="50000"/>
                  </a:schemeClr>
                </a:solidFill>
                <a:latin typeface="楷体" panose="02010609060101010101" charset="-122"/>
                <a:ea typeface="楷体" panose="02010609060101010101" charset="-122"/>
                <a:sym typeface="+mn-ea"/>
              </a:rPr>
              <a:t>。它是一场准备很不充分的政治运动</a:t>
            </a:r>
            <a:r>
              <a:rPr lang="en-US" altLang="zh-CN" sz="5400" dirty="0">
                <a:solidFill>
                  <a:schemeClr val="bg1">
                    <a:lumMod val="50000"/>
                  </a:schemeClr>
                </a:solidFill>
                <a:latin typeface="楷体" panose="02010609060101010101" charset="-122"/>
                <a:ea typeface="楷体" panose="02010609060101010101" charset="-122"/>
                <a:sym typeface="+mn-ea"/>
              </a:rPr>
              <a:t>。  </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材料二  </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 </a:t>
            </a:r>
            <a:r>
              <a:rPr lang="en-US" altLang="zh-CN" sz="5400" dirty="0">
                <a:solidFill>
                  <a:schemeClr val="bg1">
                    <a:lumMod val="50000"/>
                  </a:schemeClr>
                </a:solidFill>
                <a:latin typeface="楷体" panose="02010609060101010101" charset="-122"/>
                <a:ea typeface="楷体" panose="02010609060101010101" charset="-122"/>
                <a:sym typeface="+mn-ea"/>
              </a:rPr>
              <a:t>   </a:t>
            </a:r>
            <a:r>
              <a:rPr lang="en-US" altLang="zh-CN" sz="5400" dirty="0">
                <a:solidFill>
                  <a:schemeClr val="bg1">
                    <a:lumMod val="50000"/>
                  </a:schemeClr>
                </a:solidFill>
                <a:latin typeface="楷体" panose="02010609060101010101" charset="-122"/>
                <a:ea typeface="楷体" panose="02010609060101010101" charset="-122"/>
                <a:sym typeface="+mn-ea"/>
              </a:rPr>
              <a:t>百日维新的</a:t>
            </a:r>
            <a:r>
              <a:rPr lang="en-US" altLang="zh-CN" sz="5400" dirty="0">
                <a:solidFill>
                  <a:schemeClr val="bg1">
                    <a:lumMod val="50000"/>
                  </a:schemeClr>
                </a:solidFill>
                <a:latin typeface="楷体" panose="02010609060101010101" charset="-122"/>
                <a:ea typeface="楷体" panose="02010609060101010101" charset="-122"/>
                <a:sym typeface="+mn-ea"/>
              </a:rPr>
              <a:t>新政诏书连篇频发</a:t>
            </a:r>
            <a:r>
              <a:rPr lang="en-US" altLang="zh-CN" sz="5400" dirty="0">
                <a:solidFill>
                  <a:schemeClr val="bg1">
                    <a:lumMod val="50000"/>
                  </a:schemeClr>
                </a:solidFill>
                <a:latin typeface="楷体" panose="02010609060101010101" charset="-122"/>
                <a:ea typeface="楷体" panose="02010609060101010101" charset="-122"/>
                <a:sym typeface="+mn-ea"/>
              </a:rPr>
              <a:t>，然其在</a:t>
            </a:r>
            <a:r>
              <a:rPr lang="en-US" altLang="zh-CN" sz="5400" b="1" dirty="0">
                <a:solidFill>
                  <a:srgbClr val="C00000"/>
                </a:solidFill>
                <a:latin typeface="楷体" panose="02010609060101010101" charset="-122"/>
                <a:ea typeface="楷体" panose="02010609060101010101" charset="-122"/>
                <a:sym typeface="+mn-ea"/>
              </a:rPr>
              <a:t>实践中却常常被化为无形</a:t>
            </a:r>
            <a:r>
              <a:rPr lang="en-US" altLang="zh-CN" sz="5400" dirty="0">
                <a:solidFill>
                  <a:schemeClr val="bg1">
                    <a:lumMod val="50000"/>
                  </a:schemeClr>
                </a:solidFill>
                <a:latin typeface="楷体" panose="02010609060101010101" charset="-122"/>
                <a:ea typeface="楷体" panose="02010609060101010101" charset="-122"/>
                <a:sym typeface="+mn-ea"/>
              </a:rPr>
              <a:t>，很多内容只是流于表面粉饰而无实效。各部堂官、各省督抚都持</a:t>
            </a:r>
            <a:r>
              <a:rPr lang="en-US" altLang="zh-CN" sz="5400" dirty="0">
                <a:solidFill>
                  <a:schemeClr val="bg1">
                    <a:lumMod val="50000"/>
                  </a:schemeClr>
                </a:solidFill>
                <a:latin typeface="楷体" panose="02010609060101010101" charset="-122"/>
                <a:ea typeface="楷体" panose="02010609060101010101" charset="-122"/>
                <a:sym typeface="+mn-ea"/>
              </a:rPr>
              <a:t>观望、延宕、抵制态度</a:t>
            </a:r>
            <a:r>
              <a:rPr lang="en-US" altLang="zh-CN" sz="5400" dirty="0">
                <a:solidFill>
                  <a:schemeClr val="bg1">
                    <a:lumMod val="50000"/>
                  </a:schemeClr>
                </a:solidFill>
                <a:latin typeface="楷体" panose="02010609060101010101" charset="-122"/>
                <a:ea typeface="楷体" panose="02010609060101010101" charset="-122"/>
                <a:sym typeface="+mn-ea"/>
              </a:rPr>
              <a:t>，拒不奉诏……光绪皇帝严责守旧大臣的诏令也达十多次，并采取了相应的措施，力求有所推动</a:t>
            </a:r>
            <a:r>
              <a:rPr lang="en-US" altLang="zh-CN" sz="5400" dirty="0">
                <a:solidFill>
                  <a:schemeClr val="bg1">
                    <a:lumMod val="50000"/>
                  </a:schemeClr>
                </a:solidFill>
                <a:latin typeface="楷体" panose="02010609060101010101" charset="-122"/>
                <a:ea typeface="楷体" panose="02010609060101010101" charset="-122"/>
                <a:sym typeface="+mn-ea"/>
              </a:rPr>
              <a:t>。                                    </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r">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——王</a:t>
            </a:r>
            <a:r>
              <a:rPr lang="en-US" altLang="zh-CN" sz="5400" dirty="0">
                <a:solidFill>
                  <a:schemeClr val="bg1">
                    <a:lumMod val="50000"/>
                  </a:schemeClr>
                </a:solidFill>
                <a:latin typeface="楷体" panose="02010609060101010101" charset="-122"/>
                <a:ea typeface="楷体" panose="02010609060101010101" charset="-122"/>
                <a:sym typeface="+mn-ea"/>
              </a:rPr>
              <a:t>先明《中国近代史</a:t>
            </a:r>
            <a:r>
              <a:rPr lang="en-US" altLang="zh-CN" sz="5400" dirty="0">
                <a:solidFill>
                  <a:schemeClr val="bg1">
                    <a:lumMod val="50000"/>
                  </a:schemeClr>
                </a:solidFill>
                <a:latin typeface="楷体" panose="02010609060101010101" charset="-122"/>
                <a:ea typeface="楷体" panose="02010609060101010101" charset="-122"/>
                <a:sym typeface="+mn-ea"/>
              </a:rPr>
              <a:t>》</a:t>
            </a:r>
            <a:endParaRPr lang="en-US" altLang="zh-CN" sz="5400" dirty="0">
              <a:solidFill>
                <a:schemeClr val="bg1">
                  <a:lumMod val="50000"/>
                </a:schemeClr>
              </a:solidFill>
              <a:latin typeface="楷体" panose="02010609060101010101" charset="-122"/>
              <a:ea typeface="楷体" panose="02010609060101010101" charset="-122"/>
              <a:sym typeface="+mn-ea"/>
            </a:endParaRPr>
          </a:p>
        </p:txBody>
      </p:sp>
      <p:sp>
        <p:nvSpPr>
          <p:cNvPr id="5" name="矩形 4"/>
          <p:cNvSpPr>
            <a:spLocks noChangeArrowheads="1"/>
          </p:cNvSpPr>
          <p:nvPr/>
        </p:nvSpPr>
        <p:spPr bwMode="auto">
          <a:xfrm>
            <a:off x="9290685" y="457200"/>
            <a:ext cx="14493875"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根</a:t>
            </a:r>
            <a:r>
              <a:rPr kumimoji="0" lang="zh-CN" altLang="en-US" sz="7200" dirty="0">
                <a:solidFill>
                  <a:srgbClr val="FF0000"/>
                </a:solidFill>
                <a:latin typeface="楷体" panose="02010609060101010101" charset="-122"/>
                <a:ea typeface="楷体" panose="02010609060101010101" charset="-122"/>
                <a:sym typeface="+mn-ea"/>
              </a:rPr>
              <a:t>据</a:t>
            </a:r>
            <a:r>
              <a:rPr kumimoji="0" lang="zh-CN" altLang="en-US" sz="7200" dirty="0">
                <a:solidFill>
                  <a:srgbClr val="FF0000"/>
                </a:solidFill>
                <a:latin typeface="楷体" panose="02010609060101010101" charset="-122"/>
                <a:ea typeface="楷体" panose="02010609060101010101" charset="-122"/>
                <a:sym typeface="+mn-ea"/>
              </a:rPr>
              <a:t>材料分析变法</a:t>
            </a:r>
            <a:r>
              <a:rPr kumimoji="0" lang="en-US" altLang="zh-CN" sz="7200" dirty="0">
                <a:solidFill>
                  <a:srgbClr val="FF0000"/>
                </a:solidFill>
                <a:latin typeface="楷体" panose="02010609060101010101" charset="-122"/>
                <a:ea typeface="楷体" panose="02010609060101010101" charset="-122"/>
                <a:sym typeface="+mn-ea"/>
              </a:rPr>
              <a:t>失败的原因</a:t>
            </a:r>
            <a:endParaRPr kumimoji="0" lang="en-US" altLang="zh-CN" sz="7200" dirty="0">
              <a:solidFill>
                <a:srgbClr val="FF0000"/>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戊戌维新运动</a:t>
            </a:r>
            <a:endParaRPr lang="zh-CN" altLang="en-US">
              <a:solidFill>
                <a:srgbClr val="F9FBFA"/>
              </a:solidFill>
              <a:latin typeface="楷体" panose="02010609060101010101" charset="-122"/>
              <a:ea typeface="楷体" panose="02010609060101010101" charset="-122"/>
            </a:endParaRPr>
          </a:p>
        </p:txBody>
      </p:sp>
      <p:sp>
        <p:nvSpPr>
          <p:cNvPr id="3" name="文本框 1"/>
          <p:cNvSpPr>
            <a:spLocks noChangeArrowheads="1"/>
          </p:cNvSpPr>
          <p:nvPr/>
        </p:nvSpPr>
        <p:spPr bwMode="auto">
          <a:xfrm>
            <a:off x="982980" y="2967355"/>
            <a:ext cx="22418675" cy="874014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l">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材料三  </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    戊戌变政，首在裁官，京师闲散衙门被裁者不下十余处，连带关系因之失职失业者将及万人，朝野震骇，颇有民不聊生之戚。</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r">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——陈夔龙《梦蕉亭杂记》 </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材料四  </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    变法诏书刚颁布四天，慈禧就逼迫光绪发布后三道上谕：1898年6月15日上谕：革除翁同龢的一切职务，驱逐回籍；授任新职的二品大臣需到皇太后面前谢恩；任命荣禄署理直隶总督，统帅北洋三军。</a:t>
            </a:r>
            <a:endParaRPr lang="en-US" altLang="zh-CN" sz="5400" dirty="0">
              <a:solidFill>
                <a:schemeClr val="bg1">
                  <a:lumMod val="50000"/>
                </a:schemeClr>
              </a:solidFill>
              <a:latin typeface="楷体" panose="02010609060101010101" charset="-122"/>
              <a:ea typeface="楷体" panose="02010609060101010101" charset="-122"/>
              <a:sym typeface="+mn-ea"/>
            </a:endParaRPr>
          </a:p>
        </p:txBody>
      </p:sp>
      <p:sp>
        <p:nvSpPr>
          <p:cNvPr id="5" name="矩形 4"/>
          <p:cNvSpPr>
            <a:spLocks noChangeArrowheads="1"/>
          </p:cNvSpPr>
          <p:nvPr/>
        </p:nvSpPr>
        <p:spPr bwMode="auto">
          <a:xfrm>
            <a:off x="9290685" y="457200"/>
            <a:ext cx="14493875"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根</a:t>
            </a:r>
            <a:r>
              <a:rPr kumimoji="0" lang="zh-CN" altLang="en-US" sz="7200" dirty="0">
                <a:solidFill>
                  <a:srgbClr val="FF0000"/>
                </a:solidFill>
                <a:latin typeface="楷体" panose="02010609060101010101" charset="-122"/>
                <a:ea typeface="楷体" panose="02010609060101010101" charset="-122"/>
                <a:sym typeface="+mn-ea"/>
              </a:rPr>
              <a:t>据</a:t>
            </a:r>
            <a:r>
              <a:rPr kumimoji="0" lang="zh-CN" altLang="en-US" sz="7200" dirty="0">
                <a:solidFill>
                  <a:srgbClr val="FF0000"/>
                </a:solidFill>
                <a:latin typeface="楷体" panose="02010609060101010101" charset="-122"/>
                <a:ea typeface="楷体" panose="02010609060101010101" charset="-122"/>
                <a:sym typeface="+mn-ea"/>
              </a:rPr>
              <a:t>材料分析变法</a:t>
            </a:r>
            <a:r>
              <a:rPr kumimoji="0" lang="en-US" altLang="zh-CN" sz="7200" dirty="0">
                <a:solidFill>
                  <a:srgbClr val="FF0000"/>
                </a:solidFill>
                <a:latin typeface="楷体" panose="02010609060101010101" charset="-122"/>
                <a:ea typeface="楷体" panose="02010609060101010101" charset="-122"/>
                <a:sym typeface="+mn-ea"/>
              </a:rPr>
              <a:t>失败的原因</a:t>
            </a:r>
            <a:endParaRPr kumimoji="0" lang="en-US" altLang="zh-CN" sz="7200" dirty="0">
              <a:solidFill>
                <a:srgbClr val="FF0000"/>
              </a:solidFill>
              <a:latin typeface="楷体" panose="02010609060101010101" charset="-122"/>
              <a:ea typeface="楷体" panose="02010609060101010101" charset="-122"/>
              <a:sym typeface="+mn-ea"/>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戊戌维新运动</a:t>
            </a:r>
            <a:endParaRPr lang="zh-CN" altLang="en-US">
              <a:solidFill>
                <a:srgbClr val="F9FBFA"/>
              </a:solidFill>
              <a:latin typeface="楷体" panose="02010609060101010101" charset="-122"/>
              <a:ea typeface="楷体" panose="02010609060101010101" charset="-122"/>
            </a:endParaRPr>
          </a:p>
        </p:txBody>
      </p:sp>
      <p:sp>
        <p:nvSpPr>
          <p:cNvPr id="70657" name="矩形 2"/>
          <p:cNvSpPr>
            <a:spLocks noChangeArrowheads="1"/>
          </p:cNvSpPr>
          <p:nvPr/>
        </p:nvSpPr>
        <p:spPr bwMode="auto">
          <a:xfrm>
            <a:off x="1142365" y="3067685"/>
            <a:ext cx="22226905" cy="394081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总而言之，学者们已基本肯定，维新运动是进步的运动，是近代历史前进中不可缺少的一环，也是中国走向近代化乃至现代化不可缺少的一环。以康梁为代表的维新派，在运动中是领导潮流的杰出历吏人物</a:t>
            </a:r>
            <a:r>
              <a:rPr lang="en-US" altLang="zh-CN" sz="4800" dirty="0">
                <a:solidFill>
                  <a:schemeClr val="bg1">
                    <a:lumMod val="50000"/>
                  </a:schemeClr>
                </a:solidFill>
                <a:latin typeface="楷体" panose="02010609060101010101" charset="-122"/>
                <a:ea typeface="楷体" panose="02010609060101010101" charset="-122"/>
                <a:sym typeface="+mn-ea"/>
              </a:rPr>
              <a:t>……</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r">
              <a:lnSpc>
                <a:spcPct val="130000"/>
              </a:lnSpc>
              <a:spcBef>
                <a:spcPts val="0"/>
              </a:spcBef>
              <a:buNone/>
            </a:pP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方志钦</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颇多建树，大有可为</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简评建国以来对维新派与维新运动的研究</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1998</a:t>
            </a:r>
            <a:r>
              <a:rPr lang="en-US" altLang="zh-CN" sz="3600" dirty="0">
                <a:solidFill>
                  <a:schemeClr val="bg1">
                    <a:lumMod val="50000"/>
                  </a:schemeClr>
                </a:solidFill>
                <a:latin typeface="楷体" panose="02010609060101010101" charset="-122"/>
                <a:ea typeface="楷体" panose="02010609060101010101" charset="-122"/>
                <a:sym typeface="+mn-ea"/>
              </a:rPr>
              <a:t>年</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 </a:t>
            </a:r>
            <a:endParaRPr lang="en-US" altLang="zh-CN" sz="4800" dirty="0">
              <a:solidFill>
                <a:schemeClr val="bg1">
                  <a:lumMod val="50000"/>
                </a:schemeClr>
              </a:solidFill>
              <a:latin typeface="楷体" panose="02010609060101010101" charset="-122"/>
              <a:ea typeface="楷体" panose="02010609060101010101" charset="-122"/>
              <a:sym typeface="+mn-ea"/>
            </a:endParaRPr>
          </a:p>
        </p:txBody>
      </p:sp>
      <p:sp>
        <p:nvSpPr>
          <p:cNvPr id="3" name="矩形 2"/>
          <p:cNvSpPr/>
          <p:nvPr/>
        </p:nvSpPr>
        <p:spPr bwMode="auto">
          <a:xfrm>
            <a:off x="1142365" y="7551420"/>
            <a:ext cx="22226905" cy="490093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百日维新”虽然失败了，但它毕竟触动了传统的中国政治体制，为现代国家的建立作出了有益的尝试。以后发生的历次革命运动，从现代化的进程看，都是以实现政治制度的现代变革为目的的，因而与戊戌变法有着历史的连续性。也正因为如此，史学界才会把戊戌变法视作近代中国现代化进程的起点。</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r">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400" dirty="0">
                <a:solidFill>
                  <a:schemeClr val="bg1">
                    <a:lumMod val="50000"/>
                  </a:schemeClr>
                </a:solidFill>
                <a:latin typeface="楷体" panose="02010609060101010101" charset="-122"/>
                <a:ea typeface="楷体" panose="02010609060101010101" charset="-122"/>
                <a:sym typeface="+mn-ea"/>
              </a:rPr>
              <a:t> </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危兆盖等</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回顾戊戌，重温历史</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a:t>
            </a:r>
            <a:r>
              <a:rPr lang="en-US" altLang="zh-CN" sz="3600" dirty="0">
                <a:solidFill>
                  <a:schemeClr val="bg1">
                    <a:lumMod val="50000"/>
                  </a:schemeClr>
                </a:solidFill>
                <a:latin typeface="楷体" panose="02010609060101010101" charset="-122"/>
                <a:ea typeface="楷体" panose="02010609060101010101" charset="-122"/>
                <a:sym typeface="+mn-ea"/>
              </a:rPr>
              <a:t>2008</a:t>
            </a:r>
            <a:r>
              <a:rPr lang="en-US" altLang="zh-CN" sz="3600" dirty="0">
                <a:solidFill>
                  <a:schemeClr val="bg1">
                    <a:lumMod val="50000"/>
                  </a:schemeClr>
                </a:solidFill>
                <a:latin typeface="楷体" panose="02010609060101010101" charset="-122"/>
                <a:ea typeface="楷体" panose="02010609060101010101" charset="-122"/>
                <a:sym typeface="+mn-ea"/>
              </a:rPr>
              <a:t>年）</a:t>
            </a:r>
            <a:endParaRPr lang="en-US" altLang="zh-CN" sz="3600" dirty="0">
              <a:solidFill>
                <a:schemeClr val="bg1">
                  <a:lumMod val="50000"/>
                </a:schemeClr>
              </a:solidFill>
              <a:latin typeface="楷体" panose="02010609060101010101" charset="-122"/>
              <a:ea typeface="楷体" panose="02010609060101010101" charset="-122"/>
              <a:sym typeface="+mn-ea"/>
            </a:endParaRPr>
          </a:p>
        </p:txBody>
      </p:sp>
      <p:sp>
        <p:nvSpPr>
          <p:cNvPr id="7" name="矩形 6"/>
          <p:cNvSpPr>
            <a:spLocks noChangeArrowheads="1"/>
          </p:cNvSpPr>
          <p:nvPr/>
        </p:nvSpPr>
        <p:spPr bwMode="auto">
          <a:xfrm>
            <a:off x="8853170" y="648970"/>
            <a:ext cx="14516735"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当代的学术界</a:t>
            </a:r>
            <a:r>
              <a:rPr kumimoji="0" lang="zh-CN" altLang="en-US" sz="7200" dirty="0">
                <a:solidFill>
                  <a:srgbClr val="FF0000"/>
                </a:solidFill>
                <a:latin typeface="楷体" panose="02010609060101010101" charset="-122"/>
                <a:ea typeface="楷体" panose="02010609060101010101" charset="-122"/>
                <a:sym typeface="+mn-ea"/>
              </a:rPr>
              <a:t>对</a:t>
            </a:r>
            <a:r>
              <a:rPr kumimoji="0" lang="zh-CN" altLang="en-US" sz="7200" dirty="0">
                <a:solidFill>
                  <a:srgbClr val="FF0000"/>
                </a:solidFill>
                <a:latin typeface="楷体" panose="02010609060101010101" charset="-122"/>
                <a:ea typeface="楷体" panose="02010609060101010101" charset="-122"/>
                <a:sym typeface="+mn-ea"/>
              </a:rPr>
              <a:t>维新运动</a:t>
            </a:r>
            <a:r>
              <a:rPr kumimoji="0" lang="zh-CN" altLang="en-US" sz="7200" dirty="0">
                <a:solidFill>
                  <a:srgbClr val="FF0000"/>
                </a:solidFill>
                <a:latin typeface="楷体" panose="02010609060101010101" charset="-122"/>
                <a:ea typeface="楷体" panose="02010609060101010101" charset="-122"/>
                <a:sym typeface="+mn-ea"/>
              </a:rPr>
              <a:t>的</a:t>
            </a:r>
            <a:r>
              <a:rPr kumimoji="0" lang="zh-CN" altLang="en-US" sz="7200" dirty="0">
                <a:solidFill>
                  <a:srgbClr val="FF0000"/>
                </a:solidFill>
                <a:latin typeface="楷体" panose="02010609060101010101" charset="-122"/>
                <a:ea typeface="楷体" panose="02010609060101010101" charset="-122"/>
                <a:sym typeface="+mn-ea"/>
              </a:rPr>
              <a:t>评价</a:t>
            </a:r>
            <a:endParaRPr kumimoji="0" lang="zh-CN" altLang="en-US" sz="7200" dirty="0">
              <a:solidFill>
                <a:srgbClr val="FF0000"/>
              </a:solidFill>
              <a:latin typeface="楷体" panose="02010609060101010101" charset="-122"/>
              <a:ea typeface="楷体" panose="02010609060101010101" charset="-122"/>
              <a:sym typeface="+mn-ea"/>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义和团运动</a:t>
            </a:r>
            <a:endParaRPr lang="zh-CN" altLang="en-US">
              <a:solidFill>
                <a:srgbClr val="F9FBFA"/>
              </a:solidFill>
              <a:latin typeface="楷体" panose="02010609060101010101" charset="-122"/>
              <a:ea typeface="楷体" panose="02010609060101010101" charset="-122"/>
            </a:endParaRPr>
          </a:p>
        </p:txBody>
      </p:sp>
      <p:sp>
        <p:nvSpPr>
          <p:cNvPr id="90113" name="矩形 3"/>
          <p:cNvSpPr>
            <a:spLocks noChangeArrowheads="1"/>
          </p:cNvSpPr>
          <p:nvPr/>
        </p:nvSpPr>
        <p:spPr bwMode="auto">
          <a:xfrm>
            <a:off x="1116965" y="3427730"/>
            <a:ext cx="22149435" cy="7780655"/>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侵占瓜分山东的不只是德国，其他国家也试图在山东建立自己的势力范围。甲午战后，威海卫被日本军队占领达三年之久，之后又被英国强行租借。英国还强行圈占文登、荣成等县，逼迫农民交粮完税。</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l">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山东在沦为德、英、日等国殖民地后，社会经济遭到严重破坏，南北大运河运输业因外国资本垄断的沿海航运业迅速发展而急剧衰落，过去凭借运河之利得以谋生的船夫、挑夫、搬运工等在高效率低成本运输工具运输手段冲击下大批失业，四处流浪。</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r">
              <a:lnSpc>
                <a:spcPct val="13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马勇</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义和团是这样“运动</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起来的</a:t>
            </a:r>
            <a:r>
              <a:rPr lang="en-US" altLang="zh-CN" sz="4800" dirty="0">
                <a:solidFill>
                  <a:schemeClr val="bg1">
                    <a:lumMod val="50000"/>
                  </a:schemeClr>
                </a:solidFill>
                <a:latin typeface="楷体" panose="02010609060101010101" charset="-122"/>
                <a:ea typeface="楷体" panose="02010609060101010101" charset="-122"/>
                <a:sym typeface="+mn-ea"/>
              </a:rPr>
              <a:t>》</a:t>
            </a:r>
            <a:endParaRPr lang="en-US" altLang="zh-CN" sz="4800" dirty="0">
              <a:solidFill>
                <a:schemeClr val="bg1">
                  <a:lumMod val="50000"/>
                </a:schemeClr>
              </a:solidFill>
              <a:latin typeface="楷体" panose="02010609060101010101" charset="-122"/>
              <a:ea typeface="楷体" panose="02010609060101010101" charset="-122"/>
              <a:sym typeface="+mn-ea"/>
            </a:endParaRPr>
          </a:p>
        </p:txBody>
      </p:sp>
      <p:sp>
        <p:nvSpPr>
          <p:cNvPr id="3" name="矩形 2"/>
          <p:cNvSpPr/>
          <p:nvPr/>
        </p:nvSpPr>
        <p:spPr bwMode="auto">
          <a:xfrm>
            <a:off x="10058400" y="939800"/>
            <a:ext cx="13208000"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义和团运动发生的历史背景</a:t>
            </a:r>
            <a:endParaRPr kumimoji="0" lang="zh-CN" altLang="en-US" sz="7200" dirty="0">
              <a:solidFill>
                <a:srgbClr val="FF0000"/>
              </a:solidFill>
              <a:latin typeface="楷体" panose="02010609060101010101" charset="-122"/>
              <a:ea typeface="楷体" panose="02010609060101010101" charset="-122"/>
              <a:sym typeface="+mn-ea"/>
            </a:endParaRPr>
          </a:p>
        </p:txBody>
      </p:sp>
      <p:sp>
        <p:nvSpPr>
          <p:cNvPr id="4" name="圆角矩形 3"/>
          <p:cNvSpPr>
            <a:spLocks noChangeArrowheads="1"/>
          </p:cNvSpPr>
          <p:nvPr/>
        </p:nvSpPr>
        <p:spPr bwMode="auto">
          <a:xfrm>
            <a:off x="7459345" y="5554021"/>
            <a:ext cx="7915910" cy="3528000"/>
          </a:xfrm>
          <a:prstGeom prst="roundRect">
            <a:avLst>
              <a:gd name="adj" fmla="val 0"/>
            </a:avLst>
          </a:prstGeom>
          <a:solidFill>
            <a:schemeClr val="accent5">
              <a:lumMod val="40000"/>
              <a:lumOff val="60000"/>
            </a:schemeClr>
          </a:solidFill>
          <a:ln>
            <a:noFill/>
          </a:ln>
        </p:spPr>
        <p:txBody>
          <a:bodyPr wrap="square" anchor="ctr" anchorCtr="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algn="ctr">
              <a:lnSpc>
                <a:spcPts val="3965"/>
              </a:lnSpc>
            </a:pPr>
            <a:r>
              <a:rPr kumimoji="0" lang="en-US" altLang="zh-CN" sz="8800" dirty="0" smtClean="0">
                <a:solidFill>
                  <a:schemeClr val="bg1">
                    <a:lumMod val="50000"/>
                  </a:schemeClr>
                </a:solidFill>
                <a:latin typeface="楷体" panose="02010609060101010101" charset="-122"/>
                <a:ea typeface="楷体" panose="02010609060101010101" charset="-122"/>
                <a:cs typeface="楷体" panose="02010609060101010101" charset="-122"/>
              </a:rPr>
              <a:t> </a:t>
            </a:r>
            <a:r>
              <a:rPr kumimoji="0" lang="zh-CN" altLang="en-US" sz="8800" dirty="0" smtClean="0">
                <a:solidFill>
                  <a:schemeClr val="bg1">
                    <a:lumMod val="50000"/>
                  </a:schemeClr>
                </a:solidFill>
                <a:latin typeface="楷体" panose="02010609060101010101" charset="-122"/>
                <a:ea typeface="楷体" panose="02010609060101010101" charset="-122"/>
                <a:cs typeface="楷体" panose="02010609060101010101" charset="-122"/>
              </a:rPr>
              <a:t>民族危机</a:t>
            </a:r>
            <a:endParaRPr kumimoji="0" lang="zh-CN" altLang="en-US" sz="8800" dirty="0" smtClean="0">
              <a:solidFill>
                <a:schemeClr val="bg1">
                  <a:lumMod val="50000"/>
                </a:schemeClr>
              </a:solidFill>
              <a:latin typeface="楷体" panose="02010609060101010101" charset="-122"/>
              <a:ea typeface="楷体" panose="02010609060101010101" charset="-122"/>
              <a:cs typeface="楷体" panose="02010609060101010101"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义和团运动</a:t>
            </a:r>
            <a:endParaRPr lang="zh-CN" altLang="en-US">
              <a:solidFill>
                <a:srgbClr val="F9FBFA"/>
              </a:solidFill>
              <a:latin typeface="楷体" panose="02010609060101010101" charset="-122"/>
              <a:ea typeface="楷体" panose="02010609060101010101" charset="-122"/>
            </a:endParaRPr>
          </a:p>
        </p:txBody>
      </p:sp>
      <p:sp>
        <p:nvSpPr>
          <p:cNvPr id="3" name="矩形 2"/>
          <p:cNvSpPr/>
          <p:nvPr/>
        </p:nvSpPr>
        <p:spPr bwMode="auto">
          <a:xfrm>
            <a:off x="9926955" y="504190"/>
            <a:ext cx="13208000"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义和团运动发生的历史背景</a:t>
            </a:r>
            <a:endParaRPr kumimoji="0" lang="zh-CN" altLang="en-US" sz="7200" dirty="0">
              <a:solidFill>
                <a:srgbClr val="FF0000"/>
              </a:solidFill>
              <a:latin typeface="楷体" panose="02010609060101010101" charset="-122"/>
              <a:ea typeface="楷体" panose="02010609060101010101" charset="-122"/>
              <a:sym typeface="+mn-ea"/>
            </a:endParaRPr>
          </a:p>
        </p:txBody>
      </p:sp>
      <p:sp>
        <p:nvSpPr>
          <p:cNvPr id="4" name="矩形 3"/>
          <p:cNvSpPr/>
          <p:nvPr/>
        </p:nvSpPr>
        <p:spPr bwMode="auto">
          <a:xfrm>
            <a:off x="1249680" y="2257425"/>
            <a:ext cx="21885275" cy="4531995"/>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just">
              <a:lnSpc>
                <a:spcPct val="12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山东民教矛盾体现在两方面</a:t>
            </a:r>
            <a:r>
              <a:rPr lang="en-US" altLang="zh-CN" sz="4800" dirty="0">
                <a:solidFill>
                  <a:schemeClr val="bg1">
                    <a:lumMod val="50000"/>
                  </a:schemeClr>
                </a:solidFill>
                <a:latin typeface="楷体" panose="02010609060101010101" charset="-122"/>
                <a:ea typeface="楷体" panose="02010609060101010101" charset="-122"/>
                <a:sym typeface="+mn-ea"/>
              </a:rPr>
              <a:t>:</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just">
              <a:lnSpc>
                <a:spcPct val="12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生存危机。山</a:t>
            </a:r>
            <a:r>
              <a:rPr lang="en-US" altLang="zh-CN" sz="4800" dirty="0">
                <a:solidFill>
                  <a:schemeClr val="bg1">
                    <a:lumMod val="50000"/>
                  </a:schemeClr>
                </a:solidFill>
                <a:latin typeface="楷体" panose="02010609060101010101" charset="-122"/>
                <a:ea typeface="楷体" panose="02010609060101010101" charset="-122"/>
                <a:sym typeface="+mn-ea"/>
              </a:rPr>
              <a:t>东地区人多地少</a:t>
            </a:r>
            <a:r>
              <a:rPr lang="en-US" altLang="zh-CN" sz="4800" dirty="0">
                <a:solidFill>
                  <a:schemeClr val="bg1">
                    <a:lumMod val="50000"/>
                  </a:schemeClr>
                </a:solidFill>
                <a:latin typeface="楷体" panose="02010609060101010101" charset="-122"/>
                <a:ea typeface="楷体" panose="02010609060101010101" charset="-122"/>
                <a:sym typeface="+mn-ea"/>
              </a:rPr>
              <a:t>，教会有</a:t>
            </a:r>
            <a:r>
              <a:rPr lang="en-US" altLang="zh-CN" sz="4800" dirty="0">
                <a:solidFill>
                  <a:schemeClr val="bg1">
                    <a:lumMod val="50000"/>
                  </a:schemeClr>
                </a:solidFill>
                <a:latin typeface="楷体" panose="02010609060101010101" charset="-122"/>
                <a:ea typeface="楷体" panose="02010609060101010101" charset="-122"/>
                <a:sym typeface="+mn-ea"/>
              </a:rPr>
              <a:t>时</a:t>
            </a:r>
            <a:r>
              <a:rPr lang="en-US" altLang="zh-CN" sz="4800" dirty="0">
                <a:solidFill>
                  <a:schemeClr val="bg1">
                    <a:lumMod val="50000"/>
                  </a:schemeClr>
                </a:solidFill>
                <a:latin typeface="楷体" panose="02010609060101010101" charset="-122"/>
                <a:ea typeface="楷体" panose="02010609060101010101" charset="-122"/>
                <a:sym typeface="+mn-ea"/>
              </a:rPr>
              <a:t>会把</a:t>
            </a:r>
            <a:r>
              <a:rPr lang="en-US" altLang="zh-CN" sz="4800" dirty="0">
                <a:solidFill>
                  <a:schemeClr val="bg1">
                    <a:lumMod val="50000"/>
                  </a:schemeClr>
                </a:solidFill>
                <a:latin typeface="楷体" panose="02010609060101010101" charset="-122"/>
                <a:ea typeface="楷体" panose="02010609060101010101" charset="-122"/>
                <a:sym typeface="+mn-ea"/>
              </a:rPr>
              <a:t>寺庙道观拆毁改建成天主教</a:t>
            </a:r>
            <a:r>
              <a:rPr lang="en-US" altLang="zh-CN" sz="4800" dirty="0">
                <a:solidFill>
                  <a:schemeClr val="bg1">
                    <a:lumMod val="50000"/>
                  </a:schemeClr>
                </a:solidFill>
                <a:latin typeface="楷体" panose="02010609060101010101" charset="-122"/>
                <a:ea typeface="楷体" panose="02010609060101010101" charset="-122"/>
                <a:sym typeface="+mn-ea"/>
              </a:rPr>
              <a:t>堂，建</a:t>
            </a:r>
            <a:r>
              <a:rPr lang="en-US" altLang="zh-CN" sz="4800" dirty="0">
                <a:solidFill>
                  <a:schemeClr val="bg1">
                    <a:lumMod val="50000"/>
                  </a:schemeClr>
                </a:solidFill>
                <a:latin typeface="楷体" panose="02010609060101010101" charset="-122"/>
                <a:ea typeface="楷体" panose="02010609060101010101" charset="-122"/>
                <a:sym typeface="+mn-ea"/>
              </a:rPr>
              <a:t>教堂加剧民教间的土地纠纷。</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just">
              <a:lnSpc>
                <a:spcPct val="12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文化冲突。天主教一神教，具有排他性，禁止教徒偶像崇拜，故教徒不能再信佛、儒、道，也不能供奉祖宗牌位，更不能参加家族的祭祀活动。</a:t>
            </a:r>
            <a:endParaRPr lang="en-US" altLang="zh-CN" sz="4800" dirty="0">
              <a:solidFill>
                <a:schemeClr val="bg1">
                  <a:lumMod val="50000"/>
                </a:schemeClr>
              </a:solidFill>
              <a:latin typeface="楷体" panose="02010609060101010101" charset="-122"/>
              <a:ea typeface="楷体" panose="02010609060101010101" charset="-122"/>
              <a:sym typeface="+mn-ea"/>
            </a:endParaRPr>
          </a:p>
        </p:txBody>
      </p:sp>
      <p:sp>
        <p:nvSpPr>
          <p:cNvPr id="5" name="Text Box 2"/>
          <p:cNvSpPr>
            <a:spLocks noChangeArrowheads="1"/>
          </p:cNvSpPr>
          <p:nvPr/>
        </p:nvSpPr>
        <p:spPr bwMode="auto">
          <a:xfrm>
            <a:off x="1250950" y="6789420"/>
            <a:ext cx="21885910" cy="364617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just">
              <a:lnSpc>
                <a:spcPct val="12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有</a:t>
            </a:r>
            <a:r>
              <a:rPr lang="en-US" altLang="zh-CN" sz="4800" dirty="0">
                <a:solidFill>
                  <a:schemeClr val="bg1">
                    <a:lumMod val="50000"/>
                  </a:schemeClr>
                </a:solidFill>
                <a:latin typeface="楷体" panose="02010609060101010101" charset="-122"/>
                <a:ea typeface="楷体" panose="02010609060101010101" charset="-122"/>
                <a:sym typeface="+mn-ea"/>
              </a:rPr>
              <a:t>些转信基督教的人亵渎神圣的家庭关系，拒绝参与地方上庆贺春节和拜祝鬼神的活动，并让传教士介入他们的内部纷争</a:t>
            </a:r>
            <a:r>
              <a:rPr lang="en-US" altLang="zh-CN" sz="4800" dirty="0">
                <a:solidFill>
                  <a:schemeClr val="bg1">
                    <a:lumMod val="50000"/>
                  </a:schemeClr>
                </a:solidFill>
                <a:latin typeface="楷体" panose="02010609060101010101" charset="-122"/>
                <a:ea typeface="楷体" panose="02010609060101010101" charset="-122"/>
                <a:sym typeface="+mn-ea"/>
              </a:rPr>
              <a:t>。受到政</a:t>
            </a:r>
            <a:r>
              <a:rPr lang="en-US" altLang="zh-CN" sz="4800" dirty="0">
                <a:solidFill>
                  <a:schemeClr val="bg1">
                    <a:lumMod val="50000"/>
                  </a:schemeClr>
                </a:solidFill>
                <a:latin typeface="楷体" panose="02010609060101010101" charset="-122"/>
                <a:ea typeface="楷体" panose="02010609060101010101" charset="-122"/>
                <a:sym typeface="+mn-ea"/>
              </a:rPr>
              <a:t>府的支持，天主教传教士甚至能左右中国的地方官。由此，人民中充满了对基督教的恶毒诅咒。</a:t>
            </a:r>
            <a:r>
              <a:rPr lang="en-US" altLang="zh-CN" sz="4800" dirty="0">
                <a:solidFill>
                  <a:schemeClr val="bg1">
                    <a:lumMod val="50000"/>
                  </a:schemeClr>
                </a:solidFill>
                <a:latin typeface="楷体" panose="02010609060101010101" charset="-122"/>
                <a:ea typeface="楷体" panose="02010609060101010101" charset="-122"/>
                <a:sym typeface="+mn-ea"/>
              </a:rPr>
              <a:t> </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r">
              <a:lnSpc>
                <a:spcPct val="12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费正</a:t>
            </a:r>
            <a:r>
              <a:rPr lang="en-US" altLang="zh-CN" sz="4800" dirty="0">
                <a:solidFill>
                  <a:schemeClr val="bg1">
                    <a:lumMod val="50000"/>
                  </a:schemeClr>
                </a:solidFill>
                <a:latin typeface="楷体" panose="02010609060101010101" charset="-122"/>
                <a:ea typeface="楷体" panose="02010609060101010101" charset="-122"/>
                <a:sym typeface="+mn-ea"/>
              </a:rPr>
              <a:t>清</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费正清中国史</a:t>
            </a:r>
            <a:r>
              <a:rPr lang="en-US" altLang="zh-CN" sz="4800" dirty="0">
                <a:solidFill>
                  <a:schemeClr val="bg1">
                    <a:lumMod val="50000"/>
                  </a:schemeClr>
                </a:solidFill>
                <a:latin typeface="楷体" panose="02010609060101010101" charset="-122"/>
                <a:ea typeface="楷体" panose="02010609060101010101" charset="-122"/>
                <a:sym typeface="+mn-ea"/>
              </a:rPr>
              <a:t>》</a:t>
            </a:r>
            <a:endParaRPr lang="en-US" altLang="zh-CN" sz="4800" dirty="0">
              <a:solidFill>
                <a:schemeClr val="bg1">
                  <a:lumMod val="50000"/>
                </a:schemeClr>
              </a:solidFill>
              <a:latin typeface="楷体" panose="02010609060101010101" charset="-122"/>
              <a:ea typeface="楷体" panose="02010609060101010101" charset="-122"/>
              <a:sym typeface="+mn-ea"/>
            </a:endParaRPr>
          </a:p>
        </p:txBody>
      </p:sp>
      <p:sp>
        <p:nvSpPr>
          <p:cNvPr id="83969" name="矩形 3"/>
          <p:cNvSpPr>
            <a:spLocks noChangeArrowheads="1"/>
          </p:cNvSpPr>
          <p:nvPr/>
        </p:nvSpPr>
        <p:spPr bwMode="auto">
          <a:xfrm>
            <a:off x="1250950" y="10435590"/>
            <a:ext cx="21884640" cy="275971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just">
              <a:lnSpc>
                <a:spcPct val="12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惟</a:t>
            </a:r>
            <a:r>
              <a:rPr lang="en-US" altLang="zh-CN" sz="4800" dirty="0">
                <a:solidFill>
                  <a:schemeClr val="bg1">
                    <a:lumMod val="50000"/>
                  </a:schemeClr>
                </a:solidFill>
                <a:latin typeface="楷体" panose="02010609060101010101" charset="-122"/>
                <a:ea typeface="楷体" panose="02010609060101010101" charset="-122"/>
                <a:sym typeface="+mn-ea"/>
              </a:rPr>
              <a:t>时，又谣传洋人用银买取幼孩，采生折割，愚民无知，一倡百和，无赖匪徒竟乘间入教堂肆行劫掠并毁及天主教堂等处</a:t>
            </a:r>
            <a:r>
              <a:rPr lang="en-US" altLang="zh-CN" sz="4800" dirty="0">
                <a:solidFill>
                  <a:schemeClr val="bg1">
                    <a:lumMod val="50000"/>
                  </a:schemeClr>
                </a:solidFill>
                <a:latin typeface="楷体" panose="02010609060101010101" charset="-122"/>
                <a:ea typeface="楷体" panose="02010609060101010101" charset="-122"/>
                <a:sym typeface="+mn-ea"/>
              </a:rPr>
              <a:t>……          </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r">
              <a:lnSpc>
                <a:spcPct val="12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光</a:t>
            </a:r>
            <a:r>
              <a:rPr lang="en-US" altLang="zh-CN" sz="4800" dirty="0">
                <a:solidFill>
                  <a:schemeClr val="bg1">
                    <a:lumMod val="50000"/>
                  </a:schemeClr>
                </a:solidFill>
                <a:latin typeface="楷体" panose="02010609060101010101" charset="-122"/>
                <a:ea typeface="楷体" panose="02010609060101010101" charset="-122"/>
                <a:sym typeface="+mn-ea"/>
              </a:rPr>
              <a:t>绪二十四年</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申报</a:t>
            </a:r>
            <a:r>
              <a:rPr lang="en-US" altLang="zh-CN" sz="4800" dirty="0">
                <a:solidFill>
                  <a:schemeClr val="bg1">
                    <a:lumMod val="50000"/>
                  </a:schemeClr>
                </a:solidFill>
                <a:latin typeface="楷体" panose="02010609060101010101" charset="-122"/>
                <a:ea typeface="楷体" panose="02010609060101010101" charset="-122"/>
                <a:sym typeface="+mn-ea"/>
              </a:rPr>
              <a:t>》</a:t>
            </a:r>
            <a:endParaRPr lang="en-US" altLang="zh-CN" sz="4800" dirty="0">
              <a:solidFill>
                <a:schemeClr val="bg1">
                  <a:lumMod val="50000"/>
                </a:schemeClr>
              </a:solidFill>
              <a:latin typeface="楷体" panose="02010609060101010101" charset="-122"/>
              <a:ea typeface="楷体" panose="02010609060101010101" charset="-122"/>
              <a:sym typeface="+mn-ea"/>
            </a:endParaRPr>
          </a:p>
        </p:txBody>
      </p:sp>
      <p:sp>
        <p:nvSpPr>
          <p:cNvPr id="6" name="圆角矩形 5"/>
          <p:cNvSpPr>
            <a:spLocks noChangeArrowheads="1"/>
          </p:cNvSpPr>
          <p:nvPr/>
        </p:nvSpPr>
        <p:spPr bwMode="auto">
          <a:xfrm>
            <a:off x="8234045" y="5274342"/>
            <a:ext cx="7915910" cy="3168000"/>
          </a:xfrm>
          <a:prstGeom prst="roundRect">
            <a:avLst>
              <a:gd name="adj" fmla="val 13297"/>
            </a:avLst>
          </a:prstGeom>
          <a:solidFill>
            <a:schemeClr val="accent5">
              <a:lumMod val="40000"/>
              <a:lumOff val="60000"/>
            </a:schemeClr>
          </a:solidFill>
          <a:ln>
            <a:noFill/>
          </a:ln>
        </p:spPr>
        <p:txBody>
          <a:bodyPr wrap="square" anchor="ctr" anchorCtr="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algn="ctr">
              <a:lnSpc>
                <a:spcPts val="3965"/>
              </a:lnSpc>
            </a:pPr>
            <a:r>
              <a:rPr kumimoji="0" lang="en-US" altLang="zh-CN" sz="8800" dirty="0" smtClean="0">
                <a:solidFill>
                  <a:schemeClr val="bg1">
                    <a:lumMod val="50000"/>
                  </a:schemeClr>
                </a:solidFill>
                <a:latin typeface="楷体" panose="02010609060101010101" charset="-122"/>
                <a:ea typeface="楷体" panose="02010609060101010101" charset="-122"/>
                <a:cs typeface="楷体" panose="02010609060101010101" charset="-122"/>
              </a:rPr>
              <a:t> </a:t>
            </a:r>
            <a:r>
              <a:rPr kumimoji="0" lang="zh-CN" altLang="en-US" sz="8800" dirty="0" smtClean="0">
                <a:solidFill>
                  <a:schemeClr val="bg1">
                    <a:lumMod val="50000"/>
                  </a:schemeClr>
                </a:solidFill>
                <a:latin typeface="楷体" panose="02010609060101010101" charset="-122"/>
                <a:ea typeface="楷体" panose="02010609060101010101" charset="-122"/>
                <a:cs typeface="楷体" panose="02010609060101010101" charset="-122"/>
              </a:rPr>
              <a:t>民教矛盾</a:t>
            </a:r>
            <a:endParaRPr kumimoji="0" lang="zh-CN" altLang="en-US" sz="8800" dirty="0" smtClean="0">
              <a:solidFill>
                <a:schemeClr val="bg1">
                  <a:lumMod val="50000"/>
                </a:schemeClr>
              </a:solidFill>
              <a:latin typeface="楷体" panose="02010609060101010101" charset="-122"/>
              <a:ea typeface="楷体" panose="02010609060101010101" charset="-122"/>
              <a:cs typeface="楷体" panose="02010609060101010101"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义和团运动</a:t>
            </a:r>
            <a:endParaRPr lang="zh-CN" altLang="en-US">
              <a:solidFill>
                <a:srgbClr val="F9FBFA"/>
              </a:solidFill>
              <a:latin typeface="楷体" panose="02010609060101010101" charset="-122"/>
              <a:ea typeface="楷体" panose="02010609060101010101" charset="-122"/>
            </a:endParaRPr>
          </a:p>
        </p:txBody>
      </p:sp>
      <p:pic>
        <p:nvPicPr>
          <p:cNvPr id="3" name="图片 2"/>
          <p:cNvPicPr>
            <a:picLocks noChangeAspect="1"/>
          </p:cNvPicPr>
          <p:nvPr/>
        </p:nvPicPr>
        <p:blipFill rotWithShape="1">
          <a:blip r:embed="rId1">
            <a:extLst>
              <a:ext uri="{28A0092B-C50C-407E-A947-70E740481C1C}">
                <a14:useLocalDpi xmlns:a14="http://schemas.microsoft.com/office/drawing/2010/main" val="0"/>
              </a:ext>
            </a:extLst>
          </a:blip>
          <a:srcRect t="5987" r="7368"/>
          <a:stretch>
            <a:fillRect/>
          </a:stretch>
        </p:blipFill>
        <p:spPr>
          <a:xfrm>
            <a:off x="12157710" y="1196975"/>
            <a:ext cx="10978515" cy="8480425"/>
          </a:xfrm>
          <a:prstGeom prst="rect">
            <a:avLst/>
          </a:prstGeom>
        </p:spPr>
      </p:pic>
      <p:sp>
        <p:nvSpPr>
          <p:cNvPr id="152578" name="Text Box 2"/>
          <p:cNvSpPr txBox="1">
            <a:spLocks noChangeArrowheads="1"/>
          </p:cNvSpPr>
          <p:nvPr/>
        </p:nvSpPr>
        <p:spPr bwMode="auto">
          <a:xfrm>
            <a:off x="12566015" y="10692130"/>
            <a:ext cx="10161905" cy="2011045"/>
          </a:xfrm>
          <a:prstGeom prst="rect">
            <a:avLst/>
          </a:prstGeom>
          <a:noFill/>
          <a:ln>
            <a:noFill/>
          </a:ln>
          <a:effectLst/>
        </p:spPr>
        <p:txBody>
          <a:bodyPr wrap="squar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a:lnSpc>
                <a:spcPct val="130000"/>
              </a:lnSpc>
            </a:pPr>
            <a:r>
              <a:rPr kumimoji="0" lang="zh-CN" altLang="en-US" sz="4800" dirty="0">
                <a:solidFill>
                  <a:schemeClr val="bg1">
                    <a:lumMod val="50000"/>
                  </a:schemeClr>
                </a:solidFill>
                <a:latin typeface="楷体" panose="02010609060101010101" charset="-122"/>
                <a:ea typeface="楷体" panose="02010609060101010101" charset="-122"/>
                <a:cs typeface="楷体" panose="02010609060101010101" charset="-122"/>
              </a:rPr>
              <a:t>反洋教斗争宣传画</a:t>
            </a:r>
            <a:r>
              <a:rPr kumimoji="0" lang="en-US" altLang="zh-CN" sz="4800" dirty="0">
                <a:solidFill>
                  <a:schemeClr val="bg1">
                    <a:lumMod val="50000"/>
                  </a:schemeClr>
                </a:solidFill>
                <a:latin typeface="楷体" panose="02010609060101010101" charset="-122"/>
                <a:ea typeface="楷体" panose="02010609060101010101" charset="-122"/>
                <a:cs typeface="楷体" panose="02010609060101010101" charset="-122"/>
              </a:rPr>
              <a:t>《</a:t>
            </a:r>
            <a:r>
              <a:rPr kumimoji="0" lang="zh-CN" altLang="en-US" sz="4800" dirty="0">
                <a:solidFill>
                  <a:schemeClr val="bg1">
                    <a:lumMod val="50000"/>
                  </a:schemeClr>
                </a:solidFill>
                <a:latin typeface="楷体" panose="02010609060101010101" charset="-122"/>
                <a:ea typeface="楷体" panose="02010609060101010101" charset="-122"/>
                <a:cs typeface="楷体" panose="02010609060101010101" charset="-122"/>
              </a:rPr>
              <a:t>鬼拜猪精图 </a:t>
            </a:r>
            <a:r>
              <a:rPr kumimoji="0" lang="en-US" altLang="zh-CN" sz="4800" dirty="0">
                <a:solidFill>
                  <a:schemeClr val="bg1">
                    <a:lumMod val="50000"/>
                  </a:schemeClr>
                </a:solidFill>
                <a:latin typeface="楷体" panose="02010609060101010101" charset="-122"/>
                <a:ea typeface="楷体" panose="02010609060101010101" charset="-122"/>
                <a:cs typeface="楷体" panose="02010609060101010101" charset="-122"/>
              </a:rPr>
              <a:t>》</a:t>
            </a:r>
            <a:endParaRPr kumimoji="0" lang="en-US" altLang="zh-CN" sz="4800" dirty="0">
              <a:solidFill>
                <a:schemeClr val="bg1">
                  <a:lumMod val="50000"/>
                </a:schemeClr>
              </a:solidFill>
              <a:latin typeface="楷体" panose="02010609060101010101" charset="-122"/>
              <a:ea typeface="楷体" panose="02010609060101010101" charset="-122"/>
              <a:cs typeface="楷体" panose="02010609060101010101" charset="-122"/>
            </a:endParaRPr>
          </a:p>
          <a:p>
            <a:pPr algn="ctr">
              <a:lnSpc>
                <a:spcPct val="130000"/>
              </a:lnSpc>
            </a:pPr>
            <a:r>
              <a:rPr kumimoji="0" lang="zh-CN" altLang="en-US" sz="4800" dirty="0">
                <a:solidFill>
                  <a:schemeClr val="bg1">
                    <a:lumMod val="50000"/>
                  </a:schemeClr>
                </a:solidFill>
                <a:latin typeface="楷体" panose="02010609060101010101" charset="-122"/>
                <a:ea typeface="楷体" panose="02010609060101010101" charset="-122"/>
                <a:cs typeface="楷体" panose="02010609060101010101" charset="-122"/>
              </a:rPr>
              <a:t>（流传于</a:t>
            </a:r>
            <a:r>
              <a:rPr kumimoji="0" lang="en-US" altLang="zh-CN" sz="4800" dirty="0">
                <a:solidFill>
                  <a:schemeClr val="bg1">
                    <a:lumMod val="50000"/>
                  </a:schemeClr>
                </a:solidFill>
                <a:latin typeface="楷体" panose="02010609060101010101" charset="-122"/>
                <a:ea typeface="楷体" panose="02010609060101010101" charset="-122"/>
                <a:cs typeface="楷体" panose="02010609060101010101" charset="-122"/>
              </a:rPr>
              <a:t>19</a:t>
            </a:r>
            <a:r>
              <a:rPr kumimoji="0" lang="zh-CN" altLang="en-US" sz="4800" dirty="0">
                <a:solidFill>
                  <a:schemeClr val="bg1">
                    <a:lumMod val="50000"/>
                  </a:schemeClr>
                </a:solidFill>
                <a:latin typeface="楷体" panose="02010609060101010101" charset="-122"/>
                <a:ea typeface="楷体" panose="02010609060101010101" charset="-122"/>
                <a:cs typeface="楷体" panose="02010609060101010101" charset="-122"/>
              </a:rPr>
              <a:t>世纪末中国民间）</a:t>
            </a:r>
            <a:endParaRPr kumimoji="0" lang="zh-CN" altLang="en-US" sz="4800" dirty="0">
              <a:solidFill>
                <a:schemeClr val="bg1">
                  <a:lumMod val="50000"/>
                </a:schemeClr>
              </a:solidFill>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2092960" y="3778250"/>
            <a:ext cx="5969000" cy="700595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none" lIns="50800" tIns="50800" rIns="50800" bIns="50800" numCol="1" spcCol="38100" rtlCol="0" anchor="t" forceAA="0">
            <a:spAutoFit/>
          </a:bodyPr>
          <a:p>
            <a:pPr marL="0" marR="0" indent="0" algn="l" defTabSz="825500" rtl="0" fontAlgn="auto" latinLnBrk="0" hangingPunct="0">
              <a:lnSpc>
                <a:spcPct val="170000"/>
              </a:lnSpc>
              <a:spcBef>
                <a:spcPts val="0"/>
              </a:spcBef>
              <a:spcAft>
                <a:spcPts val="0"/>
              </a:spcAft>
              <a:buClrTx/>
              <a:buSzTx/>
              <a:buFontTx/>
              <a:buNone/>
            </a:pPr>
            <a:r>
              <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主</a:t>
            </a:r>
            <a:r>
              <a:rPr lang="en-US" altLang="zh-CN"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猪</a:t>
            </a:r>
            <a:endPar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marL="0" marR="0" indent="0" algn="l" defTabSz="825500" rtl="0" fontAlgn="auto" latinLnBrk="0" hangingPunct="0">
              <a:lnSpc>
                <a:spcPct val="170000"/>
              </a:lnSpc>
              <a:spcBef>
                <a:spcPts val="0"/>
              </a:spcBef>
              <a:spcAft>
                <a:spcPts val="0"/>
              </a:spcAft>
              <a:buClrTx/>
              <a:buSzTx/>
              <a:buFontTx/>
              <a:buNone/>
            </a:pPr>
            <a:r>
              <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天主教</a:t>
            </a:r>
            <a:r>
              <a:rPr lang="en-US" altLang="zh-CN"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猪叫</a:t>
            </a:r>
            <a:endPar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marL="0" marR="0" indent="0" algn="l" defTabSz="825500" rtl="0" fontAlgn="auto" latinLnBrk="0" hangingPunct="0">
              <a:lnSpc>
                <a:spcPct val="170000"/>
              </a:lnSpc>
              <a:spcBef>
                <a:spcPts val="0"/>
              </a:spcBef>
              <a:spcAft>
                <a:spcPts val="0"/>
              </a:spcAft>
              <a:buClrTx/>
              <a:buSzTx/>
              <a:buFontTx/>
              <a:buNone/>
            </a:pPr>
            <a:r>
              <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洋人</a:t>
            </a:r>
            <a:r>
              <a:rPr lang="en-US" altLang="zh-CN"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羊</a:t>
            </a:r>
            <a:endPar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marL="0" marR="0" indent="0" algn="l" defTabSz="825500" rtl="0" fontAlgn="auto" latinLnBrk="0" hangingPunct="0">
              <a:lnSpc>
                <a:spcPct val="170000"/>
              </a:lnSpc>
              <a:spcBef>
                <a:spcPts val="0"/>
              </a:spcBef>
              <a:spcAft>
                <a:spcPts val="0"/>
              </a:spcAft>
              <a:buClrTx/>
              <a:buSzTx/>
              <a:buFontTx/>
              <a:buNone/>
            </a:pPr>
            <a:endParaRPr kumimoji="0" lang="zh-CN" altLang="en-US" sz="6600" b="0" i="0" u="none" strike="noStrike" cap="none" spc="0" normalizeH="0" baseline="0" dirty="0" smtClean="0">
              <a:ln>
                <a:noFill/>
              </a:ln>
              <a:solidFill>
                <a:schemeClr val="bg1">
                  <a:lumMod val="50000"/>
                </a:schemeClr>
              </a:solidFill>
              <a:effectLst/>
              <a:uFillTx/>
              <a:latin typeface="楷体" panose="02010609060101010101" charset="-122"/>
              <a:ea typeface="楷体" panose="02010609060101010101" charset="-122"/>
              <a:cs typeface="楷体" panose="02010609060101010101" charset="-122"/>
              <a:sym typeface="+mn-ea"/>
            </a:endParaRPr>
          </a:p>
        </p:txBody>
      </p:sp>
      <p:sp>
        <p:nvSpPr>
          <p:cNvPr id="5" name="文本框 4"/>
          <p:cNvSpPr txBox="1"/>
          <p:nvPr/>
        </p:nvSpPr>
        <p:spPr>
          <a:xfrm>
            <a:off x="506730" y="9585325"/>
            <a:ext cx="12755880" cy="1106805"/>
          </a:xfrm>
          <a:prstGeom prst="rect">
            <a:avLst/>
          </a:prstGeom>
          <a:noFill/>
        </p:spPr>
        <p:txBody>
          <a:bodyPr wrap="none" rtlCol="0">
            <a:spAutoFit/>
          </a:bodyPr>
          <a:p>
            <a:pPr algn="ctr"/>
            <a:r>
              <a:rPr lang="zh-CN" altLang="en-US" sz="6600" dirty="0" smtClean="0">
                <a:solidFill>
                  <a:schemeClr val="bg1">
                    <a:lumMod val="50000"/>
                  </a:schemeClr>
                </a:solidFill>
                <a:latin typeface="楷体" panose="02010609060101010101" charset="-122"/>
                <a:ea typeface="楷体" panose="02010609060101010101" charset="-122"/>
                <a:cs typeface="楷体" panose="02010609060101010101" charset="-122"/>
                <a:sym typeface="+mn-ea"/>
              </a:rPr>
              <a:t>中国信教的教士称作猪羊鬼之子孙</a:t>
            </a:r>
            <a:endParaRPr kumimoji="0" lang="zh-CN" altLang="en-US" sz="6600" b="0" i="0" u="none" strike="noStrike" cap="none" spc="0" normalizeH="0" baseline="0" dirty="0" smtClean="0">
              <a:ln>
                <a:noFill/>
              </a:ln>
              <a:solidFill>
                <a:schemeClr val="bg1">
                  <a:lumMod val="50000"/>
                </a:schemeClr>
              </a:solidFill>
              <a:effectLst/>
              <a:uFillTx/>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Text Box 2"/>
          <p:cNvSpPr txBox="1">
            <a:spLocks noChangeArrowheads="1"/>
          </p:cNvSpPr>
          <p:nvPr/>
        </p:nvSpPr>
        <p:spPr bwMode="auto">
          <a:xfrm>
            <a:off x="3503930" y="2242185"/>
            <a:ext cx="17376140" cy="8893810"/>
          </a:xfrm>
          <a:prstGeom prst="rect">
            <a:avLst/>
          </a:prstGeom>
          <a:noFill/>
          <a:ln w="9525">
            <a:solidFill>
              <a:schemeClr val="accent6">
                <a:lumMod val="20000"/>
                <a:lumOff val="80000"/>
              </a:schemeClr>
            </a:solidFill>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10000"/>
              </a:lnSpc>
              <a:spcBef>
                <a:spcPct val="0"/>
              </a:spcBef>
              <a:spcAft>
                <a:spcPct val="0"/>
              </a:spcAft>
              <a:buClrTx/>
              <a:buSzTx/>
              <a:buFontTx/>
              <a:buNone/>
              <a:defRPr/>
            </a:pPr>
            <a:r>
              <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义和团揭帖</a:t>
            </a:r>
            <a:endPar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a:p>
            <a:pPr marL="0" marR="0" lvl="0" indent="0" algn="ctr" defTabSz="914400" eaLnBrk="1" fontAlgn="base" latinLnBrk="0" hangingPunct="1">
              <a:lnSpc>
                <a:spcPct val="110000"/>
              </a:lnSpc>
              <a:spcBef>
                <a:spcPct val="0"/>
              </a:spcBef>
              <a:spcAft>
                <a:spcPct val="0"/>
              </a:spcAft>
              <a:buClrTx/>
              <a:buSzTx/>
              <a:buFontTx/>
              <a:buNone/>
              <a:defRPr/>
            </a:pPr>
            <a:r>
              <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神助拳，义和团，只因鬼子闹中原。          </a:t>
            </a:r>
            <a:endPar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a:p>
            <a:pPr marL="0" marR="0" lvl="0" indent="0" algn="ctr" defTabSz="914400" eaLnBrk="1" fontAlgn="base" latinLnBrk="0" hangingPunct="1">
              <a:lnSpc>
                <a:spcPct val="110000"/>
              </a:lnSpc>
              <a:spcBef>
                <a:spcPct val="0"/>
              </a:spcBef>
              <a:spcAft>
                <a:spcPct val="0"/>
              </a:spcAft>
              <a:buClrTx/>
              <a:buSzTx/>
              <a:buFontTx/>
              <a:buNone/>
              <a:defRPr/>
            </a:pPr>
            <a:r>
              <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天无雨，地焦干，只因鬼子止住天。</a:t>
            </a:r>
            <a:endPar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a:p>
            <a:pPr marL="0" marR="0" lvl="0" indent="0" algn="ctr" defTabSz="914400" eaLnBrk="1" fontAlgn="base" latinLnBrk="0" hangingPunct="1">
              <a:lnSpc>
                <a:spcPct val="110000"/>
              </a:lnSpc>
              <a:spcBef>
                <a:spcPct val="0"/>
              </a:spcBef>
              <a:spcAft>
                <a:spcPct val="0"/>
              </a:spcAft>
              <a:buClrTx/>
              <a:buSzTx/>
              <a:buFontTx/>
              <a:buNone/>
              <a:defRPr/>
            </a:pPr>
            <a:r>
              <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天爷恼，仙爷烦，一同下山把道传。         </a:t>
            </a:r>
            <a:endPar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a:p>
            <a:pPr marL="0" marR="0" lvl="0" indent="0" algn="ctr" defTabSz="914400" eaLnBrk="1" fontAlgn="base" latinLnBrk="0" hangingPunct="1">
              <a:lnSpc>
                <a:spcPct val="110000"/>
              </a:lnSpc>
              <a:spcBef>
                <a:spcPct val="0"/>
              </a:spcBef>
              <a:spcAft>
                <a:spcPct val="0"/>
              </a:spcAft>
              <a:buClrTx/>
              <a:buSzTx/>
              <a:buFontTx/>
              <a:buNone/>
              <a:defRPr/>
            </a:pPr>
            <a:r>
              <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神出洞，仙下山，附着人体把拳玩。</a:t>
            </a:r>
            <a:endPar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a:p>
            <a:pPr marL="0" marR="0" lvl="0" indent="0" algn="ctr" defTabSz="914400" eaLnBrk="1" fontAlgn="base" latinLnBrk="0" hangingPunct="1">
              <a:lnSpc>
                <a:spcPct val="110000"/>
              </a:lnSpc>
              <a:spcBef>
                <a:spcPct val="0"/>
              </a:spcBef>
              <a:spcAft>
                <a:spcPct val="0"/>
              </a:spcAft>
              <a:buClrTx/>
              <a:buSzTx/>
              <a:buFontTx/>
              <a:buNone/>
              <a:defRPr/>
            </a:pPr>
            <a:r>
              <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掀铁路，拔线杆，紧急毁坏火轮船。          </a:t>
            </a:r>
            <a:endPar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a:p>
            <a:pPr marL="0" marR="0" lvl="0" indent="0" algn="ctr" defTabSz="914400" eaLnBrk="1" fontAlgn="base" latinLnBrk="0" hangingPunct="1">
              <a:lnSpc>
                <a:spcPct val="110000"/>
              </a:lnSpc>
              <a:spcBef>
                <a:spcPct val="0"/>
              </a:spcBef>
              <a:spcAft>
                <a:spcPct val="0"/>
              </a:spcAft>
              <a:buClrTx/>
              <a:buSzTx/>
              <a:buFontTx/>
              <a:buNone/>
              <a:defRPr/>
            </a:pPr>
            <a:r>
              <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大法鬼，心胆寒，英美德俄尽萧然。</a:t>
            </a:r>
            <a:endPar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a:p>
            <a:pPr marL="0" marR="0" lvl="0" indent="0" algn="ctr" defTabSz="914400" eaLnBrk="1" fontAlgn="base" latinLnBrk="0" hangingPunct="1">
              <a:lnSpc>
                <a:spcPct val="110000"/>
              </a:lnSpc>
              <a:spcBef>
                <a:spcPct val="0"/>
              </a:spcBef>
              <a:spcAft>
                <a:spcPct val="0"/>
              </a:spcAft>
              <a:buClrTx/>
              <a:buSzTx/>
              <a:buFontTx/>
              <a:buNone/>
              <a:defRPr/>
            </a:pPr>
            <a:r>
              <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洋鬼子，都杀尽，大清一统定江山。</a:t>
            </a:r>
            <a:endParaRPr kumimoji="0" lang="zh-CN" altLang="en-US" sz="6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a:p>
            <a:pPr marL="0" marR="0" lvl="0" indent="0" algn="r" defTabSz="914400" eaLnBrk="1" fontAlgn="base" latinLnBrk="0" hangingPunct="1">
              <a:lnSpc>
                <a:spcPct val="110000"/>
              </a:lnSpc>
              <a:spcBef>
                <a:spcPct val="0"/>
              </a:spcBef>
              <a:spcAft>
                <a:spcPct val="0"/>
              </a:spcAft>
              <a:buClrTx/>
              <a:buSzTx/>
              <a:buFontTx/>
              <a:buNone/>
              <a:defRPr/>
            </a:pPr>
            <a:r>
              <a:rPr kumimoji="0" lang="en-US" altLang="zh-CN" sz="4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a:t>
            </a:r>
            <a:r>
              <a:rPr kumimoji="0" lang="zh-CN" altLang="en-US" sz="4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rPr>
              <a:t>刘宗绪主编《历史新知识创新能力培养》</a:t>
            </a:r>
            <a:endParaRPr kumimoji="0" lang="zh-CN" altLang="en-US" sz="4000" i="0" u="none" strike="noStrike" kern="0" cap="none" spc="0" normalizeH="0" baseline="0" noProof="0" dirty="0" smtClean="0">
              <a:ln>
                <a:noFill/>
              </a:ln>
              <a:solidFill>
                <a:srgbClr val="000000"/>
              </a:solidFill>
              <a:effectLst/>
              <a:uLnTx/>
              <a:uFillTx/>
              <a:latin typeface="楷体" panose="02010609060101010101" charset="-122"/>
              <a:ea typeface="楷体" panose="02010609060101010101" charset="-122"/>
            </a:endParaRPr>
          </a:p>
        </p:txBody>
      </p:sp>
      <p:sp>
        <p:nvSpPr>
          <p:cNvPr id="4" name="矩形 3"/>
          <p:cNvSpPr/>
          <p:nvPr/>
        </p:nvSpPr>
        <p:spPr bwMode="auto">
          <a:xfrm>
            <a:off x="3503930" y="11135995"/>
            <a:ext cx="17376140" cy="1984375"/>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just">
              <a:lnSpc>
                <a:spcPct val="12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最</a:t>
            </a:r>
            <a:r>
              <a:rPr lang="en-US" altLang="zh-CN" sz="5400" dirty="0">
                <a:solidFill>
                  <a:schemeClr val="bg1">
                    <a:lumMod val="50000"/>
                  </a:schemeClr>
                </a:solidFill>
                <a:latin typeface="楷体" panose="02010609060101010101" charset="-122"/>
                <a:ea typeface="楷体" panose="02010609060101010101" charset="-122"/>
                <a:sym typeface="+mn-ea"/>
              </a:rPr>
              <a:t>恶洋货，见即怒不可遏，必毁而后快</a:t>
            </a:r>
            <a:r>
              <a:rPr lang="en-US" altLang="zh-CN" sz="4800" dirty="0">
                <a:solidFill>
                  <a:schemeClr val="bg1">
                    <a:lumMod val="50000"/>
                  </a:schemeClr>
                </a:solidFill>
                <a:latin typeface="楷体" panose="02010609060101010101" charset="-122"/>
                <a:ea typeface="楷体" panose="02010609060101010101" charset="-122"/>
                <a:sym typeface="+mn-ea"/>
              </a:rPr>
              <a:t>。</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r">
              <a:lnSpc>
                <a:spcPct val="12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中国史学会</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义和团</a:t>
            </a:r>
            <a:r>
              <a:rPr lang="en-US" altLang="zh-CN" sz="4800" dirty="0">
                <a:solidFill>
                  <a:schemeClr val="bg1">
                    <a:lumMod val="50000"/>
                  </a:schemeClr>
                </a:solidFill>
                <a:latin typeface="楷体" panose="02010609060101010101" charset="-122"/>
                <a:ea typeface="楷体" panose="02010609060101010101" charset="-122"/>
                <a:sym typeface="+mn-ea"/>
              </a:rPr>
              <a:t>》</a:t>
            </a:r>
            <a:endParaRPr lang="en-US" altLang="zh-CN" sz="4800" dirty="0">
              <a:solidFill>
                <a:schemeClr val="bg1">
                  <a:lumMod val="50000"/>
                </a:schemeClr>
              </a:solidFill>
              <a:latin typeface="楷体" panose="02010609060101010101" charset="-122"/>
              <a:ea typeface="楷体" panose="02010609060101010101" charset="-122"/>
              <a:sym typeface="+mn-ea"/>
            </a:endParaRPr>
          </a:p>
        </p:txBody>
      </p:sp>
      <p:sp>
        <p:nvSpPr>
          <p:cNvPr id="5" name="矩形 4"/>
          <p:cNvSpPr>
            <a:spLocks noChangeArrowheads="1"/>
          </p:cNvSpPr>
          <p:nvPr/>
        </p:nvSpPr>
        <p:spPr bwMode="auto">
          <a:xfrm>
            <a:off x="10191750" y="243840"/>
            <a:ext cx="12707620"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如</a:t>
            </a:r>
            <a:r>
              <a:rPr kumimoji="0" lang="zh-CN" altLang="en-US" sz="7200" dirty="0">
                <a:solidFill>
                  <a:srgbClr val="FF0000"/>
                </a:solidFill>
                <a:latin typeface="楷体" panose="02010609060101010101" charset="-122"/>
                <a:ea typeface="楷体" panose="02010609060101010101" charset="-122"/>
                <a:sym typeface="+mn-ea"/>
              </a:rPr>
              <a:t>何理</a:t>
            </a:r>
            <a:r>
              <a:rPr kumimoji="0" lang="zh-CN" altLang="en-US" sz="7200" dirty="0">
                <a:solidFill>
                  <a:srgbClr val="FF0000"/>
                </a:solidFill>
                <a:latin typeface="楷体" panose="02010609060101010101" charset="-122"/>
                <a:ea typeface="楷体" panose="02010609060101010101" charset="-122"/>
                <a:sym typeface="+mn-ea"/>
              </a:rPr>
              <a:t>解</a:t>
            </a:r>
            <a:r>
              <a:rPr kumimoji="0" lang="en-US" altLang="zh-CN" sz="7200" dirty="0">
                <a:solidFill>
                  <a:srgbClr val="FF0000"/>
                </a:solidFill>
                <a:latin typeface="楷体" panose="02010609060101010101" charset="-122"/>
                <a:ea typeface="楷体" panose="02010609060101010101" charset="-122"/>
                <a:sym typeface="+mn-ea"/>
              </a:rPr>
              <a:t>“</a:t>
            </a:r>
            <a:r>
              <a:rPr kumimoji="0" lang="zh-CN" altLang="en-US" sz="7200" dirty="0">
                <a:solidFill>
                  <a:srgbClr val="FF0000"/>
                </a:solidFill>
                <a:latin typeface="楷体" panose="02010609060101010101" charset="-122"/>
                <a:ea typeface="楷体" panose="02010609060101010101" charset="-122"/>
                <a:sym typeface="+mn-ea"/>
              </a:rPr>
              <a:t>扶清灭洋</a:t>
            </a:r>
            <a:r>
              <a:rPr kumimoji="0" lang="en-US" altLang="zh-CN" sz="7200" dirty="0">
                <a:solidFill>
                  <a:srgbClr val="FF0000"/>
                </a:solidFill>
                <a:latin typeface="楷体" panose="02010609060101010101" charset="-122"/>
                <a:ea typeface="楷体" panose="02010609060101010101" charset="-122"/>
                <a:sym typeface="+mn-ea"/>
              </a:rPr>
              <a:t>”</a:t>
            </a:r>
            <a:endParaRPr kumimoji="0" lang="en-US" altLang="zh-CN" sz="7200" dirty="0">
              <a:solidFill>
                <a:srgbClr val="FF0000"/>
              </a:solidFill>
              <a:latin typeface="楷体" panose="02010609060101010101" charset="-122"/>
              <a:ea typeface="楷体" panose="02010609060101010101" charset="-122"/>
              <a:sym typeface="+mn-ea"/>
            </a:endParaRPr>
          </a:p>
        </p:txBody>
      </p:sp>
      <p:sp>
        <p:nvSpPr>
          <p:cNvPr id="6"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义和团运动</a:t>
            </a:r>
            <a:endParaRPr lang="zh-CN" altLang="en-US">
              <a:solidFill>
                <a:srgbClr val="F9FBFA"/>
              </a:solidFill>
              <a:latin typeface="楷体" panose="02010609060101010101" charset="-122"/>
              <a:ea typeface="楷体" panose="02010609060101010101" charset="-122"/>
            </a:endParaRP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9" name="文本框 8"/>
          <p:cNvSpPr>
            <a:spLocks noChangeArrowheads="1"/>
          </p:cNvSpPr>
          <p:nvPr/>
        </p:nvSpPr>
        <p:spPr bwMode="auto">
          <a:xfrm>
            <a:off x="1296670" y="7872730"/>
            <a:ext cx="21651595" cy="508762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just">
              <a:lnSpc>
                <a:spcPct val="15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mn-ea"/>
              </a:rPr>
              <a:t>    </a:t>
            </a:r>
            <a:r>
              <a:rPr lang="en-US" altLang="zh-CN" sz="5400" dirty="0">
                <a:solidFill>
                  <a:schemeClr val="bg1">
                    <a:lumMod val="50000"/>
                  </a:schemeClr>
                </a:solidFill>
                <a:latin typeface="楷体" panose="02010609060101010101" charset="-122"/>
                <a:ea typeface="楷体" panose="02010609060101010101" charset="-122"/>
                <a:sym typeface="+mn-ea"/>
              </a:rPr>
              <a:t>万</a:t>
            </a:r>
            <a:r>
              <a:rPr lang="en-US" altLang="zh-CN" sz="5400" dirty="0">
                <a:solidFill>
                  <a:schemeClr val="bg1">
                    <a:lumMod val="50000"/>
                  </a:schemeClr>
                </a:solidFill>
                <a:latin typeface="楷体" panose="02010609060101010101" charset="-122"/>
                <a:ea typeface="楷体" panose="02010609060101010101" charset="-122"/>
                <a:sym typeface="+mn-ea"/>
              </a:rPr>
              <a:t>千来自下层社会的人们汇聚在神道观念之下，手执引魂幡、混天大旗、雷火扇、阴阳瓶、九连环、如意钩、火牌、飞剑，勇敢地对抗帝国主义的火炮快枪，在这个过程中，愚昧会升华为悲壮</a:t>
            </a:r>
            <a:r>
              <a:rPr lang="en-US" altLang="zh-CN" sz="5400" dirty="0">
                <a:solidFill>
                  <a:schemeClr val="bg1">
                    <a:lumMod val="50000"/>
                  </a:schemeClr>
                </a:solidFill>
                <a:latin typeface="楷体" panose="02010609060101010101" charset="-122"/>
                <a:ea typeface="楷体" panose="02010609060101010101" charset="-122"/>
                <a:sym typeface="+mn-ea"/>
              </a:rPr>
              <a:t>。                </a:t>
            </a:r>
            <a:endParaRPr lang="en-US" altLang="zh-CN" sz="5400" dirty="0">
              <a:solidFill>
                <a:schemeClr val="bg1">
                  <a:lumMod val="50000"/>
                </a:schemeClr>
              </a:solidFill>
              <a:latin typeface="楷体" panose="02010609060101010101" charset="-122"/>
              <a:ea typeface="楷体" panose="02010609060101010101" charset="-122"/>
              <a:sym typeface="+mn-ea"/>
            </a:endParaRPr>
          </a:p>
          <a:p>
            <a:pPr lvl="0" algn="r">
              <a:lnSpc>
                <a:spcPct val="15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rPr>
              <a:t>——</a:t>
            </a:r>
            <a:r>
              <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rPr>
              <a:t>陈旭麓《近代中国社会的新陈代谢》</a:t>
            </a:r>
            <a:endPar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endParaRPr>
          </a:p>
        </p:txBody>
      </p:sp>
      <p:sp>
        <p:nvSpPr>
          <p:cNvPr id="14342" name="文本框 8"/>
          <p:cNvSpPr>
            <a:spLocks noChangeArrowheads="1"/>
          </p:cNvSpPr>
          <p:nvPr/>
        </p:nvSpPr>
        <p:spPr bwMode="auto">
          <a:xfrm>
            <a:off x="1296670" y="2785110"/>
            <a:ext cx="21651595" cy="508762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vert="horz" wrap="square" lIns="50800" tIns="50800" rIns="50800" bIns="50800" rtlCol="0" ancho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just">
              <a:lnSpc>
                <a:spcPct val="15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rPr>
              <a:t>    </a:t>
            </a:r>
            <a:r>
              <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rPr>
              <a:t>我</a:t>
            </a:r>
            <a:r>
              <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rPr>
              <a:t>们不能因为它是爱国行动就不指出那些消极落后甚至愚昧荒唐的东西，正如不能因为它存在那些消极落后的方面便不敢肯定它是一场反帝爱国运动一样</a:t>
            </a:r>
            <a:r>
              <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rPr>
              <a:t>。 </a:t>
            </a:r>
            <a:endPar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endParaRPr>
          </a:p>
          <a:p>
            <a:pPr lvl="0" algn="r">
              <a:lnSpc>
                <a:spcPct val="150000"/>
              </a:lnSpc>
              <a:spcBef>
                <a:spcPts val="0"/>
              </a:spcBef>
              <a:buNone/>
            </a:pPr>
            <a:r>
              <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rPr>
              <a:t>——</a:t>
            </a:r>
            <a:r>
              <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rPr>
              <a:t>金冲及《二十世纪中国史纲》</a:t>
            </a:r>
            <a:endParaRPr lang="en-US" altLang="zh-CN" sz="5400" dirty="0">
              <a:solidFill>
                <a:schemeClr val="bg1">
                  <a:lumMod val="50000"/>
                </a:schemeClr>
              </a:solidFill>
              <a:latin typeface="楷体" panose="02010609060101010101" charset="-122"/>
              <a:ea typeface="楷体" panose="02010609060101010101" charset="-122"/>
              <a:sym typeface="宋体" panose="02010600030101010101" pitchFamily="2" charset="-122"/>
            </a:endParaRPr>
          </a:p>
        </p:txBody>
      </p:sp>
      <p:sp>
        <p:nvSpPr>
          <p:cNvPr id="5" name="矩形 4"/>
          <p:cNvSpPr>
            <a:spLocks noChangeArrowheads="1"/>
          </p:cNvSpPr>
          <p:nvPr/>
        </p:nvSpPr>
        <p:spPr bwMode="auto">
          <a:xfrm>
            <a:off x="10191750" y="243840"/>
            <a:ext cx="12707620"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如何评价义和团运动</a:t>
            </a:r>
            <a:endParaRPr kumimoji="0" lang="en-US" sz="7200" dirty="0">
              <a:solidFill>
                <a:srgbClr val="FF0000"/>
              </a:solidFill>
              <a:latin typeface="楷体" panose="02010609060101010101" charset="-122"/>
              <a:ea typeface="楷体" panose="02010609060101010101" charset="-122"/>
              <a:sym typeface="+mn-ea"/>
            </a:endParaRPr>
          </a:p>
        </p:txBody>
      </p:sp>
      <p:sp>
        <p:nvSpPr>
          <p:cNvPr id="4"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义和团运动</a:t>
            </a:r>
            <a:endParaRPr lang="zh-CN" altLang="en-US">
              <a:solidFill>
                <a:srgbClr val="F9FBFA"/>
              </a:solidFill>
              <a:latin typeface="楷体" panose="02010609060101010101" charset="-122"/>
              <a:ea typeface="楷体" panose="02010609060101010101" charset="-122"/>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八国联军侵华</a:t>
            </a:r>
            <a:endParaRPr lang="zh-CN" altLang="en-US">
              <a:solidFill>
                <a:srgbClr val="F9FBFA"/>
              </a:solidFill>
              <a:latin typeface="楷体" panose="02010609060101010101" charset="-122"/>
              <a:ea typeface="楷体" panose="02010609060101010101" charset="-122"/>
            </a:endParaRPr>
          </a:p>
        </p:txBody>
      </p:sp>
      <p:sp>
        <p:nvSpPr>
          <p:cNvPr id="3" name="矩形 2"/>
          <p:cNvSpPr/>
          <p:nvPr/>
        </p:nvSpPr>
        <p:spPr bwMode="auto">
          <a:xfrm>
            <a:off x="1372870" y="3219450"/>
            <a:ext cx="21638895" cy="7719060"/>
          </a:xfrm>
          <a:prstGeom prst="rect">
            <a:avLst/>
          </a:prstGeom>
          <a:noFill/>
          <a:ln w="12700">
            <a:solidFill>
              <a:schemeClr val="tx1"/>
            </a:solidFill>
            <a:miter lim="400000"/>
          </a:ln>
          <a:extLst>
            <a:ext uri="{909E8E84-426E-40DD-AFC4-6F175D3DCCD1}">
              <a14:hiddenFill xmlns:a14="http://schemas.microsoft.com/office/drawing/2010/main">
                <a:solidFill>
                  <a:srgbClr val="F1EDE7"/>
                </a:solidFill>
              </a14:hiddenFill>
            </a:ext>
          </a:extLst>
        </p:spPr>
        <p:txBody>
          <a:bodyPr rot="0" vert="horz" wrap="square" lIns="50800" tIns="50800" rIns="50800" bIns="50800" numCol="1" spcCol="0" rtlCol="0" anchor="t" forceAA="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just">
              <a:lnSpc>
                <a:spcPct val="150000"/>
              </a:lnSpc>
              <a:spcBef>
                <a:spcPts val="0"/>
              </a:spcBef>
              <a:buNone/>
            </a:pPr>
            <a:r>
              <a:rPr lang="en-US" altLang="zh-CN" sz="6600" dirty="0">
                <a:solidFill>
                  <a:schemeClr val="bg1">
                    <a:lumMod val="50000"/>
                  </a:schemeClr>
                </a:solidFill>
                <a:latin typeface="楷体" panose="02010609060101010101" charset="-122"/>
                <a:ea typeface="楷体" panose="02010609060101010101" charset="-122"/>
                <a:sym typeface="Palatino"/>
              </a:rPr>
              <a:t>    </a:t>
            </a:r>
            <a:r>
              <a:rPr lang="en-US" altLang="zh-CN" sz="6600" dirty="0">
                <a:solidFill>
                  <a:schemeClr val="bg1">
                    <a:lumMod val="50000"/>
                  </a:schemeClr>
                </a:solidFill>
                <a:latin typeface="楷体" panose="02010609060101010101" charset="-122"/>
                <a:ea typeface="楷体" panose="02010609060101010101" charset="-122"/>
                <a:sym typeface="Palatino"/>
              </a:rPr>
              <a:t>帝王的伟大京都已被破坏和焚毁，已被蹂躏糟蹋得不像样子，简直像死绝了一样。使馆两边残存着一垛垛废墟，一堆堆石头、灰烬，垃圾脏物遍地皆是。中国人的尸体，一个挨一个杂陈在马路上。</a:t>
            </a:r>
            <a:endParaRPr lang="en-US" altLang="zh-CN" sz="6600" dirty="0">
              <a:solidFill>
                <a:schemeClr val="bg1">
                  <a:lumMod val="50000"/>
                </a:schemeClr>
              </a:solidFill>
              <a:latin typeface="楷体" panose="02010609060101010101" charset="-122"/>
              <a:ea typeface="楷体" panose="02010609060101010101" charset="-122"/>
              <a:sym typeface="Palatino"/>
            </a:endParaRPr>
          </a:p>
          <a:p>
            <a:pPr lvl="0" algn="r">
              <a:lnSpc>
                <a:spcPct val="150000"/>
              </a:lnSpc>
              <a:spcBef>
                <a:spcPts val="0"/>
              </a:spcBef>
              <a:buNone/>
            </a:pPr>
            <a:r>
              <a:rPr lang="en-US" altLang="zh-CN" sz="6600" dirty="0">
                <a:solidFill>
                  <a:schemeClr val="bg1">
                    <a:lumMod val="50000"/>
                  </a:schemeClr>
                </a:solidFill>
                <a:latin typeface="楷体" panose="02010609060101010101" charset="-122"/>
                <a:ea typeface="楷体" panose="02010609060101010101" charset="-122"/>
                <a:sym typeface="Palatino"/>
              </a:rPr>
              <a:t>——</a:t>
            </a:r>
            <a:r>
              <a:rPr lang="en-US" altLang="zh-CN" sz="6600" dirty="0">
                <a:solidFill>
                  <a:schemeClr val="bg1">
                    <a:lumMod val="50000"/>
                  </a:schemeClr>
                </a:solidFill>
                <a:latin typeface="楷体" panose="02010609060101010101" charset="-122"/>
                <a:ea typeface="楷体" panose="02010609060101010101" charset="-122"/>
                <a:sym typeface="Palatino"/>
              </a:rPr>
              <a:t>（俄）扬契维茨基《八国联军目击记》</a:t>
            </a:r>
            <a:endParaRPr lang="en-US" altLang="zh-CN" sz="6600" dirty="0">
              <a:solidFill>
                <a:schemeClr val="bg1">
                  <a:lumMod val="50000"/>
                </a:schemeClr>
              </a:solidFill>
              <a:latin typeface="楷体" panose="02010609060101010101" charset="-122"/>
              <a:ea typeface="楷体" panose="02010609060101010101" charset="-122"/>
              <a:sym typeface="Palatino"/>
            </a:endParaRPr>
          </a:p>
        </p:txBody>
      </p:sp>
      <p:sp>
        <p:nvSpPr>
          <p:cNvPr id="5" name="矩形 4"/>
          <p:cNvSpPr>
            <a:spLocks noChangeArrowheads="1"/>
          </p:cNvSpPr>
          <p:nvPr/>
        </p:nvSpPr>
        <p:spPr bwMode="auto">
          <a:xfrm>
            <a:off x="10191750" y="243840"/>
            <a:ext cx="12707620"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八国联军罪行</a:t>
            </a:r>
            <a:endParaRPr kumimoji="0" lang="zh-CN" altLang="en-US" sz="7200" dirty="0">
              <a:solidFill>
                <a:srgbClr val="FF0000"/>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0421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八国联军侵华</a:t>
            </a:r>
            <a:endParaRPr lang="zh-CN" altLang="en-US">
              <a:solidFill>
                <a:srgbClr val="F9FBFA"/>
              </a:solidFill>
              <a:latin typeface="楷体" panose="02010609060101010101" charset="-122"/>
              <a:ea typeface="楷体" panose="02010609060101010101" charset="-122"/>
            </a:endParaRPr>
          </a:p>
        </p:txBody>
      </p:sp>
      <p:sp>
        <p:nvSpPr>
          <p:cNvPr id="13" name="矩形 12"/>
          <p:cNvSpPr/>
          <p:nvPr/>
        </p:nvSpPr>
        <p:spPr bwMode="auto">
          <a:xfrm>
            <a:off x="619125" y="2358390"/>
            <a:ext cx="23145750" cy="11181715"/>
          </a:xfrm>
          <a:prstGeom prst="rect">
            <a:avLst/>
          </a:prstGeom>
          <a:noFill/>
          <a:ln w="12700">
            <a:solidFill>
              <a:schemeClr val="tx1"/>
            </a:solidFill>
            <a:miter lim="400000"/>
          </a:ln>
          <a:extLst>
            <a:ext uri="{909E8E84-426E-40DD-AFC4-6F175D3DCCD1}">
              <a14:hiddenFill xmlns:a14="http://schemas.microsoft.com/office/drawing/2010/main">
                <a:solidFill>
                  <a:srgbClr val="EFEBE4"/>
                </a:solidFill>
              </a14:hiddenFill>
            </a:ext>
          </a:extLst>
        </p:spPr>
        <p:txBody>
          <a:bodyPr rot="0" vert="horz" wrap="square" lIns="50800" tIns="50800" rIns="50800" bIns="50800" numCol="1" spcCol="0" rtlCol="0" anchor="t" forceAA="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lvl="0" algn="just">
              <a:lnSpc>
                <a:spcPct val="15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   “最</a:t>
            </a:r>
            <a:r>
              <a:rPr lang="en-US" altLang="zh-CN" sz="4800" dirty="0">
                <a:solidFill>
                  <a:schemeClr val="bg1">
                    <a:lumMod val="50000"/>
                  </a:schemeClr>
                </a:solidFill>
                <a:latin typeface="楷体" panose="02010609060101010101" charset="-122"/>
                <a:ea typeface="楷体" panose="02010609060101010101" charset="-122"/>
                <a:sym typeface="+mn-ea"/>
              </a:rPr>
              <a:t>近的战斗使北京许多街区毁灭。北京被占领之后头</a:t>
            </a:r>
            <a:r>
              <a:rPr lang="en-US" altLang="zh-CN" sz="4800" dirty="0">
                <a:solidFill>
                  <a:schemeClr val="bg1">
                    <a:lumMod val="50000"/>
                  </a:schemeClr>
                </a:solidFill>
                <a:latin typeface="楷体" panose="02010609060101010101" charset="-122"/>
                <a:ea typeface="楷体" panose="02010609060101010101" charset="-122"/>
                <a:sym typeface="+mn-ea"/>
              </a:rPr>
              <a:t>3天公开允许的抢劫造成不可估量的破坏。英军的抢劫是相当有制度的，强抢来的东西必须集中放在外交使团的一个地方，以便日后拍卖。拍卖的收入再按照计划 在军官中间分配。而且英国军官告诉我，印度士兵</a:t>
            </a: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英军几乎完全由印度士兵组成</a:t>
            </a:r>
            <a:r>
              <a:rPr lang="en-US" altLang="zh-CN" sz="4800" dirty="0">
                <a:solidFill>
                  <a:schemeClr val="bg1">
                    <a:lumMod val="50000"/>
                  </a:schemeClr>
                </a:solidFill>
                <a:latin typeface="楷体" panose="02010609060101010101" charset="-122"/>
                <a:ea typeface="楷体" panose="02010609060101010101" charset="-122"/>
                <a:sym typeface="+mn-ea"/>
              </a:rPr>
              <a:t>) </a:t>
            </a:r>
            <a:r>
              <a:rPr lang="en-US" altLang="zh-CN" sz="4800" dirty="0">
                <a:solidFill>
                  <a:schemeClr val="bg1">
                    <a:lumMod val="50000"/>
                  </a:schemeClr>
                </a:solidFill>
                <a:latin typeface="楷体" panose="02010609060101010101" charset="-122"/>
                <a:ea typeface="楷体" panose="02010609060101010101" charset="-122"/>
                <a:sym typeface="+mn-ea"/>
              </a:rPr>
              <a:t>根本不能理解没有劫掠的胜利有什么意义。日本军的战利品必须上交国家，国家肯定收获了可观的数目。在美军，抢劫是被官方禁止的， 但是美国官兵都是些冒险家，禁令被最彻底地置之不理。俄军的抢劫以最原始的方式进行，东西被扔得乱七八糟。法国在抢劫方面也不落人后</a:t>
            </a:r>
            <a:r>
              <a:rPr lang="en-US" altLang="zh-CN" sz="4800" dirty="0">
                <a:solidFill>
                  <a:schemeClr val="bg1">
                    <a:lumMod val="50000"/>
                  </a:schemeClr>
                </a:solidFill>
                <a:latin typeface="楷体" panose="02010609060101010101" charset="-122"/>
                <a:ea typeface="楷体" panose="02010609060101010101" charset="-122"/>
                <a:sym typeface="+mn-ea"/>
              </a:rPr>
              <a:t>。”“颐</a:t>
            </a:r>
            <a:r>
              <a:rPr lang="en-US" altLang="zh-CN" sz="4800" dirty="0">
                <a:solidFill>
                  <a:schemeClr val="bg1">
                    <a:lumMod val="50000"/>
                  </a:schemeClr>
                </a:solidFill>
                <a:latin typeface="楷体" panose="02010609060101010101" charset="-122"/>
                <a:ea typeface="楷体" panose="02010609060101010101" charset="-122"/>
                <a:sym typeface="+mn-ea"/>
              </a:rPr>
              <a:t>和园的珍品曾经被在俄占领后被作为官方的战利品运走，普鲁士王室送给清帝的礼品被发现在运往旅顺港的途中，在霍普纳少将的抗议之下这件礼品被转交给我们</a:t>
            </a: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 </a:t>
            </a:r>
            <a:endParaRPr lang="en-US" altLang="zh-CN" sz="4800" dirty="0">
              <a:solidFill>
                <a:schemeClr val="bg1">
                  <a:lumMod val="50000"/>
                </a:schemeClr>
              </a:solidFill>
              <a:latin typeface="楷体" panose="02010609060101010101" charset="-122"/>
              <a:ea typeface="楷体" panose="02010609060101010101" charset="-122"/>
              <a:sym typeface="+mn-ea"/>
            </a:endParaRPr>
          </a:p>
          <a:p>
            <a:pPr lvl="0" algn="r">
              <a:lnSpc>
                <a:spcPct val="150000"/>
              </a:lnSpc>
              <a:spcBef>
                <a:spcPts val="0"/>
              </a:spcBef>
              <a:buNone/>
            </a:pPr>
            <a:r>
              <a:rPr lang="en-US" altLang="zh-CN" sz="4800" dirty="0">
                <a:solidFill>
                  <a:schemeClr val="bg1">
                    <a:lumMod val="50000"/>
                  </a:schemeClr>
                </a:solidFill>
                <a:latin typeface="楷体" panose="02010609060101010101" charset="-122"/>
                <a:ea typeface="楷体" panose="02010609060101010101" charset="-122"/>
                <a:sym typeface="+mn-ea"/>
              </a:rPr>
              <a:t>——</a:t>
            </a:r>
            <a:r>
              <a:rPr lang="en-US" altLang="zh-CN" sz="4800" dirty="0">
                <a:solidFill>
                  <a:schemeClr val="bg1">
                    <a:lumMod val="50000"/>
                  </a:schemeClr>
                </a:solidFill>
                <a:latin typeface="楷体" panose="02010609060101010101" charset="-122"/>
                <a:ea typeface="楷体" panose="02010609060101010101" charset="-122"/>
                <a:sym typeface="+mn-ea"/>
              </a:rPr>
              <a:t>瓦德西给德皇的报告</a:t>
            </a:r>
            <a:endParaRPr lang="en-US" altLang="zh-CN" sz="4800" dirty="0">
              <a:solidFill>
                <a:schemeClr val="bg1">
                  <a:lumMod val="50000"/>
                </a:schemeClr>
              </a:solidFill>
              <a:latin typeface="楷体" panose="02010609060101010101" charset="-122"/>
              <a:ea typeface="楷体" panose="02010609060101010101" charset="-122"/>
              <a:sym typeface="+mn-ea"/>
            </a:endParaRPr>
          </a:p>
        </p:txBody>
      </p:sp>
      <p:sp>
        <p:nvSpPr>
          <p:cNvPr id="5" name="矩形 4"/>
          <p:cNvSpPr>
            <a:spLocks noChangeArrowheads="1"/>
          </p:cNvSpPr>
          <p:nvPr/>
        </p:nvSpPr>
        <p:spPr bwMode="auto">
          <a:xfrm>
            <a:off x="10191750" y="243840"/>
            <a:ext cx="12707620"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八国联军罪行</a:t>
            </a:r>
            <a:endParaRPr kumimoji="0" lang="zh-CN" altLang="en-US" sz="7200" dirty="0">
              <a:solidFill>
                <a:srgbClr val="FF0000"/>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bldLst>
      <p:bldP spid="1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隋朝兴亡"/>
          <p:cNvSpPr/>
          <p:nvPr/>
        </p:nvSpPr>
        <p:spPr>
          <a:xfrm>
            <a:off x="-34925" y="9525"/>
            <a:ext cx="744855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rPr>
              <a:t>民族危机的加深</a:t>
            </a:r>
            <a:endParaRPr lang="zh-CN" altLang="en-US">
              <a:solidFill>
                <a:srgbClr val="F9FBFA"/>
              </a:solidFill>
              <a:latin typeface="楷体" panose="02010609060101010101" charset="-122"/>
              <a:ea typeface="楷体" panose="02010609060101010101" charset="-122"/>
            </a:endParaRPr>
          </a:p>
        </p:txBody>
      </p:sp>
      <p:sp>
        <p:nvSpPr>
          <p:cNvPr id="5" name="矩形 4"/>
          <p:cNvSpPr>
            <a:spLocks noChangeArrowheads="1"/>
          </p:cNvSpPr>
          <p:nvPr/>
        </p:nvSpPr>
        <p:spPr bwMode="auto">
          <a:xfrm>
            <a:off x="9611995" y="243840"/>
            <a:ext cx="13287375" cy="1753235"/>
          </a:xfrm>
          <a:prstGeom prst="rect">
            <a:avLst/>
          </a:prstGeom>
          <a:noFill/>
          <a:ln>
            <a:noFill/>
          </a:ln>
          <a:extLst>
            <a:ext uri="{909E8E84-426E-40DD-AFC4-6F175D3DCCD1}">
              <a14:hiddenFill xmlns:a14="http://schemas.microsoft.com/office/drawing/2010/main">
                <a:solidFill>
                  <a:srgbClr val="F1EDE7"/>
                </a:solidFill>
              </a14:hiddenFill>
            </a:ext>
          </a:extLst>
        </p:spPr>
        <p:txBody>
          <a:bodyPr rot="0" vert="horz" wrap="square" lIns="91440" tIns="45720" rIns="91440" bIns="45720" numCol="1" spcCol="0" rtlCol="0" anchor="t" forceAA="0">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lvl="0" algn="r">
              <a:lnSpc>
                <a:spcPct val="150000"/>
              </a:lnSpc>
            </a:pPr>
            <a:r>
              <a:rPr kumimoji="0" lang="zh-CN" altLang="en-US" sz="7200" dirty="0">
                <a:solidFill>
                  <a:srgbClr val="FF0000"/>
                </a:solidFill>
                <a:latin typeface="楷体" panose="02010609060101010101" charset="-122"/>
                <a:ea typeface="楷体" panose="02010609060101010101" charset="-122"/>
                <a:sym typeface="+mn-ea"/>
              </a:rPr>
              <a:t>《辛丑条约》对中国社会的影响</a:t>
            </a:r>
            <a:endParaRPr kumimoji="0" lang="en-US" altLang="zh-CN" sz="7200" dirty="0">
              <a:solidFill>
                <a:srgbClr val="FF0000"/>
              </a:solidFill>
              <a:latin typeface="楷体" panose="02010609060101010101" charset="-122"/>
              <a:ea typeface="楷体" panose="02010609060101010101" charset="-122"/>
              <a:sym typeface="+mn-ea"/>
            </a:endParaRPr>
          </a:p>
        </p:txBody>
      </p:sp>
      <p:graphicFrame>
        <p:nvGraphicFramePr>
          <p:cNvPr id="13" name="表格 12"/>
          <p:cNvGraphicFramePr/>
          <p:nvPr>
            <p:custDataLst>
              <p:tags r:id="rId1"/>
            </p:custDataLst>
          </p:nvPr>
        </p:nvGraphicFramePr>
        <p:xfrm>
          <a:off x="1121093" y="2530158"/>
          <a:ext cx="21856065" cy="10570845"/>
        </p:xfrm>
        <a:graphic>
          <a:graphicData uri="http://schemas.openxmlformats.org/drawingml/2006/table">
            <a:tbl>
              <a:tblPr firstRow="1" bandRow="1">
                <a:tableStyleId>{21E4AEA4-8DFA-4A89-87EB-49C32662AFE0}</a:tableStyleId>
              </a:tblPr>
              <a:tblGrid>
                <a:gridCol w="14064615"/>
                <a:gridCol w="7791450"/>
              </a:tblGrid>
              <a:tr h="904875">
                <a:tc>
                  <a:txBody>
                    <a:bodyPr/>
                    <a:p>
                      <a:pPr algn="ctr">
                        <a:lnSpc>
                          <a:spcPct val="140000"/>
                        </a:lnSpc>
                        <a:buNone/>
                      </a:pPr>
                      <a:r>
                        <a:rPr lang="zh-CN" altLang="en-US" sz="6600" dirty="0">
                          <a:solidFill>
                            <a:schemeClr val="bg1">
                              <a:lumMod val="50000"/>
                            </a:schemeClr>
                          </a:solidFill>
                          <a:latin typeface="楷体" panose="02010609060101010101" charset="-122"/>
                          <a:ea typeface="楷体" panose="02010609060101010101" charset="-122"/>
                          <a:cs typeface="楷体" panose="02010609060101010101" charset="-122"/>
                        </a:rPr>
                        <a:t>内  容</a:t>
                      </a:r>
                      <a:endParaRPr lang="zh-CN" altLang="en-US" sz="6600" dirty="0">
                        <a:solidFill>
                          <a:schemeClr val="bg1">
                            <a:lumMod val="50000"/>
                          </a:schemeClr>
                        </a:solidFill>
                        <a:latin typeface="楷体" panose="02010609060101010101" charset="-122"/>
                        <a:ea typeface="楷体" panose="02010609060101010101" charset="-122"/>
                        <a:cs typeface="楷体" panose="02010609060101010101" charset="-122"/>
                      </a:endParaRPr>
                    </a:p>
                  </a:txBody>
                  <a:tcPr marL="91448" marR="91448" anchor="ctr">
                    <a:lnL w="19050" cap="rnd">
                      <a:solidFill>
                        <a:srgbClr val="848587"/>
                      </a:solidFill>
                      <a:prstDash val="solid"/>
                    </a:lnL>
                    <a:lnR w="3175">
                      <a:solidFill>
                        <a:srgbClr val="FFFFFF"/>
                      </a:solidFill>
                      <a:prstDash val="dot"/>
                    </a:lnR>
                    <a:lnT w="19050" cap="rnd">
                      <a:solidFill>
                        <a:srgbClr val="848587"/>
                      </a:solidFill>
                      <a:prstDash val="solid"/>
                    </a:lnT>
                    <a:lnB w="19050">
                      <a:solidFill>
                        <a:srgbClr val="848587"/>
                      </a:solidFill>
                      <a:prstDash val="solid"/>
                    </a:lnB>
                    <a:noFill/>
                  </a:tcPr>
                </a:tc>
                <a:tc>
                  <a:txBody>
                    <a:bodyPr/>
                    <a:p>
                      <a:pPr algn="ctr">
                        <a:lnSpc>
                          <a:spcPct val="140000"/>
                        </a:lnSpc>
                        <a:buNone/>
                      </a:pPr>
                      <a:r>
                        <a:rPr lang="zh-CN" altLang="en-US" sz="6600">
                          <a:solidFill>
                            <a:schemeClr val="bg1">
                              <a:lumMod val="50000"/>
                            </a:schemeClr>
                          </a:solidFill>
                          <a:latin typeface="楷体" panose="02010609060101010101" charset="-122"/>
                          <a:ea typeface="楷体" panose="02010609060101010101" charset="-122"/>
                          <a:cs typeface="楷体" panose="02010609060101010101" charset="-122"/>
                        </a:rPr>
                        <a:t>影响</a:t>
                      </a:r>
                      <a:endParaRPr lang="zh-CN" altLang="en-US" sz="6600">
                        <a:solidFill>
                          <a:schemeClr val="bg1">
                            <a:lumMod val="50000"/>
                          </a:schemeClr>
                        </a:solidFill>
                        <a:latin typeface="楷体" panose="02010609060101010101" charset="-122"/>
                        <a:ea typeface="楷体" panose="02010609060101010101" charset="-122"/>
                        <a:cs typeface="楷体" panose="02010609060101010101" charset="-122"/>
                      </a:endParaRPr>
                    </a:p>
                  </a:txBody>
                  <a:tcPr marL="91448" marR="91448" anchor="ctr">
                    <a:lnL w="3175">
                      <a:solidFill>
                        <a:srgbClr val="FFFFFF"/>
                      </a:solidFill>
                      <a:prstDash val="dot"/>
                    </a:lnL>
                    <a:lnR w="19050" cap="rnd">
                      <a:solidFill>
                        <a:srgbClr val="848587"/>
                      </a:solidFill>
                      <a:prstDash val="solid"/>
                    </a:lnR>
                    <a:lnT w="19050" cap="rnd">
                      <a:solidFill>
                        <a:srgbClr val="848587"/>
                      </a:solidFill>
                      <a:prstDash val="solid"/>
                    </a:lnT>
                    <a:lnB w="19050">
                      <a:solidFill>
                        <a:srgbClr val="848587"/>
                      </a:solidFill>
                      <a:prstDash val="solid"/>
                    </a:lnB>
                    <a:noFill/>
                  </a:tcPr>
                </a:tc>
              </a:tr>
              <a:tr h="1838960">
                <a:tc>
                  <a:txBody>
                    <a:bodyPr/>
                    <a:p>
                      <a:pPr algn="just">
                        <a:lnSpc>
                          <a:spcPct val="140000"/>
                        </a:lnSpc>
                        <a:buNone/>
                      </a:pPr>
                      <a:r>
                        <a:rPr lang="zh-CN" altLang="en-US" sz="4800" b="0" dirty="0">
                          <a:solidFill>
                            <a:schemeClr val="bg1">
                              <a:lumMod val="50000"/>
                            </a:schemeClr>
                          </a:solidFill>
                          <a:latin typeface="楷体" panose="02010609060101010101" charset="-122"/>
                          <a:ea typeface="楷体" panose="02010609060101010101" charset="-122"/>
                          <a:cs typeface="楷体" panose="02010609060101010101" charset="-122"/>
                        </a:rPr>
                        <a:t>向各国赔款白银4.5亿两，分39年还清，年息4厘，本息共计白银约9.82亿两</a:t>
                      </a:r>
                      <a:endParaRPr lang="zh-CN" altLang="en-US" sz="4800" b="0" dirty="0">
                        <a:solidFill>
                          <a:schemeClr val="bg1">
                            <a:lumMod val="50000"/>
                          </a:schemeClr>
                        </a:solidFill>
                        <a:latin typeface="楷体" panose="02010609060101010101" charset="-122"/>
                        <a:ea typeface="楷体" panose="02010609060101010101" charset="-122"/>
                        <a:cs typeface="楷体" panose="02010609060101010101" charset="-122"/>
                      </a:endParaRPr>
                    </a:p>
                  </a:txBody>
                  <a:tcPr marL="91448" marR="91448" anchor="ctr">
                    <a:lnL w="19050" cap="rnd">
                      <a:solidFill>
                        <a:srgbClr val="848587"/>
                      </a:solidFill>
                      <a:prstDash val="solid"/>
                    </a:lnL>
                    <a:lnR w="3175">
                      <a:solidFill>
                        <a:srgbClr val="848587"/>
                      </a:solidFill>
                      <a:prstDash val="dot"/>
                    </a:lnR>
                    <a:lnT w="19050">
                      <a:solidFill>
                        <a:srgbClr val="848587"/>
                      </a:solidFill>
                      <a:prstDash val="solid"/>
                    </a:lnT>
                    <a:lnB w="3175">
                      <a:solidFill>
                        <a:srgbClr val="848587"/>
                      </a:solidFill>
                      <a:prstDash val="dot"/>
                    </a:lnB>
                    <a:noFill/>
                  </a:tcPr>
                </a:tc>
                <a:tc>
                  <a:txBody>
                    <a:bodyPr/>
                    <a:p>
                      <a:pPr>
                        <a:lnSpc>
                          <a:spcPct val="140000"/>
                        </a:lnSpc>
                        <a:buNone/>
                      </a:pPr>
                      <a:endParaRPr lang="zh-CN" altLang="en-US" sz="4800" dirty="0">
                        <a:solidFill>
                          <a:srgbClr val="404040"/>
                        </a:solidFill>
                        <a:latin typeface="楷体" panose="02010609060101010101" charset="-122"/>
                        <a:ea typeface="楷体" panose="02010609060101010101" charset="-122"/>
                      </a:endParaRPr>
                    </a:p>
                  </a:txBody>
                  <a:tcPr marL="91448" marR="91448">
                    <a:lnL w="3175">
                      <a:solidFill>
                        <a:srgbClr val="848587"/>
                      </a:solidFill>
                      <a:prstDash val="dot"/>
                    </a:lnL>
                    <a:lnR w="19050" cap="rnd">
                      <a:solidFill>
                        <a:srgbClr val="848587"/>
                      </a:solidFill>
                      <a:prstDash val="solid"/>
                    </a:lnR>
                    <a:lnT w="19050">
                      <a:solidFill>
                        <a:srgbClr val="848587"/>
                      </a:solidFill>
                      <a:prstDash val="solid"/>
                    </a:lnT>
                    <a:lnB w="3175">
                      <a:solidFill>
                        <a:srgbClr val="848587"/>
                      </a:solidFill>
                      <a:prstDash val="dot"/>
                    </a:lnB>
                    <a:noFill/>
                  </a:tcPr>
                </a:tc>
              </a:tr>
              <a:tr h="1837055">
                <a:tc>
                  <a:txBody>
                    <a:bodyPr/>
                    <a:p>
                      <a:pPr algn="just">
                        <a:lnSpc>
                          <a:spcPct val="140000"/>
                        </a:lnSpc>
                        <a:buNone/>
                      </a:pPr>
                      <a:r>
                        <a:rPr lang="zh-CN" altLang="en-US" sz="4800" b="0">
                          <a:solidFill>
                            <a:schemeClr val="bg1">
                              <a:lumMod val="50000"/>
                            </a:schemeClr>
                          </a:solidFill>
                          <a:latin typeface="楷体" panose="02010609060101010101" charset="-122"/>
                          <a:ea typeface="楷体" panose="02010609060101010101" charset="-122"/>
                        </a:rPr>
                        <a:t>将北京东交民巷划定为使馆区，中国人不得居住，各国可派兵驻守</a:t>
                      </a:r>
                      <a:endParaRPr lang="zh-CN" altLang="en-US" sz="4800" b="0">
                        <a:solidFill>
                          <a:schemeClr val="bg1">
                            <a:lumMod val="50000"/>
                          </a:schemeClr>
                        </a:solidFill>
                        <a:latin typeface="楷体" panose="02010609060101010101" charset="-122"/>
                        <a:ea typeface="楷体" panose="02010609060101010101" charset="-122"/>
                      </a:endParaRPr>
                    </a:p>
                  </a:txBody>
                  <a:tcPr marL="91448" marR="91448" anchor="ctr">
                    <a:lnL w="19050" cap="rnd">
                      <a:solidFill>
                        <a:srgbClr val="848587"/>
                      </a:solidFill>
                      <a:prstDash val="solid"/>
                    </a:lnL>
                    <a:lnR w="3175">
                      <a:solidFill>
                        <a:srgbClr val="848587"/>
                      </a:solidFill>
                      <a:prstDash val="dot"/>
                    </a:lnR>
                    <a:lnT w="3175">
                      <a:solidFill>
                        <a:srgbClr val="848587"/>
                      </a:solidFill>
                      <a:prstDash val="dot"/>
                    </a:lnT>
                    <a:lnB w="3175">
                      <a:solidFill>
                        <a:srgbClr val="848587"/>
                      </a:solidFill>
                      <a:prstDash val="dot"/>
                    </a:lnB>
                    <a:noFill/>
                  </a:tcPr>
                </a:tc>
                <a:tc>
                  <a:txBody>
                    <a:bodyPr/>
                    <a:p>
                      <a:pPr>
                        <a:lnSpc>
                          <a:spcPct val="140000"/>
                        </a:lnSpc>
                        <a:buNone/>
                      </a:pPr>
                      <a:endParaRPr lang="zh-CN" altLang="en-US" sz="4800">
                        <a:solidFill>
                          <a:srgbClr val="404040"/>
                        </a:solidFill>
                        <a:latin typeface="楷体" panose="02010609060101010101" charset="-122"/>
                        <a:ea typeface="楷体" panose="02010609060101010101" charset="-122"/>
                      </a:endParaRPr>
                    </a:p>
                  </a:txBody>
                  <a:tcPr marL="91448" marR="91448">
                    <a:lnL w="3175">
                      <a:solidFill>
                        <a:srgbClr val="848587"/>
                      </a:solidFill>
                      <a:prstDash val="dot"/>
                    </a:lnL>
                    <a:lnR w="19050" cap="rnd">
                      <a:solidFill>
                        <a:srgbClr val="848587"/>
                      </a:solidFill>
                      <a:prstDash val="solid"/>
                    </a:lnR>
                    <a:lnT w="3175">
                      <a:solidFill>
                        <a:srgbClr val="848587"/>
                      </a:solidFill>
                      <a:prstDash val="dot"/>
                    </a:lnT>
                    <a:lnB w="3175">
                      <a:solidFill>
                        <a:srgbClr val="848587"/>
                      </a:solidFill>
                      <a:prstDash val="dot"/>
                    </a:lnB>
                    <a:noFill/>
                  </a:tcPr>
                </a:tc>
              </a:tr>
              <a:tr h="2655570">
                <a:tc>
                  <a:txBody>
                    <a:bodyPr/>
                    <a:p>
                      <a:pPr algn="just">
                        <a:lnSpc>
                          <a:spcPct val="140000"/>
                        </a:lnSpc>
                        <a:buNone/>
                      </a:pPr>
                      <a:r>
                        <a:rPr lang="zh-CN" altLang="en-US" sz="4800" b="0">
                          <a:solidFill>
                            <a:schemeClr val="bg1">
                              <a:lumMod val="50000"/>
                            </a:schemeClr>
                          </a:solidFill>
                          <a:latin typeface="楷体" panose="02010609060101010101" charset="-122"/>
                          <a:ea typeface="楷体" panose="02010609060101010101" charset="-122"/>
                          <a:cs typeface="楷体" panose="02010609060101010101" charset="-122"/>
                        </a:rPr>
                        <a:t>拆除大沽及有碍北京至海通道的所有炮台，各国可在自北京至山海关沿铁路12个重要地区驻扎军队</a:t>
                      </a:r>
                      <a:endParaRPr lang="zh-CN" altLang="en-US" sz="4800" b="0">
                        <a:solidFill>
                          <a:schemeClr val="bg1">
                            <a:lumMod val="50000"/>
                          </a:schemeClr>
                        </a:solidFill>
                        <a:latin typeface="楷体" panose="02010609060101010101" charset="-122"/>
                        <a:ea typeface="楷体" panose="02010609060101010101" charset="-122"/>
                        <a:cs typeface="楷体" panose="02010609060101010101" charset="-122"/>
                      </a:endParaRPr>
                    </a:p>
                  </a:txBody>
                  <a:tcPr marL="91448" marR="91448" anchor="ctr">
                    <a:lnL w="19050" cap="rnd">
                      <a:solidFill>
                        <a:srgbClr val="848587"/>
                      </a:solidFill>
                      <a:prstDash val="solid"/>
                    </a:lnL>
                    <a:lnR w="3175">
                      <a:solidFill>
                        <a:srgbClr val="848587"/>
                      </a:solidFill>
                      <a:prstDash val="dot"/>
                    </a:lnR>
                    <a:lnT w="3175">
                      <a:solidFill>
                        <a:srgbClr val="848587"/>
                      </a:solidFill>
                      <a:prstDash val="dot"/>
                    </a:lnT>
                    <a:lnB w="3175">
                      <a:solidFill>
                        <a:srgbClr val="848587"/>
                      </a:solidFill>
                      <a:prstDash val="dot"/>
                    </a:lnB>
                    <a:noFill/>
                  </a:tcPr>
                </a:tc>
                <a:tc>
                  <a:txBody>
                    <a:bodyPr/>
                    <a:p>
                      <a:pPr>
                        <a:lnSpc>
                          <a:spcPct val="140000"/>
                        </a:lnSpc>
                        <a:buNone/>
                      </a:pPr>
                      <a:endParaRPr lang="zh-CN" altLang="en-US" sz="4800" dirty="0">
                        <a:solidFill>
                          <a:srgbClr val="404040"/>
                        </a:solidFill>
                        <a:latin typeface="楷体" panose="02010609060101010101" charset="-122"/>
                        <a:ea typeface="楷体" panose="02010609060101010101" charset="-122"/>
                      </a:endParaRPr>
                    </a:p>
                  </a:txBody>
                  <a:tcPr marL="91448" marR="91448">
                    <a:lnL w="3175">
                      <a:solidFill>
                        <a:srgbClr val="848587"/>
                      </a:solidFill>
                      <a:prstDash val="dot"/>
                    </a:lnL>
                    <a:lnR w="19050" cap="rnd">
                      <a:solidFill>
                        <a:srgbClr val="848587"/>
                      </a:solidFill>
                      <a:prstDash val="solid"/>
                    </a:lnR>
                    <a:lnT w="3175">
                      <a:solidFill>
                        <a:srgbClr val="848587"/>
                      </a:solidFill>
                      <a:prstDash val="dot"/>
                    </a:lnT>
                    <a:lnB w="3175">
                      <a:solidFill>
                        <a:srgbClr val="848587"/>
                      </a:solidFill>
                      <a:prstDash val="dot"/>
                    </a:lnB>
                    <a:noFill/>
                  </a:tcPr>
                </a:tc>
              </a:tr>
              <a:tr h="1837690">
                <a:tc>
                  <a:txBody>
                    <a:bodyPr/>
                    <a:p>
                      <a:pPr algn="just">
                        <a:lnSpc>
                          <a:spcPct val="140000"/>
                        </a:lnSpc>
                        <a:buNone/>
                      </a:pPr>
                      <a:r>
                        <a:rPr lang="zh-CN" altLang="en-US" sz="4800" b="0" dirty="0">
                          <a:solidFill>
                            <a:schemeClr val="bg1">
                              <a:lumMod val="50000"/>
                            </a:schemeClr>
                          </a:solidFill>
                          <a:latin typeface="楷体" panose="02010609060101010101" charset="-122"/>
                          <a:ea typeface="楷体" panose="02010609060101010101" charset="-122"/>
                          <a:cs typeface="楷体" panose="02010609060101010101" charset="-122"/>
                        </a:rPr>
                        <a:t>禁止华北科举考试5</a:t>
                      </a:r>
                      <a:r>
                        <a:rPr lang="zh-CN" altLang="en-US" sz="4800" b="0" dirty="0" smtClean="0">
                          <a:solidFill>
                            <a:schemeClr val="bg1">
                              <a:lumMod val="50000"/>
                            </a:schemeClr>
                          </a:solidFill>
                          <a:latin typeface="楷体" panose="02010609060101010101" charset="-122"/>
                          <a:ea typeface="楷体" panose="02010609060101010101" charset="-122"/>
                          <a:cs typeface="楷体" panose="02010609060101010101" charset="-122"/>
                        </a:rPr>
                        <a:t>年；惩办“首祸诸臣”，禁</a:t>
                      </a:r>
                      <a:r>
                        <a:rPr lang="zh-CN" altLang="en-US" sz="4800" b="0" dirty="0">
                          <a:solidFill>
                            <a:schemeClr val="bg1">
                              <a:lumMod val="50000"/>
                            </a:schemeClr>
                          </a:solidFill>
                          <a:latin typeface="楷体" panose="02010609060101010101" charset="-122"/>
                          <a:ea typeface="楷体" panose="02010609060101010101" charset="-122"/>
                          <a:cs typeface="楷体" panose="02010609060101010101" charset="-122"/>
                        </a:rPr>
                        <a:t>止中国人成立或加入任何“与诸国仇敌之会”等</a:t>
                      </a:r>
                      <a:endParaRPr lang="zh-CN" altLang="en-US" sz="4800" b="0" dirty="0">
                        <a:solidFill>
                          <a:schemeClr val="bg1">
                            <a:lumMod val="50000"/>
                          </a:schemeClr>
                        </a:solidFill>
                        <a:latin typeface="楷体" panose="02010609060101010101" charset="-122"/>
                        <a:ea typeface="楷体" panose="02010609060101010101" charset="-122"/>
                        <a:cs typeface="楷体" panose="02010609060101010101" charset="-122"/>
                      </a:endParaRPr>
                    </a:p>
                  </a:txBody>
                  <a:tcPr marL="91448" marR="91448" anchor="ctr">
                    <a:lnL w="19050" cap="rnd">
                      <a:solidFill>
                        <a:srgbClr val="848587"/>
                      </a:solidFill>
                      <a:prstDash val="solid"/>
                    </a:lnL>
                    <a:lnR w="3175">
                      <a:solidFill>
                        <a:srgbClr val="848587"/>
                      </a:solidFill>
                      <a:prstDash val="dot"/>
                    </a:lnR>
                    <a:lnT w="3175">
                      <a:solidFill>
                        <a:srgbClr val="848587"/>
                      </a:solidFill>
                      <a:prstDash val="dot"/>
                    </a:lnT>
                    <a:lnB w="19050" cap="rnd">
                      <a:solidFill>
                        <a:srgbClr val="848587"/>
                      </a:solidFill>
                      <a:prstDash val="solid"/>
                    </a:lnB>
                    <a:noFill/>
                  </a:tcPr>
                </a:tc>
                <a:tc>
                  <a:txBody>
                    <a:bodyPr/>
                    <a:p>
                      <a:pPr>
                        <a:lnSpc>
                          <a:spcPct val="140000"/>
                        </a:lnSpc>
                        <a:buNone/>
                      </a:pPr>
                      <a:endParaRPr lang="zh-CN" altLang="en-US" sz="4800" dirty="0">
                        <a:solidFill>
                          <a:srgbClr val="404040"/>
                        </a:solidFill>
                        <a:latin typeface="楷体" panose="02010609060101010101" charset="-122"/>
                        <a:ea typeface="楷体" panose="02010609060101010101" charset="-122"/>
                      </a:endParaRPr>
                    </a:p>
                  </a:txBody>
                  <a:tcPr marL="91448" marR="91448">
                    <a:lnL w="3175">
                      <a:solidFill>
                        <a:srgbClr val="848587"/>
                      </a:solidFill>
                      <a:prstDash val="dot"/>
                    </a:lnL>
                    <a:lnR w="19050" cap="rnd">
                      <a:solidFill>
                        <a:srgbClr val="848587"/>
                      </a:solidFill>
                      <a:prstDash val="solid"/>
                    </a:lnR>
                    <a:lnT w="3175">
                      <a:solidFill>
                        <a:srgbClr val="848587"/>
                      </a:solidFill>
                      <a:prstDash val="dot"/>
                    </a:lnT>
                    <a:lnB w="19050" cap="rnd">
                      <a:solidFill>
                        <a:srgbClr val="848587"/>
                      </a:solidFill>
                      <a:prstDash val="solid"/>
                    </a:lnB>
                    <a:noFill/>
                  </a:tcPr>
                </a:tc>
              </a:tr>
            </a:tbl>
          </a:graphicData>
        </a:graphic>
      </p:graphicFrame>
      <p:sp>
        <p:nvSpPr>
          <p:cNvPr id="12" name="文本框 11"/>
          <p:cNvSpPr txBox="1">
            <a:spLocks noChangeArrowheads="1"/>
          </p:cNvSpPr>
          <p:nvPr/>
        </p:nvSpPr>
        <p:spPr bwMode="auto">
          <a:xfrm>
            <a:off x="15199360" y="4853305"/>
            <a:ext cx="7778750" cy="706755"/>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p>
            <a:pPr lvl="0" algn="l"/>
            <a:r>
              <a:rPr lang="zh-CN" altLang="zh-CN" sz="4000" dirty="0">
                <a:solidFill>
                  <a:srgbClr val="FF0000"/>
                </a:solidFill>
                <a:latin typeface="楷体" panose="02010609060101010101" charset="-122"/>
                <a:ea typeface="楷体" panose="02010609060101010101" charset="-122"/>
                <a:cs typeface="楷体" panose="02010609060101010101" charset="-122"/>
                <a:sym typeface="+mn-ea"/>
              </a:rPr>
              <a:t>加剧了中国的贫困和经济的衰败</a:t>
            </a:r>
            <a:endParaRPr lang="zh-CN" altLang="zh-CN" sz="4000" dirty="0">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4" name="文本框 13"/>
          <p:cNvSpPr txBox="1">
            <a:spLocks noChangeArrowheads="1"/>
          </p:cNvSpPr>
          <p:nvPr/>
        </p:nvSpPr>
        <p:spPr bwMode="auto">
          <a:xfrm>
            <a:off x="15199360" y="11163300"/>
            <a:ext cx="7778750" cy="1938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l"/>
            <a:r>
              <a:rPr lang="zh-CN" altLang="zh-CN" sz="4000" dirty="0">
                <a:solidFill>
                  <a:srgbClr val="FF0000"/>
                </a:solidFill>
                <a:latin typeface="楷体" panose="02010609060101010101" charset="-122"/>
                <a:ea typeface="楷体" panose="02010609060101010101" charset="-122"/>
                <a:cs typeface="楷体" panose="02010609060101010101" charset="-122"/>
              </a:rPr>
              <a:t>清政府已成为“洋人的朝廷</a:t>
            </a:r>
            <a:r>
              <a:rPr lang="zh-CN" altLang="zh-CN" sz="4000" dirty="0" smtClean="0">
                <a:solidFill>
                  <a:srgbClr val="FF0000"/>
                </a:solidFill>
                <a:latin typeface="楷体" panose="02010609060101010101" charset="-122"/>
                <a:ea typeface="楷体" panose="02010609060101010101" charset="-122"/>
                <a:cs typeface="楷体" panose="02010609060101010101" charset="-122"/>
              </a:rPr>
              <a:t>”</a:t>
            </a:r>
            <a:r>
              <a:rPr lang="zh-CN" altLang="en-US" sz="4000" dirty="0" smtClean="0">
                <a:solidFill>
                  <a:srgbClr val="FF0000"/>
                </a:solidFill>
                <a:latin typeface="楷体" panose="02010609060101010101" charset="-122"/>
                <a:ea typeface="楷体" panose="02010609060101010101" charset="-122"/>
                <a:cs typeface="楷体" panose="02010609060101010101" charset="-122"/>
              </a:rPr>
              <a:t>，清</a:t>
            </a:r>
            <a:r>
              <a:rPr lang="zh-CN" altLang="en-US" sz="4000" dirty="0">
                <a:solidFill>
                  <a:srgbClr val="FF0000"/>
                </a:solidFill>
                <a:latin typeface="楷体" panose="02010609060101010101" charset="-122"/>
                <a:ea typeface="楷体" panose="02010609060101010101" charset="-122"/>
                <a:cs typeface="楷体" panose="02010609060101010101" charset="-122"/>
              </a:rPr>
              <a:t>政府成为帝国主义统治中国的工</a:t>
            </a:r>
            <a:r>
              <a:rPr lang="zh-CN" altLang="en-US" sz="4000" dirty="0" smtClean="0">
                <a:solidFill>
                  <a:srgbClr val="FF0000"/>
                </a:solidFill>
                <a:latin typeface="楷体" panose="02010609060101010101" charset="-122"/>
                <a:ea typeface="楷体" panose="02010609060101010101" charset="-122"/>
                <a:cs typeface="楷体" panose="02010609060101010101" charset="-122"/>
              </a:rPr>
              <a:t>具</a:t>
            </a:r>
            <a:endParaRPr lang="zh-CN" altLang="en-US" sz="4000" dirty="0" smtClean="0">
              <a:solidFill>
                <a:srgbClr val="FF0000"/>
              </a:solidFill>
              <a:latin typeface="楷体" panose="02010609060101010101" charset="-122"/>
              <a:ea typeface="楷体" panose="02010609060101010101" charset="-122"/>
              <a:cs typeface="楷体" panose="02010609060101010101" charset="-122"/>
            </a:endParaRPr>
          </a:p>
        </p:txBody>
      </p:sp>
      <p:sp>
        <p:nvSpPr>
          <p:cNvPr id="15" name="文本框 14"/>
          <p:cNvSpPr txBox="1">
            <a:spLocks noChangeArrowheads="1"/>
          </p:cNvSpPr>
          <p:nvPr/>
        </p:nvSpPr>
        <p:spPr bwMode="auto">
          <a:xfrm>
            <a:off x="15199360" y="8977630"/>
            <a:ext cx="7699375" cy="1322070"/>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p>
            <a:pPr lvl="0" algn="l"/>
            <a:r>
              <a:rPr lang="zh-CN" altLang="zh-CN" sz="4000" dirty="0">
                <a:solidFill>
                  <a:srgbClr val="FF0000"/>
                </a:solidFill>
                <a:latin typeface="楷体" panose="02010609060101010101" charset="-122"/>
                <a:ea typeface="楷体" panose="02010609060101010101" charset="-122"/>
                <a:cs typeface="楷体" panose="02010609060101010101" charset="-122"/>
                <a:sym typeface="+mn-ea"/>
              </a:rPr>
              <a:t>控制京津至山海关地</a:t>
            </a:r>
            <a:r>
              <a:rPr lang="zh-CN" altLang="zh-CN" sz="4000" dirty="0">
                <a:solidFill>
                  <a:srgbClr val="FF0000"/>
                </a:solidFill>
                <a:latin typeface="楷体" panose="02010609060101010101" charset="-122"/>
                <a:ea typeface="楷体" panose="02010609060101010101" charset="-122"/>
                <a:cs typeface="楷体" panose="02010609060101010101" charset="-122"/>
                <a:sym typeface="+mn-ea"/>
              </a:rPr>
              <a:t>区战略要地，</a:t>
            </a:r>
            <a:r>
              <a:rPr lang="zh-CN" altLang="zh-CN" sz="4000" dirty="0">
                <a:solidFill>
                  <a:srgbClr val="FF0000"/>
                </a:solidFill>
                <a:latin typeface="楷体" panose="02010609060101010101" charset="-122"/>
                <a:ea typeface="楷体" panose="02010609060101010101" charset="-122"/>
                <a:cs typeface="楷体" panose="02010609060101010101" charset="-122"/>
                <a:sym typeface="+mn-ea"/>
              </a:rPr>
              <a:t>严</a:t>
            </a:r>
            <a:r>
              <a:rPr lang="zh-CN" altLang="zh-CN" sz="4000" dirty="0">
                <a:solidFill>
                  <a:srgbClr val="FF0000"/>
                </a:solidFill>
                <a:latin typeface="楷体" panose="02010609060101010101" charset="-122"/>
                <a:ea typeface="楷体" panose="02010609060101010101" charset="-122"/>
                <a:cs typeface="楷体" panose="02010609060101010101" charset="-122"/>
                <a:sym typeface="+mn-ea"/>
              </a:rPr>
              <a:t>重破坏了中国的主权完整</a:t>
            </a:r>
            <a:endParaRPr lang="zh-CN" altLang="zh-CN" sz="4000" dirty="0">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7" name="文本框 16"/>
          <p:cNvSpPr txBox="1">
            <a:spLocks noChangeArrowheads="1"/>
          </p:cNvSpPr>
          <p:nvPr/>
        </p:nvSpPr>
        <p:spPr bwMode="auto">
          <a:xfrm>
            <a:off x="15180310" y="6542405"/>
            <a:ext cx="7817485" cy="1322070"/>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p>
            <a:pPr lvl="0" algn="l"/>
            <a:r>
              <a:rPr lang="zh-CN" altLang="zh-CN" sz="4000" dirty="0">
                <a:solidFill>
                  <a:srgbClr val="FF0000"/>
                </a:solidFill>
                <a:latin typeface="楷体" panose="02010609060101010101" charset="-122"/>
                <a:ea typeface="楷体" panose="02010609060101010101" charset="-122"/>
                <a:cs typeface="楷体" panose="02010609060101010101" charset="-122"/>
                <a:sym typeface="+mn-ea"/>
              </a:rPr>
              <a:t>列强通过外交途径加强对清政府的控制，实际上成为“国中之国”</a:t>
            </a:r>
            <a:endParaRPr lang="zh-CN" altLang="zh-CN" sz="4000" dirty="0">
              <a:solidFill>
                <a:srgbClr val="FF0000"/>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1+#ppt_w/2"/>
                                          </p:val>
                                        </p:tav>
                                        <p:tav tm="100000">
                                          <p:val>
                                            <p:strVal val="#ppt_x"/>
                                          </p:val>
                                        </p:tav>
                                      </p:tavLst>
                                    </p:anim>
                                    <p:anim calcmode="lin" valueType="num">
                                      <p:cBhvr>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ppt_x</p:attrName>
                                        </p:attrNameLst>
                                      </p:cBhvr>
                                      <p:tavLst>
                                        <p:tav tm="0">
                                          <p:val>
                                            <p:strVal val="1+#ppt_w/2"/>
                                          </p:val>
                                        </p:tav>
                                        <p:tav tm="100000">
                                          <p:val>
                                            <p:strVal val="#ppt_x"/>
                                          </p:val>
                                        </p:tav>
                                      </p:tavLst>
                                    </p:anim>
                                    <p:anim calcmode="lin" valueType="num">
                                      <p:cBhvr>
                                        <p:cTn id="12" dur="5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1+#ppt_w/2"/>
                                          </p:val>
                                        </p:tav>
                                        <p:tav tm="100000">
                                          <p:val>
                                            <p:strVal val="#ppt_x"/>
                                          </p:val>
                                        </p:tav>
                                      </p:tavLst>
                                    </p:anim>
                                    <p:anim calcmode="lin" valueType="num">
                                      <p:cBhvr>
                                        <p:cTn id="20"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17" grpId="0"/>
    </p:bldLst>
  </p:timing>
</p:sld>
</file>

<file path=ppt/tags/tag1.xml><?xml version="1.0" encoding="utf-8"?>
<p:tagLst xmlns:p="http://schemas.openxmlformats.org/presentationml/2006/main">
  <p:tag name="KSO_WM_UNIT_TABLE_BEAUTIFY" val="smartTable{472ab087-126d-4d8c-81b9-7b0e69785aca}"/>
  <p:tag name="TABLE_SKINIDX" val="0"/>
  <p:tag name="TABLE_ENCOLOR" val="#B3B3B3"/>
</p:tagLst>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5_Editorial">
  <a:themeElements>
    <a:clrScheme name="Editorial">
      <a:dk1>
        <a:srgbClr val="324863"/>
      </a:dk1>
      <a:lt1>
        <a:srgbClr val="634D31"/>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80"/>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Editorial">
  <a:themeElements>
    <a:clrScheme name="Editorial">
      <a:dk1>
        <a:srgbClr val="324863"/>
      </a:dk1>
      <a:lt1>
        <a:srgbClr val="634D31"/>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79"/>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7_Editorial">
  <a:themeElements>
    <a:clrScheme name="Editorial">
      <a:dk1>
        <a:srgbClr val="324863"/>
      </a:dk1>
      <a:lt1>
        <a:srgbClr val="634D31"/>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78"/>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solidFill>
          <a:srgbClr val="FFFF00"/>
        </a:solidFill>
      </a:spPr>
      <a:bodyPr vertOverflow="overflow" horzOverflow="overflow" vert="horz" wrap="square" lIns="182880" tIns="91440" rIns="182880" bIns="91440" numCol="1" spcCol="0" rtlCol="0" fromWordArt="0" anchor="ctr" anchorCtr="0" compatLnSpc="1">
        <a:noAutofit/>
      </a:bodyPr>
      <a:lstStyle>
        <a:defPPr lvl="0" algn="just">
          <a:defRPr lang="zh-CN" altLang="en-US" sz="6000" dirty="0">
            <a:solidFill>
              <a:schemeClr val="bg1">
                <a:lumMod val="50000"/>
              </a:schemeClr>
            </a:solidFill>
            <a:latin typeface="楷体-简" panose="02010600040101010101" charset="-122"/>
            <a:ea typeface="楷体-简" panose="02010600040101010101" charset="-122"/>
            <a:sym typeface="+mn-ea"/>
          </a:defRPr>
        </a:defPPr>
      </a:lstStyle>
      <a:style>
        <a:lnRef idx="3">
          <a:schemeClr val="lt1"/>
        </a:lnRef>
        <a:fillRef idx="1">
          <a:schemeClr val="accent6"/>
        </a:fillRef>
        <a:effectRef idx="1">
          <a:schemeClr val="accent6"/>
        </a:effectRef>
        <a:fontRef idx="minor">
          <a:schemeClr val="lt1"/>
        </a:fontRef>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Editorial">
  <a:themeElements>
    <a:clrScheme name="Editorial">
      <a:dk1>
        <a:srgbClr val="000000"/>
      </a:dk1>
      <a:lt1>
        <a:srgbClr val="FFFFFF"/>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91"/>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2976</Words>
  <Application>WPS 演示</Application>
  <PresentationFormat>自定义</PresentationFormat>
  <Paragraphs>152</Paragraphs>
  <Slides>13</Slides>
  <Notes>2</Notes>
  <HiddenSlides>0</HiddenSlides>
  <MMClips>0</MMClips>
  <ScaleCrop>false</ScaleCrop>
  <HeadingPairs>
    <vt:vector size="6" baseType="variant">
      <vt:variant>
        <vt:lpstr>已用的字体</vt:lpstr>
      </vt:variant>
      <vt:variant>
        <vt:i4>19</vt:i4>
      </vt:variant>
      <vt:variant>
        <vt:lpstr>主题</vt:lpstr>
      </vt:variant>
      <vt:variant>
        <vt:i4>3</vt:i4>
      </vt:variant>
      <vt:variant>
        <vt:lpstr>幻灯片标题</vt:lpstr>
      </vt:variant>
      <vt:variant>
        <vt:i4>13</vt:i4>
      </vt:variant>
    </vt:vector>
  </HeadingPairs>
  <TitlesOfParts>
    <vt:vector size="35" baseType="lpstr">
      <vt:lpstr>Arial</vt:lpstr>
      <vt:lpstr>宋体</vt:lpstr>
      <vt:lpstr>Wingdings</vt:lpstr>
      <vt:lpstr>Palatino</vt:lpstr>
      <vt:lpstr>Palatino Linotype</vt:lpstr>
      <vt:lpstr>Helvetica</vt:lpstr>
      <vt:lpstr>Didot</vt:lpstr>
      <vt:lpstr>qtquickcontrols</vt:lpstr>
      <vt:lpstr>Zapf Dingbats</vt:lpstr>
      <vt:lpstr>楷体-简</vt:lpstr>
      <vt:lpstr>Helvetica Neue</vt:lpstr>
      <vt:lpstr>Songti SC Bold</vt:lpstr>
      <vt:lpstr>Segoe Print</vt:lpstr>
      <vt:lpstr>Songti SC Regular</vt:lpstr>
      <vt:lpstr>Kaiti SC Regular</vt:lpstr>
      <vt:lpstr>楷体</vt:lpstr>
      <vt:lpstr>微软雅黑</vt:lpstr>
      <vt:lpstr>Arial Unicode MS</vt:lpstr>
      <vt:lpstr>Wingdings</vt:lpstr>
      <vt:lpstr>5_Editorial</vt:lpstr>
      <vt:lpstr>6_Editorial</vt:lpstr>
      <vt:lpstr>7_Editorial</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Administrator</cp:lastModifiedBy>
  <cp:revision>247</cp:revision>
  <dcterms:created xsi:type="dcterms:W3CDTF">2019-11-20T00:42:00Z</dcterms:created>
  <dcterms:modified xsi:type="dcterms:W3CDTF">2020-11-21T14:15:38Z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