
<file path=[Content_Types].xml><?xml version="1.0" encoding="utf-8"?>
<Types xmlns="http://schemas.openxmlformats.org/package/2006/content-types">
  <Default Extension="rels" ContentType="application/vnd.openxmlformats-package.relationships+xml"/>
  <Default Extension="xml" ContentType="application/xml"/>
  <Default Extension="jpeg" ContentType="image/jpeg"/>
  <Default Extension="png" ContentType="image/png"/>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commentAuthors.xml" ContentType="application/vnd.openxmlformats-officedocument.presentationml.commentAuthors+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 Id="rId5" Type="http://schemas.openxmlformats.org/officeDocument/2006/relationships/custom-properties" Target="docProps/custom.xml" /></Relationships>
</file>

<file path=ppt/presentation.xml><?xml version="1.0" encoding="utf-8"?>
<!--Generated by Aspose.Slides for .NET 20.5-->
<p:presentation xmlns:r="http://schemas.openxmlformats.org/officeDocument/2006/relationships" xmlns:a="http://schemas.openxmlformats.org/drawingml/2006/main" xmlns:p="http://schemas.openxmlformats.org/presentationml/2006/main">
  <p:sldMasterIdLst>
    <p:sldMasterId id="2147483648" r:id="rId2"/>
  </p:sldMasterIdLst>
  <p:notesMasterIdLst>
    <p:notesMasterId r:id="rId3"/>
  </p:notesMasterIdLst>
  <p:handoutMasterIdLst>
    <p:handoutMasterId r:id="rId4"/>
  </p:handoutMasterIdLst>
  <p:sldIdLst>
    <p:sldId id="410" r:id="rId5"/>
    <p:sldId id="412" r:id="rId6"/>
    <p:sldId id="413" r:id="rId7"/>
    <p:sldId id="411" r:id="rId8"/>
    <p:sldId id="414" r:id="rId9"/>
    <p:sldId id="415" r:id="rId10"/>
    <p:sldId id="454" r:id="rId11"/>
    <p:sldId id="416" r:id="rId12"/>
    <p:sldId id="417" r:id="rId13"/>
    <p:sldId id="418" r:id="rId14"/>
    <p:sldId id="419" r:id="rId15"/>
    <p:sldId id="420" r:id="rId16"/>
    <p:sldId id="421" r:id="rId17"/>
    <p:sldId id="422" r:id="rId18"/>
    <p:sldId id="423" r:id="rId19"/>
    <p:sldId id="424" r:id="rId20"/>
    <p:sldId id="425" r:id="rId21"/>
    <p:sldId id="426" r:id="rId22"/>
    <p:sldId id="427" r:id="rId23"/>
    <p:sldId id="431" r:id="rId24"/>
  </p:sldIdLst>
  <p:sldSz cx="12192000" cy="6858000"/>
  <p:notesSz cx="6858000" cy="9144000"/>
  <p:custDataLst>
    <p:tags r:id="rId25"/>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commentAuthors.xml><?xml version="1.0" encoding="utf-8"?>
<p:cmAuthorLst xmlns:p="http://schemas.openxmlformats.org/presentationml/2006/main">
  <p:cmAuthor id="1" name="USER" initials="U" lastIdx="0" clrIdx="0"/>
</p:cmAuthorLst>
</file>

<file path=ppt/presProps.xml><?xml version="1.0" encoding="utf-8"?>
<p:presentationPr xmlns:r="http://schemas.openxmlformats.org/officeDocument/2006/relationships" xmlns:a="http://schemas.openxmlformats.org/drawingml/2006/main"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 uri="{1BD7E111-0CB8-44D6-8891-C1BB2F81B7CC}">
      <p1710:readonlyRecommended xmlns:p1710="http://schemas.microsoft.com/office/powerpoint/2017/10/main" val="0"/>
    </p:ext>
  </p:extLst>
</p:presentationPr>
</file>

<file path=ppt/tableStyles.xml><?xml version="1.0" encoding="utf-8"?>
<a:tblStyleLst xmlns:r="http://schemas.openxmlformats.org/officeDocument/2006/relationships"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778" autoAdjust="0"/>
    <p:restoredTop sz="94660"/>
  </p:normalViewPr>
  <p:slideViewPr>
    <p:cSldViewPr snapToGrid="0">
      <p:cViewPr varScale="1">
        <p:scale>
          <a:sx n="89" d="100"/>
          <a:sy n="89" d="100"/>
        </p:scale>
        <p:origin x="-678" y="-108"/>
      </p:cViewPr>
      <p:guideLst>
        <p:guide orient="horz" pos="2160"/>
        <p:guide pos="3840"/>
      </p:guideLst>
    </p:cSldViewPr>
  </p:slideViewPr>
  <p:notesTextViewPr>
    <p:cViewPr>
      <p:scale>
        <a:sx n="3" d="2"/>
        <a:sy n="3" d="2"/>
      </p:scale>
      <p:origin x="0" y="0"/>
    </p:cViewPr>
  </p:notesTextViewPr>
  <p:sorterViewPr>
    <p:cViewPr>
      <p:scale>
        <a:sx n="120" d="100"/>
        <a:sy n="120" d="100"/>
      </p:scale>
      <p:origin x="0" y="0"/>
    </p:cViewPr>
  </p:sorterViewPr>
  <p:notesViewPr>
    <p:cSldViewPr snapToGrid="0">
      <p:cViewPr varScale="1">
        <p:scale>
          <a:sx n="92" d="100"/>
          <a:sy n="92" d="100"/>
        </p:scale>
        <p:origin x="2550" y="102"/>
      </p:cViewPr>
      <p:guideLst/>
    </p:cSldViewPr>
  </p:notesViewPr>
  <p:gridSpacing cx="72008" cy="72008"/>
</p:viewPr>
</file>

<file path=ppt/_rels/presentation.xml.rels>&#65279;<?xml version="1.0" encoding="utf-8" standalone="yes"?><Relationships xmlns="http://schemas.openxmlformats.org/package/2006/relationships"><Relationship Id="rId1" Type="http://schemas.openxmlformats.org/officeDocument/2006/relationships/commentAuthors" Target="commentAuthors.xml" /><Relationship Id="rId10" Type="http://schemas.openxmlformats.org/officeDocument/2006/relationships/slide" Target="slides/slide6.xml" /><Relationship Id="rId11" Type="http://schemas.openxmlformats.org/officeDocument/2006/relationships/slide" Target="slides/slide7.xml" /><Relationship Id="rId12" Type="http://schemas.openxmlformats.org/officeDocument/2006/relationships/slide" Target="slides/slide8.xml" /><Relationship Id="rId13" Type="http://schemas.openxmlformats.org/officeDocument/2006/relationships/slide" Target="slides/slide9.xml" /><Relationship Id="rId14" Type="http://schemas.openxmlformats.org/officeDocument/2006/relationships/slide" Target="slides/slide10.xml" /><Relationship Id="rId15" Type="http://schemas.openxmlformats.org/officeDocument/2006/relationships/slide" Target="slides/slide11.xml" /><Relationship Id="rId16" Type="http://schemas.openxmlformats.org/officeDocument/2006/relationships/slide" Target="slides/slide12.xml" /><Relationship Id="rId17" Type="http://schemas.openxmlformats.org/officeDocument/2006/relationships/slide" Target="slides/slide13.xml" /><Relationship Id="rId18" Type="http://schemas.openxmlformats.org/officeDocument/2006/relationships/slide" Target="slides/slide14.xml" /><Relationship Id="rId19" Type="http://schemas.openxmlformats.org/officeDocument/2006/relationships/slide" Target="slides/slide15.xml" /><Relationship Id="rId2" Type="http://schemas.openxmlformats.org/officeDocument/2006/relationships/slideMaster" Target="slideMasters/slideMaster1.xml" /><Relationship Id="rId20" Type="http://schemas.openxmlformats.org/officeDocument/2006/relationships/slide" Target="slides/slide16.xml" /><Relationship Id="rId21" Type="http://schemas.openxmlformats.org/officeDocument/2006/relationships/slide" Target="slides/slide17.xml" /><Relationship Id="rId22" Type="http://schemas.openxmlformats.org/officeDocument/2006/relationships/slide" Target="slides/slide18.xml" /><Relationship Id="rId23" Type="http://schemas.openxmlformats.org/officeDocument/2006/relationships/slide" Target="slides/slide19.xml" /><Relationship Id="rId24" Type="http://schemas.openxmlformats.org/officeDocument/2006/relationships/slide" Target="slides/slide20.xml" /><Relationship Id="rId25" Type="http://schemas.openxmlformats.org/officeDocument/2006/relationships/tags" Target="tags/tag63.xml" /><Relationship Id="rId26" Type="http://schemas.openxmlformats.org/officeDocument/2006/relationships/presProps" Target="presProps.xml" /><Relationship Id="rId27" Type="http://schemas.openxmlformats.org/officeDocument/2006/relationships/viewProps" Target="viewProps.xml" /><Relationship Id="rId28" Type="http://schemas.openxmlformats.org/officeDocument/2006/relationships/theme" Target="theme/theme1.xml" /><Relationship Id="rId29" Type="http://schemas.openxmlformats.org/officeDocument/2006/relationships/tableStyles" Target="tableStyles.xml" /><Relationship Id="rId3" Type="http://schemas.openxmlformats.org/officeDocument/2006/relationships/notesMaster" Target="notesMasters/notesMaster1.xml" /><Relationship Id="rId4" Type="http://schemas.openxmlformats.org/officeDocument/2006/relationships/handoutMaster" Target="handoutMasters/handoutMaster1.xml" /><Relationship Id="rId5" Type="http://schemas.openxmlformats.org/officeDocument/2006/relationships/slide" Target="slides/slide1.xml" /><Relationship Id="rId6" Type="http://schemas.openxmlformats.org/officeDocument/2006/relationships/slide" Target="slides/slide2.xml" /><Relationship Id="rId7" Type="http://schemas.openxmlformats.org/officeDocument/2006/relationships/slide" Target="slides/slide3.xml" /><Relationship Id="rId8" Type="http://schemas.openxmlformats.org/officeDocument/2006/relationships/slide" Target="slides/slide4.xml" /><Relationship Id="rId9" Type="http://schemas.openxmlformats.org/officeDocument/2006/relationships/slide" Target="slides/slide5.xml" /></Relationships>
</file>

<file path=ppt/handoutMasters/_rels/handoutMaster1.xml.rels>&#65279;<?xml version="1.0" encoding="utf-8" standalone="yes"?><Relationships xmlns="http://schemas.openxmlformats.org/package/2006/relationships"><Relationship Id="rId1" Type="http://schemas.openxmlformats.org/officeDocument/2006/relationships/theme" Target="../theme/theme3.xml" /></Relationships>
</file>

<file path=ppt/handoutMasters/handoutMaster1.xml><?xml version="1.0" encoding="utf-8"?>
<p:handout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bg>
      <p:bgRef idx="1001">
        <a:schemeClr val="bg1"/>
      </p:bgRef>
    </p:bg>
    <p:spTree>
      <p:nvGrpSpPr>
        <p:cNvPr id="1" name=""/>
        <p:cNvGrpSpPr/>
        <p:nvPr/>
      </p:nvGrpSpPr>
      <p:grpSpPr>
        <a:xfrm>
          <a:off x="0" y="0"/>
          <a: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defPPr/>
            <a:lvl1pPr algn="l">
              <a:defRPr sz="1200"/>
            </a:lvl1pPr>
          </a:lstStyle>
          <a:p>
            <a:pPr/>
            <a:endParaRPr lang="zh-CN" altLang="en-US">
              <a:latin typeface="微软雅黑" panose="020b0503020204020204" pitchFamily="34" charset="-122"/>
              <a:ea typeface="微软雅黑" panose="020b0503020204020204" pitchFamily="34" charset="-122"/>
            </a:endParaRPr>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defPPr/>
            <a:lvl1pPr algn="r">
              <a:defRPr sz="1200"/>
            </a:lvl1pPr>
          </a:lstStyle>
          <a:p>
            <a:pPr/>
            <a:fld id="{0F9B84EA-7D68-4D60-9CB1-D50884785D1C}" type="datetimeFigureOut">
              <a:rPr lang="zh-CN" altLang="en-US" smtClean="0">
                <a:latin typeface="微软雅黑" panose="020b0503020204020204" pitchFamily="34" charset="-122"/>
                <a:ea typeface="微软雅黑" panose="020b0503020204020204" pitchFamily="34" charset="-122"/>
              </a:rPr>
              <a:pPr/>
              <a:t>2020/7/3</a:t>
            </a:fld>
            <a:endParaRPr lang="zh-CN" altLang="en-US">
              <a:latin typeface="微软雅黑" panose="020b0503020204020204" pitchFamily="34" charset="-122"/>
              <a:ea typeface="微软雅黑" panose="020b0503020204020204" pitchFamily="34" charset="-122"/>
            </a:endParaRPr>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defPPr/>
            <a:lvl1pPr algn="l">
              <a:defRPr sz="1200"/>
            </a:lvl1pPr>
          </a:lstStyle>
          <a:p>
            <a:pPr/>
            <a:endParaRPr lang="zh-CN" altLang="en-US">
              <a:latin typeface="微软雅黑" panose="020b0503020204020204" pitchFamily="34" charset="-122"/>
              <a:ea typeface="微软雅黑" panose="020b0503020204020204" pitchFamily="34" charset="-122"/>
            </a:endParaRPr>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defPPr/>
            <a:lvl1pPr algn="r">
              <a:defRPr sz="1200"/>
            </a:lvl1pPr>
          </a:lstStyle>
          <a:p>
            <a:pPr/>
            <a:fld id="{8D4E0FC9-F1F8-4FAE-9988-3BA365CFD46F}" type="slidenum">
              <a:rPr lang="zh-CN" altLang="en-US" smtClean="0">
                <a:latin typeface="微软雅黑" panose="020b0503020204020204" pitchFamily="34" charset="-122"/>
                <a:ea typeface="微软雅黑" panose="020b0503020204020204" pitchFamily="34" charset="-122"/>
              </a:rPr>
              <a:pPr/>
              <a:t>‹#›</a:t>
            </a:fld>
            <a:endParaRPr lang="zh-CN" altLang="en-US">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524986851"/>
      </p:ext>
    </p:extLst>
  </p:cSld>
  <p:clrMap bg1="lt1" tx1="dk1" bg2="lt2" tx2="dk2" accent1="accent1" accent2="accent2" accent3="accent3" accent4="accent4" accent5="accent5" accent6="accent6" hlink="hlink" folHlink="folHlink"/>
</p:handoutMaster>
</file>

<file path=ppt/notesMasters/_rels/notesMaster1.xml.rels>&#65279;<?xml version="1.0" encoding="utf-8" standalone="yes"?><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bg>
      <p:bgRef idx="1001">
        <a:schemeClr val="bg1"/>
      </p:bgRef>
    </p:bg>
    <p:spTree>
      <p:nvGrpSpPr>
        <p:cNvPr id="1" name=""/>
        <p:cNvGrpSpPr/>
        <p:nvPr/>
      </p:nvGrpSpPr>
      <p:grpSpPr>
        <a:xfrm>
          <a:off x="0" y="0"/>
          <a: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defPPr/>
            <a:lvl1pPr algn="l">
              <a:defRPr sz="1200">
                <a:latin typeface="微软雅黑" panose="020b0503020204020204" pitchFamily="34" charset="-122"/>
                <a:ea typeface="微软雅黑" panose="020b0503020204020204" pitchFamily="34" charset="-122"/>
              </a:defRPr>
            </a:lvl1pPr>
          </a:lstStyle>
          <a:p>
            <a:pPr/>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defPPr/>
            <a:lvl1pPr algn="r">
              <a:defRPr sz="1200">
                <a:latin typeface="微软雅黑" panose="020b0503020204020204" pitchFamily="34" charset="-122"/>
                <a:ea typeface="微软雅黑" panose="020b0503020204020204" pitchFamily="34" charset="-122"/>
              </a:defRPr>
            </a:lvl1pPr>
          </a:lstStyle>
          <a:p>
            <a:pPr/>
            <a:fld id="{1AC49D05-6128-4D0D-A32A-06A5E73B386C}" type="datetimeFigureOut">
              <a:rPr lang="zh-CN" altLang="en-US" smtClean="0"/>
              <a:pPr/>
              <a:t>2020/7/3</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def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defPPr/>
            <a:lvl1pPr algn="l">
              <a:defRPr sz="1200">
                <a:latin typeface="微软雅黑" panose="020b0503020204020204" pitchFamily="34" charset="-122"/>
                <a:ea typeface="微软雅黑" panose="020b0503020204020204" pitchFamily="34" charset="-122"/>
              </a:defRPr>
            </a:lvl1pPr>
          </a:lstStyle>
          <a:p>
            <a:pPr/>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defPPr/>
            <a:lvl1pPr algn="r">
              <a:defRPr sz="1200">
                <a:latin typeface="微软雅黑" panose="020b0503020204020204" pitchFamily="34" charset="-122"/>
                <a:ea typeface="微软雅黑" panose="020b0503020204020204" pitchFamily="34" charset="-122"/>
              </a:defRPr>
            </a:lvl1pPr>
          </a:lstStyle>
          <a:p>
            <a:pPr/>
            <a:fld id="{5849F42C-2DAE-424C-A4B8-3140182C3E9F}" type="slidenum">
              <a:rPr lang="zh-CN" altLang="en-US" smtClean="0"/>
              <a:pPr/>
              <a:t>‹#›</a:t>
            </a:fld>
            <a:endParaRPr lang="zh-CN" altLang="en-US"/>
          </a:p>
        </p:txBody>
      </p:sp>
    </p:spTree>
    <p:extLst>
      <p:ext uri="{BB962C8B-B14F-4D97-AF65-F5344CB8AC3E}">
        <p14:creationId xmlns:p14="http://schemas.microsoft.com/office/powerpoint/2010/main" val="3780545279"/>
      </p:ext>
    </p:extLst>
  </p:cSld>
  <p:clrMap bg1="lt1" tx1="dk1" bg2="lt2" tx2="dk2" accent1="accent1" accent2="accent2" accent3="accent3" accent4="accent4" accent5="accent5" accent6="accent6" hlink="hlink" folHlink="folHlink"/>
  <p:notesStyle>
    <a:defPPr/>
    <a:lvl1pPr marL="0" algn="l" defTabSz="914400" rtl="0" eaLnBrk="1" latinLnBrk="0" hangingPunct="1">
      <a:defRPr sz="1600" kern="1200">
        <a:solidFill>
          <a:schemeClr val="tx1"/>
        </a:solidFill>
        <a:latin typeface="微软雅黑" panose="020b0503020204020204" pitchFamily="34" charset="-122"/>
        <a:ea typeface="微软雅黑" panose="020b0503020204020204" pitchFamily="34" charset="-122"/>
        <a:cs typeface="+mn-cs"/>
      </a:defRPr>
    </a:lvl1pPr>
    <a:lvl2pPr marL="457200" algn="l" defTabSz="914400" rtl="0" eaLnBrk="1" latinLnBrk="0" hangingPunct="1">
      <a:defRPr sz="1200" kern="1200">
        <a:solidFill>
          <a:schemeClr val="tx1"/>
        </a:solidFill>
        <a:latin typeface="微软雅黑" panose="020b0503020204020204" pitchFamily="34" charset="-122"/>
        <a:ea typeface="微软雅黑" panose="020b0503020204020204" pitchFamily="34" charset="-122"/>
        <a:cs typeface="+mn-cs"/>
      </a:defRPr>
    </a:lvl2pPr>
    <a:lvl3pPr marL="914400" algn="l" defTabSz="914400" rtl="0" eaLnBrk="1" latinLnBrk="0" hangingPunct="1">
      <a:defRPr sz="1200" kern="1200">
        <a:solidFill>
          <a:schemeClr val="tx1"/>
        </a:solidFill>
        <a:latin typeface="微软雅黑" panose="020b0503020204020204" pitchFamily="34" charset="-122"/>
        <a:ea typeface="微软雅黑" panose="020b0503020204020204" pitchFamily="34" charset="-122"/>
        <a:cs typeface="+mn-cs"/>
      </a:defRPr>
    </a:lvl3pPr>
    <a:lvl4pPr marL="1371600" algn="l" defTabSz="914400" rtl="0" eaLnBrk="1" latinLnBrk="0" hangingPunct="1">
      <a:defRPr sz="1200" kern="1200">
        <a:solidFill>
          <a:schemeClr val="tx1"/>
        </a:solidFill>
        <a:latin typeface="微软雅黑" panose="020b0503020204020204" pitchFamily="34" charset="-122"/>
        <a:ea typeface="微软雅黑" panose="020b0503020204020204" pitchFamily="34" charset="-122"/>
        <a:cs typeface="+mn-cs"/>
      </a:defRPr>
    </a:lvl4pPr>
    <a:lvl5pPr marL="1828800" algn="l" defTabSz="914400" rtl="0" eaLnBrk="1" latinLnBrk="0" hangingPunct="1">
      <a:defRPr sz="1200" kern="1200">
        <a:solidFill>
          <a:schemeClr val="tx1"/>
        </a:solidFill>
        <a:latin typeface="微软雅黑" panose="020b0503020204020204" pitchFamily="34" charset="-122"/>
        <a:ea typeface="微软雅黑" panose="020b0503020204020204" pitchFamily="34" charset="-122"/>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&#65279;<?xml version="1.0" encoding="utf-8" standalone="yes"?><Relationships xmlns="http://schemas.openxmlformats.org/package/2006/relationships"><Relationship Id="rId1" Type="http://schemas.openxmlformats.org/officeDocument/2006/relationships/tags" Target="../tags/tag1.xml" /><Relationship Id="rId2" Type="http://schemas.openxmlformats.org/officeDocument/2006/relationships/tags" Target="../tags/tag2.xml" /><Relationship Id="rId3" Type="http://schemas.openxmlformats.org/officeDocument/2006/relationships/tags" Target="../tags/tag3.xml" /><Relationship Id="rId4" Type="http://schemas.openxmlformats.org/officeDocument/2006/relationships/tags" Target="../tags/tag4.xml" /><Relationship Id="rId5" Type="http://schemas.openxmlformats.org/officeDocument/2006/relationships/tags" Target="../tags/tag5.xml" /><Relationship Id="rId6"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tags" Target="../tags/tag6.xml" /><Relationship Id="rId2" Type="http://schemas.openxmlformats.org/officeDocument/2006/relationships/tags" Target="../tags/tag7.xml" /><Relationship Id="rId3" Type="http://schemas.openxmlformats.org/officeDocument/2006/relationships/tags" Target="../tags/tag8.xml" /><Relationship Id="rId4" Type="http://schemas.openxmlformats.org/officeDocument/2006/relationships/tags" Target="../tags/tag9.xml" /><Relationship Id="rId5" Type="http://schemas.openxmlformats.org/officeDocument/2006/relationships/tags" Target="../tags/tag10.xml" /><Relationship Id="rId6"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tags" Target="../tags/tag11.xml" /><Relationship Id="rId2" Type="http://schemas.openxmlformats.org/officeDocument/2006/relationships/tags" Target="../tags/tag12.xml" /><Relationship Id="rId3" Type="http://schemas.openxmlformats.org/officeDocument/2006/relationships/tags" Target="../tags/tag13.xml" /><Relationship Id="rId4" Type="http://schemas.openxmlformats.org/officeDocument/2006/relationships/tags" Target="../tags/tag14.xml" /><Relationship Id="rId5" Type="http://schemas.openxmlformats.org/officeDocument/2006/relationships/tags" Target="../tags/tag15.xml" /><Relationship Id="rId6" Type="http://schemas.openxmlformats.org/officeDocument/2006/relationships/slideMaster" Target="../slideMasters/slideMaster1.xml" /></Relationships>
</file>

<file path=ppt/slideLayouts/_rels/slideLayout4.xml.rels>&#65279;<?xml version="1.0" encoding="utf-8" standalone="yes"?><Relationships xmlns="http://schemas.openxmlformats.org/package/2006/relationships"><Relationship Id="rId1" Type="http://schemas.openxmlformats.org/officeDocument/2006/relationships/tags" Target="../tags/tag16.xml" /><Relationship Id="rId2" Type="http://schemas.openxmlformats.org/officeDocument/2006/relationships/tags" Target="../tags/tag17.xml" /><Relationship Id="rId3" Type="http://schemas.openxmlformats.org/officeDocument/2006/relationships/tags" Target="../tags/tag18.xml" /><Relationship Id="rId4" Type="http://schemas.openxmlformats.org/officeDocument/2006/relationships/tags" Target="../tags/tag19.xml" /><Relationship Id="rId5" Type="http://schemas.openxmlformats.org/officeDocument/2006/relationships/tags" Target="../tags/tag20.xml" /><Relationship Id="rId6" Type="http://schemas.openxmlformats.org/officeDocument/2006/relationships/tags" Target="../tags/tag21.xml" /><Relationship Id="rId7" Type="http://schemas.openxmlformats.org/officeDocument/2006/relationships/slideMaster" Target="../slideMasters/slideMaster1.xml" /></Relationships>
</file>

<file path=ppt/slideLayouts/_rels/slideLayout5.xml.rels>&#65279;<?xml version="1.0" encoding="utf-8" standalone="yes"?><Relationships xmlns="http://schemas.openxmlformats.org/package/2006/relationships"><Relationship Id="rId1" Type="http://schemas.openxmlformats.org/officeDocument/2006/relationships/tags" Target="../tags/tag22.xml" /><Relationship Id="rId2" Type="http://schemas.openxmlformats.org/officeDocument/2006/relationships/tags" Target="../tags/tag23.xml" /><Relationship Id="rId3" Type="http://schemas.openxmlformats.org/officeDocument/2006/relationships/tags" Target="../tags/tag24.xml" /><Relationship Id="rId4" Type="http://schemas.openxmlformats.org/officeDocument/2006/relationships/tags" Target="../tags/tag25.xml" /><Relationship Id="rId5" Type="http://schemas.openxmlformats.org/officeDocument/2006/relationships/tags" Target="../tags/tag26.xml" /><Relationship Id="rId6" Type="http://schemas.openxmlformats.org/officeDocument/2006/relationships/tags" Target="../tags/tag27.xml" /><Relationship Id="rId7" Type="http://schemas.openxmlformats.org/officeDocument/2006/relationships/tags" Target="../tags/tag28.xml" /><Relationship Id="rId8" Type="http://schemas.openxmlformats.org/officeDocument/2006/relationships/tags" Target="../tags/tag29.xml" /><Relationship Id="rId9" Type="http://schemas.openxmlformats.org/officeDocument/2006/relationships/slideMaster" Target="../slideMasters/slideMaster1.xml" /></Relationships>
</file>

<file path=ppt/slideLayouts/_rels/slideLayout6.xml.rels>&#65279;<?xml version="1.0" encoding="utf-8" standalone="yes"?><Relationships xmlns="http://schemas.openxmlformats.org/package/2006/relationships"><Relationship Id="rId1" Type="http://schemas.openxmlformats.org/officeDocument/2006/relationships/tags" Target="../tags/tag30.xml" /><Relationship Id="rId2" Type="http://schemas.openxmlformats.org/officeDocument/2006/relationships/tags" Target="../tags/tag31.xml" /><Relationship Id="rId3" Type="http://schemas.openxmlformats.org/officeDocument/2006/relationships/tags" Target="../tags/tag32.xml" /><Relationship Id="rId4" Type="http://schemas.openxmlformats.org/officeDocument/2006/relationships/tags" Target="../tags/tag33.xml" /><Relationship Id="rId5" Type="http://schemas.openxmlformats.org/officeDocument/2006/relationships/slideMaster" Target="../slideMasters/slideMaster1.xml" /></Relationships>
</file>

<file path=ppt/slideLayouts/_rels/slideLayout7.xml.rels>&#65279;<?xml version="1.0" encoding="utf-8" standalone="yes"?><Relationships xmlns="http://schemas.openxmlformats.org/package/2006/relationships"><Relationship Id="rId1" Type="http://schemas.openxmlformats.org/officeDocument/2006/relationships/tags" Target="../tags/tag34.xml" /><Relationship Id="rId2" Type="http://schemas.openxmlformats.org/officeDocument/2006/relationships/tags" Target="../tags/tag35.xml" /><Relationship Id="rId3" Type="http://schemas.openxmlformats.org/officeDocument/2006/relationships/tags" Target="../tags/tag36.xml" /><Relationship Id="rId4" Type="http://schemas.openxmlformats.org/officeDocument/2006/relationships/slideMaster" Target="../slideMasters/slideMaster1.xml" /></Relationships>
</file>

<file path=ppt/slideLayouts/_rels/slideLayout8.xml.rels>&#65279;<?xml version="1.0" encoding="utf-8" standalone="yes"?><Relationships xmlns="http://schemas.openxmlformats.org/package/2006/relationships"><Relationship Id="rId1" Type="http://schemas.openxmlformats.org/officeDocument/2006/relationships/tags" Target="../tags/tag37.xml" /><Relationship Id="rId2" Type="http://schemas.openxmlformats.org/officeDocument/2006/relationships/tags" Target="../tags/tag38.xml" /><Relationship Id="rId3" Type="http://schemas.openxmlformats.org/officeDocument/2006/relationships/tags" Target="../tags/tag39.xml" /><Relationship Id="rId4" Type="http://schemas.openxmlformats.org/officeDocument/2006/relationships/tags" Target="../tags/tag40.xml" /><Relationship Id="rId5" Type="http://schemas.openxmlformats.org/officeDocument/2006/relationships/tags" Target="../tags/tag41.xml" /><Relationship Id="rId6" Type="http://schemas.openxmlformats.org/officeDocument/2006/relationships/tags" Target="../tags/tag42.xml" /><Relationship Id="rId7" Type="http://schemas.openxmlformats.org/officeDocument/2006/relationships/slideMaster" Target="../slideMasters/slideMaster1.xml" /></Relationships>
</file>

<file path=ppt/slideLayouts/_rels/slideLayout9.xml.rels>&#65279;<?xml version="1.0" encoding="utf-8" standalone="yes"?><Relationships xmlns="http://schemas.openxmlformats.org/package/2006/relationships"><Relationship Id="rId1" Type="http://schemas.openxmlformats.org/officeDocument/2006/relationships/tags" Target="../tags/tag43.xml" /><Relationship Id="rId2" Type="http://schemas.openxmlformats.org/officeDocument/2006/relationships/tags" Target="../tags/tag44.xml" /><Relationship Id="rId3" Type="http://schemas.openxmlformats.org/officeDocument/2006/relationships/tags" Target="../tags/tag45.xml" /><Relationship Id="rId4" Type="http://schemas.openxmlformats.org/officeDocument/2006/relationships/tags" Target="../tags/tag46.xml" /><Relationship Id="rId5" Type="http://schemas.openxmlformats.org/officeDocument/2006/relationships/tags" Target="../tags/tag47.xml" /><Relationship Id="rId6" Type="http://schemas.openxmlformats.org/officeDocument/2006/relationships/slideMaster" Target="../slideMasters/slideMaster1.xml" /></Relationships>
</file>

<file path=ppt/slideLayouts/_rels/slideLayout10.xml.rels>&#65279;<?xml version="1.0" encoding="utf-8" standalone="yes"?><Relationships xmlns="http://schemas.openxmlformats.org/package/2006/relationships"><Relationship Id="rId1" Type="http://schemas.openxmlformats.org/officeDocument/2006/relationships/tags" Target="../tags/tag48.xml" /><Relationship Id="rId2" Type="http://schemas.openxmlformats.org/officeDocument/2006/relationships/tags" Target="../tags/tag49.xml" /><Relationship Id="rId3" Type="http://schemas.openxmlformats.org/officeDocument/2006/relationships/tags" Target="../tags/tag50.xml" /><Relationship Id="rId4" Type="http://schemas.openxmlformats.org/officeDocument/2006/relationships/tags" Target="../tags/tag51.xml" /><Relationship Id="rId5" Type="http://schemas.openxmlformats.org/officeDocument/2006/relationships/slideMaster" Target="../slideMasters/slideMaster1.xml" /></Relationships>
</file>

<file path=ppt/slideLayouts/_rels/slideLayout11.xml.rels>&#65279;<?xml version="1.0" encoding="utf-8" standalone="yes"?><Relationships xmlns="http://schemas.openxmlformats.org/package/2006/relationships"><Relationship Id="rId1" Type="http://schemas.openxmlformats.org/officeDocument/2006/relationships/tags" Target="../tags/tag52.xml" /><Relationship Id="rId2" Type="http://schemas.openxmlformats.org/officeDocument/2006/relationships/tags" Target="../tags/tag53.xml" /><Relationship Id="rId3" Type="http://schemas.openxmlformats.org/officeDocument/2006/relationships/tags" Target="../tags/tag54.xml" /><Relationship Id="rId4" Type="http://schemas.openxmlformats.org/officeDocument/2006/relationships/tags" Target="../tags/tag55.xml" /><Relationship Id="rId5" Type="http://schemas.openxmlformats.org/officeDocument/2006/relationships/tags" Target="../tags/tag56.xml" /><Relationship Id="rId6"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 preserve="1">
  <p:cSld name="标题幻灯片">
    <p:spTree>
      <p:nvGrpSpPr>
        <p:cNvPr id="1" name=""/>
        <p:cNvGrpSpPr/>
        <p:nvPr/>
      </p:nvGrpSpPr>
      <p:grpSpPr>
        <a:xfrm>
          <a:off x="0" y="0"/>
          <a:ext cx="0" cy="0"/>
        </a:xfrm>
      </p:grpSpPr>
      <p:sp>
        <p:nvSpPr>
          <p:cNvPr id="2" name="标题 1"/>
          <p:cNvSpPr>
            <a:spLocks noGrp="1"/>
          </p:cNvSpPr>
          <p:nvPr>
            <p:ph type="ctrTitle" hasCustomPrompt="1"/>
            <p:custDataLst>
              <p:tags r:id="rId1"/>
            </p:custDataLst>
          </p:nvPr>
        </p:nvSpPr>
        <p:spPr>
          <a:xfrm>
            <a:off x="1198800" y="914400"/>
            <a:ext cx="9799200" cy="2570400"/>
          </a:xfrm>
        </p:spPr>
        <p:txBody>
          <a:bodyPr lIns="90000" tIns="46800" rIns="90000" bIns="46800" anchor="b" anchorCtr="0">
            <a:normAutofit/>
          </a:bodyPr>
          <a:lstStyle>
            <a:lvl1pPr algn="ctr">
              <a:defRPr sz="6000" b="1" i="0" spc="300" baseline="0">
                <a:solidFill>
                  <a:schemeClr val="tx1">
                    <a:lumMod val="85000"/>
                    <a:lumOff val="15000"/>
                  </a:schemeClr>
                </a:solidFill>
                <a:effectLst/>
              </a:defRPr>
            </a:lvl1pPr>
          </a:lstStyle>
          <a:p>
            <a:r>
              <a:rPr lang="zh-CN" altLang="en-US"/>
              <a:t>单击此处编辑标题</a:t>
            </a:r>
          </a:p>
        </p:txBody>
      </p:sp>
      <p:sp>
        <p:nvSpPr>
          <p:cNvPr id="3" name="副标题 2"/>
          <p:cNvSpPr>
            <a:spLocks noGrp="1"/>
          </p:cNvSpPr>
          <p:nvPr>
            <p:ph type="subTitle" idx="1" hasCustomPrompt="1"/>
            <p:custDataLst>
              <p:tags r:id="rId2"/>
            </p:custDataLst>
          </p:nvPr>
        </p:nvSpPr>
        <p:spPr>
          <a:xfrm>
            <a:off x="1198800" y="3560400"/>
            <a:ext cx="9799200" cy="1472400"/>
          </a:xfrm>
        </p:spPr>
        <p:txBody>
          <a:bodyPr lIns="90000" tIns="46800" rIns="90000" bIns="46800">
            <a:normAutofit/>
          </a:bodyPr>
          <a:lstStyle>
            <a:lvl1pPr marL="0" indent="0" algn="ctr" eaLnBrk="1" fontAlgn="auto" latinLnBrk="0" hangingPunct="1">
              <a:lnSpc>
                <a:spcPct val="110000"/>
              </a:lnSpc>
              <a:buNone/>
              <a:defRPr sz="2400" u="none" strike="noStrike" kern="1200" cap="none" spc="200" normalizeH="0" baseline="0">
                <a:solidFill>
                  <a:schemeClr val="tx1">
                    <a:lumMod val="65000"/>
                    <a:lumOff val="35000"/>
                  </a:schemeClr>
                </a:solidFill>
                <a:uFillTx/>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单击此处编辑副标题</a:t>
            </a:r>
          </a:p>
        </p:txBody>
      </p:sp>
      <p:sp>
        <p:nvSpPr>
          <p:cNvPr id="16" name="日期占位符 15"/>
          <p:cNvSpPr>
            <a:spLocks noGrp="1"/>
          </p:cNvSpPr>
          <p:nvPr>
            <p:ph type="dt" sz="half" idx="10"/>
            <p:custDataLst>
              <p:tags r:id="rId3"/>
            </p:custDataLst>
          </p:nvPr>
        </p:nvSpPr>
        <p:spPr/>
        <p:txBody>
          <a:bodyPr/>
          <a:lstStyle>
            <a:defPPr/>
          </a:lstStyle>
          <a:p>
            <a:pPr/>
            <a:fld id="{760FBDFE-C587-4B4C-A407-44438C67B59E}" type="datetimeFigureOut">
              <a:rPr lang="zh-CN" altLang="en-US" smtClean="0"/>
              <a:pPr/>
              <a:t>2020/7/3</a:t>
            </a:fld>
            <a:endParaRPr lang="zh-CN" altLang="en-US"/>
          </a:p>
        </p:txBody>
      </p:sp>
      <p:sp>
        <p:nvSpPr>
          <p:cNvPr id="17" name="页脚占位符 16"/>
          <p:cNvSpPr>
            <a:spLocks noGrp="1"/>
          </p:cNvSpPr>
          <p:nvPr>
            <p:ph type="ftr" sz="quarter" idx="11"/>
            <p:custDataLst>
              <p:tags r:id="rId4"/>
            </p:custDataLst>
          </p:nvPr>
        </p:nvSpPr>
        <p:spPr/>
        <p:txBody>
          <a:bodyPr/>
          <a:lstStyle>
            <a:defPPr/>
          </a:lstStyle>
          <a:p>
            <a:pPr/>
            <a:endParaRPr lang="zh-CN" altLang="en-US"/>
          </a:p>
        </p:txBody>
      </p:sp>
      <p:sp>
        <p:nvSpPr>
          <p:cNvPr id="18" name="灯片编号占位符 17"/>
          <p:cNvSpPr>
            <a:spLocks noGrp="1"/>
          </p:cNvSpPr>
          <p:nvPr>
            <p:ph type="sldNum" sz="quarter" idx="12"/>
            <p:custDataLst>
              <p:tags r:id="rId5"/>
            </p:custDataLst>
          </p:nvPr>
        </p:nvSpPr>
        <p:spPr/>
        <p:txBody>
          <a:bodyPr/>
          <a:lstStyle>
            <a:defPPr/>
          </a:lstStyle>
          <a:p>
            <a:pPr/>
            <a:fld id="{49AE70B2-8BF9-45C0-BB95-33D1B9D3A854}" type="slidenum">
              <a:rPr lang="zh-CN" altLang="en-US" smtClean="0"/>
              <a:pPr/>
              <a:t>‹#›</a:t>
            </a:fld>
            <a:endParaRPr lang="zh-CN" altLang="en-US"/>
          </a:p>
        </p:txBody>
      </p:sp>
    </p:spTree>
  </p:cSld>
  <p:clrMapOvr>
    <a:masterClrMapping/>
  </p:clrMapOvr>
  <p:transition/>
  <p:timing/>
</p:sldLayout>
</file>

<file path=ppt/slideLayouts/slideLayout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标题和内容">
    <p:spTree>
      <p:nvGrpSpPr>
        <p:cNvPr id="1" name=""/>
        <p:cNvGrpSpPr/>
        <p:nvPr/>
      </p:nvGrpSpPr>
      <p:grpSpPr>
        <a:xfrm>
          <a:off x="0" y="0"/>
          <a:ext cx="0" cy="0"/>
        </a:xfrm>
      </p:grpSpPr>
      <p:sp>
        <p:nvSpPr>
          <p:cNvPr id="2" name="标题 1"/>
          <p:cNvSpPr>
            <a:spLocks noGrp="1"/>
          </p:cNvSpPr>
          <p:nvPr>
            <p:ph type="title"/>
            <p:custDataLst>
              <p:tags r:id="rId1"/>
            </p:custDataLst>
          </p:nvPr>
        </p:nvSpPr>
        <p:spPr>
          <a:xfrm>
            <a:off x="608400" y="608400"/>
            <a:ext cx="10969200" cy="705600"/>
          </a:xfrm>
        </p:spPr>
        <p:txBody>
          <a:bodyPr vert="horz" lIns="90000" tIns="46800" rIns="90000" bIns="46800" rtlCol="0" anchor="ctr" anchorCtr="0">
            <a:normAutofit/>
          </a:bodyPr>
          <a:lstStyle>
            <a:lvl1pPr marL="0" marR="0" algn="l" defTabSz="914400" rtl="0" eaLnBrk="1" fontAlgn="auto" latinLnBrk="0" hangingPunct="1">
              <a:lnSpc>
                <a:spcPct val="100000"/>
              </a:lnSpc>
              <a:buNone/>
              <a:defRPr kumimoji="0" lang="zh-CN" altLang="en-US" sz="3600" b="1" i="0" u="none" strike="noStrike" kern="1200" cap="none" spc="300" normalizeH="0" baseline="0" noProof="1">
                <a:solidFill>
                  <a:schemeClr val="tx1">
                    <a:lumMod val="85000"/>
                    <a:lumOff val="15000"/>
                  </a:schemeClr>
                </a:solidFill>
                <a:uFillTx/>
                <a:latin typeface="Arial" panose="020b0604020202020204" pitchFamily="34" charset="0"/>
                <a:ea typeface="微软雅黑" panose="020b0503020204020204" pitchFamily="34" charset="-122"/>
                <a:cs typeface="+mj-cs"/>
                <a:sym typeface="+mn-ea"/>
              </a:defRPr>
            </a:lvl1pPr>
          </a:lstStyle>
          <a:p>
            <a:pPr lvl="0"/>
            <a:r>
              <a:rPr>
                <a:sym typeface="+mn-ea"/>
              </a:rPr>
              <a:t>单击此处编辑母版标题样式</a:t>
            </a:r>
          </a:p>
        </p:txBody>
      </p:sp>
      <p:sp>
        <p:nvSpPr>
          <p:cNvPr id="3" name="内容占位符 2"/>
          <p:cNvSpPr>
            <a:spLocks noGrp="1"/>
          </p:cNvSpPr>
          <p:nvPr>
            <p:ph idx="1"/>
            <p:custDataLst>
              <p:tags r:id="rId2"/>
            </p:custDataLst>
          </p:nvPr>
        </p:nvSpPr>
        <p:spPr>
          <a:xfrm>
            <a:off x="608400" y="1490400"/>
            <a:ext cx="10969200" cy="4759200"/>
          </a:xfrm>
        </p:spPr>
        <p:txBody>
          <a:bodyPr vert="horz" lIns="90000" tIns="46800" rIns="90000" bIns="46800" rtlCol="0">
            <a:normAutofit/>
          </a:bodyPr>
          <a:lstStyle>
            <a:lvl1pPr marL="0" marR="0" lvl="0" indent="0" algn="l" defTabSz="914400" rtl="0" eaLnBrk="1" fontAlgn="auto" latinLnBrk="0" hangingPunct="1">
              <a:lnSpc>
                <a:spcPct val="130000"/>
              </a:lnSpc>
              <a:spcBef>
                <a:spcPct val="0"/>
              </a:spcBef>
              <a:spcAft>
                <a:spcPts val="1000"/>
              </a:spcAft>
              <a:buFont typeface="Arial" panose="020b0604020202020204" pitchFamily="34" charset="0"/>
              <a:buNone/>
              <a:defRPr kumimoji="0" lang="zh-CN" altLang="en-US" sz="1600" b="0" i="0" u="none" strike="noStrike" kern="1200" cap="none" spc="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1pPr>
            <a:lvl2pPr marL="457200" marR="0" lvl="1" indent="0" algn="l" defTabSz="914400" rtl="0" eaLnBrk="1" fontAlgn="auto" latinLnBrk="0" hangingPunct="1">
              <a:lnSpc>
                <a:spcPct val="130000"/>
              </a:lnSpc>
              <a:spcBef>
                <a:spcPct val="0"/>
              </a:spcBef>
              <a:spcAft>
                <a:spcPts val="1000"/>
              </a:spcAft>
              <a:buFont typeface="Arial" panose="020b0604020202020204" pitchFamily="34" charset="0"/>
              <a:buNone/>
              <a:tabLst>
                <a:tab pos="1609725"/>
              </a:tabLst>
              <a:defRPr kumimoji="0" lang="zh-CN" altLang="en-US" sz="1600" b="0" i="0" u="none" strike="noStrike" kern="1200" cap="none" spc="150" normalizeH="0" baseline="0" noProof="1">
                <a:solidFill>
                  <a:schemeClr val="tx1">
                    <a:lumMod val="75000"/>
                    <a:lumOff val="25000"/>
                  </a:schemeClr>
                </a:solidFill>
                <a:uFillTx/>
                <a:latin typeface="+mn-lt"/>
                <a:ea typeface="+mn-ea"/>
                <a:cs typeface="+mn-cs"/>
                <a:sym typeface="+mn-ea"/>
              </a:defRPr>
            </a:lvl2pPr>
            <a:lvl3pPr marL="914400" marR="0" lvl="2" indent="0" algn="l" defTabSz="914400" rtl="0" eaLnBrk="1" fontAlgn="auto" latinLnBrk="0" hangingPunct="1">
              <a:lnSpc>
                <a:spcPct val="130000"/>
              </a:lnSpc>
              <a:spcBef>
                <a:spcPct val="0"/>
              </a:spcBef>
              <a:spcAft>
                <a:spcPts val="1000"/>
              </a:spcAft>
              <a:buFont typeface="Arial" panose="020b0604020202020204" pitchFamily="34" charset="0"/>
              <a:buNone/>
              <a:defRPr kumimoji="0" lang="zh-CN" altLang="en-US" sz="1600" b="0" i="0" u="none" strike="noStrike" kern="1200" cap="none" spc="150" normalizeH="0" baseline="0" noProof="1">
                <a:solidFill>
                  <a:schemeClr val="tx1">
                    <a:lumMod val="75000"/>
                    <a:lumOff val="25000"/>
                  </a:schemeClr>
                </a:solidFill>
                <a:uFillTx/>
                <a:latin typeface="+mn-lt"/>
                <a:ea typeface="+mn-ea"/>
                <a:cs typeface="+mn-cs"/>
                <a:sym typeface="+mn-ea"/>
              </a:defRPr>
            </a:lvl3pPr>
            <a:lvl4pPr marL="1371600" marR="0" lvl="3" indent="0" algn="l" defTabSz="914400" rtl="0" eaLnBrk="1" fontAlgn="auto" latinLnBrk="0" hangingPunct="1">
              <a:lnSpc>
                <a:spcPct val="130000"/>
              </a:lnSpc>
              <a:spcBef>
                <a:spcPct val="0"/>
              </a:spcBef>
              <a:spcAft>
                <a:spcPts val="1000"/>
              </a:spcAft>
              <a:buFont typeface="Arial" panose="020b0604020202020204" pitchFamily="34" charset="0"/>
              <a:buNone/>
              <a:defRPr kumimoji="0" lang="zh-CN" altLang="en-US" sz="1600" b="0" i="0" u="none" strike="noStrike" kern="1200" cap="none" spc="150" normalizeH="0" baseline="0" noProof="1">
                <a:solidFill>
                  <a:schemeClr val="tx1">
                    <a:lumMod val="75000"/>
                    <a:lumOff val="25000"/>
                  </a:schemeClr>
                </a:solidFill>
                <a:uFillTx/>
                <a:latin typeface="+mn-lt"/>
                <a:ea typeface="+mn-ea"/>
                <a:cs typeface="+mn-cs"/>
                <a:sym typeface="+mn-ea"/>
              </a:defRPr>
            </a:lvl4pPr>
            <a:lvl5pPr marL="1828800" marR="0" lvl="4" indent="0" algn="l" defTabSz="914400" rtl="0" eaLnBrk="1" fontAlgn="auto" latinLnBrk="0" hangingPunct="1">
              <a:lnSpc>
                <a:spcPct val="130000"/>
              </a:lnSpc>
              <a:spcBef>
                <a:spcPct val="0"/>
              </a:spcBef>
              <a:spcAft>
                <a:spcPts val="1000"/>
              </a:spcAft>
              <a:buFont typeface="Arial" panose="020b0604020202020204" pitchFamily="34" charset="0"/>
              <a:buNone/>
              <a:defRPr kumimoji="0" lang="zh-CN" altLang="en-US" sz="1600" b="0" i="0" u="none" strike="noStrike" kern="1200" cap="none" spc="150" normalizeH="0" baseline="0" noProof="1">
                <a:solidFill>
                  <a:schemeClr val="tx1">
                    <a:lumMod val="75000"/>
                    <a:lumOff val="25000"/>
                  </a:schemeClr>
                </a:solidFill>
                <a:uFillTx/>
                <a:latin typeface="+mn-lt"/>
                <a:ea typeface="+mn-ea"/>
                <a:cs typeface="+mn-cs"/>
                <a:sym typeface="+mn-ea"/>
              </a:defRPr>
            </a:lvl5pPr>
          </a:lstStyle>
          <a:p>
            <a:pPr lvl="0"/>
            <a:r>
              <a:rPr>
                <a:sym typeface="+mn-ea"/>
              </a:rPr>
              <a:t>单击此处编辑母版文本样式</a:t>
            </a:r>
          </a:p>
        </p:txBody>
      </p:sp>
      <p:sp>
        <p:nvSpPr>
          <p:cNvPr id="4" name="日期占位符 3"/>
          <p:cNvSpPr>
            <a:spLocks noGrp="1"/>
          </p:cNvSpPr>
          <p:nvPr>
            <p:ph type="dt" sz="half" idx="10"/>
            <p:custDataLst>
              <p:tags r:id="rId3"/>
            </p:custDataLst>
          </p:nvPr>
        </p:nvSpPr>
        <p:spPr/>
        <p:txBody>
          <a:bodyPr/>
          <a:lstStyle>
            <a:defPPr/>
          </a:lstStyle>
          <a:p>
            <a:pPr/>
            <a:fld id="{760FBDFE-C587-4B4C-A407-44438C67B59E}" type="datetimeFigureOut">
              <a:rPr lang="zh-CN" altLang="en-US" smtClean="0"/>
              <a:pPr/>
              <a:t>2020/7/3</a:t>
            </a:fld>
            <a:endParaRPr lang="zh-CN" altLang="en-US"/>
          </a:p>
        </p:txBody>
      </p:sp>
      <p:sp>
        <p:nvSpPr>
          <p:cNvPr id="5" name="页脚占位符 4"/>
          <p:cNvSpPr>
            <a:spLocks noGrp="1"/>
          </p:cNvSpPr>
          <p:nvPr>
            <p:ph type="ftr" sz="quarter" idx="11"/>
            <p:custDataLst>
              <p:tags r:id="rId4"/>
            </p:custDataLst>
          </p:nvPr>
        </p:nvSpPr>
        <p:spPr/>
        <p:txBody>
          <a:bodyPr/>
          <a:lstStyle>
            <a:defPPr/>
          </a:lstStyle>
          <a:p>
            <a:pPr/>
            <a:endParaRPr lang="zh-CN" altLang="en-US"/>
          </a:p>
        </p:txBody>
      </p:sp>
      <p:sp>
        <p:nvSpPr>
          <p:cNvPr id="6" name="灯片编号占位符 5"/>
          <p:cNvSpPr>
            <a:spLocks noGrp="1"/>
          </p:cNvSpPr>
          <p:nvPr>
            <p:ph type="sldNum" sz="quarter" idx="12"/>
            <p:custDataLst>
              <p:tags r:id="rId5"/>
            </p:custDataLst>
          </p:nvPr>
        </p:nvSpPr>
        <p:spPr/>
        <p:txBody>
          <a:bodyPr/>
          <a:lstStyle>
            <a:defPPr/>
          </a:lstStyle>
          <a:p>
            <a:pPr/>
            <a:fld id="{49AE70B2-8BF9-45C0-BB95-33D1B9D3A854}" type="slidenum">
              <a:rPr lang="zh-CN" altLang="en-US" smtClean="0"/>
              <a:pPr/>
              <a:t>‹#›</a:t>
            </a:fld>
            <a:endParaRPr lang="zh-CN" altLang="en-US"/>
          </a:p>
        </p:txBody>
      </p:sp>
    </p:spTree>
  </p:cSld>
  <p:clrMapOvr>
    <a:masterClrMapping/>
  </p:clrMapOvr>
  <p:transition/>
  <p:timing/>
</p:sldLayout>
</file>

<file path=ppt/slideLayouts/slideLayout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secHead" preserve="1">
  <p:cSld name="节标题">
    <p:spTree>
      <p:nvGrpSpPr>
        <p:cNvPr id="1" name=""/>
        <p:cNvGrpSpPr/>
        <p:nvPr/>
      </p:nvGrpSpPr>
      <p:grpSpPr>
        <a:xfrm>
          <a:off x="0" y="0"/>
          <a:ext cx="0" cy="0"/>
        </a:xfrm>
      </p:grpSpPr>
      <p:sp>
        <p:nvSpPr>
          <p:cNvPr id="2" name="标题 1"/>
          <p:cNvSpPr>
            <a:spLocks noGrp="1"/>
          </p:cNvSpPr>
          <p:nvPr>
            <p:ph type="title" hasCustomPrompt="1"/>
            <p:custDataLst>
              <p:tags r:id="rId1"/>
            </p:custDataLst>
          </p:nvPr>
        </p:nvSpPr>
        <p:spPr>
          <a:xfrm>
            <a:off x="1990800" y="3848400"/>
            <a:ext cx="7768800" cy="766800"/>
          </a:xfrm>
        </p:spPr>
        <p:txBody>
          <a:bodyPr lIns="90000" tIns="46800" rIns="90000" bIns="46800" anchor="b" anchorCtr="0">
            <a:normAutofit/>
          </a:bodyPr>
          <a:lstStyle>
            <a:lvl1pPr>
              <a:defRPr sz="4400" b="1" i="0" u="none" strike="noStrike" kern="1200" cap="none" spc="300" normalizeH="0" baseline="0">
                <a:solidFill>
                  <a:schemeClr val="tx1">
                    <a:lumMod val="85000"/>
                    <a:lumOff val="15000"/>
                  </a:schemeClr>
                </a:solidFill>
                <a:effectLst/>
                <a:uFillTx/>
              </a:defRPr>
            </a:lvl1pPr>
          </a:lstStyle>
          <a:p>
            <a:r>
              <a:rPr lang="zh-CN" altLang="en-US"/>
              <a:t>单击此处编辑标题</a:t>
            </a:r>
          </a:p>
        </p:txBody>
      </p:sp>
      <p:sp>
        <p:nvSpPr>
          <p:cNvPr id="3" name="文本占位符 2"/>
          <p:cNvSpPr>
            <a:spLocks noGrp="1"/>
          </p:cNvSpPr>
          <p:nvPr>
            <p:ph type="body" idx="1" hasCustomPrompt="1"/>
            <p:custDataLst>
              <p:tags r:id="rId2"/>
            </p:custDataLst>
          </p:nvPr>
        </p:nvSpPr>
        <p:spPr>
          <a:xfrm>
            <a:off x="1990800" y="4615200"/>
            <a:ext cx="7768800" cy="867600"/>
          </a:xfrm>
        </p:spPr>
        <p:txBody>
          <a:bodyPr lIns="90000" tIns="46800" rIns="90000" bIns="46800">
            <a:normAutofit/>
          </a:bodyPr>
          <a:lstStyle>
            <a:lvl1pPr marL="0" indent="0" eaLnBrk="1" fontAlgn="auto" latinLnBrk="0" hangingPunct="1">
              <a:lnSpc>
                <a:spcPct val="130000"/>
              </a:lnSpc>
              <a:buNone/>
              <a:defRPr kumimoji="0" lang="zh-CN" altLang="en-US" sz="18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单击此处编辑文本</a:t>
            </a:r>
          </a:p>
        </p:txBody>
      </p:sp>
      <p:sp>
        <p:nvSpPr>
          <p:cNvPr id="4" name="日期占位符 3"/>
          <p:cNvSpPr>
            <a:spLocks noGrp="1"/>
          </p:cNvSpPr>
          <p:nvPr>
            <p:ph type="dt" sz="half" idx="10"/>
            <p:custDataLst>
              <p:tags r:id="rId3"/>
            </p:custDataLst>
          </p:nvPr>
        </p:nvSpPr>
        <p:spPr/>
        <p:txBody>
          <a:bodyPr/>
          <a:lstStyle>
            <a:defPPr/>
          </a:lstStyle>
          <a:p>
            <a:pPr/>
            <a:fld id="{760FBDFE-C587-4B4C-A407-44438C67B59E}" type="datetimeFigureOut">
              <a:rPr lang="zh-CN" altLang="en-US" smtClean="0"/>
              <a:pPr/>
              <a:t>2020/7/3</a:t>
            </a:fld>
            <a:endParaRPr lang="zh-CN" altLang="en-US"/>
          </a:p>
        </p:txBody>
      </p:sp>
      <p:sp>
        <p:nvSpPr>
          <p:cNvPr id="5" name="页脚占位符 4"/>
          <p:cNvSpPr>
            <a:spLocks noGrp="1"/>
          </p:cNvSpPr>
          <p:nvPr>
            <p:ph type="ftr" sz="quarter" idx="11"/>
            <p:custDataLst>
              <p:tags r:id="rId4"/>
            </p:custDataLst>
          </p:nvPr>
        </p:nvSpPr>
        <p:spPr/>
        <p:txBody>
          <a:bodyPr/>
          <a:lstStyle>
            <a:defPPr/>
          </a:lstStyle>
          <a:p>
            <a:pPr/>
            <a:endParaRPr lang="zh-CN" altLang="en-US"/>
          </a:p>
        </p:txBody>
      </p:sp>
      <p:sp>
        <p:nvSpPr>
          <p:cNvPr id="6" name="灯片编号占位符 5"/>
          <p:cNvSpPr>
            <a:spLocks noGrp="1"/>
          </p:cNvSpPr>
          <p:nvPr>
            <p:ph type="sldNum" sz="quarter" idx="12"/>
            <p:custDataLst>
              <p:tags r:id="rId5"/>
            </p:custDataLst>
          </p:nvPr>
        </p:nvSpPr>
        <p:spPr/>
        <p:txBody>
          <a:bodyPr/>
          <a:lstStyle>
            <a:defPPr/>
          </a:lstStyle>
          <a:p>
            <a:pPr/>
            <a:fld id="{49AE70B2-8BF9-45C0-BB95-33D1B9D3A854}" type="slidenum">
              <a:rPr lang="zh-CN" altLang="en-US" smtClean="0"/>
              <a:pPr/>
              <a:t>‹#›</a:t>
            </a:fld>
            <a:endParaRPr lang="zh-CN" altLang="en-US"/>
          </a:p>
        </p:txBody>
      </p:sp>
    </p:spTree>
  </p:cSld>
  <p:clrMapOvr>
    <a:masterClrMapping/>
  </p:clrMapOvr>
  <p:transition/>
  <p:timing/>
</p:sldLayout>
</file>

<file path=ppt/slideLayouts/slideLayout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Obj" preserve="1">
  <p:cSld name="两栏内容">
    <p:spTree>
      <p:nvGrpSpPr>
        <p:cNvPr id="1" name=""/>
        <p:cNvGrpSpPr/>
        <p:nvPr/>
      </p:nvGrpSpPr>
      <p:grpSpPr>
        <a:xfrm>
          <a:off x="0" y="0"/>
          <a:ext cx="0" cy="0"/>
        </a:xfrm>
      </p:grpSpPr>
      <p:sp>
        <p:nvSpPr>
          <p:cNvPr id="2" name="标题 1"/>
          <p:cNvSpPr>
            <a:spLocks noGrp="1"/>
          </p:cNvSpPr>
          <p:nvPr>
            <p:ph type="title"/>
            <p:custDataLst>
              <p:tags r:id="rId1"/>
            </p:custDataLst>
          </p:nvPr>
        </p:nvSpPr>
        <p:spPr>
          <a:xfrm>
            <a:off x="608400" y="608400"/>
            <a:ext cx="10969200" cy="705600"/>
          </a:xfrm>
        </p:spPr>
        <p:txBody>
          <a:bodyPr vert="horz" lIns="90000" tIns="46800" rIns="90000" bIns="46800" rtlCol="0" anchor="ctr" anchorCtr="0">
            <a:normAutofit/>
          </a:bodyPr>
          <a:lstStyle>
            <a:lvl1pPr marL="0" marR="0" lvl="0" algn="l" defTabSz="914400" rtl="0" eaLnBrk="1" fontAlgn="auto" latinLnBrk="0" hangingPunct="1">
              <a:lnSpc>
                <a:spcPct val="100000"/>
              </a:lnSpc>
              <a:buNone/>
              <a:defRPr kumimoji="0" lang="zh-CN" altLang="en-US" sz="3600" b="1" i="0" u="none" strike="noStrike" kern="1200" cap="none" spc="300" normalizeH="0" baseline="0" noProof="1">
                <a:solidFill>
                  <a:schemeClr val="tx1">
                    <a:lumMod val="85000"/>
                    <a:lumOff val="15000"/>
                  </a:schemeClr>
                </a:solidFill>
                <a:uFillTx/>
                <a:latin typeface="Arial" panose="020b0604020202020204" pitchFamily="34" charset="0"/>
                <a:ea typeface="微软雅黑" panose="020b0503020204020204" pitchFamily="34" charset="-122"/>
                <a:cs typeface="+mj-cs"/>
                <a:sym typeface="+mn-ea"/>
              </a:defRPr>
            </a:lvl1pPr>
          </a:lstStyle>
          <a:p>
            <a:pPr lvl="0"/>
            <a:r>
              <a:rPr>
                <a:sym typeface="+mn-ea"/>
              </a:rPr>
              <a:t>单击此处编辑母版标题样式</a:t>
            </a:r>
          </a:p>
        </p:txBody>
      </p:sp>
      <p:sp>
        <p:nvSpPr>
          <p:cNvPr id="3" name="内容占位符 2"/>
          <p:cNvSpPr>
            <a:spLocks noGrp="1"/>
          </p:cNvSpPr>
          <p:nvPr>
            <p:ph sz="half" idx="1"/>
            <p:custDataLst>
              <p:tags r:id="rId2"/>
            </p:custDataLst>
          </p:nvPr>
        </p:nvSpPr>
        <p:spPr>
          <a:xfrm>
            <a:off x="608400" y="1501200"/>
            <a:ext cx="5176800" cy="4748400"/>
          </a:xfrm>
        </p:spPr>
        <p:txBody>
          <a:bodyPr vert="horz" lIns="90000" tIns="46800" rIns="90000" bIns="46800" rtlCol="0">
            <a:normAutofit/>
          </a:bodyPr>
          <a:lstStyle>
            <a:lvl1pPr marL="228600" marR="0" lvl="0" indent="-228600" algn="l" defTabSz="914400" rtl="0" eaLnBrk="1" fontAlgn="auto" latinLnBrk="0" hangingPunct="1">
              <a:lnSpc>
                <a:spcPct val="130000"/>
              </a:lnSpc>
              <a:spcBef>
                <a:spcPct val="0"/>
              </a:spcBef>
              <a:spcAft>
                <a:spcPts val="1000"/>
              </a:spcAft>
              <a:buFont typeface="Wingdings" panose="05000000000000000000" pitchFamily="2" charset="2"/>
              <a:buChar char="l"/>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1pPr>
            <a:lvl2pPr marL="685800" marR="0" lvl="1" indent="-228600" algn="l" defTabSz="914400" rtl="0" eaLnBrk="1" fontAlgn="auto" latinLnBrk="0" hangingPunct="1">
              <a:lnSpc>
                <a:spcPct val="130000"/>
              </a:lnSpc>
              <a:spcBef>
                <a:spcPct val="0"/>
              </a:spcBef>
              <a:spcAft>
                <a:spcPts val="1000"/>
              </a:spcAft>
              <a:buFont typeface="Wingdings" panose="05000000000000000000" pitchFamily="2" charset="2"/>
              <a:buChar char="l"/>
              <a:tabLst>
                <a:tab pos="1609725"/>
              </a:tabLst>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2pPr>
            <a:lvl3pPr marL="1143000" marR="0" lvl="2" indent="-228600" algn="l" defTabSz="914400" rtl="0" eaLnBrk="1" fontAlgn="auto" latinLnBrk="0" hangingPunct="1">
              <a:lnSpc>
                <a:spcPct val="130000"/>
              </a:lnSpc>
              <a:spcBef>
                <a:spcPct val="0"/>
              </a:spcBef>
              <a:spcAft>
                <a:spcPts val="1000"/>
              </a:spcAft>
              <a:buFont typeface="Wingdings" panose="05000000000000000000" pitchFamily="2" charset="2"/>
              <a:buChar char="l"/>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3pPr>
            <a:lvl4pPr marL="1600200" marR="0" lvl="3" indent="-228600" algn="l" defTabSz="914400" rtl="0" eaLnBrk="1" fontAlgn="auto" latinLnBrk="0" hangingPunct="1">
              <a:lnSpc>
                <a:spcPct val="130000"/>
              </a:lnSpc>
              <a:spcBef>
                <a:spcPct val="0"/>
              </a:spcBef>
              <a:spcAft>
                <a:spcPts val="1000"/>
              </a:spcAft>
              <a:buFont typeface="Wingdings" panose="05000000000000000000" pitchFamily="2" charset="2"/>
              <a:buChar char="l"/>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4pPr>
            <a:lvl5pPr marL="2057400" marR="0" lvl="4"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lumMod val="75000"/>
                    <a:lumOff val="25000"/>
                  </a:schemeClr>
                </a:solidFill>
                <a:uFillTx/>
                <a:latin typeface="+mn-lt"/>
                <a:ea typeface="+mn-ea"/>
                <a:cs typeface="+mn-cs"/>
                <a:sym typeface="+mn-ea"/>
              </a:defRPr>
            </a:lvl5pPr>
          </a:lstStyle>
          <a:p>
            <a:pPr lvl="0"/>
            <a:r>
              <a:rPr>
                <a:sym typeface="+mn-ea"/>
              </a:rPr>
              <a:t>单击此处编辑母版文本样式</a:t>
            </a:r>
          </a:p>
          <a:p>
            <a:pPr lvl="1"/>
            <a:r>
              <a:rPr>
                <a:sym typeface="+mn-ea"/>
              </a:rPr>
              <a:t>第二级</a:t>
            </a:r>
          </a:p>
          <a:p>
            <a:pPr lvl="2"/>
            <a:r>
              <a:rPr>
                <a:sym typeface="+mn-ea"/>
              </a:rPr>
              <a:t>第三级</a:t>
            </a:r>
          </a:p>
          <a:p>
            <a:pPr lvl="3"/>
            <a:r>
              <a:rPr>
                <a:sym typeface="+mn-ea"/>
              </a:rPr>
              <a:t>第四级</a:t>
            </a:r>
          </a:p>
        </p:txBody>
      </p:sp>
      <p:sp>
        <p:nvSpPr>
          <p:cNvPr id="4" name="内容占位符 3"/>
          <p:cNvSpPr>
            <a:spLocks noGrp="1"/>
          </p:cNvSpPr>
          <p:nvPr>
            <p:ph sz="half" idx="2"/>
            <p:custDataLst>
              <p:tags r:id="rId3"/>
            </p:custDataLst>
          </p:nvPr>
        </p:nvSpPr>
        <p:spPr>
          <a:xfrm>
            <a:off x="6411600" y="1501200"/>
            <a:ext cx="5176800" cy="4748400"/>
          </a:xfrm>
        </p:spPr>
        <p:txBody>
          <a:bodyPr lIns="90000" tIns="46800" rIns="90000" bIns="46800">
            <a:normAutofit/>
          </a:bodyPr>
          <a:lstStyle>
            <a:lvl1pPr marL="228600" indent="-228600">
              <a:lnSpc>
                <a:spcPct val="130000"/>
              </a:lnSpc>
              <a:buFont typeface="Wingdings" panose="05000000000000000000" pitchFamily="2" charset="2"/>
              <a:buChar char="l"/>
              <a:defRPr sz="1600" spc="150" baseline="0">
                <a:solidFill>
                  <a:schemeClr val="tx1">
                    <a:lumMod val="65000"/>
                    <a:lumOff val="35000"/>
                  </a:schemeClr>
                </a:solidFill>
                <a:latin typeface="Arial" panose="020b0604020202020204" pitchFamily="34" charset="0"/>
                <a:ea typeface="微软雅黑" panose="020b0503020204020204" pitchFamily="34" charset="-122"/>
              </a:defRPr>
            </a:lvl1pPr>
            <a:lvl2pPr marL="685800" indent="-228600">
              <a:lnSpc>
                <a:spcPct val="130000"/>
              </a:lnSpc>
              <a:buFont typeface="Wingdings" panose="05000000000000000000" pitchFamily="2" charset="2"/>
              <a:buChar char="l"/>
              <a:defRPr sz="1600" spc="150" baseline="0">
                <a:solidFill>
                  <a:schemeClr val="tx1">
                    <a:lumMod val="65000"/>
                    <a:lumOff val="35000"/>
                  </a:schemeClr>
                </a:solidFill>
                <a:latin typeface="Arial" panose="020b0604020202020204" pitchFamily="34" charset="0"/>
                <a:ea typeface="微软雅黑" panose="020b0503020204020204" pitchFamily="34" charset="-122"/>
              </a:defRPr>
            </a:lvl2pPr>
            <a:lvl3pPr marL="1143000" indent="-228600">
              <a:lnSpc>
                <a:spcPct val="130000"/>
              </a:lnSpc>
              <a:buFont typeface="Wingdings" panose="05000000000000000000" pitchFamily="2" charset="2"/>
              <a:buChar char="l"/>
              <a:defRPr sz="1600" spc="150" baseline="0">
                <a:solidFill>
                  <a:schemeClr val="tx1">
                    <a:lumMod val="65000"/>
                    <a:lumOff val="35000"/>
                  </a:schemeClr>
                </a:solidFill>
                <a:latin typeface="Arial" panose="020b0604020202020204" pitchFamily="34" charset="0"/>
                <a:ea typeface="微软雅黑" panose="020b0503020204020204" pitchFamily="34" charset="-122"/>
              </a:defRPr>
            </a:lvl3pPr>
            <a:lvl4pPr marL="1600200" indent="-228600">
              <a:lnSpc>
                <a:spcPct val="130000"/>
              </a:lnSpc>
              <a:buFont typeface="Wingdings" panose="05000000000000000000" pitchFamily="2" charset="2"/>
              <a:buChar char="l"/>
              <a:defRPr sz="1600" spc="150" baseline="0">
                <a:solidFill>
                  <a:schemeClr val="tx1">
                    <a:lumMod val="65000"/>
                    <a:lumOff val="35000"/>
                  </a:schemeClr>
                </a:solidFill>
                <a:latin typeface="Arial" panose="020b0604020202020204" pitchFamily="34" charset="0"/>
                <a:ea typeface="微软雅黑" panose="020b0503020204020204" pitchFamily="34" charset="-122"/>
              </a:defRPr>
            </a:lvl4pPr>
            <a:lvl5pPr>
              <a:lnSpc>
                <a:spcPct val="130000"/>
              </a:lnSpc>
              <a:defRPr sz="1600">
                <a:solidFill>
                  <a:schemeClr val="tx1">
                    <a:lumMod val="75000"/>
                    <a:lumOff val="25000"/>
                  </a:schemeClr>
                </a:solidFill>
              </a:defRPr>
            </a:lvl5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p:txBody>
      </p:sp>
      <p:sp>
        <p:nvSpPr>
          <p:cNvPr id="5" name="日期占位符 4"/>
          <p:cNvSpPr>
            <a:spLocks noGrp="1"/>
          </p:cNvSpPr>
          <p:nvPr>
            <p:ph type="dt" sz="half" idx="10"/>
            <p:custDataLst>
              <p:tags r:id="rId4"/>
            </p:custDataLst>
          </p:nvPr>
        </p:nvSpPr>
        <p:spPr/>
        <p:txBody>
          <a:bodyPr/>
          <a:lstStyle>
            <a:defPPr/>
          </a:lstStyle>
          <a:p>
            <a:pPr/>
            <a:fld id="{760FBDFE-C587-4B4C-A407-44438C67B59E}" type="datetimeFigureOut">
              <a:rPr lang="zh-CN" altLang="en-US" smtClean="0"/>
              <a:pPr/>
              <a:t>2020/7/3</a:t>
            </a:fld>
            <a:endParaRPr lang="zh-CN" altLang="en-US"/>
          </a:p>
        </p:txBody>
      </p:sp>
      <p:sp>
        <p:nvSpPr>
          <p:cNvPr id="6" name="页脚占位符 5"/>
          <p:cNvSpPr>
            <a:spLocks noGrp="1"/>
          </p:cNvSpPr>
          <p:nvPr>
            <p:ph type="ftr" sz="quarter" idx="11"/>
            <p:custDataLst>
              <p:tags r:id="rId5"/>
            </p:custDataLst>
          </p:nvPr>
        </p:nvSpPr>
        <p:spPr/>
        <p:txBody>
          <a:bodyPr/>
          <a:lstStyle>
            <a:defPPr/>
          </a:lstStyle>
          <a:p>
            <a:pPr/>
            <a:endParaRPr lang="zh-CN" altLang="en-US"/>
          </a:p>
        </p:txBody>
      </p:sp>
      <p:sp>
        <p:nvSpPr>
          <p:cNvPr id="7" name="灯片编号占位符 6"/>
          <p:cNvSpPr>
            <a:spLocks noGrp="1"/>
          </p:cNvSpPr>
          <p:nvPr>
            <p:ph type="sldNum" sz="quarter" idx="12"/>
            <p:custDataLst>
              <p:tags r:id="rId6"/>
            </p:custDataLst>
          </p:nvPr>
        </p:nvSpPr>
        <p:spPr/>
        <p:txBody>
          <a:bodyPr/>
          <a:lstStyle>
            <a:defPPr/>
          </a:lstStyle>
          <a:p>
            <a:pPr/>
            <a:fld id="{49AE70B2-8BF9-45C0-BB95-33D1B9D3A854}" type="slidenum">
              <a:rPr lang="zh-CN" altLang="en-US" smtClean="0"/>
              <a:pPr/>
              <a:t>‹#›</a:t>
            </a:fld>
            <a:endParaRPr lang="zh-CN" altLang="en-US"/>
          </a:p>
        </p:txBody>
      </p:sp>
    </p:spTree>
  </p:cSld>
  <p:clrMapOvr>
    <a:masterClrMapping/>
  </p:clrMapOvr>
  <p:transition/>
  <p:timing/>
</p:sldLayout>
</file>

<file path=ppt/slideLayouts/slideLayout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TxTwoObj" preserve="1">
  <p:cSld name="比较">
    <p:spTree>
      <p:nvGrpSpPr>
        <p:cNvPr id="1" name=""/>
        <p:cNvGrpSpPr/>
        <p:nvPr/>
      </p:nvGrpSpPr>
      <p:grpSpPr>
        <a:xfrm>
          <a:off x="0" y="0"/>
          <a:ext cx="0" cy="0"/>
        </a:xfrm>
      </p:grpSpPr>
      <p:sp>
        <p:nvSpPr>
          <p:cNvPr id="2" name="标题 1"/>
          <p:cNvSpPr>
            <a:spLocks noGrp="1"/>
          </p:cNvSpPr>
          <p:nvPr>
            <p:ph type="title"/>
            <p:custDataLst>
              <p:tags r:id="rId1"/>
            </p:custDataLst>
          </p:nvPr>
        </p:nvSpPr>
        <p:spPr>
          <a:xfrm>
            <a:off x="608400" y="608400"/>
            <a:ext cx="10969200" cy="705600"/>
          </a:xfrm>
        </p:spPr>
        <p:txBody>
          <a:bodyPr vert="horz" lIns="90000" tIns="46800" rIns="90000" bIns="46800" rtlCol="0" anchor="ctr" anchorCtr="0">
            <a:normAutofit/>
          </a:bodyPr>
          <a:lstStyle>
            <a:lvl1pPr marL="0" marR="0" lvl="0" algn="l" defTabSz="914400" rtl="0" eaLnBrk="1" fontAlgn="auto" latinLnBrk="0" hangingPunct="1">
              <a:lnSpc>
                <a:spcPct val="100000"/>
              </a:lnSpc>
              <a:buNone/>
              <a:defRPr kumimoji="0" lang="zh-CN" altLang="en-US" sz="3600" b="1" i="0" u="none" strike="noStrike" kern="1200" cap="none" spc="300" normalizeH="0" baseline="0" noProof="1">
                <a:solidFill>
                  <a:schemeClr val="tx1">
                    <a:lumMod val="85000"/>
                    <a:lumOff val="15000"/>
                  </a:schemeClr>
                </a:solidFill>
                <a:uFillTx/>
                <a:latin typeface="Arial" panose="020b0604020202020204" pitchFamily="34" charset="0"/>
                <a:ea typeface="微软雅黑" panose="020b0503020204020204" pitchFamily="34" charset="-122"/>
                <a:cs typeface="+mj-cs"/>
                <a:sym typeface="+mn-ea"/>
              </a:defRPr>
            </a:lvl1pPr>
          </a:lstStyle>
          <a:p>
            <a:pPr lvl="0"/>
            <a:r>
              <a:rPr>
                <a:sym typeface="+mn-ea"/>
              </a:rPr>
              <a:t>单击此处编辑母版标题样式</a:t>
            </a:r>
          </a:p>
        </p:txBody>
      </p:sp>
      <p:sp>
        <p:nvSpPr>
          <p:cNvPr id="3" name="文本占位符 2"/>
          <p:cNvSpPr>
            <a:spLocks noGrp="1"/>
          </p:cNvSpPr>
          <p:nvPr>
            <p:ph type="body" idx="1" hasCustomPrompt="1"/>
            <p:custDataLst>
              <p:tags r:id="rId2"/>
            </p:custDataLst>
          </p:nvPr>
        </p:nvSpPr>
        <p:spPr>
          <a:xfrm>
            <a:off x="608400" y="1429200"/>
            <a:ext cx="5342400" cy="381600"/>
          </a:xfrm>
        </p:spPr>
        <p:txBody>
          <a:bodyPr lIns="101600" tIns="38100" rIns="76200" bIns="38100" anchor="t" anchorCtr="0">
            <a:normAutofit/>
          </a:bodyPr>
          <a:lstStyle>
            <a:lvl1pPr marL="0" indent="0" eaLnBrk="1" fontAlgn="auto" latinLnBrk="0" hangingPunct="1">
              <a:lnSpc>
                <a:spcPct val="100000"/>
              </a:lnSpc>
              <a:spcAft>
                <a:spcPct val="0"/>
              </a:spcAft>
              <a:buNone/>
              <a:defRPr sz="2000" b="1" u="none" strike="noStrike" kern="1200" cap="none" spc="200" normalizeH="0" baseline="0">
                <a:solidFill>
                  <a:schemeClr val="tx1">
                    <a:lumMod val="75000"/>
                    <a:lumOff val="25000"/>
                  </a:schemeClr>
                </a:solidFill>
                <a:uFillTx/>
                <a:latin typeface="Arial" panose="020b0604020202020204" pitchFamily="34" charset="0"/>
                <a:ea typeface="微软雅黑" panose="020b0503020204020204" pitchFamily="34" charset="-122"/>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单击此处编辑文本</a:t>
            </a:r>
          </a:p>
        </p:txBody>
      </p:sp>
      <p:sp>
        <p:nvSpPr>
          <p:cNvPr id="4" name="内容占位符 3"/>
          <p:cNvSpPr>
            <a:spLocks noGrp="1"/>
          </p:cNvSpPr>
          <p:nvPr>
            <p:ph sz="half" idx="2"/>
            <p:custDataLst>
              <p:tags r:id="rId3"/>
            </p:custDataLst>
          </p:nvPr>
        </p:nvSpPr>
        <p:spPr>
          <a:xfrm>
            <a:off x="608400" y="1854000"/>
            <a:ext cx="5342400" cy="4395600"/>
          </a:xfrm>
        </p:spPr>
        <p:txBody>
          <a:bodyPr vert="horz" lIns="101600" tIns="0" rIns="82550" bIns="0" rtlCol="0">
            <a:normAutofit/>
          </a:bodyPr>
          <a:lstStyle>
            <a:lvl1pPr marL="228600" marR="0" lvl="0" indent="-228600" algn="l" defTabSz="914400" rtl="0" eaLnBrk="1" fontAlgn="auto" latinLnBrk="0" hangingPunct="1">
              <a:lnSpc>
                <a:spcPct val="130000"/>
              </a:lnSpc>
              <a:spcBef>
                <a:spcPct val="0"/>
              </a:spcBef>
              <a:spcAft>
                <a:spcPts val="1000"/>
              </a:spcAft>
              <a:buFont typeface="Wingdings" panose="05000000000000000000" pitchFamily="2" charset="2"/>
              <a:buChar char="l"/>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1pPr>
            <a:lvl2pPr marL="685800" marR="0" lvl="1" indent="-228600" algn="l" defTabSz="914400" rtl="0" eaLnBrk="1" fontAlgn="auto" latinLnBrk="0" hangingPunct="1">
              <a:lnSpc>
                <a:spcPct val="130000"/>
              </a:lnSpc>
              <a:spcBef>
                <a:spcPct val="0"/>
              </a:spcBef>
              <a:spcAft>
                <a:spcPts val="1000"/>
              </a:spcAft>
              <a:buFont typeface="Wingdings" panose="05000000000000000000" pitchFamily="2" charset="2"/>
              <a:buChar char="l"/>
              <a:tabLst>
                <a:tab pos="1609725"/>
              </a:tabLst>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2pPr>
            <a:lvl3pPr marL="1143000" marR="0" lvl="2" indent="-228600" algn="l" defTabSz="914400" rtl="0" eaLnBrk="1" fontAlgn="auto" latinLnBrk="0" hangingPunct="1">
              <a:lnSpc>
                <a:spcPct val="130000"/>
              </a:lnSpc>
              <a:spcBef>
                <a:spcPct val="0"/>
              </a:spcBef>
              <a:spcAft>
                <a:spcPts val="1000"/>
              </a:spcAft>
              <a:buFont typeface="Wingdings" panose="05000000000000000000" pitchFamily="2" charset="2"/>
              <a:buChar char="l"/>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3pPr>
            <a:lvl4pPr marL="1600200" marR="0" lvl="3" indent="-228600" algn="l" defTabSz="914400" rtl="0" eaLnBrk="1" fontAlgn="auto" latinLnBrk="0" hangingPunct="1">
              <a:lnSpc>
                <a:spcPct val="130000"/>
              </a:lnSpc>
              <a:spcBef>
                <a:spcPct val="0"/>
              </a:spcBef>
              <a:spcAft>
                <a:spcPts val="1000"/>
              </a:spcAft>
              <a:buFont typeface="Wingdings" panose="05000000000000000000" pitchFamily="2" charset="2"/>
              <a:buChar char="l"/>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4pPr>
            <a:lvl5pPr marL="2057400" marR="0" lvl="4" indent="-228600" algn="l" defTabSz="914400" rtl="0" eaLnBrk="1" fontAlgn="auto" latinLnBrk="0" hangingPunct="1">
              <a:lnSpc>
                <a:spcPct val="130000"/>
              </a:lnSpc>
              <a:spcBef>
                <a:spcPct val="0"/>
              </a:spcBef>
              <a:spcAft>
                <a:spcPts val="1000"/>
              </a:spcAft>
              <a:buFont typeface="Wingdings" panose="05000000000000000000" pitchFamily="2" charset="2"/>
              <a:buChar char="l"/>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5pPr>
          </a:lstStyle>
          <a:p>
            <a:pPr lvl="0"/>
            <a:r>
              <a:rPr>
                <a:sym typeface="+mn-ea"/>
              </a:rPr>
              <a:t>单击此处编辑母版文本样式</a:t>
            </a:r>
          </a:p>
          <a:p>
            <a:pPr lvl="1"/>
            <a:r>
              <a:rPr>
                <a:sym typeface="+mn-ea"/>
              </a:rPr>
              <a:t>第二级</a:t>
            </a:r>
          </a:p>
          <a:p>
            <a:pPr lvl="2"/>
            <a:r>
              <a:rPr>
                <a:sym typeface="+mn-ea"/>
              </a:rPr>
              <a:t>第三级</a:t>
            </a:r>
          </a:p>
          <a:p>
            <a:pPr lvl="3"/>
            <a:r>
              <a:rPr>
                <a:sym typeface="+mn-ea"/>
              </a:rPr>
              <a:t>第四级</a:t>
            </a:r>
          </a:p>
        </p:txBody>
      </p:sp>
      <p:sp>
        <p:nvSpPr>
          <p:cNvPr id="5" name="文本占位符 4"/>
          <p:cNvSpPr>
            <a:spLocks noGrp="1"/>
          </p:cNvSpPr>
          <p:nvPr>
            <p:ph type="body" sz="quarter" idx="3" hasCustomPrompt="1"/>
            <p:custDataLst>
              <p:tags r:id="rId4"/>
            </p:custDataLst>
          </p:nvPr>
        </p:nvSpPr>
        <p:spPr>
          <a:xfrm>
            <a:off x="6235750" y="1421729"/>
            <a:ext cx="5342400" cy="381600"/>
          </a:xfrm>
        </p:spPr>
        <p:txBody>
          <a:bodyPr vert="horz" lIns="101600" tIns="38100" rIns="76200" bIns="38100" rtlCol="0" anchor="t" anchorCtr="0">
            <a:normAutofit/>
          </a:bodyPr>
          <a:lstStyle>
            <a:lvl1pPr marL="0" marR="0" lvl="0" indent="0" algn="l" defTabSz="914400" rtl="0" eaLnBrk="1" fontAlgn="auto" latinLnBrk="0" hangingPunct="1">
              <a:lnSpc>
                <a:spcPct val="100000"/>
              </a:lnSpc>
              <a:spcBef>
                <a:spcPct val="0"/>
              </a:spcBef>
              <a:spcAft>
                <a:spcPct val="0"/>
              </a:spcAft>
              <a:buFont typeface="Arial" panose="020b0604020202020204" pitchFamily="34" charset="0"/>
              <a:buNone/>
              <a:defRPr kumimoji="0" lang="zh-CN" altLang="en-US" sz="2000" b="1" i="0" u="none" strike="noStrike" kern="1200" cap="none" spc="200" normalizeH="0" baseline="0" noProof="1">
                <a:solidFill>
                  <a:schemeClr val="tx1">
                    <a:lumMod val="75000"/>
                    <a:lumOff val="25000"/>
                  </a:schemeClr>
                </a:solidFill>
                <a:uFillTx/>
                <a:latin typeface="Arial" panose="020b0604020202020204" pitchFamily="34" charset="0"/>
                <a:ea typeface="微软雅黑" panose="020b0503020204020204" pitchFamily="34" charset="-122"/>
                <a:cs typeface="+mn-cs"/>
                <a:sym typeface="+mn-ea"/>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a:sym typeface="+mn-ea"/>
              </a:rPr>
              <a:t>单击此处编辑文本</a:t>
            </a:r>
          </a:p>
        </p:txBody>
      </p:sp>
      <p:sp>
        <p:nvSpPr>
          <p:cNvPr id="6" name="内容占位符 5"/>
          <p:cNvSpPr>
            <a:spLocks noGrp="1"/>
          </p:cNvSpPr>
          <p:nvPr>
            <p:ph sz="quarter" idx="4"/>
            <p:custDataLst>
              <p:tags r:id="rId5"/>
            </p:custDataLst>
          </p:nvPr>
        </p:nvSpPr>
        <p:spPr>
          <a:xfrm>
            <a:off x="6235750" y="1854000"/>
            <a:ext cx="5342400" cy="4395600"/>
          </a:xfrm>
        </p:spPr>
        <p:txBody>
          <a:bodyPr vert="horz" lIns="101600" tIns="0" rIns="82550" bIns="0" rtlCol="0">
            <a:normAutofit/>
          </a:bodyPr>
          <a:lstStyle>
            <a:lvl1pPr marL="228600" marR="0" lvl="0" indent="-228600" algn="l" defTabSz="914400" rtl="0" eaLnBrk="1" fontAlgn="auto" latinLnBrk="0" hangingPunct="1">
              <a:lnSpc>
                <a:spcPct val="130000"/>
              </a:lnSpc>
              <a:spcBef>
                <a:spcPct val="0"/>
              </a:spcBef>
              <a:spcAft>
                <a:spcPts val="1000"/>
              </a:spcAft>
              <a:buFont typeface="Wingdings" panose="05000000000000000000" pitchFamily="2" charset="2"/>
              <a:buChar char="l"/>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1pPr>
            <a:lvl2pPr marL="685800" marR="0" lvl="1" indent="-228600" algn="l" defTabSz="914400" rtl="0" eaLnBrk="1" fontAlgn="auto" latinLnBrk="0" hangingPunct="1">
              <a:lnSpc>
                <a:spcPct val="130000"/>
              </a:lnSpc>
              <a:spcBef>
                <a:spcPct val="0"/>
              </a:spcBef>
              <a:spcAft>
                <a:spcPts val="1000"/>
              </a:spcAft>
              <a:buFont typeface="Wingdings" panose="05000000000000000000" pitchFamily="2" charset="2"/>
              <a:buChar char="l"/>
              <a:tabLst>
                <a:tab pos="1609725"/>
              </a:tabLst>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2pPr>
            <a:lvl3pPr marL="1143000" marR="0" lvl="2" indent="-228600" algn="l" defTabSz="914400" rtl="0" eaLnBrk="1" fontAlgn="auto" latinLnBrk="0" hangingPunct="1">
              <a:lnSpc>
                <a:spcPct val="130000"/>
              </a:lnSpc>
              <a:spcBef>
                <a:spcPct val="0"/>
              </a:spcBef>
              <a:spcAft>
                <a:spcPts val="1000"/>
              </a:spcAft>
              <a:buFont typeface="Wingdings" panose="05000000000000000000" pitchFamily="2" charset="2"/>
              <a:buChar char="l"/>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3pPr>
            <a:lvl4pPr marL="1600200" marR="0" lvl="3" indent="-228600" algn="l" defTabSz="914400" rtl="0" eaLnBrk="1" fontAlgn="auto" latinLnBrk="0" hangingPunct="1">
              <a:lnSpc>
                <a:spcPct val="130000"/>
              </a:lnSpc>
              <a:spcBef>
                <a:spcPct val="0"/>
              </a:spcBef>
              <a:spcAft>
                <a:spcPts val="1000"/>
              </a:spcAft>
              <a:buFont typeface="Wingdings" panose="05000000000000000000" pitchFamily="2" charset="2"/>
              <a:buChar char="l"/>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4pPr>
            <a:lvl5pPr marL="2057400" marR="0" lvl="4" indent="-228600" algn="l" defTabSz="914400" rtl="0" eaLnBrk="1" fontAlgn="auto" latinLnBrk="0" hangingPunct="1">
              <a:lnSpc>
                <a:spcPct val="130000"/>
              </a:lnSpc>
              <a:spcBef>
                <a:spcPct val="0"/>
              </a:spcBef>
              <a:spcAft>
                <a:spcPts val="1000"/>
              </a:spcAft>
              <a:buFont typeface="Wingdings" panose="05000000000000000000" pitchFamily="2" charset="2"/>
              <a:buChar char="l"/>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5pPr>
          </a:lstStyle>
          <a:p>
            <a:pPr lvl="0"/>
            <a:r>
              <a:rPr>
                <a:sym typeface="+mn-ea"/>
              </a:rPr>
              <a:t>单击此处编辑母版文本样式</a:t>
            </a:r>
          </a:p>
          <a:p>
            <a:pPr lvl="1"/>
            <a:r>
              <a:rPr>
                <a:sym typeface="+mn-ea"/>
              </a:rPr>
              <a:t>第二级</a:t>
            </a:r>
          </a:p>
          <a:p>
            <a:pPr lvl="2"/>
            <a:r>
              <a:rPr>
                <a:sym typeface="+mn-ea"/>
              </a:rPr>
              <a:t>第三级</a:t>
            </a:r>
          </a:p>
          <a:p>
            <a:pPr lvl="3"/>
            <a:r>
              <a:rPr>
                <a:sym typeface="+mn-ea"/>
              </a:rPr>
              <a:t>第四级</a:t>
            </a:r>
          </a:p>
        </p:txBody>
      </p:sp>
      <p:sp>
        <p:nvSpPr>
          <p:cNvPr id="7" name="日期占位符 6"/>
          <p:cNvSpPr>
            <a:spLocks noGrp="1"/>
          </p:cNvSpPr>
          <p:nvPr>
            <p:ph type="dt" sz="half" idx="10"/>
            <p:custDataLst>
              <p:tags r:id="rId6"/>
            </p:custDataLst>
          </p:nvPr>
        </p:nvSpPr>
        <p:spPr/>
        <p:txBody>
          <a:bodyPr/>
          <a:lstStyle>
            <a:defPPr/>
          </a:lstStyle>
          <a:p>
            <a:pPr/>
            <a:fld id="{760FBDFE-C587-4B4C-A407-44438C67B59E}" type="datetimeFigureOut">
              <a:rPr lang="zh-CN" altLang="en-US" smtClean="0"/>
              <a:pPr/>
              <a:t>2020/7/3</a:t>
            </a:fld>
            <a:endParaRPr lang="zh-CN" altLang="en-US"/>
          </a:p>
        </p:txBody>
      </p:sp>
      <p:sp>
        <p:nvSpPr>
          <p:cNvPr id="8" name="页脚占位符 7"/>
          <p:cNvSpPr>
            <a:spLocks noGrp="1"/>
          </p:cNvSpPr>
          <p:nvPr>
            <p:ph type="ftr" sz="quarter" idx="11"/>
            <p:custDataLst>
              <p:tags r:id="rId7"/>
            </p:custDataLst>
          </p:nvPr>
        </p:nvSpPr>
        <p:spPr/>
        <p:txBody>
          <a:bodyPr/>
          <a:lstStyle>
            <a:defPPr/>
          </a:lstStyle>
          <a:p>
            <a:pPr/>
            <a:endParaRPr lang="zh-CN" altLang="en-US"/>
          </a:p>
        </p:txBody>
      </p:sp>
      <p:sp>
        <p:nvSpPr>
          <p:cNvPr id="9" name="灯片编号占位符 8"/>
          <p:cNvSpPr>
            <a:spLocks noGrp="1"/>
          </p:cNvSpPr>
          <p:nvPr>
            <p:ph type="sldNum" sz="quarter" idx="12"/>
            <p:custDataLst>
              <p:tags r:id="rId8"/>
            </p:custDataLst>
          </p:nvPr>
        </p:nvSpPr>
        <p:spPr/>
        <p:txBody>
          <a:bodyPr/>
          <a:lstStyle>
            <a:defPPr/>
          </a:lstStyle>
          <a:p>
            <a:pPr/>
            <a:fld id="{49AE70B2-8BF9-45C0-BB95-33D1B9D3A854}" type="slidenum">
              <a:rPr lang="zh-CN" altLang="en-US" smtClean="0"/>
              <a:pPr/>
              <a:t>‹#›</a:t>
            </a:fld>
            <a:endParaRPr lang="zh-CN" altLang="en-US"/>
          </a:p>
        </p:txBody>
      </p:sp>
    </p:spTree>
  </p:cSld>
  <p:clrMapOvr>
    <a:masterClrMapping/>
  </p:clrMapOvr>
  <p:transition/>
  <p:timing/>
</p:sldLayout>
</file>

<file path=ppt/slideLayouts/slideLayout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Only" preserve="1">
  <p:cSld name="仅标题">
    <p:spTree>
      <p:nvGrpSpPr>
        <p:cNvPr id="1" name=""/>
        <p:cNvGrpSpPr/>
        <p:nvPr/>
      </p:nvGrpSpPr>
      <p:grpSpPr>
        <a:xfrm>
          <a:off x="0" y="0"/>
          <a:ext cx="0" cy="0"/>
        </a:xfrm>
      </p:grpSpPr>
      <p:sp>
        <p:nvSpPr>
          <p:cNvPr id="2" name="标题 1"/>
          <p:cNvSpPr>
            <a:spLocks noGrp="1"/>
          </p:cNvSpPr>
          <p:nvPr>
            <p:ph type="title"/>
            <p:custDataLst>
              <p:tags r:id="rId1"/>
            </p:custDataLst>
          </p:nvPr>
        </p:nvSpPr>
        <p:spPr>
          <a:xfrm>
            <a:off x="608400" y="608400"/>
            <a:ext cx="10969200" cy="705600"/>
          </a:xfrm>
        </p:spPr>
        <p:txBody>
          <a:bodyPr vert="horz" lIns="90000" tIns="46800" rIns="90000" bIns="46800" rtlCol="0" anchor="ctr" anchorCtr="0">
            <a:normAutofit/>
          </a:bodyPr>
          <a:lstStyle>
            <a:lvl1pPr marL="0" marR="0" lvl="0" algn="l" defTabSz="914400" rtl="0" eaLnBrk="1" fontAlgn="auto" latinLnBrk="0" hangingPunct="1">
              <a:lnSpc>
                <a:spcPct val="100000"/>
              </a:lnSpc>
              <a:buNone/>
              <a:defRPr kumimoji="0" lang="zh-CN" altLang="en-US" sz="3600" b="1" i="0" u="none" strike="noStrike" kern="1200" cap="none" spc="300" normalizeH="0" baseline="0" noProof="1">
                <a:solidFill>
                  <a:schemeClr val="tx1">
                    <a:lumMod val="85000"/>
                    <a:lumOff val="15000"/>
                  </a:schemeClr>
                </a:solidFill>
                <a:uFillTx/>
                <a:latin typeface="Arial" panose="020b0604020202020204" pitchFamily="34" charset="0"/>
                <a:ea typeface="微软雅黑" panose="020b0503020204020204" pitchFamily="34" charset="-122"/>
                <a:cs typeface="+mj-cs"/>
                <a:sym typeface="+mn-ea"/>
              </a:defRPr>
            </a:lvl1pPr>
          </a:lstStyle>
          <a:p>
            <a:pPr lvl="0"/>
            <a:r>
              <a:rPr>
                <a:sym typeface="+mn-ea"/>
              </a:rPr>
              <a:t>单击此处编辑母版标题样式</a:t>
            </a:r>
          </a:p>
        </p:txBody>
      </p:sp>
      <p:sp>
        <p:nvSpPr>
          <p:cNvPr id="3" name="日期占位符 2"/>
          <p:cNvSpPr>
            <a:spLocks noGrp="1"/>
          </p:cNvSpPr>
          <p:nvPr>
            <p:ph type="dt" sz="half" idx="10"/>
            <p:custDataLst>
              <p:tags r:id="rId2"/>
            </p:custDataLst>
          </p:nvPr>
        </p:nvSpPr>
        <p:spPr/>
        <p:txBody>
          <a:bodyPr/>
          <a:lstStyle>
            <a:defPPr/>
          </a:lstStyle>
          <a:p>
            <a:pPr/>
            <a:fld id="{760FBDFE-C587-4B4C-A407-44438C67B59E}" type="datetimeFigureOut">
              <a:rPr lang="zh-CN" altLang="en-US" smtClean="0"/>
              <a:pPr/>
              <a:t>2020/7/3</a:t>
            </a:fld>
            <a:endParaRPr lang="zh-CN" altLang="en-US"/>
          </a:p>
        </p:txBody>
      </p:sp>
      <p:sp>
        <p:nvSpPr>
          <p:cNvPr id="4" name="页脚占位符 3"/>
          <p:cNvSpPr>
            <a:spLocks noGrp="1"/>
          </p:cNvSpPr>
          <p:nvPr>
            <p:ph type="ftr" sz="quarter" idx="11"/>
            <p:custDataLst>
              <p:tags r:id="rId3"/>
            </p:custDataLst>
          </p:nvPr>
        </p:nvSpPr>
        <p:spPr/>
        <p:txBody>
          <a:bodyPr/>
          <a:lstStyle>
            <a:defPPr/>
          </a:lstStyle>
          <a:p>
            <a:pPr/>
            <a:endParaRPr lang="zh-CN" altLang="en-US"/>
          </a:p>
        </p:txBody>
      </p:sp>
      <p:sp>
        <p:nvSpPr>
          <p:cNvPr id="5" name="灯片编号占位符 4"/>
          <p:cNvSpPr>
            <a:spLocks noGrp="1"/>
          </p:cNvSpPr>
          <p:nvPr>
            <p:ph type="sldNum" sz="quarter" idx="12"/>
            <p:custDataLst>
              <p:tags r:id="rId4"/>
            </p:custDataLst>
          </p:nvPr>
        </p:nvSpPr>
        <p:spPr/>
        <p:txBody>
          <a:bodyPr/>
          <a:lstStyle>
            <a:defPPr/>
          </a:lstStyle>
          <a:p>
            <a:pPr/>
            <a:fld id="{49AE70B2-8BF9-45C0-BB95-33D1B9D3A854}" type="slidenum">
              <a:rPr lang="zh-CN" altLang="en-US" smtClean="0"/>
              <a:pPr/>
              <a:t>‹#›</a:t>
            </a:fld>
            <a:endParaRPr lang="zh-CN" altLang="en-US"/>
          </a:p>
        </p:txBody>
      </p:sp>
    </p:spTree>
  </p:cSld>
  <p:clrMapOvr>
    <a:masterClrMapping/>
  </p:clrMapOvr>
  <p:transition/>
  <p:timing/>
</p:sldLayout>
</file>

<file path=ppt/slideLayouts/slideLayout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spTree>
      <p:nvGrpSpPr>
        <p:cNvPr id="1" name=""/>
        <p:cNvGrpSpPr/>
        <p:nvPr/>
      </p:nvGrpSpPr>
      <p:grpSpPr>
        <a:xfrm>
          <a:off x="0" y="0"/>
          <a:ext cx="0" cy="0"/>
        </a:xfrm>
      </p:grpSpPr>
      <p:sp>
        <p:nvSpPr>
          <p:cNvPr id="2" name="日期占位符 1"/>
          <p:cNvSpPr>
            <a:spLocks noGrp="1"/>
          </p:cNvSpPr>
          <p:nvPr>
            <p:ph type="dt" sz="half" idx="10"/>
            <p:custDataLst>
              <p:tags r:id="rId1"/>
            </p:custDataLst>
          </p:nvPr>
        </p:nvSpPr>
        <p:spPr/>
        <p:txBody>
          <a:bodyPr/>
          <a:lstStyle>
            <a:defPPr/>
          </a:lstStyle>
          <a:p>
            <a:pPr/>
            <a:fld id="{760FBDFE-C587-4B4C-A407-44438C67B59E}" type="datetimeFigureOut">
              <a:rPr lang="zh-CN" altLang="en-US" smtClean="0"/>
              <a:pPr/>
              <a:t>2020/7/3</a:t>
            </a:fld>
            <a:endParaRPr lang="zh-CN" altLang="en-US"/>
          </a:p>
        </p:txBody>
      </p:sp>
      <p:sp>
        <p:nvSpPr>
          <p:cNvPr id="3" name="页脚占位符 2"/>
          <p:cNvSpPr>
            <a:spLocks noGrp="1"/>
          </p:cNvSpPr>
          <p:nvPr>
            <p:ph type="ftr" sz="quarter" idx="11"/>
            <p:custDataLst>
              <p:tags r:id="rId2"/>
            </p:custDataLst>
          </p:nvPr>
        </p:nvSpPr>
        <p:spPr/>
        <p:txBody>
          <a:bodyPr/>
          <a:lstStyle>
            <a:defPPr/>
          </a:lstStyle>
          <a:p>
            <a:pPr/>
            <a:endParaRPr lang="zh-CN" altLang="en-US"/>
          </a:p>
        </p:txBody>
      </p:sp>
      <p:sp>
        <p:nvSpPr>
          <p:cNvPr id="4" name="灯片编号占位符 3"/>
          <p:cNvSpPr>
            <a:spLocks noGrp="1"/>
          </p:cNvSpPr>
          <p:nvPr>
            <p:ph type="sldNum" sz="quarter" idx="12"/>
            <p:custDataLst>
              <p:tags r:id="rId3"/>
            </p:custDataLst>
          </p:nvPr>
        </p:nvSpPr>
        <p:spPr/>
        <p:txBody>
          <a:bodyPr/>
          <a:lstStyle>
            <a:defPPr/>
          </a:lstStyle>
          <a:p>
            <a:pPr/>
            <a:fld id="{49AE70B2-8BF9-45C0-BB95-33D1B9D3A854}" type="slidenum">
              <a:rPr lang="zh-CN" altLang="en-US" smtClean="0"/>
              <a:pPr/>
              <a:t>‹#›</a:t>
            </a:fld>
            <a:endParaRPr lang="zh-CN" altLang="en-US"/>
          </a:p>
        </p:txBody>
      </p:sp>
    </p:spTree>
  </p:cSld>
  <p:clrMapOvr>
    <a:masterClrMapping/>
  </p:clrMapOvr>
  <p:transition/>
  <p:timing/>
</p:sldLayout>
</file>

<file path=ppt/slideLayouts/slideLayout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图片与标题">
    <p:spTree>
      <p:nvGrpSpPr>
        <p:cNvPr id="1" name=""/>
        <p:cNvGrpSpPr/>
        <p:nvPr/>
      </p:nvGrpSpPr>
      <p:grpSpPr>
        <a:xfrm>
          <a:off x="0" y="0"/>
          <a:ext cx="0" cy="0"/>
        </a:xfrm>
      </p:grpSpPr>
      <p:sp>
        <p:nvSpPr>
          <p:cNvPr id="3" name="图片占位符 2"/>
          <p:cNvSpPr>
            <a:spLocks noGrp="1"/>
          </p:cNvSpPr>
          <p:nvPr>
            <p:ph type="pic" idx="1"/>
            <p:custDataLst>
              <p:tags r:id="rId1"/>
            </p:custDataLst>
          </p:nvPr>
        </p:nvSpPr>
        <p:spPr>
          <a:xfrm>
            <a:off x="608400" y="1555200"/>
            <a:ext cx="5126400" cy="4608000"/>
          </a:xfrm>
        </p:spPr>
        <p:txBody>
          <a:bodyPr vert="horz" lIns="90000" tIns="46800" rIns="90000" bIns="46800" rtlCol="0">
            <a:normAutofit/>
          </a:bodyPr>
          <a:lstStyle>
            <a:lvl1pPr marL="0" marR="0" lvl="0" indent="0" algn="l" defTabSz="914400" rtl="0" eaLnBrk="1" fontAlgn="auto" latinLnBrk="0" hangingPunct="1">
              <a:lnSpc>
                <a:spcPct val="130000"/>
              </a:lnSpc>
              <a:spcBef>
                <a:spcPct val="0"/>
              </a:spcBef>
              <a:spcAft>
                <a:spcPts val="1000"/>
              </a:spcAft>
              <a:buFont typeface="Arial" panose="020b0604020202020204" pitchFamily="34" charset="0"/>
              <a:buNone/>
              <a:defRPr kumimoji="0" lang="zh-CN" altLang="en-US" sz="1600" b="0" i="0" u="none" strike="noStrike" kern="1200" cap="none" spc="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1pPr>
            <a:lvl2pPr marL="685800" marR="0" lvl="1" indent="-228600" algn="l" defTabSz="914400" rtl="0" eaLnBrk="1" fontAlgn="auto" latinLnBrk="0" hangingPunct="1">
              <a:lnSpc>
                <a:spcPct val="130000"/>
              </a:lnSpc>
              <a:spcBef>
                <a:spcPct val="0"/>
              </a:spcBef>
              <a:spcAft>
                <a:spcPts val="1000"/>
              </a:spcAft>
              <a:buFont typeface="Arial" panose="020b0604020202020204" pitchFamily="34" charset="0"/>
              <a:buChar char="•"/>
              <a:tabLst>
                <a:tab pos="1609725"/>
              </a:tabLst>
              <a:defRPr kumimoji="0" lang="zh-CN" altLang="en-US" sz="1600" b="0" i="0" u="none" strike="noStrike" kern="1200" cap="none" spc="150" normalizeH="0" baseline="0" noProof="1">
                <a:solidFill>
                  <a:schemeClr val="tx1"/>
                </a:solidFill>
                <a:uFillTx/>
                <a:latin typeface="+mn-lt"/>
                <a:ea typeface="+mn-ea"/>
                <a:cs typeface="+mn-cs"/>
                <a:sym typeface="+mn-ea"/>
              </a:defRPr>
            </a:lvl2pPr>
            <a:lvl3pPr marL="1143000" marR="0" lvl="2"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mn-lt"/>
                <a:ea typeface="+mn-ea"/>
                <a:cs typeface="+mn-cs"/>
                <a:sym typeface="+mn-ea"/>
              </a:defRPr>
            </a:lvl3pPr>
            <a:lvl4pPr marL="1600200" marR="0" lvl="3"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mn-lt"/>
                <a:ea typeface="+mn-ea"/>
                <a:cs typeface="+mn-cs"/>
                <a:sym typeface="+mn-ea"/>
              </a:defRPr>
            </a:lvl4pPr>
            <a:lvl5pPr marL="2057400" marR="0" lvl="4"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mn-lt"/>
                <a:ea typeface="+mn-ea"/>
                <a:cs typeface="+mn-cs"/>
                <a:sym typeface="+mn-ea"/>
              </a:defRPr>
            </a:lvl5pPr>
          </a:lstStyle>
          <a:p>
            <a:pPr lvl="0"/>
            <a:endParaRPr>
              <a:sym typeface="+mn-ea"/>
            </a:endParaRPr>
          </a:p>
        </p:txBody>
      </p:sp>
      <p:sp>
        <p:nvSpPr>
          <p:cNvPr id="4" name="文本占位符 3"/>
          <p:cNvSpPr>
            <a:spLocks noGrp="1"/>
          </p:cNvSpPr>
          <p:nvPr>
            <p:ph type="body" sz="half" idx="2" hasCustomPrompt="1"/>
            <p:custDataLst>
              <p:tags r:id="rId2"/>
            </p:custDataLst>
          </p:nvPr>
        </p:nvSpPr>
        <p:spPr>
          <a:xfrm>
            <a:off x="6350400" y="1555200"/>
            <a:ext cx="5227200" cy="4608000"/>
          </a:xfrm>
        </p:spPr>
        <p:txBody>
          <a:bodyPr vert="horz" lIns="90000" tIns="46800" rIns="90000" bIns="46800" rtlCol="0">
            <a:normAutofit/>
          </a:bodyPr>
          <a:lstStyle>
            <a:lvl1pPr marL="0" marR="0" lvl="0" indent="0" algn="l" defTabSz="914400" rtl="0" eaLnBrk="1" fontAlgn="auto" latinLnBrk="0" hangingPunct="1">
              <a:lnSpc>
                <a:spcPct val="140000"/>
              </a:lnSpc>
              <a:spcBef>
                <a:spcPct val="0"/>
              </a:spcBef>
              <a:spcAft>
                <a:spcPts val="1000"/>
              </a:spcAft>
              <a:buFont typeface="Wingdings" panose="05000000000000000000" pitchFamily="2" charset="2"/>
              <a:buChar char="l"/>
              <a:defRPr kumimoji="0" lang="zh-CN" altLang="en-US" sz="1600" b="0" i="0" u="none" strike="noStrike" kern="1200" cap="none" spc="150" normalizeH="0" baseline="0" noProof="1">
                <a:solidFill>
                  <a:schemeClr val="tx1">
                    <a:lumMod val="75000"/>
                    <a:lumOff val="25000"/>
                  </a:schemeClr>
                </a:solidFill>
                <a:uFillTx/>
                <a:latin typeface="Arial" panose="020b0604020202020204" pitchFamily="34" charset="0"/>
                <a:ea typeface="微软雅黑" panose="020b0503020204020204" pitchFamily="34" charset="-122"/>
                <a:cs typeface="+mn-cs"/>
                <a:sym typeface="+mn-ea"/>
              </a:defRPr>
            </a:lvl1pPr>
          </a:lstStyle>
          <a:p>
            <a:pPr lvl="0"/>
            <a:r>
              <a:rPr>
                <a:sym typeface="+mn-ea"/>
              </a:rPr>
              <a:t>单击此处编辑文本</a:t>
            </a:r>
          </a:p>
        </p:txBody>
      </p:sp>
      <p:sp>
        <p:nvSpPr>
          <p:cNvPr id="5" name="日期占位符 4"/>
          <p:cNvSpPr>
            <a:spLocks noGrp="1"/>
          </p:cNvSpPr>
          <p:nvPr>
            <p:ph type="dt" sz="half" idx="10"/>
            <p:custDataLst>
              <p:tags r:id="rId3"/>
            </p:custDataLst>
          </p:nvPr>
        </p:nvSpPr>
        <p:spPr/>
        <p:txBody>
          <a:bodyPr/>
          <a:lstStyle>
            <a:defPPr/>
          </a:lstStyle>
          <a:p>
            <a:pPr/>
            <a:fld id="{9EFD9D74-47D9-4702-A33C-335B63B48DBF}" type="datetimeFigureOut">
              <a:rPr lang="zh-CN" altLang="en-US" smtClean="0"/>
              <a:pPr/>
              <a:t>2020/7/3</a:t>
            </a:fld>
            <a:endParaRPr lang="zh-CN" altLang="en-US"/>
          </a:p>
        </p:txBody>
      </p:sp>
      <p:sp>
        <p:nvSpPr>
          <p:cNvPr id="6" name="页脚占位符 5"/>
          <p:cNvSpPr>
            <a:spLocks noGrp="1"/>
          </p:cNvSpPr>
          <p:nvPr>
            <p:ph type="ftr" sz="quarter" idx="11"/>
            <p:custDataLst>
              <p:tags r:id="rId4"/>
            </p:custDataLst>
          </p:nvPr>
        </p:nvSpPr>
        <p:spPr/>
        <p:txBody>
          <a:bodyPr/>
          <a:lstStyle>
            <a:defPPr/>
          </a:lstStyle>
          <a:p>
            <a:pPr/>
            <a:endParaRPr lang="zh-CN" altLang="en-US"/>
          </a:p>
        </p:txBody>
      </p:sp>
      <p:sp>
        <p:nvSpPr>
          <p:cNvPr id="7" name="灯片编号占位符 6"/>
          <p:cNvSpPr>
            <a:spLocks noGrp="1"/>
          </p:cNvSpPr>
          <p:nvPr>
            <p:ph type="sldNum" sz="quarter" idx="12"/>
            <p:custDataLst>
              <p:tags r:id="rId5"/>
            </p:custDataLst>
          </p:nvPr>
        </p:nvSpPr>
        <p:spPr/>
        <p:txBody>
          <a:bodyPr/>
          <a:lstStyle>
            <a:defPPr/>
          </a:lstStyle>
          <a:p>
            <a:pPr/>
            <a:fld id="{FABC47A4-756D-490B-A52F-7D9E2C9FC05F}" type="slidenum">
              <a:rPr lang="zh-CN" altLang="en-US" smtClean="0"/>
              <a:pPr/>
              <a:t>‹#›</a:t>
            </a:fld>
            <a:endParaRPr lang="zh-CN" altLang="en-US"/>
          </a:p>
        </p:txBody>
      </p:sp>
      <p:sp>
        <p:nvSpPr>
          <p:cNvPr id="9" name="标题 8"/>
          <p:cNvSpPr>
            <a:spLocks noGrp="1"/>
          </p:cNvSpPr>
          <p:nvPr>
            <p:ph type="title"/>
            <p:custDataLst>
              <p:tags r:id="rId6"/>
            </p:custDataLst>
          </p:nvPr>
        </p:nvSpPr>
        <p:spPr/>
        <p:txBody>
          <a:bodyPr/>
          <a:lstStyle>
            <a:defPPr/>
            <a:lvl1pPr>
              <a:defRPr baseline="0"/>
            </a:lvl1pPr>
          </a:lstStyle>
          <a:p>
            <a:pPr/>
            <a:r>
              <a:rPr lang="zh-CN" altLang="en-US"/>
              <a:t>单击此处编辑母版标题样式</a:t>
            </a:r>
          </a:p>
        </p:txBody>
      </p:sp>
    </p:spTree>
  </p:cSld>
  <p:clrMapOvr>
    <a:masterClrMapping/>
  </p:clrMapOvr>
  <p:transition/>
  <p:timing/>
</p:sldLayout>
</file>

<file path=ppt/slideLayouts/slideLayout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itleAndTx" preserve="1">
  <p:cSld name="竖排标题与文本">
    <p:spTree>
      <p:nvGrpSpPr>
        <p:cNvPr id="1" name=""/>
        <p:cNvGrpSpPr/>
        <p:nvPr/>
      </p:nvGrpSpPr>
      <p:grpSpPr>
        <a:xfrm>
          <a:off x="0" y="0"/>
          <a:ext cx="0" cy="0"/>
        </a:xfrm>
      </p:grpSpPr>
      <p:sp>
        <p:nvSpPr>
          <p:cNvPr id="2" name="竖排标题 1"/>
          <p:cNvSpPr>
            <a:spLocks noGrp="1"/>
          </p:cNvSpPr>
          <p:nvPr>
            <p:ph type="title" orient="vert" hasCustomPrompt="1"/>
            <p:custDataLst>
              <p:tags r:id="rId1"/>
            </p:custDataLst>
          </p:nvPr>
        </p:nvSpPr>
        <p:spPr>
          <a:xfrm>
            <a:off x="10234800" y="914400"/>
            <a:ext cx="1044000" cy="5029200"/>
          </a:xfrm>
        </p:spPr>
        <p:txBody>
          <a:bodyPr vert="eaVert" lIns="90000" tIns="46800" rIns="90000" bIns="46800" rtlCol="0" anchor="ctr" anchorCtr="0">
            <a:normAutofit/>
          </a:bodyPr>
          <a:lstStyle>
            <a:lvl1pPr marL="0" marR="0" lvl="0" algn="l" defTabSz="914400" rtl="0" eaLnBrk="1" fontAlgn="auto" latinLnBrk="0" hangingPunct="1">
              <a:lnSpc>
                <a:spcPct val="100000"/>
              </a:lnSpc>
              <a:spcAft>
                <a:spcPct val="0"/>
              </a:spcAft>
              <a:buNone/>
              <a:defRPr kumimoji="0" lang="zh-CN" altLang="en-US" sz="2800" b="1" i="0" u="none" strike="noStrike" kern="1200" cap="none" spc="300" normalizeH="0" baseline="0" noProof="1">
                <a:solidFill>
                  <a:schemeClr val="tx1">
                    <a:lumMod val="85000"/>
                    <a:lumOff val="15000"/>
                  </a:schemeClr>
                </a:solidFill>
                <a:uFillTx/>
                <a:latin typeface="Arial" panose="020b0604020202020204" pitchFamily="34" charset="0"/>
                <a:ea typeface="微软雅黑" panose="020b0503020204020204" pitchFamily="34" charset="-122"/>
                <a:cs typeface="+mj-cs"/>
                <a:sym typeface="+mn-ea"/>
              </a:defRPr>
            </a:lvl1pPr>
          </a:lstStyle>
          <a:p>
            <a:pPr lvl="0"/>
            <a:r>
              <a:rPr>
                <a:sym typeface="+mn-ea"/>
              </a:rPr>
              <a:t>单击此处编辑标题</a:t>
            </a:r>
          </a:p>
        </p:txBody>
      </p:sp>
      <p:sp>
        <p:nvSpPr>
          <p:cNvPr id="3" name="竖排文字占位符 2"/>
          <p:cNvSpPr>
            <a:spLocks noGrp="1"/>
          </p:cNvSpPr>
          <p:nvPr>
            <p:ph type="body" orient="vert" idx="1" hasCustomPrompt="1"/>
            <p:custDataLst>
              <p:tags r:id="rId2"/>
            </p:custDataLst>
          </p:nvPr>
        </p:nvSpPr>
        <p:spPr>
          <a:xfrm>
            <a:off x="914400" y="914400"/>
            <a:ext cx="9169200" cy="5029200"/>
          </a:xfrm>
        </p:spPr>
        <p:txBody>
          <a:bodyPr vert="eaVert" lIns="46800" tIns="46800" rIns="46800" bIns="46800"/>
          <a:lstStyle>
            <a:defPPr/>
            <a:lvl1pPr indent="0" eaLnBrk="1" fontAlgn="auto" latinLnBrk="0" hangingPunct="1">
              <a:lnSpc>
                <a:spcPct val="160000"/>
              </a:lnSpc>
              <a:spcAft>
                <a:spcPts val="1600"/>
              </a:spcAft>
              <a:buNone/>
              <a:defRPr spc="300" baseline="0">
                <a:solidFill>
                  <a:schemeClr val="tx1">
                    <a:lumMod val="65000"/>
                    <a:lumOff val="35000"/>
                  </a:schemeClr>
                </a:solidFill>
              </a:defRPr>
            </a:lvl1pPr>
            <a:lvl2pPr indent="0" eaLnBrk="1" fontAlgn="auto" latinLnBrk="0" hangingPunct="1">
              <a:lnSpc>
                <a:spcPct val="160000"/>
              </a:lnSpc>
              <a:spcAft>
                <a:spcPts val="1600"/>
              </a:spcAft>
              <a:buNone/>
              <a:defRPr spc="300" baseline="0">
                <a:solidFill>
                  <a:schemeClr val="tx1">
                    <a:lumMod val="65000"/>
                    <a:lumOff val="35000"/>
                  </a:schemeClr>
                </a:solidFill>
              </a:defRPr>
            </a:lvl2pPr>
            <a:lvl3pPr indent="0" eaLnBrk="1" fontAlgn="auto" latinLnBrk="0" hangingPunct="1">
              <a:lnSpc>
                <a:spcPct val="160000"/>
              </a:lnSpc>
              <a:spcAft>
                <a:spcPts val="1600"/>
              </a:spcAft>
              <a:buNone/>
              <a:defRPr spc="300" baseline="0">
                <a:solidFill>
                  <a:schemeClr val="tx1">
                    <a:lumMod val="65000"/>
                    <a:lumOff val="35000"/>
                  </a:schemeClr>
                </a:solidFill>
              </a:defRPr>
            </a:lvl3pPr>
            <a:lvl4pPr indent="0" eaLnBrk="1" fontAlgn="auto" latinLnBrk="0" hangingPunct="1">
              <a:lnSpc>
                <a:spcPct val="160000"/>
              </a:lnSpc>
              <a:spcAft>
                <a:spcPts val="1600"/>
              </a:spcAft>
              <a:buNone/>
              <a:defRPr spc="300" baseline="0">
                <a:solidFill>
                  <a:schemeClr val="tx1">
                    <a:lumMod val="65000"/>
                    <a:lumOff val="35000"/>
                  </a:schemeClr>
                </a:solidFill>
              </a:defRPr>
            </a:lvl4pPr>
            <a:lvl5pPr indent="0" eaLnBrk="1" fontAlgn="auto" latinLnBrk="0" hangingPunct="1">
              <a:lnSpc>
                <a:spcPct val="160000"/>
              </a:lnSpc>
              <a:spcAft>
                <a:spcPts val="1600"/>
              </a:spcAft>
              <a:buNone/>
              <a:defRPr spc="300" baseline="0">
                <a:solidFill>
                  <a:schemeClr val="tx1">
                    <a:lumMod val="65000"/>
                    <a:lumOff val="35000"/>
                  </a:schemeClr>
                </a:solidFill>
              </a:defRPr>
            </a:lvl5pPr>
          </a:lstStyle>
          <a:p>
            <a:pPr lvl="0"/>
            <a:r>
              <a:rPr lang="zh-CN" altLang="en-US"/>
              <a:t>单击此处编辑文本</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custDataLst>
              <p:tags r:id="rId3"/>
            </p:custDataLst>
          </p:nvPr>
        </p:nvSpPr>
        <p:spPr/>
        <p:txBody>
          <a:bodyPr/>
          <a:lstStyle>
            <a:defPPr/>
          </a:lstStyle>
          <a:p>
            <a:pPr/>
            <a:fld id="{760FBDFE-C587-4B4C-A407-44438C67B59E}" type="datetimeFigureOut">
              <a:rPr lang="zh-CN" altLang="en-US" smtClean="0"/>
              <a:pPr/>
              <a:t>2020/7/3</a:t>
            </a:fld>
            <a:endParaRPr lang="zh-CN" altLang="en-US"/>
          </a:p>
        </p:txBody>
      </p:sp>
      <p:sp>
        <p:nvSpPr>
          <p:cNvPr id="5" name="页脚占位符 4"/>
          <p:cNvSpPr>
            <a:spLocks noGrp="1"/>
          </p:cNvSpPr>
          <p:nvPr>
            <p:ph type="ftr" sz="quarter" idx="11"/>
            <p:custDataLst>
              <p:tags r:id="rId4"/>
            </p:custDataLst>
          </p:nvPr>
        </p:nvSpPr>
        <p:spPr/>
        <p:txBody>
          <a:bodyPr/>
          <a:lstStyle>
            <a:defPPr/>
          </a:lstStyle>
          <a:p>
            <a:pPr/>
            <a:endParaRPr lang="zh-CN" altLang="en-US"/>
          </a:p>
        </p:txBody>
      </p:sp>
      <p:sp>
        <p:nvSpPr>
          <p:cNvPr id="6" name="灯片编号占位符 5"/>
          <p:cNvSpPr>
            <a:spLocks noGrp="1"/>
          </p:cNvSpPr>
          <p:nvPr>
            <p:ph type="sldNum" sz="quarter" idx="12"/>
            <p:custDataLst>
              <p:tags r:id="rId5"/>
            </p:custDataLst>
          </p:nvPr>
        </p:nvSpPr>
        <p:spPr/>
        <p:txBody>
          <a:bodyPr/>
          <a:lstStyle>
            <a:defPPr/>
          </a:lstStyle>
          <a:p>
            <a:pPr/>
            <a:fld id="{49AE70B2-8BF9-45C0-BB95-33D1B9D3A854}" type="slidenum">
              <a:rPr lang="zh-CN" altLang="en-US" smtClean="0"/>
              <a:pPr/>
              <a:t>‹#›</a:t>
            </a:fld>
            <a:endParaRPr lang="zh-CN" altLang="en-US"/>
          </a:p>
        </p:txBody>
      </p:sp>
    </p:spTree>
  </p:cSld>
  <p:clrMapOvr>
    <a:masterClrMapping/>
  </p:clrMapOvr>
  <p:transition/>
  <p:timing/>
</p:sldLayout>
</file>

<file path=ppt/slideLayouts/slideLayout1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内容">
    <p:spTree>
      <p:nvGrpSpPr>
        <p:cNvPr id="1" name=""/>
        <p:cNvGrpSpPr/>
        <p:nvPr/>
      </p:nvGrpSpPr>
      <p:grpSpPr>
        <a:xfrm>
          <a:off x="0" y="0"/>
          <a:ext cx="0" cy="0"/>
        </a:xfrm>
      </p:grpSpPr>
      <p:sp>
        <p:nvSpPr>
          <p:cNvPr id="3" name="日期占位符 2"/>
          <p:cNvSpPr>
            <a:spLocks noGrp="1"/>
          </p:cNvSpPr>
          <p:nvPr>
            <p:ph type="dt" sz="half" idx="10"/>
            <p:custDataLst>
              <p:tags r:id="rId1"/>
            </p:custDataLst>
          </p:nvPr>
        </p:nvSpPr>
        <p:spPr/>
        <p:txBody>
          <a:bodyPr/>
          <a:lstStyle>
            <a:defPPr/>
          </a:lstStyle>
          <a:p>
            <a:pPr/>
            <a:fld id="{760FBDFE-C587-4B4C-A407-44438C67B59E}" type="datetimeFigureOut">
              <a:rPr lang="zh-CN" altLang="en-US" smtClean="0"/>
              <a:pPr/>
              <a:t>2020/7/3</a:t>
            </a:fld>
            <a:endParaRPr lang="zh-CN" altLang="en-US"/>
          </a:p>
        </p:txBody>
      </p:sp>
      <p:sp>
        <p:nvSpPr>
          <p:cNvPr id="4" name="页脚占位符 3"/>
          <p:cNvSpPr>
            <a:spLocks noGrp="1"/>
          </p:cNvSpPr>
          <p:nvPr>
            <p:ph type="ftr" sz="quarter" idx="11"/>
            <p:custDataLst>
              <p:tags r:id="rId2"/>
            </p:custDataLst>
          </p:nvPr>
        </p:nvSpPr>
        <p:spPr/>
        <p:txBody>
          <a:bodyPr/>
          <a:lstStyle>
            <a:defPPr/>
          </a:lstStyle>
          <a:p>
            <a:pPr/>
            <a:endParaRPr lang="zh-CN" altLang="en-US"/>
          </a:p>
        </p:txBody>
      </p:sp>
      <p:sp>
        <p:nvSpPr>
          <p:cNvPr id="5" name="灯片编号占位符 4"/>
          <p:cNvSpPr>
            <a:spLocks noGrp="1"/>
          </p:cNvSpPr>
          <p:nvPr>
            <p:ph type="sldNum" sz="quarter" idx="12"/>
            <p:custDataLst>
              <p:tags r:id="rId3"/>
            </p:custDataLst>
          </p:nvPr>
        </p:nvSpPr>
        <p:spPr/>
        <p:txBody>
          <a:bodyPr/>
          <a:lstStyle>
            <a:defPPr/>
          </a:lstStyle>
          <a:p>
            <a:pPr/>
            <a:fld id="{49AE70B2-8BF9-45C0-BB95-33D1B9D3A854}" type="slidenum">
              <a:rPr lang="zh-CN" altLang="en-US" smtClean="0"/>
              <a:pPr/>
              <a:t>‹#›</a:t>
            </a:fld>
            <a:endParaRPr lang="zh-CN" altLang="en-US"/>
          </a:p>
        </p:txBody>
      </p:sp>
      <p:sp>
        <p:nvSpPr>
          <p:cNvPr id="7" name="内容占位符 6"/>
          <p:cNvSpPr>
            <a:spLocks noGrp="1"/>
          </p:cNvSpPr>
          <p:nvPr>
            <p:ph sz="quarter" idx="13"/>
            <p:custDataLst>
              <p:tags r:id="rId4"/>
            </p:custDataLst>
          </p:nvPr>
        </p:nvSpPr>
        <p:spPr>
          <a:xfrm>
            <a:off x="608400" y="774000"/>
            <a:ext cx="10972800" cy="5482800"/>
          </a:xfrm>
        </p:spPr>
        <p:txBody>
          <a:bodyPr/>
          <a:lstStyle>
            <a:defPPr/>
            <a:lvl1pPr marL="228600" indent="-228600">
              <a:lnSpc>
                <a:spcPct val="130000"/>
              </a:lnSpc>
              <a:buFont typeface="Wingdings" panose="05000000000000000000" pitchFamily="2" charset="2"/>
              <a:buChar char="l"/>
              <a:defRPr spc="150" baseline="0">
                <a:solidFill>
                  <a:schemeClr val="tx1">
                    <a:lumMod val="65000"/>
                    <a:lumOff val="35000"/>
                  </a:schemeClr>
                </a:solidFill>
              </a:defRPr>
            </a:lvl1pPr>
            <a:lvl2pPr marL="685800" indent="-228600">
              <a:lnSpc>
                <a:spcPct val="130000"/>
              </a:lnSpc>
              <a:buFont typeface="Wingdings" panose="05000000000000000000" pitchFamily="2" charset="2"/>
              <a:buChar char="l"/>
              <a:defRPr spc="150" baseline="0">
                <a:solidFill>
                  <a:schemeClr val="tx1">
                    <a:lumMod val="65000"/>
                    <a:lumOff val="35000"/>
                  </a:schemeClr>
                </a:solidFill>
              </a:defRPr>
            </a:lvl2pPr>
            <a:lvl3pPr marL="1143000" indent="-228600">
              <a:lnSpc>
                <a:spcPct val="130000"/>
              </a:lnSpc>
              <a:buFont typeface="Wingdings" panose="05000000000000000000" pitchFamily="2" charset="2"/>
              <a:buChar char="l"/>
              <a:defRPr spc="150" baseline="0">
                <a:solidFill>
                  <a:schemeClr val="tx1">
                    <a:lumMod val="65000"/>
                    <a:lumOff val="35000"/>
                  </a:schemeClr>
                </a:solidFill>
              </a:defRPr>
            </a:lvl3pPr>
            <a:lvl4pPr marL="1600200" indent="-228600">
              <a:lnSpc>
                <a:spcPct val="130000"/>
              </a:lnSpc>
              <a:buFont typeface="Wingdings" panose="05000000000000000000" pitchFamily="2" charset="2"/>
              <a:buChar char="l"/>
              <a:defRPr spc="150" baseline="0">
                <a:solidFill>
                  <a:schemeClr val="tx1">
                    <a:lumMod val="65000"/>
                    <a:lumOff val="35000"/>
                  </a:schemeClr>
                </a:solidFill>
              </a:defRPr>
            </a:lvl4pPr>
            <a:lvl5pPr marL="2057400" indent="-228600">
              <a:lnSpc>
                <a:spcPct val="130000"/>
              </a:lnSpc>
              <a:buFont typeface="Wingdings" panose="05000000000000000000" pitchFamily="2" charset="2"/>
              <a:buChar char="l"/>
              <a:defRPr spc="150" baseline="0">
                <a:solidFill>
                  <a:schemeClr val="tx1">
                    <a:lumMod val="65000"/>
                    <a:lumOff val="35000"/>
                  </a:schemeClr>
                </a:solidFill>
              </a:defRPr>
            </a:lvl5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Tree>
  </p:cSld>
  <p:clrMapOvr>
    <a:masterClrMapping/>
  </p:clrMapOvr>
  <p:transition/>
  <p:timing/>
</p:sldLayout>
</file>

<file path=ppt/slideLayouts/slideLayout1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末尾幻灯片">
    <p:spTree>
      <p:nvGrpSpPr>
        <p:cNvPr id="1" name=""/>
        <p:cNvGrpSpPr/>
        <p:nvPr/>
      </p:nvGrpSpPr>
      <p:grpSpPr>
        <a:xfrm>
          <a:off x="0" y="0"/>
          <a:ext cx="0" cy="0"/>
        </a:xfrm>
      </p:grpSpPr>
      <p:sp>
        <p:nvSpPr>
          <p:cNvPr id="3" name="日期占位符 2"/>
          <p:cNvSpPr>
            <a:spLocks noGrp="1"/>
          </p:cNvSpPr>
          <p:nvPr>
            <p:ph type="dt" sz="half" idx="10"/>
            <p:custDataLst>
              <p:tags r:id="rId1"/>
            </p:custDataLst>
          </p:nvPr>
        </p:nvSpPr>
        <p:spPr/>
        <p:txBody>
          <a:bodyPr/>
          <a:lstStyle>
            <a:defPPr/>
          </a:lstStyle>
          <a:p>
            <a:pPr/>
            <a:fld id="{760FBDFE-C587-4B4C-A407-44438C67B59E}" type="datetimeFigureOut">
              <a:rPr lang="zh-CN" altLang="en-US" smtClean="0"/>
              <a:pPr/>
              <a:t>2020/7/3</a:t>
            </a:fld>
            <a:endParaRPr lang="zh-CN" altLang="en-US"/>
          </a:p>
        </p:txBody>
      </p:sp>
      <p:sp>
        <p:nvSpPr>
          <p:cNvPr id="4" name="页脚占位符 3"/>
          <p:cNvSpPr>
            <a:spLocks noGrp="1"/>
          </p:cNvSpPr>
          <p:nvPr>
            <p:ph type="ftr" sz="quarter" idx="11"/>
            <p:custDataLst>
              <p:tags r:id="rId2"/>
            </p:custDataLst>
          </p:nvPr>
        </p:nvSpPr>
        <p:spPr/>
        <p:txBody>
          <a:bodyPr/>
          <a:lstStyle>
            <a:defPPr/>
          </a:lstStyle>
          <a:p>
            <a:pPr/>
            <a:endParaRPr lang="zh-CN" altLang="en-US"/>
          </a:p>
        </p:txBody>
      </p:sp>
      <p:sp>
        <p:nvSpPr>
          <p:cNvPr id="5" name="灯片编号占位符 4"/>
          <p:cNvSpPr>
            <a:spLocks noGrp="1"/>
          </p:cNvSpPr>
          <p:nvPr>
            <p:ph type="sldNum" sz="quarter" idx="12"/>
            <p:custDataLst>
              <p:tags r:id="rId3"/>
            </p:custDataLst>
          </p:nvPr>
        </p:nvSpPr>
        <p:spPr/>
        <p:txBody>
          <a:bodyPr/>
          <a:lstStyle>
            <a:defPPr/>
          </a:lstStyle>
          <a:p>
            <a:pPr/>
            <a:fld id="{49AE70B2-8BF9-45C0-BB95-33D1B9D3A854}" type="slidenum">
              <a:rPr lang="zh-CN" altLang="en-US" smtClean="0"/>
              <a:pPr/>
              <a:t>‹#›</a:t>
            </a:fld>
            <a:endParaRPr lang="zh-CN" altLang="en-US"/>
          </a:p>
        </p:txBody>
      </p:sp>
      <p:sp>
        <p:nvSpPr>
          <p:cNvPr id="2" name="标题 1"/>
          <p:cNvSpPr>
            <a:spLocks noGrp="1"/>
          </p:cNvSpPr>
          <p:nvPr>
            <p:ph type="title" hasCustomPrompt="1"/>
            <p:custDataLst>
              <p:tags r:id="rId4"/>
            </p:custDataLst>
          </p:nvPr>
        </p:nvSpPr>
        <p:spPr>
          <a:xfrm>
            <a:off x="1198800" y="2484000"/>
            <a:ext cx="9799200" cy="1018800"/>
          </a:xfrm>
        </p:spPr>
        <p:txBody>
          <a:bodyPr vert="horz" lIns="90000" tIns="46800" rIns="90000" bIns="46800" rtlCol="0" anchor="t" anchorCtr="0">
            <a:normAutofit/>
          </a:bodyPr>
          <a:lstStyle>
            <a:lvl1pPr marL="0" marR="0" algn="ctr" defTabSz="914400" rtl="0" eaLnBrk="1" fontAlgn="auto" latinLnBrk="0" hangingPunct="1">
              <a:lnSpc>
                <a:spcPct val="100000"/>
              </a:lnSpc>
              <a:buNone/>
              <a:defRPr kumimoji="0" lang="zh-CN" altLang="en-US" sz="6000" b="1" i="0" u="none" strike="noStrike" kern="1200" cap="none" spc="300" normalizeH="0" baseline="0" noProof="1">
                <a:solidFill>
                  <a:schemeClr val="tx1">
                    <a:lumMod val="85000"/>
                    <a:lumOff val="15000"/>
                  </a:schemeClr>
                </a:solidFill>
                <a:effectLst/>
                <a:uFillTx/>
                <a:latin typeface="Arial" panose="020b0604020202020204" pitchFamily="34" charset="0"/>
                <a:ea typeface="微软雅黑" panose="020b0503020204020204" pitchFamily="34" charset="-122"/>
                <a:cs typeface="+mj-cs"/>
                <a:sym typeface="+mn-ea"/>
              </a:defRPr>
            </a:lvl1pPr>
          </a:lstStyle>
          <a:p>
            <a:pPr lvl="0"/>
            <a:r>
              <a:rPr>
                <a:sym typeface="+mn-ea"/>
              </a:rPr>
              <a:t>单击此处编辑标题</a:t>
            </a:r>
          </a:p>
        </p:txBody>
      </p:sp>
      <p:sp>
        <p:nvSpPr>
          <p:cNvPr id="7" name="文本占位符 6"/>
          <p:cNvSpPr>
            <a:spLocks noGrp="1"/>
          </p:cNvSpPr>
          <p:nvPr>
            <p:ph type="body" sz="quarter" idx="13"/>
            <p:custDataLst>
              <p:tags r:id="rId5"/>
            </p:custDataLst>
          </p:nvPr>
        </p:nvSpPr>
        <p:spPr>
          <a:xfrm>
            <a:off x="1198800" y="3560400"/>
            <a:ext cx="9799200" cy="471600"/>
          </a:xfrm>
        </p:spPr>
        <p:txBody>
          <a:bodyPr lIns="90000" tIns="46800" rIns="90000" bIns="46800">
            <a:normAutofit/>
          </a:bodyPr>
          <a:lstStyle>
            <a:lvl1pPr marL="0" indent="0" algn="ctr">
              <a:lnSpc>
                <a:spcPct val="110000"/>
              </a:lnSpc>
              <a:buNone/>
              <a:defRPr sz="2400" spc="200" baseline="0">
                <a:solidFill>
                  <a:schemeClr val="tx1">
                    <a:lumMod val="65000"/>
                    <a:lumOff val="35000"/>
                  </a:schemeClr>
                </a:solidFill>
              </a:defRPr>
            </a:lvl1pPr>
          </a:lstStyle>
          <a:p>
            <a:pPr lvl="0"/>
            <a:r>
              <a:rPr lang="zh-CN" altLang="en-US"/>
              <a:t>单击此处编辑母版文本样式</a:t>
            </a:r>
          </a:p>
        </p:txBody>
      </p:sp>
    </p:spTree>
  </p:cSld>
  <p:clrMapOvr>
    <a:masterClrMapping/>
  </p:clrMapOvr>
  <p:transition/>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slideLayout" Target="../slideLayouts/slideLayout10.xml" /><Relationship Id="rId11" Type="http://schemas.openxmlformats.org/officeDocument/2006/relationships/slideLayout" Target="../slideLayouts/slideLayout11.xml" /><Relationship Id="rId12" Type="http://schemas.openxmlformats.org/officeDocument/2006/relationships/tags" Target="../tags/tag57.xml" /><Relationship Id="rId13" Type="http://schemas.openxmlformats.org/officeDocument/2006/relationships/tags" Target="../tags/tag58.xml" /><Relationship Id="rId14" Type="http://schemas.openxmlformats.org/officeDocument/2006/relationships/tags" Target="../tags/tag59.xml" /><Relationship Id="rId15" Type="http://schemas.openxmlformats.org/officeDocument/2006/relationships/tags" Target="../tags/tag60.xml" /><Relationship Id="rId16" Type="http://schemas.openxmlformats.org/officeDocument/2006/relationships/tags" Target="../tags/tag61.xml" /><Relationship Id="rId17" Type="http://schemas.openxmlformats.org/officeDocument/2006/relationships/tags" Target="../tags/tag62.xml" /><Relationship Id="rId18" Type="http://schemas.openxmlformats.org/officeDocument/2006/relationships/theme" Target="../theme/theme1.xml" /><Relationship Id="rId2" Type="http://schemas.openxmlformats.org/officeDocument/2006/relationships/slideLayout" Target="../slideLayouts/slideLayout2.xml" /><Relationship Id="rId3" Type="http://schemas.openxmlformats.org/officeDocument/2006/relationships/slideLayout" Target="../slideLayouts/slideLayout3.xml" /><Relationship Id="rId4" Type="http://schemas.openxmlformats.org/officeDocument/2006/relationships/slideLayout" Target="../slideLayouts/slideLayout4.xml" /><Relationship Id="rId5" Type="http://schemas.openxmlformats.org/officeDocument/2006/relationships/slideLayout" Target="../slideLayouts/slideLayout5.xml" /><Relationship Id="rId6" Type="http://schemas.openxmlformats.org/officeDocument/2006/relationships/slideLayout" Target="../slideLayouts/slideLayout6.xml" /><Relationship Id="rId7" Type="http://schemas.openxmlformats.org/officeDocument/2006/relationships/slideLayout" Target="../slideLayouts/slideLayout7.xml" /><Relationship Id="rId8" Type="http://schemas.openxmlformats.org/officeDocument/2006/relationships/slideLayout" Target="../slideLayouts/slideLayout8.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gradFill>
          <a:gsLst>
            <a:gs pos="0">
              <a:schemeClr val="bg2"/>
            </a:gs>
            <a:gs pos="100000">
              <a:schemeClr val="bg2">
                <a:lumMod val="85000"/>
              </a:schemeClr>
            </a:gs>
          </a:gsLst>
          <a:lin ang="5400000" scaled="0"/>
        </a:gradFill>
        <a:effectLst/>
      </p:bgPr>
    </p:bg>
    <p:spTree>
      <p:nvGrpSpPr>
        <p:cNvPr id="1" name=""/>
        <p:cNvGrpSpPr/>
        <p:nvPr/>
      </p:nvGrpSpPr>
      <p:grpSpPr>
        <a:xfrm>
          <a:off x="0" y="0"/>
          <a:ext cx="0" cy="0"/>
        </a:xfrm>
      </p:grpSpPr>
      <p:sp>
        <p:nvSpPr>
          <p:cNvPr id="2" name="标题占位符 1"/>
          <p:cNvSpPr>
            <a:spLocks noGrp="1"/>
          </p:cNvSpPr>
          <p:nvPr>
            <p:ph type="title"/>
            <p:custDataLst>
              <p:tags r:id="rId12"/>
            </p:custDataLst>
          </p:nvPr>
        </p:nvSpPr>
        <p:spPr>
          <a:xfrm>
            <a:off x="608400" y="608400"/>
            <a:ext cx="10969200" cy="648000"/>
          </a:xfrm>
          <a:prstGeom prst="rect">
            <a:avLst/>
          </a:prstGeom>
        </p:spPr>
        <p:txBody>
          <a:bodyPr vert="horz" lIns="101600" tIns="38100" rIns="76200" bIns="38100" rtlCol="0" anchor="ctr" anchorCtr="0">
            <a:normAutofit/>
          </a:bodyPr>
          <a:lstStyle>
            <a:defPPr/>
          </a:lstStyle>
          <a:p>
            <a:r>
              <a:rPr lang="zh-CN" altLang="en-US"/>
              <a:t>单击此处编辑母版标题样式</a:t>
            </a:r>
          </a:p>
        </p:txBody>
      </p:sp>
      <p:sp>
        <p:nvSpPr>
          <p:cNvPr id="3" name="文本占位符 2"/>
          <p:cNvSpPr>
            <a:spLocks noGrp="1"/>
          </p:cNvSpPr>
          <p:nvPr>
            <p:ph type="body" idx="1"/>
            <p:custDataLst>
              <p:tags r:id="rId13"/>
            </p:custDataLst>
          </p:nvPr>
        </p:nvSpPr>
        <p:spPr>
          <a:xfrm>
            <a:off x="608400" y="1515600"/>
            <a:ext cx="10969200" cy="4736880"/>
          </a:xfrm>
          <a:prstGeom prst="rect">
            <a:avLst/>
          </a:prstGeom>
        </p:spPr>
        <p:txBody>
          <a:bodyPr vert="horz" lIns="90000" tIns="46800" rIns="90000" bIns="46800" rtlCol="0">
            <a:normAutofit/>
          </a:bodyPr>
          <a:lstStyle>
            <a:def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custDataLst>
              <p:tags r:id="rId14"/>
            </p:custDataLst>
          </p:nvPr>
        </p:nvSpPr>
        <p:spPr>
          <a:xfrm>
            <a:off x="612000" y="6314400"/>
            <a:ext cx="2700000" cy="316800"/>
          </a:xfrm>
          <a:prstGeom prst="rect">
            <a:avLst/>
          </a:prstGeom>
        </p:spPr>
        <p:txBody>
          <a:bodyPr vert="horz" lIns="91440" tIns="45720" rIns="91440" bIns="45720" rtlCol="0" anchor="ctr">
            <a:normAutofit/>
          </a:bodyPr>
          <a:lstStyle>
            <a:lvl1pPr algn="l">
              <a:defRPr sz="1000" baseline="0">
                <a:solidFill>
                  <a:schemeClr val="tx1">
                    <a:tint val="75000"/>
                  </a:schemeClr>
                </a:solidFill>
                <a:latin typeface="Arial" panose="020b0604020202020204" pitchFamily="34" charset="0"/>
                <a:ea typeface="微软雅黑" panose="020b0503020204020204" pitchFamily="34" charset="-122"/>
              </a:defRPr>
            </a:lvl1pPr>
          </a:lstStyle>
          <a:p>
            <a:fld id="{760FBDFE-C587-4B4C-A407-44438C67B59E}" type="datetimeFigureOut">
              <a:rPr lang="zh-CN" altLang="en-US" smtClean="0"/>
              <a:pPr/>
              <a:t>2020/7/3</a:t>
            </a:fld>
            <a:endParaRPr lang="zh-CN" altLang="en-US"/>
          </a:p>
        </p:txBody>
      </p:sp>
      <p:sp>
        <p:nvSpPr>
          <p:cNvPr id="5" name="页脚占位符 4"/>
          <p:cNvSpPr>
            <a:spLocks noGrp="1"/>
          </p:cNvSpPr>
          <p:nvPr>
            <p:ph type="ftr" sz="quarter" idx="3"/>
            <p:custDataLst>
              <p:tags r:id="rId15"/>
            </p:custDataLst>
          </p:nvPr>
        </p:nvSpPr>
        <p:spPr>
          <a:xfrm>
            <a:off x="4116000" y="6314400"/>
            <a:ext cx="3960000" cy="316800"/>
          </a:xfrm>
          <a:prstGeom prst="rect">
            <a:avLst/>
          </a:prstGeom>
        </p:spPr>
        <p:txBody>
          <a:bodyPr vert="horz" lIns="91440" tIns="45720" rIns="91440" bIns="45720" rtlCol="0" anchor="ctr">
            <a:normAutofit/>
          </a:bodyPr>
          <a:lstStyle>
            <a:lvl1pPr algn="ctr">
              <a:defRPr sz="1000" baseline="0">
                <a:solidFill>
                  <a:schemeClr val="tx1">
                    <a:tint val="75000"/>
                  </a:schemeClr>
                </a:solidFill>
                <a:latin typeface="Arial" panose="020b0604020202020204" pitchFamily="34" charset="0"/>
                <a:ea typeface="微软雅黑" panose="020b0503020204020204" pitchFamily="34" charset="-122"/>
              </a:defRPr>
            </a:lvl1pPr>
          </a:lstStyle>
          <a:p>
            <a:endParaRPr lang="zh-CN" altLang="en-US"/>
          </a:p>
        </p:txBody>
      </p:sp>
      <p:sp>
        <p:nvSpPr>
          <p:cNvPr id="6" name="灯片编号占位符 5"/>
          <p:cNvSpPr>
            <a:spLocks noGrp="1"/>
          </p:cNvSpPr>
          <p:nvPr>
            <p:ph type="sldNum" sz="quarter" idx="4"/>
            <p:custDataLst>
              <p:tags r:id="rId16"/>
            </p:custDataLst>
          </p:nvPr>
        </p:nvSpPr>
        <p:spPr>
          <a:xfrm>
            <a:off x="8877600" y="6314400"/>
            <a:ext cx="2700000" cy="316800"/>
          </a:xfrm>
          <a:prstGeom prst="rect">
            <a:avLst/>
          </a:prstGeom>
        </p:spPr>
        <p:txBody>
          <a:bodyPr vert="horz" lIns="91440" tIns="45720" rIns="91440" bIns="45720" rtlCol="0" anchor="ctr">
            <a:normAutofit/>
          </a:bodyPr>
          <a:lstStyle>
            <a:lvl1pPr algn="r">
              <a:defRPr sz="1000" baseline="0">
                <a:solidFill>
                  <a:schemeClr val="tx1">
                    <a:tint val="75000"/>
                  </a:schemeClr>
                </a:solidFill>
                <a:latin typeface="Arial" panose="020b0604020202020204" pitchFamily="34" charset="0"/>
                <a:ea typeface="微软雅黑" panose="020b0503020204020204" pitchFamily="34" charset="-122"/>
              </a:defRPr>
            </a:lvl1pPr>
          </a:lstStyle>
          <a:p>
            <a:fld id="{49AE70B2-8BF9-45C0-BB95-33D1B9D3A854}" type="slidenum">
              <a:rPr lang="zh-CN" altLang="en-US" smtClean="0"/>
              <a:pPr/>
              <a:t>0</a:t>
            </a:fld>
            <a:endParaRPr lang="zh-CN" altLang="en-US"/>
          </a:p>
        </p:txBody>
      </p:sp>
      <p:sp>
        <p:nvSpPr>
          <p:cNvPr id="7" name="KSO_TEMPLATE" hidden="1"/>
          <p:cNvSpPr/>
          <p:nvPr>
            <p:custDataLst>
              <p:tags r:id="rId17"/>
            </p:custDataLst>
          </p:nvPr>
        </p:nvSpPr>
        <p:spPr>
          <a:xfrm flipH="1">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p:timing/>
  <p:txStyles>
    <p:titleStyle>
      <a:lvl1pPr algn="l" defTabSz="914400" rtl="0" eaLnBrk="1" fontAlgn="auto" latinLnBrk="0" hangingPunct="1">
        <a:lnSpc>
          <a:spcPct val="100000"/>
        </a:lnSpc>
        <a:spcBef>
          <a:spcPct val="0"/>
        </a:spcBef>
        <a:buNone/>
        <a:defRPr sz="3600" b="1" u="none" strike="noStrike" kern="1200" cap="none" spc="300" normalizeH="0" baseline="0">
          <a:solidFill>
            <a:schemeClr val="tx1">
              <a:lumMod val="85000"/>
              <a:lumOff val="15000"/>
            </a:schemeClr>
          </a:solidFill>
          <a:uFillTx/>
          <a:latin typeface="Arial" panose="020b0604020202020204" pitchFamily="34" charset="0"/>
          <a:ea typeface="微软雅黑" panose="020b0503020204020204" pitchFamily="34" charset="-122"/>
          <a:cs typeface="+mj-cs"/>
        </a:defRPr>
      </a:lvl1pPr>
    </p:titleStyle>
    <p:bodyStyle>
      <a:lvl1pPr marL="228600" indent="-228600" algn="l" defTabSz="914400" rtl="0" eaLnBrk="1" fontAlgn="auto" latinLnBrk="0" hangingPunct="1">
        <a:lnSpc>
          <a:spcPct val="130000"/>
        </a:lnSpc>
        <a:spcBef>
          <a:spcPct val="0"/>
        </a:spcBef>
        <a:spcAft>
          <a:spcPts val="1000"/>
        </a:spcAft>
        <a:buFont typeface="Arial" panose="020b0604020202020204" pitchFamily="34" charset="0"/>
        <a:buChar char="•"/>
        <a:defRPr sz="1600" u="none" strike="noStrike" kern="1200" cap="none" spc="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1pPr>
      <a:lvl2pPr marL="685800" indent="-228600" algn="l" defTabSz="914400" rtl="0" eaLnBrk="1" fontAlgn="auto" latinLnBrk="0" hangingPunct="1">
        <a:lnSpc>
          <a:spcPct val="130000"/>
        </a:lnSpc>
        <a:spcBef>
          <a:spcPct val="0"/>
        </a:spcBef>
        <a:spcAft>
          <a:spcPts val="1000"/>
        </a:spcAft>
        <a:buFont typeface="Arial" panose="020b0604020202020204" pitchFamily="34" charset="0"/>
        <a:buChar char="•"/>
        <a:tabLst>
          <a:tab pos="1609725"/>
        </a:tabLst>
        <a:defRPr sz="1600" u="none" strike="noStrike" kern="1200" cap="none" spc="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2pPr>
      <a:lvl3pPr marL="1143000" indent="-228600" algn="l" defTabSz="914400" rtl="0" eaLnBrk="1" fontAlgn="auto" latinLnBrk="0" hangingPunct="1">
        <a:lnSpc>
          <a:spcPct val="130000"/>
        </a:lnSpc>
        <a:spcBef>
          <a:spcPct val="0"/>
        </a:spcBef>
        <a:spcAft>
          <a:spcPts val="1000"/>
        </a:spcAft>
        <a:buFont typeface="Arial" panose="020b0604020202020204" pitchFamily="34" charset="0"/>
        <a:buChar char="•"/>
        <a:defRPr sz="1600" u="none" strike="noStrike" kern="1200" cap="none" spc="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3pPr>
      <a:lvl4pPr marL="1600200" indent="-228600" algn="l" defTabSz="914400" rtl="0" eaLnBrk="1" fontAlgn="auto" latinLnBrk="0" hangingPunct="1">
        <a:lnSpc>
          <a:spcPct val="130000"/>
        </a:lnSpc>
        <a:spcBef>
          <a:spcPct val="0"/>
        </a:spcBef>
        <a:spcAft>
          <a:spcPts val="1000"/>
        </a:spcAft>
        <a:buFont typeface="Arial" panose="020b0604020202020204" pitchFamily="34" charset="0"/>
        <a:buChar char="•"/>
        <a:defRPr sz="1600" u="none" strike="noStrike" kern="1200" cap="none" spc="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4pPr>
      <a:lvl5pPr marL="2057400" indent="-228600" algn="l" defTabSz="914400" rtl="0" eaLnBrk="1" fontAlgn="auto" latinLnBrk="0" hangingPunct="1">
        <a:lnSpc>
          <a:spcPct val="130000"/>
        </a:lnSpc>
        <a:spcBef>
          <a:spcPct val="0"/>
        </a:spcBef>
        <a:spcAft>
          <a:spcPts val="1000"/>
        </a:spcAft>
        <a:buFont typeface="Arial" panose="020b0604020202020204" pitchFamily="34" charset="0"/>
        <a:buChar char="•"/>
        <a:defRPr sz="1600" u="none" strike="noStrike" kern="1200" cap="none" spc="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1.xml"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1.jpeg"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2.png" /><Relationship Id="rId3" Type="http://schemas.openxmlformats.org/officeDocument/2006/relationships/image" Target="../media/image3.png"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4.png"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5.png" /><Relationship Id="rId3" Type="http://schemas.openxmlformats.org/officeDocument/2006/relationships/image" Target="../media/image6.png" /><Relationship Id="rId4" Type="http://schemas.openxmlformats.org/officeDocument/2006/relationships/image" Target="../media/image7.jpeg"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8.png"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9.png" /><Relationship Id="rId3" Type="http://schemas.openxmlformats.org/officeDocument/2006/relationships/image" Target="../media/image10.jpeg"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11.png" /><Relationship Id="rId3" Type="http://schemas.openxmlformats.org/officeDocument/2006/relationships/image" Target="../media/image12.png"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13.jpeg" /><Relationship Id="rId3" Type="http://schemas.openxmlformats.org/officeDocument/2006/relationships/image" Target="../media/image14.jpeg" /><Relationship Id="rId4" Type="http://schemas.openxmlformats.org/officeDocument/2006/relationships/image" Target="../media/image15.png" /><Relationship Id="rId5" Type="http://schemas.openxmlformats.org/officeDocument/2006/relationships/image" Target="../media/image16.jpeg" /></Relationships>
</file>

<file path=ppt/slides/_rels/slide15.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17.jpeg" /><Relationship Id="rId3" Type="http://schemas.openxmlformats.org/officeDocument/2006/relationships/image" Target="../media/image18.png" /><Relationship Id="rId4" Type="http://schemas.openxmlformats.org/officeDocument/2006/relationships/image" Target="../media/image19.png" /></Relationships>
</file>

<file path=ppt/slides/_rels/slide16.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20.png" /></Relationships>
</file>

<file path=ppt/slides/_rels/slide17.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18.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21.jpeg" /><Relationship Id="rId3" Type="http://schemas.openxmlformats.org/officeDocument/2006/relationships/image" Target="../media/image22.jpeg" /></Relationships>
</file>

<file path=ppt/slides/_rels/slide19.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20.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3.png" /><Relationship Id="rId3" Type="http://schemas.openxmlformats.org/officeDocument/2006/relationships/image" Target="../media/image24.png" /><Relationship Id="rId4" Type="http://schemas.openxmlformats.org/officeDocument/2006/relationships/image" Target="../media/image25.png" /><Relationship Id="rId5" Type="http://schemas.openxmlformats.org/officeDocument/2006/relationships/image" Target="../media/image26.png" /></Relationships>
</file>

<file path=ppt/slides/slide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ctrTitle"/>
          </p:nvPr>
        </p:nvSpPr>
        <p:spPr>
          <a:xfrm>
            <a:off x="1167765" y="1557020"/>
            <a:ext cx="9780905" cy="1470025"/>
          </a:xfrm>
        </p:spPr>
        <p:txBody>
          <a:bodyPr>
            <a:noAutofit/>
          </a:bodyPr>
          <a:lstStyle>
            <a:defPPr/>
          </a:lstStyle>
          <a:p>
            <a:r>
              <a:rPr lang="zh-CN" altLang="en-US" sz="4100" b="1" smtClean="0">
                <a:latin typeface="黑体" panose="02010609060101010101" pitchFamily="49" charset="-122"/>
                <a:ea typeface="黑体" panose="02010609060101010101" pitchFamily="49" charset="-122"/>
              </a:rPr>
              <a:t>第</a:t>
            </a:r>
            <a:r>
              <a:rPr lang="en-US" altLang="zh-CN" sz="4100" b="1" smtClean="0">
                <a:latin typeface="黑体" panose="02010609060101010101" pitchFamily="49" charset="-122"/>
                <a:ea typeface="黑体" panose="02010609060101010101" pitchFamily="49" charset="-122"/>
              </a:rPr>
              <a:t>17</a:t>
            </a:r>
            <a:r>
              <a:rPr lang="zh-CN" altLang="en-US" sz="4100" b="1" smtClean="0">
                <a:latin typeface="黑体" panose="02010609060101010101" pitchFamily="49" charset="-122"/>
                <a:ea typeface="黑体" panose="02010609060101010101" pitchFamily="49" charset="-122"/>
              </a:rPr>
              <a:t>课   </a:t>
            </a:r>
            <a:br>
              <a:rPr lang="en-US" altLang="zh-CN" sz="4100" b="1" smtClean="0">
                <a:latin typeface="黑体" panose="02010609060101010101" pitchFamily="49" charset="-122"/>
                <a:ea typeface="黑体" panose="02010609060101010101" pitchFamily="49" charset="-122"/>
              </a:rPr>
            </a:br>
            <a:r>
              <a:rPr lang="zh-CN" altLang="en-US" sz="4100" b="1" smtClean="0">
                <a:latin typeface="黑体" panose="02010609060101010101" pitchFamily="49" charset="-122"/>
                <a:ea typeface="黑体" panose="02010609060101010101" pitchFamily="49" charset="-122"/>
              </a:rPr>
              <a:t>第二次世界大战与战后国际秩序的形成</a:t>
            </a:r>
            <a:endParaRPr lang="zh-CN" altLang="en-US" sz="4100" b="1">
              <a:latin typeface="黑体" panose="02010609060101010101" pitchFamily="49" charset="-122"/>
              <a:ea typeface="黑体" panose="02010609060101010101" pitchFamily="49" charset="-122"/>
            </a:endParaRPr>
          </a:p>
        </p:txBody>
      </p:sp>
    </p:spTree>
  </p:cSld>
  <p:clrMapOvr>
    <a:masterClrMapping/>
  </p:clrMapOvr>
  <p:transition/>
  <p:timing/>
</p:sld>
</file>

<file path=ppt/slides/slide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6146" name="矩形 1"/>
          <p:cNvSpPr/>
          <p:nvPr/>
        </p:nvSpPr>
        <p:spPr>
          <a:xfrm>
            <a:off x="308610" y="500063"/>
            <a:ext cx="8610600" cy="398780"/>
          </a:xfrm>
          <a:prstGeom prst="rect">
            <a:avLst/>
          </a:prstGeom>
          <a:noFill/>
          <a:ln w="9525">
            <a:noFill/>
          </a:ln>
        </p:spPr>
        <p:txBody>
          <a:bodyPr wrap="none">
            <a:spAutoFit/>
          </a:bodyPr>
          <a:lstStyle>
            <a:defPPr/>
          </a:lstStyle>
          <a:p>
            <a:pPr/>
            <a:r>
              <a:rPr lang="zh-CN" altLang="en-US" sz="2000" b="1">
                <a:solidFill>
                  <a:srgbClr val="FF0000"/>
                </a:solidFill>
                <a:latin typeface="黑体" panose="02010609060101010101" pitchFamily="49" charset="-122"/>
                <a:ea typeface="黑体" panose="02010609060101010101" pitchFamily="49" charset="-122"/>
              </a:rPr>
              <a:t>一、第二次世界大战爆发的原因</a:t>
            </a:r>
            <a:r>
              <a:rPr lang="en-US" altLang="zh-CN" sz="2000" b="1">
                <a:solidFill>
                  <a:srgbClr val="FF0000"/>
                </a:solidFill>
                <a:latin typeface="黑体" panose="02010609060101010101" pitchFamily="49" charset="-122"/>
                <a:ea typeface="黑体" panose="02010609060101010101" pitchFamily="49" charset="-122"/>
              </a:rPr>
              <a:t>------</a:t>
            </a:r>
            <a:r>
              <a:rPr lang="zh-CN" altLang="en-US" sz="2000" b="1">
                <a:solidFill>
                  <a:srgbClr val="FF0000"/>
                </a:solidFill>
                <a:latin typeface="黑体" panose="02010609060101010101" pitchFamily="49" charset="-122"/>
                <a:ea typeface="黑体" panose="02010609060101010101" pitchFamily="49" charset="-122"/>
              </a:rPr>
              <a:t>法西斯主义与亚欧战争策源地的形成</a:t>
            </a:r>
          </a:p>
        </p:txBody>
      </p:sp>
      <p:sp>
        <p:nvSpPr>
          <p:cNvPr id="5123" name="TextBox 2"/>
          <p:cNvSpPr txBox="1"/>
          <p:nvPr/>
        </p:nvSpPr>
        <p:spPr>
          <a:xfrm>
            <a:off x="308610" y="928688"/>
            <a:ext cx="7839075" cy="398780"/>
          </a:xfrm>
          <a:prstGeom prst="rect">
            <a:avLst/>
          </a:prstGeom>
          <a:noFill/>
          <a:ln w="9525">
            <a:noFill/>
          </a:ln>
        </p:spPr>
        <p:txBody>
          <a:bodyPr>
            <a:spAutoFit/>
          </a:bodyPr>
          <a:lstStyle>
            <a:defPPr/>
          </a:lstStyle>
          <a:p>
            <a:pPr/>
            <a:r>
              <a:rPr lang="en-US" altLang="zh-CN" sz="2000" b="1">
                <a:solidFill>
                  <a:srgbClr val="0070C0"/>
                </a:solidFill>
                <a:latin typeface="黑体" panose="02010609060101010101" pitchFamily="49" charset="-122"/>
                <a:ea typeface="黑体" panose="02010609060101010101" pitchFamily="49" charset="-122"/>
              </a:rPr>
              <a:t>1.</a:t>
            </a:r>
            <a:r>
              <a:rPr lang="zh-CN" altLang="en-US" sz="2000" b="1">
                <a:solidFill>
                  <a:srgbClr val="0070C0"/>
                </a:solidFill>
                <a:latin typeface="黑体" panose="02010609060101010101" pitchFamily="49" charset="-122"/>
                <a:ea typeface="黑体" panose="02010609060101010101" pitchFamily="49" charset="-122"/>
              </a:rPr>
              <a:t>意德日国家一战后产生法西斯组织，对内独裁，对外扩张。</a:t>
            </a:r>
            <a:endParaRPr lang="en-US" altLang="zh-CN" sz="2000" b="1">
              <a:solidFill>
                <a:srgbClr val="0070C0"/>
              </a:solidFill>
              <a:latin typeface="黑体" panose="02010609060101010101" pitchFamily="49" charset="-122"/>
              <a:ea typeface="黑体" panose="02010609060101010101" pitchFamily="49" charset="-122"/>
            </a:endParaRPr>
          </a:p>
        </p:txBody>
      </p:sp>
      <p:sp>
        <p:nvSpPr>
          <p:cNvPr id="5125" name="矩形 4"/>
          <p:cNvSpPr/>
          <p:nvPr/>
        </p:nvSpPr>
        <p:spPr>
          <a:xfrm>
            <a:off x="380048" y="3071813"/>
            <a:ext cx="11217275" cy="706755"/>
          </a:xfrm>
          <a:prstGeom prst="rect">
            <a:avLst/>
          </a:prstGeom>
          <a:noFill/>
          <a:ln w="9525">
            <a:noFill/>
          </a:ln>
        </p:spPr>
        <p:txBody>
          <a:bodyPr>
            <a:spAutoFit/>
          </a:bodyPr>
          <a:lstStyle>
            <a:defPPr/>
          </a:lstStyle>
          <a:p>
            <a:pPr/>
            <a:r>
              <a:rPr lang="en-US" altLang="zh-CN" sz="2000" b="1">
                <a:solidFill>
                  <a:srgbClr val="0070C0"/>
                </a:solidFill>
                <a:latin typeface="黑体" panose="02010609060101010101" pitchFamily="49" charset="-122"/>
                <a:ea typeface="黑体" panose="02010609060101010101" pitchFamily="49" charset="-122"/>
              </a:rPr>
              <a:t>2.</a:t>
            </a:r>
            <a:r>
              <a:rPr lang="zh-CN" altLang="en-US" sz="2000" b="1">
                <a:solidFill>
                  <a:srgbClr val="0070C0"/>
                </a:solidFill>
                <a:latin typeface="黑体" panose="02010609060101010101" pitchFamily="49" charset="-122"/>
                <a:ea typeface="黑体" panose="02010609060101010101" pitchFamily="49" charset="-122"/>
              </a:rPr>
              <a:t>面对</a:t>
            </a:r>
            <a:r>
              <a:rPr lang="en-US" altLang="zh-CN" sz="2000" b="1">
                <a:solidFill>
                  <a:srgbClr val="0070C0"/>
                </a:solidFill>
                <a:latin typeface="黑体" panose="02010609060101010101" pitchFamily="49" charset="-122"/>
                <a:ea typeface="黑体" panose="02010609060101010101" pitchFamily="49" charset="-122"/>
              </a:rPr>
              <a:t>1929-1933</a:t>
            </a:r>
            <a:r>
              <a:rPr lang="zh-CN" altLang="en-US" sz="2000" b="1">
                <a:solidFill>
                  <a:srgbClr val="0070C0"/>
                </a:solidFill>
                <a:latin typeface="黑体" panose="02010609060101010101" pitchFamily="49" charset="-122"/>
                <a:ea typeface="黑体" panose="02010609060101010101" pitchFamily="49" charset="-122"/>
              </a:rPr>
              <a:t>年的经济危机，法西斯国家鼓吹通过战争寻求出路，至</a:t>
            </a:r>
            <a:r>
              <a:rPr lang="en-US" altLang="zh-CN" sz="2000" b="1">
                <a:solidFill>
                  <a:srgbClr val="0070C0"/>
                </a:solidFill>
                <a:latin typeface="黑体" panose="02010609060101010101" pitchFamily="49" charset="-122"/>
                <a:ea typeface="黑体" panose="02010609060101010101" pitchFamily="49" charset="-122"/>
              </a:rPr>
              <a:t>1936</a:t>
            </a:r>
            <a:r>
              <a:rPr lang="zh-CN" altLang="en-US" sz="2000" b="1">
                <a:solidFill>
                  <a:srgbClr val="0070C0"/>
                </a:solidFill>
                <a:latin typeface="黑体" panose="02010609060101010101" pitchFamily="49" charset="-122"/>
                <a:ea typeface="黑体" panose="02010609060101010101" pitchFamily="49" charset="-122"/>
              </a:rPr>
              <a:t>年形成欧亚战争策源地，加剧了世界紧张局势</a:t>
            </a:r>
            <a:endParaRPr lang="en-US" altLang="zh-CN" sz="2000" b="1">
              <a:solidFill>
                <a:srgbClr val="0070C0"/>
              </a:solidFill>
              <a:latin typeface="黑体" panose="02010609060101010101" pitchFamily="49" charset="-122"/>
              <a:ea typeface="黑体" panose="02010609060101010101" pitchFamily="49" charset="-122"/>
            </a:endParaRPr>
          </a:p>
        </p:txBody>
      </p:sp>
      <p:sp>
        <p:nvSpPr>
          <p:cNvPr id="5126" name="矩形 1"/>
          <p:cNvSpPr/>
          <p:nvPr/>
        </p:nvSpPr>
        <p:spPr>
          <a:xfrm>
            <a:off x="1237298" y="1928813"/>
            <a:ext cx="10436225" cy="360680"/>
          </a:xfrm>
          <a:prstGeom prst="rect">
            <a:avLst/>
          </a:prstGeom>
          <a:noFill/>
          <a:ln w="9525">
            <a:noFill/>
          </a:ln>
        </p:spPr>
        <p:txBody>
          <a:bodyPr>
            <a:spAutoFit/>
          </a:bodyPr>
          <a:lstStyle>
            <a:defPPr/>
          </a:lstStyle>
          <a:p>
            <a:pPr marL="901700" indent="-901700">
              <a:lnSpc>
                <a:spcPts val="2100"/>
              </a:lnSpc>
            </a:pPr>
            <a:r>
              <a:rPr lang="zh-CN" altLang="en-US" b="1">
                <a:solidFill>
                  <a:srgbClr val="000000"/>
                </a:solidFill>
                <a:latin typeface="黑体" panose="02010609060101010101" pitchFamily="49" charset="-122"/>
                <a:ea typeface="黑体" panose="02010609060101010101" pitchFamily="49" charset="-122"/>
              </a:rPr>
              <a:t>意大利：</a:t>
            </a:r>
            <a:r>
              <a:rPr lang="zh-CN" altLang="zh-CN" b="1">
                <a:latin typeface="黑体" panose="02010609060101010101" pitchFamily="49" charset="-122"/>
                <a:ea typeface="黑体" panose="02010609060101010101" pitchFamily="49" charset="-122"/>
              </a:rPr>
              <a:t>意大利的法西斯党是世界上第一个法西斯主义政党。</a:t>
            </a:r>
            <a:r>
              <a:rPr lang="en-US" altLang="zh-CN" b="1">
                <a:latin typeface="黑体" panose="02010609060101010101" pitchFamily="49" charset="-122"/>
                <a:ea typeface="黑体" panose="02010609060101010101" pitchFamily="49" charset="-122"/>
              </a:rPr>
              <a:t>1922</a:t>
            </a:r>
            <a:r>
              <a:rPr lang="zh-CN" altLang="zh-CN" b="1">
                <a:latin typeface="黑体" panose="02010609060101010101" pitchFamily="49" charset="-122"/>
                <a:ea typeface="黑体" panose="02010609060101010101" pitchFamily="49" charset="-122"/>
              </a:rPr>
              <a:t>年，墨索里尼建立法西斯政权</a:t>
            </a:r>
            <a:endParaRPr lang="zh-CN" altLang="en-US" b="1">
              <a:solidFill>
                <a:srgbClr val="000000"/>
              </a:solidFill>
              <a:latin typeface="黑体" panose="02010609060101010101" pitchFamily="49" charset="-122"/>
              <a:ea typeface="黑体" panose="02010609060101010101" pitchFamily="49" charset="-122"/>
            </a:endParaRPr>
          </a:p>
        </p:txBody>
      </p:sp>
      <p:sp>
        <p:nvSpPr>
          <p:cNvPr id="5127" name="矩形 2"/>
          <p:cNvSpPr/>
          <p:nvPr/>
        </p:nvSpPr>
        <p:spPr>
          <a:xfrm>
            <a:off x="1165861" y="2643188"/>
            <a:ext cx="9931400" cy="347345"/>
          </a:xfrm>
          <a:prstGeom prst="rect">
            <a:avLst/>
          </a:prstGeom>
          <a:noFill/>
          <a:ln w="9525">
            <a:noFill/>
          </a:ln>
        </p:spPr>
        <p:txBody>
          <a:bodyPr>
            <a:spAutoFit/>
          </a:bodyPr>
          <a:lstStyle>
            <a:defPPr/>
          </a:lstStyle>
          <a:p>
            <a:pPr>
              <a:lnSpc>
                <a:spcPts val="2000"/>
              </a:lnSpc>
            </a:pPr>
            <a:r>
              <a:rPr lang="zh-CN" altLang="en-US" b="1">
                <a:solidFill>
                  <a:srgbClr val="000000"/>
                </a:solidFill>
                <a:latin typeface="黑体" panose="02010609060101010101" pitchFamily="49" charset="-122"/>
                <a:ea typeface="黑体" panose="02010609060101010101" pitchFamily="49" charset="-122"/>
              </a:rPr>
              <a:t>日本：</a:t>
            </a:r>
            <a:r>
              <a:rPr lang="en-US" altLang="zh-CN" b="1">
                <a:solidFill>
                  <a:srgbClr val="000000"/>
                </a:solidFill>
                <a:latin typeface="黑体" panose="02010609060101010101" pitchFamily="49" charset="-122"/>
                <a:ea typeface="黑体" panose="02010609060101010101" pitchFamily="49" charset="-122"/>
              </a:rPr>
              <a:t>1921</a:t>
            </a:r>
            <a:r>
              <a:rPr lang="zh-CN" altLang="en-US" b="1">
                <a:solidFill>
                  <a:srgbClr val="000000"/>
                </a:solidFill>
                <a:latin typeface="黑体" panose="02010609060101010101" pitchFamily="49" charset="-122"/>
                <a:ea typeface="黑体" panose="02010609060101010101" pitchFamily="49" charset="-122"/>
              </a:rPr>
              <a:t>年</a:t>
            </a:r>
            <a:r>
              <a:rPr lang="en-US" altLang="zh-CN" b="1">
                <a:solidFill>
                  <a:srgbClr val="000000"/>
                </a:solidFill>
                <a:latin typeface="黑体" panose="02010609060101010101" pitchFamily="49" charset="-122"/>
                <a:ea typeface="黑体" panose="02010609060101010101" pitchFamily="49" charset="-122"/>
              </a:rPr>
              <a:t>,</a:t>
            </a:r>
            <a:r>
              <a:rPr lang="zh-CN" altLang="en-US" b="1">
                <a:solidFill>
                  <a:srgbClr val="000000"/>
                </a:solidFill>
                <a:latin typeface="黑体" panose="02010609060101010101" pitchFamily="49" charset="-122"/>
                <a:ea typeface="黑体" panose="02010609060101010101" pitchFamily="49" charset="-122"/>
              </a:rPr>
              <a:t>冈村宁次、东条英机等日本军人订立密约</a:t>
            </a:r>
            <a:r>
              <a:rPr lang="en-US" altLang="zh-CN" b="1">
                <a:solidFill>
                  <a:srgbClr val="000000"/>
                </a:solidFill>
                <a:latin typeface="黑体" panose="02010609060101010101" pitchFamily="49" charset="-122"/>
                <a:ea typeface="黑体" panose="02010609060101010101" pitchFamily="49" charset="-122"/>
              </a:rPr>
              <a:t>,</a:t>
            </a:r>
            <a:r>
              <a:rPr lang="zh-CN" altLang="en-US" b="1">
                <a:solidFill>
                  <a:srgbClr val="000000"/>
                </a:solidFill>
                <a:latin typeface="黑体" panose="02010609060101010101" pitchFamily="49" charset="-122"/>
                <a:ea typeface="黑体" panose="02010609060101010101" pitchFamily="49" charset="-122"/>
              </a:rPr>
              <a:t>是日本军部法西斯运动的开始。</a:t>
            </a:r>
          </a:p>
        </p:txBody>
      </p:sp>
      <p:sp>
        <p:nvSpPr>
          <p:cNvPr id="5128" name="矩形 3"/>
          <p:cNvSpPr/>
          <p:nvPr/>
        </p:nvSpPr>
        <p:spPr>
          <a:xfrm>
            <a:off x="1237298" y="1285875"/>
            <a:ext cx="10074275" cy="629920"/>
          </a:xfrm>
          <a:prstGeom prst="rect">
            <a:avLst/>
          </a:prstGeom>
          <a:noFill/>
          <a:ln w="9525">
            <a:noFill/>
          </a:ln>
        </p:spPr>
        <p:txBody>
          <a:bodyPr>
            <a:spAutoFit/>
          </a:bodyPr>
          <a:lstStyle>
            <a:defPPr/>
          </a:lstStyle>
          <a:p>
            <a:pPr>
              <a:lnSpc>
                <a:spcPts val="2100"/>
              </a:lnSpc>
            </a:pPr>
            <a:r>
              <a:rPr lang="zh-CN" altLang="en-US" b="1">
                <a:solidFill>
                  <a:srgbClr val="000000"/>
                </a:solidFill>
                <a:latin typeface="黑体" panose="02010609060101010101" pitchFamily="49" charset="-122"/>
                <a:ea typeface="黑体" panose="02010609060101010101" pitchFamily="49" charset="-122"/>
              </a:rPr>
              <a:t>以极端民族主义为基本特征</a:t>
            </a:r>
            <a:r>
              <a:rPr lang="en-US" altLang="zh-CN" b="1">
                <a:solidFill>
                  <a:srgbClr val="000000"/>
                </a:solidFill>
                <a:latin typeface="黑体" panose="02010609060101010101" pitchFamily="49" charset="-122"/>
                <a:ea typeface="黑体" panose="02010609060101010101" pitchFamily="49" charset="-122"/>
              </a:rPr>
              <a:t>,</a:t>
            </a:r>
            <a:r>
              <a:rPr lang="zh-CN" altLang="en-US" b="1">
                <a:solidFill>
                  <a:srgbClr val="000000"/>
                </a:solidFill>
                <a:latin typeface="黑体" panose="02010609060101010101" pitchFamily="49" charset="-122"/>
                <a:ea typeface="黑体" panose="02010609060101010101" pitchFamily="49" charset="-122"/>
              </a:rPr>
              <a:t>反对自由主义和共产主义</a:t>
            </a:r>
            <a:r>
              <a:rPr lang="en-US" altLang="zh-CN" b="1">
                <a:solidFill>
                  <a:srgbClr val="000000"/>
                </a:solidFill>
                <a:latin typeface="黑体" panose="02010609060101010101" pitchFamily="49" charset="-122"/>
                <a:ea typeface="黑体" panose="02010609060101010101" pitchFamily="49" charset="-122"/>
              </a:rPr>
              <a:t>,</a:t>
            </a:r>
            <a:r>
              <a:rPr lang="zh-CN" altLang="en-US" b="1">
                <a:solidFill>
                  <a:srgbClr val="000000"/>
                </a:solidFill>
                <a:latin typeface="黑体" panose="02010609060101010101" pitchFamily="49" charset="-122"/>
                <a:ea typeface="黑体" panose="02010609060101010101" pitchFamily="49" charset="-122"/>
              </a:rPr>
              <a:t>主张对内实行恐怖独裁统治对外侵略扩张</a:t>
            </a:r>
            <a:r>
              <a:rPr lang="en-US" altLang="zh-CN" b="1">
                <a:solidFill>
                  <a:srgbClr val="000000"/>
                </a:solidFill>
                <a:latin typeface="黑体" panose="02010609060101010101" pitchFamily="49" charset="-122"/>
                <a:ea typeface="黑体" panose="02010609060101010101" pitchFamily="49" charset="-122"/>
              </a:rPr>
              <a:t>,</a:t>
            </a:r>
            <a:r>
              <a:rPr lang="zh-CN" altLang="en-US" b="1">
                <a:solidFill>
                  <a:srgbClr val="000000"/>
                </a:solidFill>
                <a:latin typeface="黑体" panose="02010609060101010101" pitchFamily="49" charset="-122"/>
                <a:ea typeface="黑体" panose="02010609060101010101" pitchFamily="49" charset="-122"/>
              </a:rPr>
              <a:t>发动战争</a:t>
            </a:r>
            <a:r>
              <a:rPr lang="en-US" altLang="zh-CN" b="1">
                <a:solidFill>
                  <a:srgbClr val="000000"/>
                </a:solidFill>
                <a:latin typeface="黑体" panose="02010609060101010101" pitchFamily="49" charset="-122"/>
                <a:ea typeface="黑体" panose="02010609060101010101" pitchFamily="49" charset="-122"/>
              </a:rPr>
              <a:t>,</a:t>
            </a:r>
            <a:r>
              <a:rPr lang="zh-CN" altLang="en-US" b="1">
                <a:solidFill>
                  <a:srgbClr val="000000"/>
                </a:solidFill>
                <a:latin typeface="黑体" panose="02010609060101010101" pitchFamily="49" charset="-122"/>
                <a:ea typeface="黑体" panose="02010609060101010101" pitchFamily="49" charset="-122"/>
              </a:rPr>
              <a:t>争霸世界。</a:t>
            </a:r>
          </a:p>
        </p:txBody>
      </p:sp>
      <p:sp>
        <p:nvSpPr>
          <p:cNvPr id="5129" name="矩形 5"/>
          <p:cNvSpPr/>
          <p:nvPr/>
        </p:nvSpPr>
        <p:spPr>
          <a:xfrm>
            <a:off x="1165860" y="2286000"/>
            <a:ext cx="7216775" cy="347345"/>
          </a:xfrm>
          <a:prstGeom prst="rect">
            <a:avLst/>
          </a:prstGeom>
          <a:noFill/>
          <a:ln w="9525">
            <a:noFill/>
          </a:ln>
        </p:spPr>
        <p:txBody>
          <a:bodyPr>
            <a:spAutoFit/>
          </a:bodyPr>
          <a:lstStyle>
            <a:defPPr/>
          </a:lstStyle>
          <a:p>
            <a:pPr>
              <a:lnSpc>
                <a:spcPts val="2000"/>
              </a:lnSpc>
            </a:pPr>
            <a:r>
              <a:rPr lang="zh-CN" altLang="en-US" b="1">
                <a:solidFill>
                  <a:srgbClr val="000000"/>
                </a:solidFill>
                <a:latin typeface="黑体" panose="02010609060101010101" pitchFamily="49" charset="-122"/>
                <a:ea typeface="黑体" panose="02010609060101010101" pitchFamily="49" charset="-122"/>
              </a:rPr>
              <a:t>德国：</a:t>
            </a:r>
            <a:r>
              <a:rPr lang="en-US" altLang="zh-CN" b="1">
                <a:solidFill>
                  <a:srgbClr val="000000"/>
                </a:solidFill>
                <a:latin typeface="黑体" panose="02010609060101010101" pitchFamily="49" charset="-122"/>
                <a:ea typeface="黑体" panose="02010609060101010101" pitchFamily="49" charset="-122"/>
              </a:rPr>
              <a:t>1920</a:t>
            </a:r>
            <a:r>
              <a:rPr lang="zh-CN" altLang="en-US" b="1">
                <a:solidFill>
                  <a:srgbClr val="000000"/>
                </a:solidFill>
                <a:latin typeface="黑体" panose="02010609060101010101" pitchFamily="49" charset="-122"/>
                <a:ea typeface="黑体" panose="02010609060101010101" pitchFamily="49" charset="-122"/>
              </a:rPr>
              <a:t>年</a:t>
            </a:r>
            <a:r>
              <a:rPr lang="en-US" altLang="zh-CN" b="1">
                <a:solidFill>
                  <a:srgbClr val="000000"/>
                </a:solidFill>
                <a:latin typeface="黑体" panose="02010609060101010101" pitchFamily="49" charset="-122"/>
                <a:ea typeface="黑体" panose="02010609060101010101" pitchFamily="49" charset="-122"/>
              </a:rPr>
              <a:t>,</a:t>
            </a:r>
            <a:r>
              <a:rPr lang="zh-CN" altLang="en-US" b="1">
                <a:solidFill>
                  <a:srgbClr val="000000"/>
                </a:solidFill>
                <a:latin typeface="黑体" panose="02010609060101010101" pitchFamily="49" charset="-122"/>
                <a:ea typeface="黑体" panose="02010609060101010101" pitchFamily="49" charset="-122"/>
              </a:rPr>
              <a:t>希特勒组建 “纳粹党”</a:t>
            </a:r>
            <a:r>
              <a:rPr lang="en-US" altLang="zh-CN" b="1">
                <a:solidFill>
                  <a:srgbClr val="000000"/>
                </a:solidFill>
                <a:latin typeface="黑体" panose="02010609060101010101" pitchFamily="49" charset="-122"/>
                <a:ea typeface="黑体" panose="02010609060101010101" pitchFamily="49" charset="-122"/>
              </a:rPr>
              <a:t>,</a:t>
            </a:r>
            <a:r>
              <a:rPr lang="zh-CN" altLang="en-US" b="1">
                <a:solidFill>
                  <a:srgbClr val="000000"/>
                </a:solidFill>
                <a:latin typeface="黑体" panose="02010609060101010101" pitchFamily="49" charset="-122"/>
                <a:ea typeface="黑体" panose="02010609060101010101" pitchFamily="49" charset="-122"/>
              </a:rPr>
              <a:t>是德国法西斯运动的开始。</a:t>
            </a:r>
          </a:p>
        </p:txBody>
      </p:sp>
      <p:sp>
        <p:nvSpPr>
          <p:cNvPr id="5130" name="矩形 6"/>
          <p:cNvSpPr/>
          <p:nvPr/>
        </p:nvSpPr>
        <p:spPr>
          <a:xfrm>
            <a:off x="380048" y="2214563"/>
            <a:ext cx="642620" cy="506730"/>
          </a:xfrm>
          <a:prstGeom prst="rect">
            <a:avLst/>
          </a:prstGeom>
          <a:noFill/>
          <a:ln w="9525">
            <a:noFill/>
          </a:ln>
        </p:spPr>
        <p:txBody>
          <a:bodyPr wrap="none">
            <a:spAutoFit/>
          </a:bodyPr>
          <a:lstStyle>
            <a:defPPr/>
          </a:lstStyle>
          <a:p>
            <a:pPr>
              <a:lnSpc>
                <a:spcPct val="150000"/>
              </a:lnSpc>
            </a:pPr>
            <a:r>
              <a:rPr lang="zh-CN" altLang="en-US" b="1">
                <a:solidFill>
                  <a:srgbClr val="000000"/>
                </a:solidFill>
                <a:latin typeface="黑体" panose="02010609060101010101" pitchFamily="49" charset="-122"/>
                <a:ea typeface="黑体" panose="02010609060101010101" pitchFamily="49" charset="-122"/>
              </a:rPr>
              <a:t>形成 </a:t>
            </a:r>
          </a:p>
        </p:txBody>
      </p:sp>
      <p:sp>
        <p:nvSpPr>
          <p:cNvPr id="5131" name="矩形 7"/>
          <p:cNvSpPr/>
          <p:nvPr/>
        </p:nvSpPr>
        <p:spPr>
          <a:xfrm>
            <a:off x="380048" y="1357313"/>
            <a:ext cx="642620" cy="506730"/>
          </a:xfrm>
          <a:prstGeom prst="rect">
            <a:avLst/>
          </a:prstGeom>
          <a:noFill/>
          <a:ln w="9525">
            <a:noFill/>
          </a:ln>
        </p:spPr>
        <p:txBody>
          <a:bodyPr wrap="none">
            <a:spAutoFit/>
          </a:bodyPr>
          <a:lstStyle>
            <a:defPPr/>
          </a:lstStyle>
          <a:p>
            <a:pPr>
              <a:lnSpc>
                <a:spcPct val="150000"/>
              </a:lnSpc>
            </a:pPr>
            <a:r>
              <a:rPr lang="zh-CN" altLang="en-US" b="1">
                <a:solidFill>
                  <a:srgbClr val="000000"/>
                </a:solidFill>
                <a:latin typeface="黑体" panose="02010609060101010101" pitchFamily="49" charset="-122"/>
                <a:ea typeface="黑体" panose="02010609060101010101" pitchFamily="49" charset="-122"/>
              </a:rPr>
              <a:t>特征</a:t>
            </a:r>
          </a:p>
        </p:txBody>
      </p:sp>
      <p:sp>
        <p:nvSpPr>
          <p:cNvPr id="5132" name="矩形 8"/>
          <p:cNvSpPr/>
          <p:nvPr/>
        </p:nvSpPr>
        <p:spPr>
          <a:xfrm>
            <a:off x="1237298" y="5143500"/>
            <a:ext cx="11139488" cy="860425"/>
          </a:xfrm>
          <a:prstGeom prst="rect">
            <a:avLst/>
          </a:prstGeom>
          <a:noFill/>
          <a:ln w="9525">
            <a:noFill/>
          </a:ln>
        </p:spPr>
        <p:txBody>
          <a:bodyPr>
            <a:spAutoFit/>
          </a:bodyPr>
          <a:lstStyle>
            <a:defPPr/>
          </a:lstStyle>
          <a:p>
            <a:pPr>
              <a:lnSpc>
                <a:spcPts val="2000"/>
              </a:lnSpc>
            </a:pPr>
            <a:r>
              <a:rPr lang="zh-CN" altLang="en-US" b="1">
                <a:solidFill>
                  <a:srgbClr val="000000"/>
                </a:solidFill>
                <a:latin typeface="黑体" panose="02010609060101010101" pitchFamily="49" charset="-122"/>
                <a:ea typeface="黑体" panose="02010609060101010101" pitchFamily="49" charset="-122"/>
              </a:rPr>
              <a:t>①在亚洲</a:t>
            </a:r>
            <a:r>
              <a:rPr lang="en-US" altLang="zh-CN" b="1">
                <a:solidFill>
                  <a:srgbClr val="000000"/>
                </a:solidFill>
                <a:latin typeface="黑体" panose="02010609060101010101" pitchFamily="49" charset="-122"/>
                <a:ea typeface="黑体" panose="02010609060101010101" pitchFamily="49" charset="-122"/>
              </a:rPr>
              <a:t>,1931</a:t>
            </a:r>
            <a:r>
              <a:rPr lang="zh-CN" altLang="en-US" b="1">
                <a:solidFill>
                  <a:srgbClr val="000000"/>
                </a:solidFill>
                <a:latin typeface="黑体" panose="02010609060101010101" pitchFamily="49" charset="-122"/>
                <a:ea typeface="黑体" panose="02010609060101010101" pitchFamily="49" charset="-122"/>
              </a:rPr>
              <a:t>年</a:t>
            </a:r>
            <a:r>
              <a:rPr lang="en-US" altLang="zh-CN" b="1">
                <a:solidFill>
                  <a:srgbClr val="000000"/>
                </a:solidFill>
                <a:latin typeface="黑体" panose="02010609060101010101" pitchFamily="49" charset="-122"/>
                <a:ea typeface="黑体" panose="02010609060101010101" pitchFamily="49" charset="-122"/>
              </a:rPr>
              <a:t>,</a:t>
            </a:r>
            <a:r>
              <a:rPr lang="zh-CN" altLang="en-US" b="1">
                <a:solidFill>
                  <a:srgbClr val="000000"/>
                </a:solidFill>
                <a:latin typeface="黑体" panose="02010609060101010101" pitchFamily="49" charset="-122"/>
                <a:ea typeface="黑体" panose="02010609060101010101" pitchFamily="49" charset="-122"/>
              </a:rPr>
              <a:t>日本发动九一八事变。</a:t>
            </a:r>
            <a:r>
              <a:rPr lang="en-US" altLang="zh-CN" b="1">
                <a:solidFill>
                  <a:srgbClr val="000000"/>
                </a:solidFill>
                <a:latin typeface="黑体" panose="02010609060101010101" pitchFamily="49" charset="-122"/>
                <a:ea typeface="黑体" panose="02010609060101010101" pitchFamily="49" charset="-122"/>
              </a:rPr>
              <a:t>1936</a:t>
            </a:r>
            <a:r>
              <a:rPr lang="zh-CN" altLang="en-US" b="1">
                <a:solidFill>
                  <a:srgbClr val="000000"/>
                </a:solidFill>
                <a:latin typeface="黑体" panose="02010609060101010101" pitchFamily="49" charset="-122"/>
                <a:ea typeface="黑体" panose="02010609060101010101" pitchFamily="49" charset="-122"/>
              </a:rPr>
              <a:t>年</a:t>
            </a:r>
            <a:r>
              <a:rPr lang="en-US" altLang="zh-CN" b="1">
                <a:solidFill>
                  <a:srgbClr val="000000"/>
                </a:solidFill>
                <a:latin typeface="黑体" panose="02010609060101010101" pitchFamily="49" charset="-122"/>
                <a:ea typeface="黑体" panose="02010609060101010101" pitchFamily="49" charset="-122"/>
              </a:rPr>
              <a:t>,</a:t>
            </a:r>
            <a:r>
              <a:rPr lang="zh-CN" altLang="en-US" b="1">
                <a:solidFill>
                  <a:srgbClr val="000000"/>
                </a:solidFill>
                <a:latin typeface="黑体" panose="02010609060101010101" pitchFamily="49" charset="-122"/>
                <a:ea typeface="黑体" panose="02010609060101010101" pitchFamily="49" charset="-122"/>
              </a:rPr>
              <a:t>日本建立军事法西斯专政</a:t>
            </a:r>
            <a:r>
              <a:rPr lang="en-US" altLang="zh-CN" b="1">
                <a:solidFill>
                  <a:srgbClr val="000000"/>
                </a:solidFill>
                <a:latin typeface="黑体" panose="02010609060101010101" pitchFamily="49" charset="-122"/>
                <a:ea typeface="黑体" panose="02010609060101010101" pitchFamily="49" charset="-122"/>
              </a:rPr>
              <a:t>,</a:t>
            </a:r>
            <a:r>
              <a:rPr lang="zh-CN" altLang="en-US" b="1">
                <a:solidFill>
                  <a:srgbClr val="000000"/>
                </a:solidFill>
                <a:latin typeface="黑体" panose="02010609060101010101" pitchFamily="49" charset="-122"/>
                <a:ea typeface="黑体" panose="02010609060101010101" pitchFamily="49" charset="-122"/>
              </a:rPr>
              <a:t>以扩大对外侵略为基本国策。</a:t>
            </a:r>
          </a:p>
          <a:p>
            <a:pPr>
              <a:lnSpc>
                <a:spcPts val="2000"/>
              </a:lnSpc>
            </a:pPr>
            <a:r>
              <a:rPr lang="zh-CN" altLang="en-US" b="1">
                <a:solidFill>
                  <a:srgbClr val="000000"/>
                </a:solidFill>
                <a:latin typeface="黑体" panose="02010609060101010101" pitchFamily="49" charset="-122"/>
                <a:ea typeface="黑体" panose="02010609060101010101" pitchFamily="49" charset="-122"/>
              </a:rPr>
              <a:t>②在欧洲</a:t>
            </a:r>
            <a:r>
              <a:rPr lang="en-US" altLang="zh-CN" b="1">
                <a:solidFill>
                  <a:srgbClr val="000000"/>
                </a:solidFill>
                <a:latin typeface="黑体" panose="02010609060101010101" pitchFamily="49" charset="-122"/>
                <a:ea typeface="黑体" panose="02010609060101010101" pitchFamily="49" charset="-122"/>
              </a:rPr>
              <a:t>,1933</a:t>
            </a:r>
            <a:r>
              <a:rPr lang="zh-CN" altLang="en-US" b="1">
                <a:solidFill>
                  <a:srgbClr val="000000"/>
                </a:solidFill>
                <a:latin typeface="黑体" panose="02010609060101010101" pitchFamily="49" charset="-122"/>
                <a:ea typeface="黑体" panose="02010609060101010101" pitchFamily="49" charset="-122"/>
              </a:rPr>
              <a:t>年</a:t>
            </a:r>
            <a:r>
              <a:rPr lang="en-US" altLang="zh-CN" b="1">
                <a:solidFill>
                  <a:srgbClr val="000000"/>
                </a:solidFill>
                <a:latin typeface="黑体" panose="02010609060101010101" pitchFamily="49" charset="-122"/>
                <a:ea typeface="黑体" panose="02010609060101010101" pitchFamily="49" charset="-122"/>
              </a:rPr>
              <a:t>,</a:t>
            </a:r>
            <a:r>
              <a:rPr lang="zh-CN" altLang="en-US" b="1">
                <a:solidFill>
                  <a:srgbClr val="000000"/>
                </a:solidFill>
                <a:latin typeface="黑体" panose="02010609060101010101" pitchFamily="49" charset="-122"/>
                <a:ea typeface="黑体" panose="02010609060101010101" pitchFamily="49" charset="-122"/>
              </a:rPr>
              <a:t>纳粹党攫取德国政权</a:t>
            </a:r>
            <a:r>
              <a:rPr lang="en-US" altLang="zh-CN" b="1">
                <a:solidFill>
                  <a:srgbClr val="000000"/>
                </a:solidFill>
                <a:latin typeface="黑体" panose="02010609060101010101" pitchFamily="49" charset="-122"/>
                <a:ea typeface="黑体" panose="02010609060101010101" pitchFamily="49" charset="-122"/>
              </a:rPr>
              <a:t>,</a:t>
            </a:r>
            <a:r>
              <a:rPr lang="zh-CN" altLang="en-US" b="1">
                <a:solidFill>
                  <a:srgbClr val="000000"/>
                </a:solidFill>
                <a:latin typeface="黑体" panose="02010609060101010101" pitchFamily="49" charset="-122"/>
                <a:ea typeface="黑体" panose="02010609060101010101" pitchFamily="49" charset="-122"/>
              </a:rPr>
              <a:t>建立法西斯独裁统治。</a:t>
            </a:r>
            <a:r>
              <a:rPr lang="en-US" altLang="zh-CN" b="1">
                <a:solidFill>
                  <a:srgbClr val="000000"/>
                </a:solidFill>
                <a:latin typeface="黑体" panose="02010609060101010101" pitchFamily="49" charset="-122"/>
                <a:ea typeface="黑体" panose="02010609060101010101" pitchFamily="49" charset="-122"/>
              </a:rPr>
              <a:t>1935</a:t>
            </a:r>
            <a:r>
              <a:rPr lang="zh-CN" altLang="en-US" b="1">
                <a:solidFill>
                  <a:srgbClr val="000000"/>
                </a:solidFill>
                <a:latin typeface="黑体" panose="02010609060101010101" pitchFamily="49" charset="-122"/>
                <a:ea typeface="黑体" panose="02010609060101010101" pitchFamily="49" charset="-122"/>
              </a:rPr>
              <a:t>年</a:t>
            </a:r>
            <a:r>
              <a:rPr lang="en-US" altLang="zh-CN" b="1">
                <a:solidFill>
                  <a:srgbClr val="000000"/>
                </a:solidFill>
                <a:latin typeface="黑体" panose="02010609060101010101" pitchFamily="49" charset="-122"/>
                <a:ea typeface="黑体" panose="02010609060101010101" pitchFamily="49" charset="-122"/>
              </a:rPr>
              <a:t>,</a:t>
            </a:r>
            <a:r>
              <a:rPr lang="zh-CN" altLang="en-US" b="1">
                <a:solidFill>
                  <a:srgbClr val="000000"/>
                </a:solidFill>
                <a:latin typeface="黑体" panose="02010609060101010101" pitchFamily="49" charset="-122"/>
                <a:ea typeface="黑体" panose="02010609060101010101" pitchFamily="49" charset="-122"/>
              </a:rPr>
              <a:t>意大利入侵埃塞俄比亚。</a:t>
            </a:r>
            <a:r>
              <a:rPr lang="en-US" altLang="zh-CN" b="1">
                <a:solidFill>
                  <a:srgbClr val="000000"/>
                </a:solidFill>
                <a:latin typeface="黑体" panose="02010609060101010101" pitchFamily="49" charset="-122"/>
                <a:ea typeface="黑体" panose="02010609060101010101" pitchFamily="49" charset="-122"/>
              </a:rPr>
              <a:t>1936</a:t>
            </a:r>
            <a:r>
              <a:rPr lang="zh-CN" altLang="en-US" b="1">
                <a:solidFill>
                  <a:srgbClr val="000000"/>
                </a:solidFill>
                <a:latin typeface="黑体" panose="02010609060101010101" pitchFamily="49" charset="-122"/>
                <a:ea typeface="黑体" panose="02010609060101010101" pitchFamily="49" charset="-122"/>
              </a:rPr>
              <a:t>年</a:t>
            </a:r>
            <a:r>
              <a:rPr lang="en-US" altLang="zh-CN" b="1">
                <a:solidFill>
                  <a:srgbClr val="000000"/>
                </a:solidFill>
                <a:latin typeface="黑体" panose="02010609060101010101" pitchFamily="49" charset="-122"/>
                <a:ea typeface="黑体" panose="02010609060101010101" pitchFamily="49" charset="-122"/>
              </a:rPr>
              <a:t>,</a:t>
            </a:r>
            <a:r>
              <a:rPr lang="zh-CN" altLang="en-US" b="1">
                <a:solidFill>
                  <a:srgbClr val="000000"/>
                </a:solidFill>
                <a:latin typeface="黑体" panose="02010609060101010101" pitchFamily="49" charset="-122"/>
                <a:ea typeface="黑体" panose="02010609060101010101" pitchFamily="49" charset="-122"/>
              </a:rPr>
              <a:t>意、德结成轴心国。至此欧亚战争策源地形成。</a:t>
            </a:r>
          </a:p>
        </p:txBody>
      </p:sp>
      <p:sp>
        <p:nvSpPr>
          <p:cNvPr id="5133" name="矩形 18"/>
          <p:cNvSpPr/>
          <p:nvPr/>
        </p:nvSpPr>
        <p:spPr>
          <a:xfrm>
            <a:off x="1237298" y="4286250"/>
            <a:ext cx="9502775" cy="860425"/>
          </a:xfrm>
          <a:prstGeom prst="rect">
            <a:avLst/>
          </a:prstGeom>
          <a:noFill/>
          <a:ln w="9525">
            <a:noFill/>
          </a:ln>
        </p:spPr>
        <p:txBody>
          <a:bodyPr>
            <a:spAutoFit/>
          </a:bodyPr>
          <a:lstStyle>
            <a:defPPr/>
          </a:lstStyle>
          <a:p>
            <a:pPr>
              <a:lnSpc>
                <a:spcPts val="2000"/>
              </a:lnSpc>
            </a:pPr>
            <a:r>
              <a:rPr lang="zh-CN" altLang="en-US" b="1">
                <a:solidFill>
                  <a:srgbClr val="000000"/>
                </a:solidFill>
                <a:latin typeface="黑体" panose="02010609060101010101" pitchFamily="49" charset="-122"/>
                <a:ea typeface="黑体" panose="02010609060101010101" pitchFamily="49" charset="-122"/>
              </a:rPr>
              <a:t>①德国、日本封建残余严重</a:t>
            </a:r>
            <a:r>
              <a:rPr lang="en-US" altLang="zh-CN" b="1">
                <a:solidFill>
                  <a:srgbClr val="000000"/>
                </a:solidFill>
                <a:latin typeface="黑体" panose="02010609060101010101" pitchFamily="49" charset="-122"/>
                <a:ea typeface="黑体" panose="02010609060101010101" pitchFamily="49" charset="-122"/>
              </a:rPr>
              <a:t>,</a:t>
            </a:r>
            <a:r>
              <a:rPr lang="zh-CN" altLang="en-US" b="1">
                <a:solidFill>
                  <a:srgbClr val="000000"/>
                </a:solidFill>
                <a:latin typeface="黑体" panose="02010609060101010101" pitchFamily="49" charset="-122"/>
                <a:ea typeface="黑体" panose="02010609060101010101" pitchFamily="49" charset="-122"/>
              </a:rPr>
              <a:t>民主基础薄弱</a:t>
            </a:r>
            <a:r>
              <a:rPr lang="en-US" altLang="zh-CN" b="1">
                <a:solidFill>
                  <a:srgbClr val="000000"/>
                </a:solidFill>
                <a:latin typeface="黑体" panose="02010609060101010101" pitchFamily="49" charset="-122"/>
                <a:ea typeface="黑体" panose="02010609060101010101" pitchFamily="49" charset="-122"/>
              </a:rPr>
              <a:t>,</a:t>
            </a:r>
            <a:r>
              <a:rPr lang="zh-CN" altLang="en-US" b="1">
                <a:solidFill>
                  <a:srgbClr val="000000"/>
                </a:solidFill>
                <a:latin typeface="黑体" panose="02010609060101010101" pitchFamily="49" charset="-122"/>
                <a:ea typeface="黑体" panose="02010609060101010101" pitchFamily="49" charset="-122"/>
              </a:rPr>
              <a:t>专制主义、军国主义气氛浓厚</a:t>
            </a:r>
          </a:p>
          <a:p>
            <a:pPr>
              <a:lnSpc>
                <a:spcPts val="2000"/>
              </a:lnSpc>
            </a:pPr>
            <a:r>
              <a:rPr lang="zh-CN" altLang="en-US" b="1">
                <a:solidFill>
                  <a:srgbClr val="000000"/>
                </a:solidFill>
                <a:latin typeface="黑体" panose="02010609060101010101" pitchFamily="49" charset="-122"/>
                <a:ea typeface="黑体" panose="02010609060101010101" pitchFamily="49" charset="-122"/>
              </a:rPr>
              <a:t>②民族主义情绪强烈</a:t>
            </a:r>
            <a:r>
              <a:rPr lang="en-US" altLang="zh-CN" b="1">
                <a:solidFill>
                  <a:srgbClr val="000000"/>
                </a:solidFill>
                <a:latin typeface="黑体" panose="02010609060101010101" pitchFamily="49" charset="-122"/>
                <a:ea typeface="黑体" panose="02010609060101010101" pitchFamily="49" charset="-122"/>
              </a:rPr>
              <a:t>,</a:t>
            </a:r>
            <a:r>
              <a:rPr lang="zh-CN" altLang="en-US" b="1">
                <a:solidFill>
                  <a:srgbClr val="000000"/>
                </a:solidFill>
                <a:latin typeface="黑体" panose="02010609060101010101" pitchFamily="49" charset="-122"/>
                <a:ea typeface="黑体" panose="02010609060101010101" pitchFamily="49" charset="-122"/>
              </a:rPr>
              <a:t>存在着力图摆脱</a:t>
            </a:r>
            <a:r>
              <a:rPr lang="zh-CN" altLang="en-US" b="1">
                <a:solidFill>
                  <a:srgbClr val="FF0000"/>
                </a:solidFill>
                <a:latin typeface="黑体" panose="02010609060101010101" pitchFamily="49" charset="-122"/>
                <a:ea typeface="黑体" panose="02010609060101010101" pitchFamily="49" charset="-122"/>
              </a:rPr>
              <a:t>凡尔赛</a:t>
            </a:r>
            <a:r>
              <a:rPr lang="en-US" altLang="zh-CN" b="1">
                <a:solidFill>
                  <a:srgbClr val="FF0000"/>
                </a:solidFill>
                <a:latin typeface="黑体" panose="02010609060101010101" pitchFamily="49" charset="-122"/>
                <a:ea typeface="黑体" panose="02010609060101010101" pitchFamily="49" charset="-122"/>
              </a:rPr>
              <a:t>—</a:t>
            </a:r>
            <a:r>
              <a:rPr lang="zh-CN" altLang="en-US" b="1">
                <a:solidFill>
                  <a:srgbClr val="FF0000"/>
                </a:solidFill>
                <a:latin typeface="黑体" panose="02010609060101010101" pitchFamily="49" charset="-122"/>
                <a:ea typeface="黑体" panose="02010609060101010101" pitchFamily="49" charset="-122"/>
              </a:rPr>
              <a:t>华盛顿体系束缚</a:t>
            </a:r>
            <a:r>
              <a:rPr lang="zh-CN" altLang="en-US" b="1">
                <a:solidFill>
                  <a:srgbClr val="000000"/>
                </a:solidFill>
                <a:latin typeface="黑体" panose="02010609060101010101" pitchFamily="49" charset="-122"/>
                <a:ea typeface="黑体" panose="02010609060101010101" pitchFamily="49" charset="-122"/>
              </a:rPr>
              <a:t>的势力。</a:t>
            </a:r>
          </a:p>
          <a:p>
            <a:pPr>
              <a:lnSpc>
                <a:spcPts val="2000"/>
              </a:lnSpc>
            </a:pPr>
            <a:r>
              <a:rPr lang="zh-CN" altLang="en-US" b="1">
                <a:solidFill>
                  <a:srgbClr val="000000"/>
                </a:solidFill>
                <a:latin typeface="黑体" panose="02010609060101010101" pitchFamily="49" charset="-122"/>
                <a:ea typeface="黑体" panose="02010609060101010101" pitchFamily="49" charset="-122"/>
              </a:rPr>
              <a:t>③</a:t>
            </a:r>
            <a:r>
              <a:rPr lang="en-US" altLang="zh-CN" b="1">
                <a:solidFill>
                  <a:srgbClr val="000000"/>
                </a:solidFill>
                <a:latin typeface="黑体" panose="02010609060101010101" pitchFamily="49" charset="-122"/>
                <a:ea typeface="黑体" panose="02010609060101010101" pitchFamily="49" charset="-122"/>
              </a:rPr>
              <a:t>1929-1933</a:t>
            </a:r>
            <a:r>
              <a:rPr lang="zh-CN" altLang="en-US" b="1">
                <a:solidFill>
                  <a:srgbClr val="000000"/>
                </a:solidFill>
                <a:latin typeface="黑体" panose="02010609060101010101" pitchFamily="49" charset="-122"/>
                <a:ea typeface="黑体" panose="02010609060101010101" pitchFamily="49" charset="-122"/>
              </a:rPr>
              <a:t>年的经济危机引发政治危机</a:t>
            </a:r>
            <a:r>
              <a:rPr lang="en-US" altLang="zh-CN" b="1">
                <a:solidFill>
                  <a:srgbClr val="000000"/>
                </a:solidFill>
                <a:latin typeface="黑体" panose="02010609060101010101" pitchFamily="49" charset="-122"/>
                <a:ea typeface="黑体" panose="02010609060101010101" pitchFamily="49" charset="-122"/>
              </a:rPr>
              <a:t>,</a:t>
            </a:r>
            <a:r>
              <a:rPr lang="zh-CN" altLang="en-US" b="1">
                <a:solidFill>
                  <a:srgbClr val="000000"/>
                </a:solidFill>
                <a:latin typeface="黑体" panose="02010609060101010101" pitchFamily="49" charset="-122"/>
                <a:ea typeface="黑体" panose="02010609060101010101" pitchFamily="49" charset="-122"/>
              </a:rPr>
              <a:t>统治阶级支持法西斯上台以维护其利益。</a:t>
            </a:r>
            <a:endParaRPr lang="zh-CN" altLang="en-US" b="1">
              <a:latin typeface="黑体" panose="02010609060101010101" pitchFamily="49" charset="-122"/>
              <a:ea typeface="黑体" panose="02010609060101010101" pitchFamily="49" charset="-122"/>
            </a:endParaRPr>
          </a:p>
        </p:txBody>
      </p:sp>
      <p:sp>
        <p:nvSpPr>
          <p:cNvPr id="5134" name="矩形 19"/>
          <p:cNvSpPr/>
          <p:nvPr/>
        </p:nvSpPr>
        <p:spPr>
          <a:xfrm>
            <a:off x="314961" y="4519613"/>
            <a:ext cx="642620" cy="368300"/>
          </a:xfrm>
          <a:prstGeom prst="rect">
            <a:avLst/>
          </a:prstGeom>
          <a:noFill/>
          <a:ln w="9525">
            <a:noFill/>
          </a:ln>
        </p:spPr>
        <p:txBody>
          <a:bodyPr wrap="none">
            <a:spAutoFit/>
          </a:bodyPr>
          <a:lstStyle>
            <a:defPPr/>
          </a:lstStyle>
          <a:p>
            <a:pPr/>
            <a:r>
              <a:rPr lang="zh-CN" altLang="en-US" b="1">
                <a:latin typeface="黑体" panose="02010609060101010101" pitchFamily="49" charset="-122"/>
                <a:ea typeface="黑体" panose="02010609060101010101" pitchFamily="49" charset="-122"/>
              </a:rPr>
              <a:t>原因</a:t>
            </a:r>
            <a:endParaRPr lang="zh-CN" altLang="en-US" b="1">
              <a:latin typeface="Arial" panose="020b0604020202020204" pitchFamily="34" charset="0"/>
            </a:endParaRPr>
          </a:p>
        </p:txBody>
      </p:sp>
      <p:sp>
        <p:nvSpPr>
          <p:cNvPr id="5135" name="矩形 20"/>
          <p:cNvSpPr/>
          <p:nvPr/>
        </p:nvSpPr>
        <p:spPr>
          <a:xfrm>
            <a:off x="451485" y="3786188"/>
            <a:ext cx="2941320" cy="506730"/>
          </a:xfrm>
          <a:prstGeom prst="rect">
            <a:avLst/>
          </a:prstGeom>
          <a:noFill/>
          <a:ln w="9525">
            <a:noFill/>
          </a:ln>
        </p:spPr>
        <p:txBody>
          <a:bodyPr wrap="none">
            <a:spAutoFit/>
          </a:bodyPr>
          <a:lstStyle>
            <a:defPPr/>
          </a:lstStyle>
          <a:p>
            <a:pPr>
              <a:lnSpc>
                <a:spcPct val="150000"/>
              </a:lnSpc>
            </a:pPr>
            <a:r>
              <a:rPr lang="zh-CN" altLang="en-US" b="1">
                <a:solidFill>
                  <a:srgbClr val="FF0000"/>
                </a:solidFill>
                <a:latin typeface="黑体" panose="02010609060101010101" pitchFamily="49" charset="-122"/>
                <a:ea typeface="黑体" panose="02010609060101010101" pitchFamily="49" charset="-122"/>
              </a:rPr>
              <a:t>德、日两国法西斯专政建立</a:t>
            </a:r>
          </a:p>
        </p:txBody>
      </p:sp>
      <p:sp>
        <p:nvSpPr>
          <p:cNvPr id="5136" name="矩形 21"/>
          <p:cNvSpPr/>
          <p:nvPr/>
        </p:nvSpPr>
        <p:spPr>
          <a:xfrm>
            <a:off x="308611" y="5286375"/>
            <a:ext cx="642620" cy="506730"/>
          </a:xfrm>
          <a:prstGeom prst="rect">
            <a:avLst/>
          </a:prstGeom>
          <a:noFill/>
          <a:ln w="9525">
            <a:noFill/>
          </a:ln>
        </p:spPr>
        <p:txBody>
          <a:bodyPr wrap="none">
            <a:spAutoFit/>
          </a:bodyPr>
          <a:lstStyle>
            <a:defPPr/>
          </a:lstStyle>
          <a:p>
            <a:pPr>
              <a:lnSpc>
                <a:spcPct val="150000"/>
              </a:lnSpc>
            </a:pPr>
            <a:r>
              <a:rPr lang="zh-CN" altLang="en-US" b="1">
                <a:latin typeface="黑体" panose="02010609060101010101" pitchFamily="49" charset="-122"/>
                <a:ea typeface="黑体" panose="02010609060101010101" pitchFamily="49" charset="-122"/>
              </a:rPr>
              <a:t>过程</a:t>
            </a:r>
          </a:p>
        </p:txBody>
      </p:sp>
      <p:sp>
        <p:nvSpPr>
          <p:cNvPr id="23" name="AutoShape 12"/>
          <p:cNvSpPr/>
          <p:nvPr/>
        </p:nvSpPr>
        <p:spPr bwMode="auto">
          <a:xfrm>
            <a:off x="1094423" y="2071688"/>
            <a:ext cx="73025" cy="857250"/>
          </a:xfrm>
          <a:prstGeom prst="leftBrace">
            <a:avLst>
              <a:gd name="adj1" fmla="val 182592"/>
              <a:gd name="adj2" fmla="val 47500"/>
            </a:avLst>
          </a:prstGeom>
          <a:noFill/>
          <a:ln w="38100">
            <a:solidFill>
              <a:srgbClr val="FF0000"/>
            </a:solidFill>
            <a:round/>
          </a:ln>
          <a:effectLst/>
        </p:spPr>
        <p:txBody>
          <a:bodyPr wrap="none" anchor="ctr"/>
          <a:lstStyle>
            <a:def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3200" b="0" i="0" u="none" strike="noStrike" kern="1200" cap="none" spc="0" normalizeH="0" baseline="0" noProof="1">
              <a:ln>
                <a:noFill/>
              </a:ln>
              <a:solidFill>
                <a:srgbClr val="760000"/>
              </a:solidFill>
              <a:effectLst>
                <a:outerShdw blurRad="38100" dist="38100" dir="2700000" algn="tl">
                  <a:srgbClr val="C0C0C0"/>
                </a:outerShdw>
              </a:effectLst>
              <a:uLnTx/>
              <a:uFillTx/>
              <a:latin typeface="华文新魏" pitchFamily="2" charset="-122"/>
              <a:ea typeface="华文新魏" pitchFamily="2" charset="-122"/>
              <a:cs typeface="+mn-cs"/>
            </a:endParaRPr>
          </a:p>
        </p:txBody>
      </p:sp>
      <p:sp>
        <p:nvSpPr>
          <p:cNvPr id="24" name="AutoShape 12"/>
          <p:cNvSpPr/>
          <p:nvPr/>
        </p:nvSpPr>
        <p:spPr bwMode="auto">
          <a:xfrm>
            <a:off x="1165861" y="4286250"/>
            <a:ext cx="71438" cy="785813"/>
          </a:xfrm>
          <a:prstGeom prst="leftBrace">
            <a:avLst>
              <a:gd name="adj1" fmla="val 182592"/>
              <a:gd name="adj2" fmla="val 47500"/>
            </a:avLst>
          </a:prstGeom>
          <a:noFill/>
          <a:ln w="38100">
            <a:solidFill>
              <a:srgbClr val="FF0000"/>
            </a:solidFill>
            <a:round/>
          </a:ln>
          <a:effectLst/>
        </p:spPr>
        <p:txBody>
          <a:bodyPr wrap="none" anchor="ctr"/>
          <a:lstStyle>
            <a:def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3200" b="0" i="0" u="none" strike="noStrike" kern="1200" cap="none" spc="0" normalizeH="0" baseline="0" noProof="1">
              <a:ln>
                <a:noFill/>
              </a:ln>
              <a:solidFill>
                <a:srgbClr val="760000"/>
              </a:solidFill>
              <a:effectLst>
                <a:outerShdw blurRad="38100" dist="38100" dir="2700000" algn="tl">
                  <a:srgbClr val="C0C0C0"/>
                </a:outerShdw>
              </a:effectLst>
              <a:uLnTx/>
              <a:uFillTx/>
              <a:latin typeface="华文新魏" pitchFamily="2" charset="-122"/>
              <a:ea typeface="华文新魏" pitchFamily="2" charset="-122"/>
              <a:cs typeface="+mn-cs"/>
            </a:endParaRPr>
          </a:p>
        </p:txBody>
      </p:sp>
      <p:sp>
        <p:nvSpPr>
          <p:cNvPr id="25" name="AutoShape 12"/>
          <p:cNvSpPr/>
          <p:nvPr/>
        </p:nvSpPr>
        <p:spPr bwMode="auto">
          <a:xfrm>
            <a:off x="1165861" y="5214938"/>
            <a:ext cx="71438" cy="785813"/>
          </a:xfrm>
          <a:prstGeom prst="leftBrace">
            <a:avLst>
              <a:gd name="adj1" fmla="val 182592"/>
              <a:gd name="adj2" fmla="val 47500"/>
            </a:avLst>
          </a:prstGeom>
          <a:noFill/>
          <a:ln w="38100">
            <a:solidFill>
              <a:srgbClr val="FF0000"/>
            </a:solidFill>
            <a:round/>
          </a:ln>
          <a:effectLst/>
        </p:spPr>
        <p:txBody>
          <a:bodyPr wrap="none" anchor="ctr"/>
          <a:lstStyle>
            <a:def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3200" b="1" i="0" u="none" strike="noStrike" kern="1200" cap="none" spc="0" normalizeH="0" baseline="0" noProof="1">
              <a:ln>
                <a:noFill/>
              </a:ln>
              <a:solidFill>
                <a:srgbClr val="760000"/>
              </a:solidFill>
              <a:effectLst>
                <a:outerShdw blurRad="38100" dist="38100" dir="2700000" algn="tl">
                  <a:srgbClr val="C0C0C0"/>
                </a:outerShdw>
              </a:effectLst>
              <a:uLnTx/>
              <a:uFillTx/>
              <a:latin typeface="黑体" panose="02010609060101010101" pitchFamily="49" charset="-122"/>
              <a:ea typeface="黑体" panose="02010609060101010101" pitchFamily="49" charset="-122"/>
              <a:cs typeface="+mn-cs"/>
            </a:endParaRPr>
          </a:p>
        </p:txBody>
      </p:sp>
      <p:sp>
        <p:nvSpPr>
          <p:cNvPr id="26" name="AutoShape 12"/>
          <p:cNvSpPr/>
          <p:nvPr/>
        </p:nvSpPr>
        <p:spPr bwMode="auto">
          <a:xfrm>
            <a:off x="308611" y="1571625"/>
            <a:ext cx="71438" cy="928688"/>
          </a:xfrm>
          <a:prstGeom prst="leftBrace">
            <a:avLst>
              <a:gd name="adj1" fmla="val 182592"/>
              <a:gd name="adj2" fmla="val 47500"/>
            </a:avLst>
          </a:prstGeom>
          <a:noFill/>
          <a:ln w="38100">
            <a:solidFill>
              <a:srgbClr val="FF0000"/>
            </a:solidFill>
            <a:round/>
          </a:ln>
          <a:effectLst/>
        </p:spPr>
        <p:txBody>
          <a:bodyPr wrap="none" anchor="ctr"/>
          <a:lstStyle>
            <a:def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3200" b="0" i="0" u="none" strike="noStrike" kern="1200" cap="none" spc="0" normalizeH="0" baseline="0" noProof="1">
              <a:ln>
                <a:noFill/>
              </a:ln>
              <a:solidFill>
                <a:srgbClr val="760000"/>
              </a:solidFill>
              <a:effectLst>
                <a:outerShdw blurRad="38100" dist="38100" dir="2700000" algn="tl">
                  <a:srgbClr val="C0C0C0"/>
                </a:outerShdw>
              </a:effectLst>
              <a:uLnTx/>
              <a:uFillTx/>
              <a:latin typeface="华文新魏" pitchFamily="2" charset="-122"/>
              <a:ea typeface="华文新魏" pitchFamily="2" charset="-122"/>
              <a:cs typeface="+mn-cs"/>
            </a:endParaRPr>
          </a:p>
        </p:txBody>
      </p:sp>
      <p:sp>
        <p:nvSpPr>
          <p:cNvPr id="27" name="AutoShape 12"/>
          <p:cNvSpPr/>
          <p:nvPr/>
        </p:nvSpPr>
        <p:spPr bwMode="auto">
          <a:xfrm>
            <a:off x="308611" y="4572000"/>
            <a:ext cx="71438" cy="1071563"/>
          </a:xfrm>
          <a:prstGeom prst="leftBrace">
            <a:avLst>
              <a:gd name="adj1" fmla="val 182592"/>
              <a:gd name="adj2" fmla="val 47500"/>
            </a:avLst>
          </a:prstGeom>
          <a:noFill/>
          <a:ln w="38100">
            <a:solidFill>
              <a:srgbClr val="FF0000"/>
            </a:solidFill>
            <a:round/>
          </a:ln>
          <a:effectLst/>
        </p:spPr>
        <p:txBody>
          <a:bodyPr wrap="none" anchor="ctr"/>
          <a:lstStyle>
            <a:def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3200" b="0" i="0" u="none" strike="noStrike" kern="1200" cap="none" spc="0" normalizeH="0" baseline="0" noProof="1">
              <a:ln>
                <a:noFill/>
              </a:ln>
              <a:solidFill>
                <a:srgbClr val="760000"/>
              </a:solidFill>
              <a:effectLst>
                <a:outerShdw blurRad="38100" dist="38100" dir="2700000" algn="tl">
                  <a:srgbClr val="C0C0C0"/>
                </a:outerShdw>
              </a:effectLst>
              <a:uLnTx/>
              <a:uFillTx/>
              <a:latin typeface="华文新魏" pitchFamily="2" charset="-122"/>
              <a:ea typeface="华文新魏" pitchFamily="2" charset="-122"/>
              <a:cs typeface="+mn-cs"/>
            </a:endParaRPr>
          </a:p>
        </p:txBody>
      </p:sp>
      <p:sp>
        <p:nvSpPr>
          <p:cNvPr id="6165" name="矩形 21"/>
          <p:cNvSpPr/>
          <p:nvPr/>
        </p:nvSpPr>
        <p:spPr>
          <a:xfrm>
            <a:off x="3237548" y="0"/>
            <a:ext cx="6920230" cy="460375"/>
          </a:xfrm>
          <a:prstGeom prst="rect">
            <a:avLst/>
          </a:prstGeom>
          <a:noFill/>
          <a:ln w="9525">
            <a:noFill/>
          </a:ln>
        </p:spPr>
        <p:txBody>
          <a:bodyPr wrap="none">
            <a:spAutoFit/>
          </a:bodyPr>
          <a:lstStyle>
            <a:defPPr/>
          </a:lstStyle>
          <a:p>
            <a:pPr/>
            <a:r>
              <a:rPr lang="zh-CN" altLang="en-US" sz="2400" b="1">
                <a:solidFill>
                  <a:srgbClr val="FF0000"/>
                </a:solidFill>
                <a:latin typeface="黑体" panose="02010609060101010101" pitchFamily="49" charset="-122"/>
                <a:ea typeface="黑体" panose="02010609060101010101" pitchFamily="49" charset="-122"/>
              </a:rPr>
              <a:t>第</a:t>
            </a:r>
            <a:r>
              <a:rPr lang="en-US" altLang="zh-CN" sz="2400" b="1">
                <a:solidFill>
                  <a:srgbClr val="FF0000"/>
                </a:solidFill>
                <a:latin typeface="黑体" panose="02010609060101010101" pitchFamily="49" charset="-122"/>
                <a:ea typeface="黑体" panose="02010609060101010101" pitchFamily="49" charset="-122"/>
              </a:rPr>
              <a:t>17</a:t>
            </a:r>
            <a:r>
              <a:rPr lang="zh-CN" altLang="en-US" sz="2400" b="1">
                <a:solidFill>
                  <a:srgbClr val="FF0000"/>
                </a:solidFill>
                <a:latin typeface="黑体" panose="02010609060101010101" pitchFamily="49" charset="-122"/>
                <a:ea typeface="黑体" panose="02010609060101010101" pitchFamily="49" charset="-122"/>
              </a:rPr>
              <a:t>课</a:t>
            </a:r>
            <a:r>
              <a:rPr lang="en-US" altLang="zh-CN" sz="2400" b="1">
                <a:solidFill>
                  <a:srgbClr val="FF0000"/>
                </a:solidFill>
                <a:latin typeface="黑体" panose="02010609060101010101" pitchFamily="49" charset="-122"/>
                <a:ea typeface="黑体" panose="02010609060101010101" pitchFamily="49" charset="-122"/>
              </a:rPr>
              <a:t>    </a:t>
            </a:r>
            <a:r>
              <a:rPr lang="zh-CN" altLang="en-US" sz="2400" b="1">
                <a:solidFill>
                  <a:srgbClr val="FF0000"/>
                </a:solidFill>
                <a:latin typeface="黑体" panose="02010609060101010101" pitchFamily="49" charset="-122"/>
                <a:ea typeface="黑体" panose="02010609060101010101" pitchFamily="49" charset="-122"/>
              </a:rPr>
              <a:t>第二次世界大战与战后国际秩序的形成</a:t>
            </a:r>
            <a:endParaRPr lang="en-US" altLang="zh-CN" sz="2400" b="1">
              <a:solidFill>
                <a:srgbClr val="FF0000"/>
              </a:solidFill>
              <a:latin typeface="黑体" panose="02010609060101010101" pitchFamily="49" charset="-122"/>
              <a:ea typeface="黑体" panose="020106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123"/>
                                        </p:tgtEl>
                                        <p:attrNameLst>
                                          <p:attrName>style.visibility</p:attrName>
                                        </p:attrNameLst>
                                      </p:cBhvr>
                                      <p:to>
                                        <p:strVal val="visible"/>
                                      </p:to>
                                    </p:set>
                                    <p:anim calcmode="lin" valueType="num">
                                      <p:cBhvr additive="base">
                                        <p:cTn id="7" dur="500" fill="hold"/>
                                        <p:tgtEl>
                                          <p:spTgt spid="5123"/>
                                        </p:tgtEl>
                                        <p:attrNameLst>
                                          <p:attrName>ppt_x</p:attrName>
                                        </p:attrNameLst>
                                      </p:cBhvr>
                                      <p:tavLst>
                                        <p:tav tm="0">
                                          <p:val>
                                            <p:strVal val="#ppt_x"/>
                                          </p:val>
                                        </p:tav>
                                        <p:tav tm="100000">
                                          <p:val>
                                            <p:strVal val="#ppt_x"/>
                                          </p:val>
                                        </p:tav>
                                      </p:tavLst>
                                    </p:anim>
                                    <p:anim calcmode="lin" valueType="num">
                                      <p:cBhvr additive="base">
                                        <p:cTn id="8" dur="500" fill="hold"/>
                                        <p:tgtEl>
                                          <p:spTgt spid="5123"/>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6"/>
                                        </p:tgtEl>
                                        <p:attrNameLst>
                                          <p:attrName>style.visibility</p:attrName>
                                        </p:attrNameLst>
                                      </p:cBhvr>
                                      <p:to>
                                        <p:strVal val="visible"/>
                                      </p:to>
                                    </p:set>
                                    <p:anim calcmode="lin" valueType="num">
                                      <p:cBhvr additive="base">
                                        <p:cTn id="13" dur="500" fill="hold"/>
                                        <p:tgtEl>
                                          <p:spTgt spid="26"/>
                                        </p:tgtEl>
                                        <p:attrNameLst>
                                          <p:attrName>ppt_x</p:attrName>
                                        </p:attrNameLst>
                                      </p:cBhvr>
                                      <p:tavLst>
                                        <p:tav tm="0">
                                          <p:val>
                                            <p:strVal val="#ppt_x"/>
                                          </p:val>
                                        </p:tav>
                                        <p:tav tm="100000">
                                          <p:val>
                                            <p:strVal val="#ppt_x"/>
                                          </p:val>
                                        </p:tav>
                                      </p:tavLst>
                                    </p:anim>
                                    <p:anim calcmode="lin" valueType="num">
                                      <p:cBhvr additive="base">
                                        <p:cTn id="14" dur="500" fill="hold"/>
                                        <p:tgtEl>
                                          <p:spTgt spid="26"/>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5131"/>
                                        </p:tgtEl>
                                        <p:attrNameLst>
                                          <p:attrName>style.visibility</p:attrName>
                                        </p:attrNameLst>
                                      </p:cBhvr>
                                      <p:to>
                                        <p:strVal val="visible"/>
                                      </p:to>
                                    </p:set>
                                    <p:anim calcmode="lin" valueType="num">
                                      <p:cBhvr additive="base">
                                        <p:cTn id="17" dur="500" fill="hold"/>
                                        <p:tgtEl>
                                          <p:spTgt spid="5131"/>
                                        </p:tgtEl>
                                        <p:attrNameLst>
                                          <p:attrName>ppt_x</p:attrName>
                                        </p:attrNameLst>
                                      </p:cBhvr>
                                      <p:tavLst>
                                        <p:tav tm="0">
                                          <p:val>
                                            <p:strVal val="#ppt_x"/>
                                          </p:val>
                                        </p:tav>
                                        <p:tav tm="100000">
                                          <p:val>
                                            <p:strVal val="#ppt_x"/>
                                          </p:val>
                                        </p:tav>
                                      </p:tavLst>
                                    </p:anim>
                                    <p:anim calcmode="lin" valueType="num">
                                      <p:cBhvr additive="base">
                                        <p:cTn id="18" dur="500" fill="hold"/>
                                        <p:tgtEl>
                                          <p:spTgt spid="5131"/>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5130"/>
                                        </p:tgtEl>
                                        <p:attrNameLst>
                                          <p:attrName>style.visibility</p:attrName>
                                        </p:attrNameLst>
                                      </p:cBhvr>
                                      <p:to>
                                        <p:strVal val="visible"/>
                                      </p:to>
                                    </p:set>
                                    <p:anim calcmode="lin" valueType="num">
                                      <p:cBhvr additive="base">
                                        <p:cTn id="21" dur="500" fill="hold"/>
                                        <p:tgtEl>
                                          <p:spTgt spid="5130"/>
                                        </p:tgtEl>
                                        <p:attrNameLst>
                                          <p:attrName>ppt_x</p:attrName>
                                        </p:attrNameLst>
                                      </p:cBhvr>
                                      <p:tavLst>
                                        <p:tav tm="0">
                                          <p:val>
                                            <p:strVal val="#ppt_x"/>
                                          </p:val>
                                        </p:tav>
                                        <p:tav tm="100000">
                                          <p:val>
                                            <p:strVal val="#ppt_x"/>
                                          </p:val>
                                        </p:tav>
                                      </p:tavLst>
                                    </p:anim>
                                    <p:anim calcmode="lin" valueType="num">
                                      <p:cBhvr additive="base">
                                        <p:cTn id="22" dur="500" fill="hold"/>
                                        <p:tgtEl>
                                          <p:spTgt spid="5130"/>
                                        </p:tgtEl>
                                        <p:attrNameLst>
                                          <p:attrName>ppt_y</p:attrName>
                                        </p:attrNameLst>
                                      </p:cBhvr>
                                      <p:tavLst>
                                        <p:tav tm="0">
                                          <p:val>
                                            <p:strVal val="1+#ppt_h/2"/>
                                          </p:val>
                                        </p:tav>
                                        <p:tav tm="100000">
                                          <p:val>
                                            <p:strVal val="#ppt_y"/>
                                          </p:val>
                                        </p:tav>
                                      </p:tavLst>
                                    </p:anim>
                                  </p:childTnLst>
                                </p:cTn>
                              </p:par>
                            </p:childTnLst>
                          </p:cTn>
                        </p:par>
                      </p:childTnLst>
                    </p:cTn>
                  </p:par>
                  <p:par>
                    <p:cTn id="23" fill="hold" nodeType="clickPar">
                      <p:stCondLst>
                        <p:cond delay="indefinite"/>
                      </p:stCondLst>
                      <p:childTnLst>
                        <p:par>
                          <p:cTn id="24" fill="hold" nodeType="afterGroup">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5128"/>
                                        </p:tgtEl>
                                        <p:attrNameLst>
                                          <p:attrName>style.visibility</p:attrName>
                                        </p:attrNameLst>
                                      </p:cBhvr>
                                      <p:to>
                                        <p:strVal val="visible"/>
                                      </p:to>
                                    </p:set>
                                    <p:anim calcmode="lin" valueType="num">
                                      <p:cBhvr additive="base">
                                        <p:cTn id="27" dur="500" fill="hold"/>
                                        <p:tgtEl>
                                          <p:spTgt spid="5128"/>
                                        </p:tgtEl>
                                        <p:attrNameLst>
                                          <p:attrName>ppt_x</p:attrName>
                                        </p:attrNameLst>
                                      </p:cBhvr>
                                      <p:tavLst>
                                        <p:tav tm="0">
                                          <p:val>
                                            <p:strVal val="#ppt_x"/>
                                          </p:val>
                                        </p:tav>
                                        <p:tav tm="100000">
                                          <p:val>
                                            <p:strVal val="#ppt_x"/>
                                          </p:val>
                                        </p:tav>
                                      </p:tavLst>
                                    </p:anim>
                                    <p:anim calcmode="lin" valueType="num">
                                      <p:cBhvr additive="base">
                                        <p:cTn id="28" dur="500" fill="hold"/>
                                        <p:tgtEl>
                                          <p:spTgt spid="5128"/>
                                        </p:tgtEl>
                                        <p:attrNameLst>
                                          <p:attrName>ppt_y</p:attrName>
                                        </p:attrNameLst>
                                      </p:cBhvr>
                                      <p:tavLst>
                                        <p:tav tm="0">
                                          <p:val>
                                            <p:strVal val="1+#ppt_h/2"/>
                                          </p:val>
                                        </p:tav>
                                        <p:tav tm="100000">
                                          <p:val>
                                            <p:strVal val="#ppt_y"/>
                                          </p:val>
                                        </p:tav>
                                      </p:tavLst>
                                    </p:anim>
                                  </p:childTnLst>
                                </p:cTn>
                              </p:par>
                            </p:childTnLst>
                          </p:cTn>
                        </p:par>
                      </p:childTnLst>
                    </p:cTn>
                  </p:par>
                  <p:par>
                    <p:cTn id="29" fill="hold" nodeType="clickPar">
                      <p:stCondLst>
                        <p:cond delay="indefinite"/>
                      </p:stCondLst>
                      <p:childTnLst>
                        <p:par>
                          <p:cTn id="30" fill="hold" nodeType="afterGroup">
                            <p:stCondLst>
                              <p:cond delay="0"/>
                            </p:stCondLst>
                            <p:childTnLst>
                              <p:par>
                                <p:cTn id="31" presetID="2" presetClass="entr" presetSubtype="4" fill="hold" grpId="0" nodeType="clickEffect">
                                  <p:stCondLst>
                                    <p:cond delay="0"/>
                                  </p:stCondLst>
                                  <p:childTnLst>
                                    <p:set>
                                      <p:cBhvr>
                                        <p:cTn id="32" dur="1" fill="hold">
                                          <p:stCondLst>
                                            <p:cond delay="0"/>
                                          </p:stCondLst>
                                        </p:cTn>
                                        <p:tgtEl>
                                          <p:spTgt spid="23"/>
                                        </p:tgtEl>
                                        <p:attrNameLst>
                                          <p:attrName>style.visibility</p:attrName>
                                        </p:attrNameLst>
                                      </p:cBhvr>
                                      <p:to>
                                        <p:strVal val="visible"/>
                                      </p:to>
                                    </p:set>
                                    <p:anim calcmode="lin" valueType="num">
                                      <p:cBhvr additive="base">
                                        <p:cTn id="33" dur="500" fill="hold"/>
                                        <p:tgtEl>
                                          <p:spTgt spid="23"/>
                                        </p:tgtEl>
                                        <p:attrNameLst>
                                          <p:attrName>ppt_x</p:attrName>
                                        </p:attrNameLst>
                                      </p:cBhvr>
                                      <p:tavLst>
                                        <p:tav tm="0">
                                          <p:val>
                                            <p:strVal val="#ppt_x"/>
                                          </p:val>
                                        </p:tav>
                                        <p:tav tm="100000">
                                          <p:val>
                                            <p:strVal val="#ppt_x"/>
                                          </p:val>
                                        </p:tav>
                                      </p:tavLst>
                                    </p:anim>
                                    <p:anim calcmode="lin" valueType="num">
                                      <p:cBhvr additive="base">
                                        <p:cTn id="34" dur="500" fill="hold"/>
                                        <p:tgtEl>
                                          <p:spTgt spid="23"/>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childTnLst>
                                    <p:set>
                                      <p:cBhvr>
                                        <p:cTn id="36" dur="1" fill="hold">
                                          <p:stCondLst>
                                            <p:cond delay="0"/>
                                          </p:stCondLst>
                                        </p:cTn>
                                        <p:tgtEl>
                                          <p:spTgt spid="5126"/>
                                        </p:tgtEl>
                                        <p:attrNameLst>
                                          <p:attrName>style.visibility</p:attrName>
                                        </p:attrNameLst>
                                      </p:cBhvr>
                                      <p:to>
                                        <p:strVal val="visible"/>
                                      </p:to>
                                    </p:set>
                                    <p:anim calcmode="lin" valueType="num">
                                      <p:cBhvr additive="base">
                                        <p:cTn id="37" dur="500" fill="hold"/>
                                        <p:tgtEl>
                                          <p:spTgt spid="5126"/>
                                        </p:tgtEl>
                                        <p:attrNameLst>
                                          <p:attrName>ppt_x</p:attrName>
                                        </p:attrNameLst>
                                      </p:cBhvr>
                                      <p:tavLst>
                                        <p:tav tm="0">
                                          <p:val>
                                            <p:strVal val="#ppt_x"/>
                                          </p:val>
                                        </p:tav>
                                        <p:tav tm="100000">
                                          <p:val>
                                            <p:strVal val="#ppt_x"/>
                                          </p:val>
                                        </p:tav>
                                      </p:tavLst>
                                    </p:anim>
                                    <p:anim calcmode="lin" valueType="num">
                                      <p:cBhvr additive="base">
                                        <p:cTn id="38" dur="500" fill="hold"/>
                                        <p:tgtEl>
                                          <p:spTgt spid="5126"/>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5129"/>
                                        </p:tgtEl>
                                        <p:attrNameLst>
                                          <p:attrName>style.visibility</p:attrName>
                                        </p:attrNameLst>
                                      </p:cBhvr>
                                      <p:to>
                                        <p:strVal val="visible"/>
                                      </p:to>
                                    </p:set>
                                    <p:anim calcmode="lin" valueType="num">
                                      <p:cBhvr additive="base">
                                        <p:cTn id="41" dur="500" fill="hold"/>
                                        <p:tgtEl>
                                          <p:spTgt spid="5129"/>
                                        </p:tgtEl>
                                        <p:attrNameLst>
                                          <p:attrName>ppt_x</p:attrName>
                                        </p:attrNameLst>
                                      </p:cBhvr>
                                      <p:tavLst>
                                        <p:tav tm="0">
                                          <p:val>
                                            <p:strVal val="#ppt_x"/>
                                          </p:val>
                                        </p:tav>
                                        <p:tav tm="100000">
                                          <p:val>
                                            <p:strVal val="#ppt_x"/>
                                          </p:val>
                                        </p:tav>
                                      </p:tavLst>
                                    </p:anim>
                                    <p:anim calcmode="lin" valueType="num">
                                      <p:cBhvr additive="base">
                                        <p:cTn id="42" dur="500" fill="hold"/>
                                        <p:tgtEl>
                                          <p:spTgt spid="5129"/>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0"/>
                                  </p:stCondLst>
                                  <p:childTnLst>
                                    <p:set>
                                      <p:cBhvr>
                                        <p:cTn id="44" dur="1" fill="hold">
                                          <p:stCondLst>
                                            <p:cond delay="0"/>
                                          </p:stCondLst>
                                        </p:cTn>
                                        <p:tgtEl>
                                          <p:spTgt spid="5127"/>
                                        </p:tgtEl>
                                        <p:attrNameLst>
                                          <p:attrName>style.visibility</p:attrName>
                                        </p:attrNameLst>
                                      </p:cBhvr>
                                      <p:to>
                                        <p:strVal val="visible"/>
                                      </p:to>
                                    </p:set>
                                    <p:anim calcmode="lin" valueType="num">
                                      <p:cBhvr additive="base">
                                        <p:cTn id="45" dur="500" fill="hold"/>
                                        <p:tgtEl>
                                          <p:spTgt spid="5127"/>
                                        </p:tgtEl>
                                        <p:attrNameLst>
                                          <p:attrName>ppt_x</p:attrName>
                                        </p:attrNameLst>
                                      </p:cBhvr>
                                      <p:tavLst>
                                        <p:tav tm="0">
                                          <p:val>
                                            <p:strVal val="#ppt_x"/>
                                          </p:val>
                                        </p:tav>
                                        <p:tav tm="100000">
                                          <p:val>
                                            <p:strVal val="#ppt_x"/>
                                          </p:val>
                                        </p:tav>
                                      </p:tavLst>
                                    </p:anim>
                                    <p:anim calcmode="lin" valueType="num">
                                      <p:cBhvr additive="base">
                                        <p:cTn id="46" dur="500" fill="hold"/>
                                        <p:tgtEl>
                                          <p:spTgt spid="5127"/>
                                        </p:tgtEl>
                                        <p:attrNameLst>
                                          <p:attrName>ppt_y</p:attrName>
                                        </p:attrNameLst>
                                      </p:cBhvr>
                                      <p:tavLst>
                                        <p:tav tm="0">
                                          <p:val>
                                            <p:strVal val="1+#ppt_h/2"/>
                                          </p:val>
                                        </p:tav>
                                        <p:tav tm="100000">
                                          <p:val>
                                            <p:strVal val="#ppt_y"/>
                                          </p:val>
                                        </p:tav>
                                      </p:tavLst>
                                    </p:anim>
                                  </p:childTnLst>
                                </p:cTn>
                              </p:par>
                            </p:childTnLst>
                          </p:cTn>
                        </p:par>
                      </p:childTnLst>
                    </p:cTn>
                  </p:par>
                  <p:par>
                    <p:cTn id="47" fill="hold" nodeType="clickPar">
                      <p:stCondLst>
                        <p:cond delay="indefinite"/>
                      </p:stCondLst>
                      <p:childTnLst>
                        <p:par>
                          <p:cTn id="48" fill="hold" nodeType="afterGroup">
                            <p:stCondLst>
                              <p:cond delay="0"/>
                            </p:stCondLst>
                            <p:childTnLst>
                              <p:par>
                                <p:cTn id="49" presetID="2" presetClass="entr" presetSubtype="4" fill="hold" grpId="0" nodeType="clickEffect">
                                  <p:stCondLst>
                                    <p:cond delay="0"/>
                                  </p:stCondLst>
                                  <p:childTnLst>
                                    <p:set>
                                      <p:cBhvr>
                                        <p:cTn id="50" dur="1" fill="hold">
                                          <p:stCondLst>
                                            <p:cond delay="0"/>
                                          </p:stCondLst>
                                        </p:cTn>
                                        <p:tgtEl>
                                          <p:spTgt spid="5125"/>
                                        </p:tgtEl>
                                        <p:attrNameLst>
                                          <p:attrName>style.visibility</p:attrName>
                                        </p:attrNameLst>
                                      </p:cBhvr>
                                      <p:to>
                                        <p:strVal val="visible"/>
                                      </p:to>
                                    </p:set>
                                    <p:anim calcmode="lin" valueType="num">
                                      <p:cBhvr additive="base">
                                        <p:cTn id="51" dur="500" fill="hold"/>
                                        <p:tgtEl>
                                          <p:spTgt spid="5125"/>
                                        </p:tgtEl>
                                        <p:attrNameLst>
                                          <p:attrName>ppt_x</p:attrName>
                                        </p:attrNameLst>
                                      </p:cBhvr>
                                      <p:tavLst>
                                        <p:tav tm="0">
                                          <p:val>
                                            <p:strVal val="#ppt_x"/>
                                          </p:val>
                                        </p:tav>
                                        <p:tav tm="100000">
                                          <p:val>
                                            <p:strVal val="#ppt_x"/>
                                          </p:val>
                                        </p:tav>
                                      </p:tavLst>
                                    </p:anim>
                                    <p:anim calcmode="lin" valueType="num">
                                      <p:cBhvr additive="base">
                                        <p:cTn id="52" dur="500" fill="hold"/>
                                        <p:tgtEl>
                                          <p:spTgt spid="5125"/>
                                        </p:tgtEl>
                                        <p:attrNameLst>
                                          <p:attrName>ppt_y</p:attrName>
                                        </p:attrNameLst>
                                      </p:cBhvr>
                                      <p:tavLst>
                                        <p:tav tm="0">
                                          <p:val>
                                            <p:strVal val="1+#ppt_h/2"/>
                                          </p:val>
                                        </p:tav>
                                        <p:tav tm="100000">
                                          <p:val>
                                            <p:strVal val="#ppt_y"/>
                                          </p:val>
                                        </p:tav>
                                      </p:tavLst>
                                    </p:anim>
                                  </p:childTnLst>
                                </p:cTn>
                              </p:par>
                            </p:childTnLst>
                          </p:cTn>
                        </p:par>
                      </p:childTnLst>
                    </p:cTn>
                  </p:par>
                  <p:par>
                    <p:cTn id="53" fill="hold" nodeType="clickPar">
                      <p:stCondLst>
                        <p:cond delay="indefinite"/>
                      </p:stCondLst>
                      <p:childTnLst>
                        <p:par>
                          <p:cTn id="54" fill="hold" nodeType="afterGroup">
                            <p:stCondLst>
                              <p:cond delay="0"/>
                            </p:stCondLst>
                            <p:childTnLst>
                              <p:par>
                                <p:cTn id="55" presetID="2" presetClass="entr" presetSubtype="4" fill="hold" grpId="0" nodeType="clickEffect">
                                  <p:stCondLst>
                                    <p:cond delay="0"/>
                                  </p:stCondLst>
                                  <p:childTnLst>
                                    <p:set>
                                      <p:cBhvr>
                                        <p:cTn id="56" dur="1" fill="hold">
                                          <p:stCondLst>
                                            <p:cond delay="0"/>
                                          </p:stCondLst>
                                        </p:cTn>
                                        <p:tgtEl>
                                          <p:spTgt spid="27"/>
                                        </p:tgtEl>
                                        <p:attrNameLst>
                                          <p:attrName>style.visibility</p:attrName>
                                        </p:attrNameLst>
                                      </p:cBhvr>
                                      <p:to>
                                        <p:strVal val="visible"/>
                                      </p:to>
                                    </p:set>
                                    <p:anim calcmode="lin" valueType="num">
                                      <p:cBhvr additive="base">
                                        <p:cTn id="57" dur="500" fill="hold"/>
                                        <p:tgtEl>
                                          <p:spTgt spid="27"/>
                                        </p:tgtEl>
                                        <p:attrNameLst>
                                          <p:attrName>ppt_x</p:attrName>
                                        </p:attrNameLst>
                                      </p:cBhvr>
                                      <p:tavLst>
                                        <p:tav tm="0">
                                          <p:val>
                                            <p:strVal val="#ppt_x"/>
                                          </p:val>
                                        </p:tav>
                                        <p:tav tm="100000">
                                          <p:val>
                                            <p:strVal val="#ppt_x"/>
                                          </p:val>
                                        </p:tav>
                                      </p:tavLst>
                                    </p:anim>
                                    <p:anim calcmode="lin" valueType="num">
                                      <p:cBhvr additive="base">
                                        <p:cTn id="58" dur="500" fill="hold"/>
                                        <p:tgtEl>
                                          <p:spTgt spid="27"/>
                                        </p:tgtEl>
                                        <p:attrNameLst>
                                          <p:attrName>ppt_y</p:attrName>
                                        </p:attrNameLst>
                                      </p:cBhvr>
                                      <p:tavLst>
                                        <p:tav tm="0">
                                          <p:val>
                                            <p:strVal val="1+#ppt_h/2"/>
                                          </p:val>
                                        </p:tav>
                                        <p:tav tm="100000">
                                          <p:val>
                                            <p:strVal val="#ppt_y"/>
                                          </p:val>
                                        </p:tav>
                                      </p:tavLst>
                                    </p:anim>
                                  </p:childTnLst>
                                </p:cTn>
                              </p:par>
                            </p:childTnLst>
                          </p:cTn>
                        </p:par>
                      </p:childTnLst>
                    </p:cTn>
                  </p:par>
                  <p:par>
                    <p:cTn id="59" fill="hold" nodeType="clickPar">
                      <p:stCondLst>
                        <p:cond delay="indefinite"/>
                      </p:stCondLst>
                      <p:childTnLst>
                        <p:par>
                          <p:cTn id="60" fill="hold" nodeType="afterGroup">
                            <p:stCondLst>
                              <p:cond delay="0"/>
                            </p:stCondLst>
                            <p:childTnLst>
                              <p:par>
                                <p:cTn id="61" presetID="2" presetClass="entr" presetSubtype="4" fill="hold" grpId="0" nodeType="clickEffect">
                                  <p:stCondLst>
                                    <p:cond delay="0"/>
                                  </p:stCondLst>
                                  <p:childTnLst>
                                    <p:set>
                                      <p:cBhvr>
                                        <p:cTn id="62" dur="1" fill="hold">
                                          <p:stCondLst>
                                            <p:cond delay="0"/>
                                          </p:stCondLst>
                                        </p:cTn>
                                        <p:tgtEl>
                                          <p:spTgt spid="5135"/>
                                        </p:tgtEl>
                                        <p:attrNameLst>
                                          <p:attrName>style.visibility</p:attrName>
                                        </p:attrNameLst>
                                      </p:cBhvr>
                                      <p:to>
                                        <p:strVal val="visible"/>
                                      </p:to>
                                    </p:set>
                                    <p:anim calcmode="lin" valueType="num">
                                      <p:cBhvr additive="base">
                                        <p:cTn id="63" dur="500" fill="hold"/>
                                        <p:tgtEl>
                                          <p:spTgt spid="5135"/>
                                        </p:tgtEl>
                                        <p:attrNameLst>
                                          <p:attrName>ppt_x</p:attrName>
                                        </p:attrNameLst>
                                      </p:cBhvr>
                                      <p:tavLst>
                                        <p:tav tm="0">
                                          <p:val>
                                            <p:strVal val="#ppt_x"/>
                                          </p:val>
                                        </p:tav>
                                        <p:tav tm="100000">
                                          <p:val>
                                            <p:strVal val="#ppt_x"/>
                                          </p:val>
                                        </p:tav>
                                      </p:tavLst>
                                    </p:anim>
                                    <p:anim calcmode="lin" valueType="num">
                                      <p:cBhvr additive="base">
                                        <p:cTn id="64" dur="500" fill="hold"/>
                                        <p:tgtEl>
                                          <p:spTgt spid="5135"/>
                                        </p:tgtEl>
                                        <p:attrNameLst>
                                          <p:attrName>ppt_y</p:attrName>
                                        </p:attrNameLst>
                                      </p:cBhvr>
                                      <p:tavLst>
                                        <p:tav tm="0">
                                          <p:val>
                                            <p:strVal val="1+#ppt_h/2"/>
                                          </p:val>
                                        </p:tav>
                                        <p:tav tm="100000">
                                          <p:val>
                                            <p:strVal val="#ppt_y"/>
                                          </p:val>
                                        </p:tav>
                                      </p:tavLst>
                                    </p:anim>
                                  </p:childTnLst>
                                </p:cTn>
                              </p:par>
                              <p:par>
                                <p:cTn id="65" presetID="2" presetClass="entr" presetSubtype="4" fill="hold" grpId="0" nodeType="withEffect">
                                  <p:stCondLst>
                                    <p:cond delay="0"/>
                                  </p:stCondLst>
                                  <p:childTnLst>
                                    <p:set>
                                      <p:cBhvr>
                                        <p:cTn id="66" dur="1" fill="hold">
                                          <p:stCondLst>
                                            <p:cond delay="0"/>
                                          </p:stCondLst>
                                        </p:cTn>
                                        <p:tgtEl>
                                          <p:spTgt spid="5134"/>
                                        </p:tgtEl>
                                        <p:attrNameLst>
                                          <p:attrName>style.visibility</p:attrName>
                                        </p:attrNameLst>
                                      </p:cBhvr>
                                      <p:to>
                                        <p:strVal val="visible"/>
                                      </p:to>
                                    </p:set>
                                    <p:anim calcmode="lin" valueType="num">
                                      <p:cBhvr additive="base">
                                        <p:cTn id="67" dur="500" fill="hold"/>
                                        <p:tgtEl>
                                          <p:spTgt spid="5134"/>
                                        </p:tgtEl>
                                        <p:attrNameLst>
                                          <p:attrName>ppt_x</p:attrName>
                                        </p:attrNameLst>
                                      </p:cBhvr>
                                      <p:tavLst>
                                        <p:tav tm="0">
                                          <p:val>
                                            <p:strVal val="#ppt_x"/>
                                          </p:val>
                                        </p:tav>
                                        <p:tav tm="100000">
                                          <p:val>
                                            <p:strVal val="#ppt_x"/>
                                          </p:val>
                                        </p:tav>
                                      </p:tavLst>
                                    </p:anim>
                                    <p:anim calcmode="lin" valueType="num">
                                      <p:cBhvr additive="base">
                                        <p:cTn id="68" dur="500" fill="hold"/>
                                        <p:tgtEl>
                                          <p:spTgt spid="5134"/>
                                        </p:tgtEl>
                                        <p:attrNameLst>
                                          <p:attrName>ppt_y</p:attrName>
                                        </p:attrNameLst>
                                      </p:cBhvr>
                                      <p:tavLst>
                                        <p:tav tm="0">
                                          <p:val>
                                            <p:strVal val="1+#ppt_h/2"/>
                                          </p:val>
                                        </p:tav>
                                        <p:tav tm="100000">
                                          <p:val>
                                            <p:strVal val="#ppt_y"/>
                                          </p:val>
                                        </p:tav>
                                      </p:tavLst>
                                    </p:anim>
                                  </p:childTnLst>
                                </p:cTn>
                              </p:par>
                              <p:par>
                                <p:cTn id="69" presetID="2" presetClass="entr" presetSubtype="4" fill="hold" grpId="0" nodeType="withEffect">
                                  <p:stCondLst>
                                    <p:cond delay="0"/>
                                  </p:stCondLst>
                                  <p:childTnLst>
                                    <p:set>
                                      <p:cBhvr>
                                        <p:cTn id="70" dur="1" fill="hold">
                                          <p:stCondLst>
                                            <p:cond delay="0"/>
                                          </p:stCondLst>
                                        </p:cTn>
                                        <p:tgtEl>
                                          <p:spTgt spid="5136"/>
                                        </p:tgtEl>
                                        <p:attrNameLst>
                                          <p:attrName>style.visibility</p:attrName>
                                        </p:attrNameLst>
                                      </p:cBhvr>
                                      <p:to>
                                        <p:strVal val="visible"/>
                                      </p:to>
                                    </p:set>
                                    <p:anim calcmode="lin" valueType="num">
                                      <p:cBhvr additive="base">
                                        <p:cTn id="71" dur="500" fill="hold"/>
                                        <p:tgtEl>
                                          <p:spTgt spid="5136"/>
                                        </p:tgtEl>
                                        <p:attrNameLst>
                                          <p:attrName>ppt_x</p:attrName>
                                        </p:attrNameLst>
                                      </p:cBhvr>
                                      <p:tavLst>
                                        <p:tav tm="0">
                                          <p:val>
                                            <p:strVal val="#ppt_x"/>
                                          </p:val>
                                        </p:tav>
                                        <p:tav tm="100000">
                                          <p:val>
                                            <p:strVal val="#ppt_x"/>
                                          </p:val>
                                        </p:tav>
                                      </p:tavLst>
                                    </p:anim>
                                    <p:anim calcmode="lin" valueType="num">
                                      <p:cBhvr additive="base">
                                        <p:cTn id="72" dur="500" fill="hold"/>
                                        <p:tgtEl>
                                          <p:spTgt spid="5136"/>
                                        </p:tgtEl>
                                        <p:attrNameLst>
                                          <p:attrName>ppt_y</p:attrName>
                                        </p:attrNameLst>
                                      </p:cBhvr>
                                      <p:tavLst>
                                        <p:tav tm="0">
                                          <p:val>
                                            <p:strVal val="1+#ppt_h/2"/>
                                          </p:val>
                                        </p:tav>
                                        <p:tav tm="100000">
                                          <p:val>
                                            <p:strVal val="#ppt_y"/>
                                          </p:val>
                                        </p:tav>
                                      </p:tavLst>
                                    </p:anim>
                                  </p:childTnLst>
                                </p:cTn>
                              </p:par>
                            </p:childTnLst>
                          </p:cTn>
                        </p:par>
                      </p:childTnLst>
                    </p:cTn>
                  </p:par>
                  <p:par>
                    <p:cTn id="73" fill="hold" nodeType="clickPar">
                      <p:stCondLst>
                        <p:cond delay="indefinite"/>
                      </p:stCondLst>
                      <p:childTnLst>
                        <p:par>
                          <p:cTn id="74" fill="hold" nodeType="afterGroup">
                            <p:stCondLst>
                              <p:cond delay="0"/>
                            </p:stCondLst>
                            <p:childTnLst>
                              <p:par>
                                <p:cTn id="75" presetID="2" presetClass="entr" presetSubtype="4" fill="hold" grpId="0" nodeType="clickEffect">
                                  <p:stCondLst>
                                    <p:cond delay="0"/>
                                  </p:stCondLst>
                                  <p:childTnLst>
                                    <p:set>
                                      <p:cBhvr>
                                        <p:cTn id="76" dur="1" fill="hold">
                                          <p:stCondLst>
                                            <p:cond delay="0"/>
                                          </p:stCondLst>
                                        </p:cTn>
                                        <p:tgtEl>
                                          <p:spTgt spid="24"/>
                                        </p:tgtEl>
                                        <p:attrNameLst>
                                          <p:attrName>style.visibility</p:attrName>
                                        </p:attrNameLst>
                                      </p:cBhvr>
                                      <p:to>
                                        <p:strVal val="visible"/>
                                      </p:to>
                                    </p:set>
                                    <p:anim calcmode="lin" valueType="num">
                                      <p:cBhvr additive="base">
                                        <p:cTn id="77" dur="500" fill="hold"/>
                                        <p:tgtEl>
                                          <p:spTgt spid="24"/>
                                        </p:tgtEl>
                                        <p:attrNameLst>
                                          <p:attrName>ppt_x</p:attrName>
                                        </p:attrNameLst>
                                      </p:cBhvr>
                                      <p:tavLst>
                                        <p:tav tm="0">
                                          <p:val>
                                            <p:strVal val="#ppt_x"/>
                                          </p:val>
                                        </p:tav>
                                        <p:tav tm="100000">
                                          <p:val>
                                            <p:strVal val="#ppt_x"/>
                                          </p:val>
                                        </p:tav>
                                      </p:tavLst>
                                    </p:anim>
                                    <p:anim calcmode="lin" valueType="num">
                                      <p:cBhvr additive="base">
                                        <p:cTn id="78" dur="500" fill="hold"/>
                                        <p:tgtEl>
                                          <p:spTgt spid="24"/>
                                        </p:tgtEl>
                                        <p:attrNameLst>
                                          <p:attrName>ppt_y</p:attrName>
                                        </p:attrNameLst>
                                      </p:cBhvr>
                                      <p:tavLst>
                                        <p:tav tm="0">
                                          <p:val>
                                            <p:strVal val="1+#ppt_h/2"/>
                                          </p:val>
                                        </p:tav>
                                        <p:tav tm="100000">
                                          <p:val>
                                            <p:strVal val="#ppt_y"/>
                                          </p:val>
                                        </p:tav>
                                      </p:tavLst>
                                    </p:anim>
                                  </p:childTnLst>
                                </p:cTn>
                              </p:par>
                              <p:par>
                                <p:cTn id="79" presetID="2" presetClass="entr" presetSubtype="4" fill="hold" grpId="0" nodeType="withEffect">
                                  <p:stCondLst>
                                    <p:cond delay="0"/>
                                  </p:stCondLst>
                                  <p:childTnLst>
                                    <p:set>
                                      <p:cBhvr>
                                        <p:cTn id="80" dur="1" fill="hold">
                                          <p:stCondLst>
                                            <p:cond delay="0"/>
                                          </p:stCondLst>
                                        </p:cTn>
                                        <p:tgtEl>
                                          <p:spTgt spid="5133"/>
                                        </p:tgtEl>
                                        <p:attrNameLst>
                                          <p:attrName>style.visibility</p:attrName>
                                        </p:attrNameLst>
                                      </p:cBhvr>
                                      <p:to>
                                        <p:strVal val="visible"/>
                                      </p:to>
                                    </p:set>
                                    <p:anim calcmode="lin" valueType="num">
                                      <p:cBhvr additive="base">
                                        <p:cTn id="81" dur="500" fill="hold"/>
                                        <p:tgtEl>
                                          <p:spTgt spid="5133"/>
                                        </p:tgtEl>
                                        <p:attrNameLst>
                                          <p:attrName>ppt_x</p:attrName>
                                        </p:attrNameLst>
                                      </p:cBhvr>
                                      <p:tavLst>
                                        <p:tav tm="0">
                                          <p:val>
                                            <p:strVal val="#ppt_x"/>
                                          </p:val>
                                        </p:tav>
                                        <p:tav tm="100000">
                                          <p:val>
                                            <p:strVal val="#ppt_x"/>
                                          </p:val>
                                        </p:tav>
                                      </p:tavLst>
                                    </p:anim>
                                    <p:anim calcmode="lin" valueType="num">
                                      <p:cBhvr additive="base">
                                        <p:cTn id="82" dur="500" fill="hold"/>
                                        <p:tgtEl>
                                          <p:spTgt spid="5133"/>
                                        </p:tgtEl>
                                        <p:attrNameLst>
                                          <p:attrName>ppt_y</p:attrName>
                                        </p:attrNameLst>
                                      </p:cBhvr>
                                      <p:tavLst>
                                        <p:tav tm="0">
                                          <p:val>
                                            <p:strVal val="1+#ppt_h/2"/>
                                          </p:val>
                                        </p:tav>
                                        <p:tav tm="100000">
                                          <p:val>
                                            <p:strVal val="#ppt_y"/>
                                          </p:val>
                                        </p:tav>
                                      </p:tavLst>
                                    </p:anim>
                                  </p:childTnLst>
                                </p:cTn>
                              </p:par>
                            </p:childTnLst>
                          </p:cTn>
                        </p:par>
                      </p:childTnLst>
                    </p:cTn>
                  </p:par>
                  <p:par>
                    <p:cTn id="83" fill="hold" nodeType="clickPar">
                      <p:stCondLst>
                        <p:cond delay="indefinite"/>
                      </p:stCondLst>
                      <p:childTnLst>
                        <p:par>
                          <p:cTn id="84" fill="hold" nodeType="afterGroup">
                            <p:stCondLst>
                              <p:cond delay="0"/>
                            </p:stCondLst>
                            <p:childTnLst>
                              <p:par>
                                <p:cTn id="85" presetID="2" presetClass="entr" presetSubtype="4" fill="hold" grpId="0" nodeType="clickEffect">
                                  <p:stCondLst>
                                    <p:cond delay="0"/>
                                  </p:stCondLst>
                                  <p:childTnLst>
                                    <p:set>
                                      <p:cBhvr>
                                        <p:cTn id="86" dur="1" fill="hold">
                                          <p:stCondLst>
                                            <p:cond delay="0"/>
                                          </p:stCondLst>
                                        </p:cTn>
                                        <p:tgtEl>
                                          <p:spTgt spid="25"/>
                                        </p:tgtEl>
                                        <p:attrNameLst>
                                          <p:attrName>style.visibility</p:attrName>
                                        </p:attrNameLst>
                                      </p:cBhvr>
                                      <p:to>
                                        <p:strVal val="visible"/>
                                      </p:to>
                                    </p:set>
                                    <p:anim calcmode="lin" valueType="num">
                                      <p:cBhvr additive="base">
                                        <p:cTn id="87" dur="500" fill="hold"/>
                                        <p:tgtEl>
                                          <p:spTgt spid="25"/>
                                        </p:tgtEl>
                                        <p:attrNameLst>
                                          <p:attrName>ppt_x</p:attrName>
                                        </p:attrNameLst>
                                      </p:cBhvr>
                                      <p:tavLst>
                                        <p:tav tm="0">
                                          <p:val>
                                            <p:strVal val="#ppt_x"/>
                                          </p:val>
                                        </p:tav>
                                        <p:tav tm="100000">
                                          <p:val>
                                            <p:strVal val="#ppt_x"/>
                                          </p:val>
                                        </p:tav>
                                      </p:tavLst>
                                    </p:anim>
                                    <p:anim calcmode="lin" valueType="num">
                                      <p:cBhvr additive="base">
                                        <p:cTn id="88" dur="500" fill="hold"/>
                                        <p:tgtEl>
                                          <p:spTgt spid="25"/>
                                        </p:tgtEl>
                                        <p:attrNameLst>
                                          <p:attrName>ppt_y</p:attrName>
                                        </p:attrNameLst>
                                      </p:cBhvr>
                                      <p:tavLst>
                                        <p:tav tm="0">
                                          <p:val>
                                            <p:strVal val="1+#ppt_h/2"/>
                                          </p:val>
                                        </p:tav>
                                        <p:tav tm="100000">
                                          <p:val>
                                            <p:strVal val="#ppt_y"/>
                                          </p:val>
                                        </p:tav>
                                      </p:tavLst>
                                    </p:anim>
                                  </p:childTnLst>
                                </p:cTn>
                              </p:par>
                              <p:par>
                                <p:cTn id="89" presetID="2" presetClass="entr" presetSubtype="4" fill="hold" grpId="0" nodeType="withEffect">
                                  <p:stCondLst>
                                    <p:cond delay="0"/>
                                  </p:stCondLst>
                                  <p:childTnLst>
                                    <p:set>
                                      <p:cBhvr>
                                        <p:cTn id="90" dur="1" fill="hold">
                                          <p:stCondLst>
                                            <p:cond delay="0"/>
                                          </p:stCondLst>
                                        </p:cTn>
                                        <p:tgtEl>
                                          <p:spTgt spid="5132"/>
                                        </p:tgtEl>
                                        <p:attrNameLst>
                                          <p:attrName>style.visibility</p:attrName>
                                        </p:attrNameLst>
                                      </p:cBhvr>
                                      <p:to>
                                        <p:strVal val="visible"/>
                                      </p:to>
                                    </p:set>
                                    <p:anim calcmode="lin" valueType="num">
                                      <p:cBhvr additive="base">
                                        <p:cTn id="91" dur="500" fill="hold"/>
                                        <p:tgtEl>
                                          <p:spTgt spid="5132"/>
                                        </p:tgtEl>
                                        <p:attrNameLst>
                                          <p:attrName>ppt_x</p:attrName>
                                        </p:attrNameLst>
                                      </p:cBhvr>
                                      <p:tavLst>
                                        <p:tav tm="0">
                                          <p:val>
                                            <p:strVal val="#ppt_x"/>
                                          </p:val>
                                        </p:tav>
                                        <p:tav tm="100000">
                                          <p:val>
                                            <p:strVal val="#ppt_x"/>
                                          </p:val>
                                        </p:tav>
                                      </p:tavLst>
                                    </p:anim>
                                    <p:anim calcmode="lin" valueType="num">
                                      <p:cBhvr additive="base">
                                        <p:cTn id="92" dur="500" fill="hold"/>
                                        <p:tgtEl>
                                          <p:spTgt spid="513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3" grpId="0"/>
      <p:bldP spid="5125" grpId="0"/>
      <p:bldP spid="5126" grpId="0"/>
      <p:bldP spid="5127" grpId="0"/>
      <p:bldP spid="5128" grpId="0"/>
      <p:bldP spid="5129" grpId="0"/>
      <p:bldP spid="5130" grpId="0"/>
      <p:bldP spid="5131" grpId="0"/>
      <p:bldP spid="5132" grpId="0"/>
      <p:bldP spid="5133" grpId="0"/>
      <p:bldP spid="5134" grpId="0"/>
      <p:bldP spid="5135" grpId="0"/>
      <p:bldP spid="5136" grpId="0"/>
      <p:bldP spid="23" grpId="0"/>
      <p:bldP spid="24" grpId="0"/>
      <p:bldP spid="25" grpId="0"/>
      <p:bldP spid="26" grpId="0"/>
      <p:bldP spid="27" grpId="0"/>
    </p:bldLst>
  </p:timing>
</p:sld>
</file>

<file path=ppt/slides/slide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7170" name="矩形 1"/>
          <p:cNvSpPr/>
          <p:nvPr/>
        </p:nvSpPr>
        <p:spPr>
          <a:xfrm>
            <a:off x="380048" y="928688"/>
            <a:ext cx="6447790" cy="521970"/>
          </a:xfrm>
          <a:prstGeom prst="rect">
            <a:avLst/>
          </a:prstGeom>
          <a:noFill/>
          <a:ln w="9525">
            <a:noFill/>
          </a:ln>
        </p:spPr>
        <p:txBody>
          <a:bodyPr wrap="none">
            <a:spAutoFit/>
          </a:bodyPr>
          <a:lstStyle>
            <a:defPPr/>
          </a:lstStyle>
          <a:p>
            <a:pPr/>
            <a:r>
              <a:rPr lang="zh-CN" altLang="en-US" sz="2800" b="1">
                <a:solidFill>
                  <a:srgbClr val="FF0000"/>
                </a:solidFill>
                <a:latin typeface="黑体" panose="02010609060101010101" pitchFamily="49" charset="-122"/>
                <a:ea typeface="黑体" panose="02010609060101010101" pitchFamily="49" charset="-122"/>
              </a:rPr>
              <a:t>补充材料</a:t>
            </a:r>
            <a:r>
              <a:rPr lang="en-US" altLang="zh-CN" sz="2800" b="1">
                <a:solidFill>
                  <a:srgbClr val="FF0000"/>
                </a:solidFill>
                <a:latin typeface="黑体" panose="02010609060101010101" pitchFamily="49" charset="-122"/>
                <a:ea typeface="黑体" panose="02010609060101010101" pitchFamily="49" charset="-122"/>
              </a:rPr>
              <a:t>1</a:t>
            </a:r>
            <a:r>
              <a:rPr lang="zh-CN" altLang="en-US" sz="2800" b="1">
                <a:solidFill>
                  <a:srgbClr val="FF0000"/>
                </a:solidFill>
                <a:latin typeface="黑体" panose="02010609060101010101" pitchFamily="49" charset="-122"/>
                <a:ea typeface="黑体" panose="02010609060101010101" pitchFamily="49" charset="-122"/>
              </a:rPr>
              <a:t>：</a:t>
            </a:r>
            <a:r>
              <a:rPr lang="en-US" altLang="zh-CN" sz="2800" b="1">
                <a:solidFill>
                  <a:srgbClr val="FF0000"/>
                </a:solidFill>
                <a:latin typeface="黑体" panose="02010609060101010101" pitchFamily="49" charset="-122"/>
                <a:ea typeface="黑体" panose="02010609060101010101" pitchFamily="49" charset="-122"/>
              </a:rPr>
              <a:t>1929</a:t>
            </a:r>
            <a:r>
              <a:rPr lang="zh-CN" altLang="zh-CN" sz="2800" b="1">
                <a:solidFill>
                  <a:srgbClr val="FF0000"/>
                </a:solidFill>
                <a:latin typeface="黑体" panose="02010609060101010101" pitchFamily="49" charset="-122"/>
                <a:ea typeface="黑体" panose="02010609060101010101" pitchFamily="49" charset="-122"/>
              </a:rPr>
              <a:t>——</a:t>
            </a:r>
            <a:r>
              <a:rPr lang="en-US" altLang="zh-CN" sz="2800" b="1">
                <a:solidFill>
                  <a:srgbClr val="FF0000"/>
                </a:solidFill>
                <a:latin typeface="黑体" panose="02010609060101010101" pitchFamily="49" charset="-122"/>
                <a:ea typeface="黑体" panose="02010609060101010101" pitchFamily="49" charset="-122"/>
              </a:rPr>
              <a:t>1933</a:t>
            </a:r>
            <a:r>
              <a:rPr lang="zh-CN" altLang="zh-CN" sz="2800" b="1">
                <a:solidFill>
                  <a:srgbClr val="FF0000"/>
                </a:solidFill>
                <a:latin typeface="黑体" panose="02010609060101010101" pitchFamily="49" charset="-122"/>
                <a:ea typeface="黑体" panose="02010609060101010101" pitchFamily="49" charset="-122"/>
              </a:rPr>
              <a:t>年经济大危机</a:t>
            </a:r>
          </a:p>
        </p:txBody>
      </p:sp>
      <p:sp>
        <p:nvSpPr>
          <p:cNvPr id="3" name="矩形 2"/>
          <p:cNvSpPr/>
          <p:nvPr/>
        </p:nvSpPr>
        <p:spPr>
          <a:xfrm>
            <a:off x="5737861" y="1985963"/>
            <a:ext cx="5994400" cy="3784600"/>
          </a:xfrm>
          <a:prstGeom prst="rect">
            <a:avLst/>
          </a:prstGeom>
          <a:ln w="19050">
            <a:solidFill>
              <a:schemeClr val="accent6">
                <a:lumMod val="50000"/>
              </a:schemeClr>
            </a:solidFill>
          </a:ln>
        </p:spPr>
        <p:txBody>
          <a:bodyPr>
            <a:spAutoFit/>
          </a:bodyPr>
          <a:lstStyle>
            <a:defPPr/>
          </a:lstStyle>
          <a:p>
            <a:pPr marL="0" marR="0" lvl="0" indent="457200" algn="l" defTabSz="914400" rtl="0" eaLnBrk="1" fontAlgn="base" latinLnBrk="0" hangingPunct="1">
              <a:lnSpc>
                <a:spcPct val="100000"/>
              </a:lnSpc>
              <a:spcBef>
                <a:spcPct val="0"/>
              </a:spcBef>
              <a:spcAft>
                <a:spcPct val="0"/>
              </a:spcAft>
              <a:buClrTx/>
              <a:buSzTx/>
              <a:buFontTx/>
              <a:buNone/>
              <a:defRPr/>
            </a:pPr>
            <a:r>
              <a:rPr kumimoji="0" lang="en-US" altLang="zh-CN" sz="2400" b="0" i="0" u="none" strike="noStrike" kern="1200" cap="none" spc="0" normalizeH="0" baseline="0" noProof="0">
                <a:ln>
                  <a:noFill/>
                </a:ln>
                <a:solidFill>
                  <a:schemeClr val="tx1">
                    <a:lumMod val="75000"/>
                    <a:lumOff val="25000"/>
                  </a:schemeClr>
                </a:solidFill>
                <a:effectLst/>
                <a:uLnTx/>
                <a:uFillTx/>
                <a:latin typeface="仿宋" panose="02010609060101010101" pitchFamily="49" charset="-122"/>
                <a:ea typeface="仿宋" panose="02010609060101010101" pitchFamily="49" charset="-122"/>
                <a:cs typeface="+mn-cs"/>
              </a:rPr>
              <a:t>1929</a:t>
            </a:r>
            <a:r>
              <a:rPr kumimoji="0" lang="zh-CN" altLang="en-US" sz="2400" b="0" i="0" u="none" strike="noStrike" kern="1200" cap="none" spc="0" normalizeH="0" baseline="0" noProof="0">
                <a:ln>
                  <a:noFill/>
                </a:ln>
                <a:solidFill>
                  <a:schemeClr val="tx1">
                    <a:lumMod val="75000"/>
                    <a:lumOff val="25000"/>
                  </a:schemeClr>
                </a:solidFill>
                <a:effectLst/>
                <a:uLnTx/>
                <a:uFillTx/>
                <a:latin typeface="仿宋" panose="02010609060101010101" pitchFamily="49" charset="-122"/>
                <a:ea typeface="仿宋" panose="02010609060101010101" pitchFamily="49" charset="-122"/>
                <a:cs typeface="+mn-cs"/>
              </a:rPr>
              <a:t>年</a:t>
            </a:r>
            <a:r>
              <a:rPr kumimoji="0" lang="en-US" altLang="zh-CN" sz="2400" b="0" i="0" u="none" strike="noStrike" kern="1200" cap="none" spc="0" normalizeH="0" baseline="0" noProof="0">
                <a:ln>
                  <a:noFill/>
                </a:ln>
                <a:solidFill>
                  <a:schemeClr val="tx1">
                    <a:lumMod val="75000"/>
                    <a:lumOff val="25000"/>
                  </a:schemeClr>
                </a:solidFill>
                <a:effectLst/>
                <a:uLnTx/>
                <a:uFillTx/>
                <a:latin typeface="仿宋" panose="02010609060101010101" pitchFamily="49" charset="-122"/>
                <a:ea typeface="仿宋" panose="02010609060101010101" pitchFamily="49" charset="-122"/>
                <a:cs typeface="+mn-cs"/>
              </a:rPr>
              <a:t>——1933</a:t>
            </a:r>
            <a:r>
              <a:rPr kumimoji="0" lang="zh-CN" altLang="en-US" sz="2400" b="0" i="0" u="none" strike="noStrike" kern="1200" cap="none" spc="0" normalizeH="0" baseline="0" noProof="0">
                <a:ln>
                  <a:noFill/>
                </a:ln>
                <a:solidFill>
                  <a:schemeClr val="tx1">
                    <a:lumMod val="75000"/>
                    <a:lumOff val="25000"/>
                  </a:schemeClr>
                </a:solidFill>
                <a:effectLst/>
                <a:uLnTx/>
                <a:uFillTx/>
                <a:latin typeface="仿宋" panose="02010609060101010101" pitchFamily="49" charset="-122"/>
                <a:ea typeface="仿宋" panose="02010609060101010101" pitchFamily="49" charset="-122"/>
                <a:cs typeface="+mn-cs"/>
              </a:rPr>
              <a:t>年，资本主义世界陷入历史上最深刻、最持久的一次经济大危机，其间资本主义各国工业生产剧烈下降，各国企业大批破产，失业人数激增，失业率高达</a:t>
            </a:r>
            <a:r>
              <a:rPr kumimoji="0" lang="en-US" altLang="zh-CN" sz="2400" b="0" i="0" u="none" strike="noStrike" kern="1200" cap="none" spc="0" normalizeH="0" baseline="0" noProof="0">
                <a:ln>
                  <a:noFill/>
                </a:ln>
                <a:solidFill>
                  <a:schemeClr val="tx1">
                    <a:lumMod val="75000"/>
                    <a:lumOff val="25000"/>
                  </a:schemeClr>
                </a:solidFill>
                <a:effectLst/>
                <a:uLnTx/>
                <a:uFillTx/>
                <a:latin typeface="仿宋" panose="02010609060101010101" pitchFamily="49" charset="-122"/>
                <a:ea typeface="仿宋" panose="02010609060101010101" pitchFamily="49" charset="-122"/>
                <a:cs typeface="+mn-cs"/>
              </a:rPr>
              <a:t>30%</a:t>
            </a:r>
            <a:r>
              <a:rPr kumimoji="0" lang="zh-CN" altLang="en-US" sz="2400" b="0" i="0" u="none" strike="noStrike" kern="1200" cap="none" spc="0" normalizeH="0" baseline="0" noProof="0">
                <a:ln>
                  <a:noFill/>
                </a:ln>
                <a:solidFill>
                  <a:schemeClr val="tx1">
                    <a:lumMod val="75000"/>
                    <a:lumOff val="25000"/>
                  </a:schemeClr>
                </a:solidFill>
                <a:effectLst/>
                <a:uLnTx/>
                <a:uFillTx/>
                <a:latin typeface="仿宋" panose="02010609060101010101" pitchFamily="49" charset="-122"/>
                <a:ea typeface="仿宋" panose="02010609060101010101" pitchFamily="49" charset="-122"/>
                <a:cs typeface="+mn-cs"/>
              </a:rPr>
              <a:t>以上。此后，资本主义世界又出现了五年左右的持续萧条。</a:t>
            </a:r>
            <a:endParaRPr kumimoji="0" lang="en-US" altLang="zh-CN" sz="2400" b="0" i="0" u="none" strike="noStrike" kern="1200" cap="none" spc="0" normalizeH="0" baseline="0" noProof="0">
              <a:ln>
                <a:noFill/>
              </a:ln>
              <a:solidFill>
                <a:schemeClr val="tx1">
                  <a:lumMod val="75000"/>
                  <a:lumOff val="25000"/>
                </a:schemeClr>
              </a:solidFill>
              <a:effectLst/>
              <a:uLnTx/>
              <a:uFillTx/>
              <a:latin typeface="仿宋" pitchFamily="49" charset="-122"/>
              <a:ea typeface="仿宋" pitchFamily="49" charset="-122"/>
              <a:cs typeface="+mn-cs"/>
            </a:endParaRPr>
          </a:p>
          <a:p>
            <a:pPr marL="0" marR="0" lvl="0" indent="457200" algn="l" defTabSz="914400" rtl="0" eaLnBrk="1" fontAlgn="base" latinLnBrk="0" hangingPunct="1">
              <a:lnSpc>
                <a:spcPct val="100000"/>
              </a:lnSpc>
              <a:spcBef>
                <a:spcPct val="0"/>
              </a:spcBef>
              <a:spcAft>
                <a:spcPct val="0"/>
              </a:spcAft>
              <a:buClrTx/>
              <a:buSzTx/>
              <a:buFontTx/>
              <a:buNone/>
              <a:defRPr/>
            </a:pPr>
            <a:r>
              <a:rPr kumimoji="0" lang="zh-CN" altLang="en-US" sz="2400" b="0" i="0" u="none" strike="noStrike" kern="1200" cap="none" spc="0" normalizeH="0" baseline="0" noProof="0">
                <a:ln>
                  <a:noFill/>
                </a:ln>
                <a:solidFill>
                  <a:schemeClr val="tx1">
                    <a:lumMod val="75000"/>
                    <a:lumOff val="25000"/>
                  </a:schemeClr>
                </a:solidFill>
                <a:effectLst/>
                <a:uLnTx/>
                <a:uFillTx/>
                <a:latin typeface="仿宋" panose="02010609060101010101" pitchFamily="49" charset="-122"/>
                <a:ea typeface="仿宋" panose="02010609060101010101" pitchFamily="49" charset="-122"/>
                <a:cs typeface="+mn-cs"/>
              </a:rPr>
              <a:t>这次经济大危机还加速了法西斯主义在德国、日本和意大利的发展，使这些国家走上了对内强化军事统制、对外大肆侵略扩张的军国主义道路。</a:t>
            </a:r>
          </a:p>
        </p:txBody>
      </p:sp>
      <p:pic>
        <p:nvPicPr>
          <p:cNvPr id="2052" name="Picture 4" descr="https://inews.gtimg.com/newsapp_bt/0/4710747175/640"/>
          <p:cNvPicPr>
            <a:picLocks noChangeAspect="1" noChangeArrowheads="1"/>
          </p:cNvPicPr>
          <p:nvPr/>
        </p:nvPicPr>
        <p:blipFill>
          <a:blip r:embed="rId2"/>
          <a:stretch>
            <a:fillRect/>
          </a:stretch>
        </p:blipFill>
        <p:spPr bwMode="auto">
          <a:xfrm>
            <a:off x="497523" y="1985963"/>
            <a:ext cx="4918075" cy="3333750"/>
          </a:xfrm>
          <a:prstGeom prst="rect">
            <a:avLst/>
          </a:prstGeom>
          <a:ln>
            <a:noFill/>
          </a:ln>
          <a:effectLst>
            <a:outerShdw blurRad="190500" algn="tl" rotWithShape="0">
              <a:srgbClr val="000000">
                <a:alpha val="70000"/>
              </a:srgbClr>
            </a:outerShdw>
          </a:effectLst>
        </p:spPr>
      </p:pic>
      <p:sp>
        <p:nvSpPr>
          <p:cNvPr id="7173" name="TextBox 5"/>
          <p:cNvSpPr txBox="1"/>
          <p:nvPr/>
        </p:nvSpPr>
        <p:spPr>
          <a:xfrm>
            <a:off x="497523" y="5402263"/>
            <a:ext cx="4918075" cy="460375"/>
          </a:xfrm>
          <a:prstGeom prst="rect">
            <a:avLst/>
          </a:prstGeom>
          <a:noFill/>
          <a:ln w="9525">
            <a:noFill/>
          </a:ln>
        </p:spPr>
        <p:txBody>
          <a:bodyPr>
            <a:spAutoFit/>
          </a:bodyPr>
          <a:lstStyle>
            <a:defPPr/>
          </a:lstStyle>
          <a:p>
            <a:pPr algn="ctr"/>
            <a:r>
              <a:rPr lang="zh-CN" altLang="en-US" sz="2400">
                <a:latin typeface="仿宋" panose="02010609060101010101" pitchFamily="49" charset="-122"/>
                <a:ea typeface="仿宋" panose="02010609060101010101" pitchFamily="49" charset="-122"/>
              </a:rPr>
              <a:t>失业工人排队领取救济视频</a:t>
            </a:r>
          </a:p>
        </p:txBody>
      </p:sp>
    </p:spTree>
  </p:cSld>
  <p:clrMapOvr>
    <a:masterClrMapping/>
  </p:clrMapOvr>
  <p:transition/>
  <p:timing/>
</p:sld>
</file>

<file path=ppt/slides/slide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9" name="矩形 8"/>
          <p:cNvSpPr>
            <a:spLocks noChangeArrowheads="1"/>
          </p:cNvSpPr>
          <p:nvPr/>
        </p:nvSpPr>
        <p:spPr bwMode="auto">
          <a:xfrm>
            <a:off x="1478819" y="5744633"/>
            <a:ext cx="3824253" cy="460375"/>
          </a:xfrm>
          <a:prstGeom prst="rect">
            <a:avLst/>
          </a:prstGeom>
          <a:solidFill>
            <a:srgbClr val="793738"/>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lstStyle>
          <a:p>
            <a:pPr/>
            <a:r>
              <a:rPr lang="zh-CN" altLang="en-US" sz="2400" b="1">
                <a:solidFill>
                  <a:schemeClr val="bg1"/>
                </a:solidFill>
                <a:latin typeface="黑体" panose="02010609060101010101" pitchFamily="49" charset="-122"/>
                <a:ea typeface="黑体" panose="02010609060101010101" pitchFamily="49" charset="-122"/>
              </a:rPr>
              <a:t>“黑色星期四”的华尔街</a:t>
            </a:r>
          </a:p>
        </p:txBody>
      </p:sp>
      <p:sp>
        <p:nvSpPr>
          <p:cNvPr id="7" name="矩形 6"/>
          <p:cNvSpPr>
            <a:spLocks noChangeArrowheads="1"/>
          </p:cNvSpPr>
          <p:nvPr/>
        </p:nvSpPr>
        <p:spPr bwMode="auto">
          <a:xfrm>
            <a:off x="6398607" y="5744633"/>
            <a:ext cx="4666289" cy="460375"/>
          </a:xfrm>
          <a:prstGeom prst="rect">
            <a:avLst/>
          </a:prstGeom>
          <a:solidFill>
            <a:srgbClr val="793738"/>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lstStyle>
          <a:p>
            <a:pPr/>
            <a:r>
              <a:rPr lang="zh-CN" altLang="en-US" sz="2400" b="1">
                <a:solidFill>
                  <a:schemeClr val="bg1"/>
                </a:solidFill>
                <a:latin typeface="黑体" panose="02010609060101010101" pitchFamily="49" charset="-122"/>
                <a:ea typeface="黑体" panose="02010609060101010101" pitchFamily="49" charset="-122"/>
              </a:rPr>
              <a:t>希特勒和纳粹党成员在街上巡逻</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367665" y="889000"/>
            <a:ext cx="5465445" cy="4662805"/>
          </a:xfrm>
          <a:prstGeom prst="rect">
            <a:avLst/>
          </a:prstGeom>
        </p:spPr>
        <p:style>
          <a:lnRef idx="2">
            <a:schemeClr val="dk1"/>
          </a:lnRef>
          <a:fillRef idx="1">
            <a:schemeClr val="lt1"/>
          </a:fillRef>
          <a:effectRef idx="0">
            <a:schemeClr val="dk1"/>
          </a:effectRef>
          <a:fontRef idx="minor">
            <a:schemeClr val="dk1"/>
          </a:fontRef>
        </p:style>
      </p:pic>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5833110" y="888365"/>
            <a:ext cx="5566410" cy="4663440"/>
          </a:xfrm>
          <a:prstGeom prst="rect">
            <a:avLst/>
          </a:prstGeom>
        </p:spPr>
        <p:style>
          <a:lnRef idx="2">
            <a:schemeClr val="dk1"/>
          </a:lnRef>
          <a:fillRef idx="1">
            <a:schemeClr val="lt1"/>
          </a:fillRef>
          <a:effectRef idx="0">
            <a:schemeClr val="dk1"/>
          </a:effectRef>
          <a:fontRef idx="minor">
            <a:schemeClr val="dk1"/>
          </a:fontRef>
        </p:style>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9"/>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afterGroup">
                            <p:stCondLst>
                              <p:cond delay="0"/>
                            </p:stCondLst>
                            <p:childTnLst>
                              <p:par>
                                <p:cTn id="13" presetID="1" presetClass="entr" presetSubtype="0" fill="hold" nodeType="clickEffect">
                                  <p:stCondLst>
                                    <p:cond delay="0"/>
                                  </p:stCondLst>
                                  <p:childTnLst>
                                    <p:set>
                                      <p:cBhvr>
                                        <p:cTn id="14" dur="1" fill="hold">
                                          <p:stCondLst>
                                            <p:cond delay="0"/>
                                          </p:stCondLst>
                                        </p:cTn>
                                        <p:tgtEl>
                                          <p:spTgt spid="1027"/>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after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7" grpId="0"/>
    </p:bldLst>
  </p:timing>
</p:sld>
</file>

<file path=ppt/slides/slide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8194" name="矩形 1"/>
          <p:cNvSpPr/>
          <p:nvPr/>
        </p:nvSpPr>
        <p:spPr>
          <a:xfrm>
            <a:off x="380048" y="785813"/>
            <a:ext cx="8610600" cy="398780"/>
          </a:xfrm>
          <a:prstGeom prst="rect">
            <a:avLst/>
          </a:prstGeom>
          <a:noFill/>
          <a:ln w="9525">
            <a:noFill/>
          </a:ln>
        </p:spPr>
        <p:txBody>
          <a:bodyPr wrap="none">
            <a:spAutoFit/>
          </a:bodyPr>
          <a:lstStyle>
            <a:defPPr/>
          </a:lstStyle>
          <a:p>
            <a:pPr/>
            <a:r>
              <a:rPr lang="zh-CN" altLang="en-US" sz="2000" b="1">
                <a:solidFill>
                  <a:srgbClr val="FF0000"/>
                </a:solidFill>
                <a:latin typeface="黑体" panose="02010609060101010101" pitchFamily="49" charset="-122"/>
                <a:ea typeface="黑体" panose="02010609060101010101" pitchFamily="49" charset="-122"/>
              </a:rPr>
              <a:t>一、第二次世界大战爆发的原因</a:t>
            </a:r>
            <a:r>
              <a:rPr lang="en-US" altLang="zh-CN" sz="2000" b="1">
                <a:solidFill>
                  <a:srgbClr val="FF0000"/>
                </a:solidFill>
                <a:latin typeface="黑体" panose="02010609060101010101" pitchFamily="49" charset="-122"/>
                <a:ea typeface="黑体" panose="02010609060101010101" pitchFamily="49" charset="-122"/>
              </a:rPr>
              <a:t>------</a:t>
            </a:r>
            <a:r>
              <a:rPr lang="zh-CN" altLang="en-US" sz="2000" b="1">
                <a:solidFill>
                  <a:srgbClr val="FF0000"/>
                </a:solidFill>
                <a:latin typeface="黑体" panose="02010609060101010101" pitchFamily="49" charset="-122"/>
                <a:ea typeface="黑体" panose="02010609060101010101" pitchFamily="49" charset="-122"/>
              </a:rPr>
              <a:t>法西斯主义与亚欧战争策源地的形成</a:t>
            </a:r>
          </a:p>
        </p:txBody>
      </p:sp>
      <p:sp>
        <p:nvSpPr>
          <p:cNvPr id="7171" name="矩形 3"/>
          <p:cNvSpPr/>
          <p:nvPr/>
        </p:nvSpPr>
        <p:spPr>
          <a:xfrm>
            <a:off x="308610" y="1214438"/>
            <a:ext cx="7002462" cy="398780"/>
          </a:xfrm>
          <a:prstGeom prst="rect">
            <a:avLst/>
          </a:prstGeom>
          <a:noFill/>
          <a:ln w="9525">
            <a:noFill/>
          </a:ln>
        </p:spPr>
        <p:txBody>
          <a:bodyPr>
            <a:spAutoFit/>
          </a:bodyPr>
          <a:lstStyle>
            <a:defPPr/>
          </a:lstStyle>
          <a:p>
            <a:pPr/>
            <a:r>
              <a:rPr lang="en-US" altLang="zh-CN" sz="2000" b="1">
                <a:solidFill>
                  <a:srgbClr val="0070C0"/>
                </a:solidFill>
                <a:latin typeface="黑体" panose="02010609060101010101" pitchFamily="49" charset="-122"/>
                <a:ea typeface="黑体" panose="02010609060101010101" pitchFamily="49" charset="-122"/>
              </a:rPr>
              <a:t>3.</a:t>
            </a:r>
            <a:r>
              <a:rPr lang="zh-CN" altLang="en-US" sz="2000" b="1">
                <a:solidFill>
                  <a:srgbClr val="0070C0"/>
                </a:solidFill>
                <a:latin typeface="黑体" panose="02010609060101010101" pitchFamily="49" charset="-122"/>
                <a:ea typeface="黑体" panose="02010609060101010101" pitchFamily="49" charset="-122"/>
              </a:rPr>
              <a:t>英法等国的绥靖政策助长了法西斯国家侵略的气焰</a:t>
            </a:r>
          </a:p>
        </p:txBody>
      </p:sp>
      <p:sp>
        <p:nvSpPr>
          <p:cNvPr id="8196" name="矩形 27"/>
          <p:cNvSpPr/>
          <p:nvPr/>
        </p:nvSpPr>
        <p:spPr>
          <a:xfrm>
            <a:off x="3026411" y="2000250"/>
            <a:ext cx="5994400" cy="386080"/>
          </a:xfrm>
          <a:prstGeom prst="rect">
            <a:avLst/>
          </a:prstGeom>
          <a:noFill/>
          <a:ln w="9525">
            <a:noFill/>
          </a:ln>
        </p:spPr>
        <p:txBody>
          <a:bodyPr>
            <a:spAutoFit/>
          </a:bodyPr>
          <a:lstStyle>
            <a:defPPr/>
          </a:lstStyle>
          <a:p>
            <a:pPr>
              <a:lnSpc>
                <a:spcPts val="2300"/>
              </a:lnSpc>
            </a:pPr>
            <a:r>
              <a:rPr lang="en-US" altLang="zh-CN" b="1">
                <a:latin typeface="黑体" panose="02010609060101010101" pitchFamily="49" charset="-122"/>
                <a:ea typeface="黑体" panose="02010609060101010101" pitchFamily="49" charset="-122"/>
              </a:rPr>
              <a:t>                                                                </a:t>
            </a:r>
          </a:p>
        </p:txBody>
      </p:sp>
      <p:sp>
        <p:nvSpPr>
          <p:cNvPr id="29" name="矩形 28"/>
          <p:cNvSpPr/>
          <p:nvPr/>
        </p:nvSpPr>
        <p:spPr>
          <a:xfrm>
            <a:off x="237173" y="3071813"/>
            <a:ext cx="11430000" cy="1757045"/>
          </a:xfrm>
          <a:prstGeom prst="rect">
            <a:avLst/>
          </a:prstGeom>
          <a:noFill/>
          <a:ln w="9525">
            <a:noFill/>
          </a:ln>
        </p:spPr>
        <p:txBody>
          <a:bodyPr>
            <a:spAutoFit/>
          </a:bodyPr>
          <a:lstStyle>
            <a:defPPr/>
          </a:lstStyle>
          <a:p>
            <a:pPr>
              <a:lnSpc>
                <a:spcPts val="2165"/>
              </a:lnSpc>
            </a:pPr>
            <a:r>
              <a:rPr lang="zh-CN" altLang="en-US" b="1">
                <a:solidFill>
                  <a:srgbClr val="000000"/>
                </a:solidFill>
                <a:latin typeface="黑体" panose="02010609060101010101" pitchFamily="49" charset="-122"/>
                <a:ea typeface="黑体" panose="02010609060101010101" pitchFamily="49" charset="-122"/>
              </a:rPr>
              <a:t>   史料二：还有二十世纪三十年代经济危机使英法两国政局动荡</a:t>
            </a:r>
            <a:r>
              <a:rPr lang="en-US" altLang="zh-CN" b="1">
                <a:solidFill>
                  <a:srgbClr val="000000"/>
                </a:solidFill>
                <a:latin typeface="黑体" panose="02010609060101010101" pitchFamily="49" charset="-122"/>
                <a:ea typeface="黑体" panose="02010609060101010101" pitchFamily="49" charset="-122"/>
              </a:rPr>
              <a:t>,</a:t>
            </a:r>
            <a:r>
              <a:rPr lang="zh-CN" altLang="en-US" b="1">
                <a:solidFill>
                  <a:srgbClr val="000000"/>
                </a:solidFill>
                <a:latin typeface="黑体" panose="02010609060101010101" pitchFamily="49" charset="-122"/>
                <a:ea typeface="黑体" panose="02010609060101010101" pitchFamily="49" charset="-122"/>
              </a:rPr>
              <a:t>内阁更替频繁</a:t>
            </a:r>
            <a:r>
              <a:rPr lang="en-US" altLang="zh-CN" b="1">
                <a:solidFill>
                  <a:srgbClr val="000000"/>
                </a:solidFill>
                <a:latin typeface="黑体" panose="02010609060101010101" pitchFamily="49" charset="-122"/>
                <a:ea typeface="黑体" panose="02010609060101010101" pitchFamily="49" charset="-122"/>
              </a:rPr>
              <a:t>,</a:t>
            </a:r>
            <a:r>
              <a:rPr lang="zh-CN" altLang="en-US" b="1">
                <a:solidFill>
                  <a:srgbClr val="000000"/>
                </a:solidFill>
                <a:latin typeface="黑体" panose="02010609060101010101" pitchFamily="49" charset="-122"/>
                <a:ea typeface="黑体" panose="02010609060101010101" pitchFamily="49" charset="-122"/>
              </a:rPr>
              <a:t>很难指望政府在法西斯进攻面前实行一种坚定和连续的外交政策。英法资产阶级对社会主义苏联的本能仇恨。对弱小国家的固有蔑视</a:t>
            </a:r>
            <a:r>
              <a:rPr lang="en-US" altLang="zh-CN" b="1">
                <a:solidFill>
                  <a:srgbClr val="000000"/>
                </a:solidFill>
                <a:latin typeface="黑体" panose="02010609060101010101" pitchFamily="49" charset="-122"/>
                <a:ea typeface="黑体" panose="02010609060101010101" pitchFamily="49" charset="-122"/>
              </a:rPr>
              <a:t>……</a:t>
            </a:r>
            <a:r>
              <a:rPr lang="zh-CN" altLang="en-US" b="1">
                <a:solidFill>
                  <a:srgbClr val="000000"/>
                </a:solidFill>
                <a:latin typeface="黑体" panose="02010609060101010101" pitchFamily="49" charset="-122"/>
                <a:ea typeface="黑体" panose="02010609060101010101" pitchFamily="49" charset="-122"/>
              </a:rPr>
              <a:t>在一个时期内</a:t>
            </a:r>
            <a:r>
              <a:rPr lang="en-US" altLang="zh-CN" b="1">
                <a:solidFill>
                  <a:srgbClr val="000000"/>
                </a:solidFill>
                <a:latin typeface="黑体" panose="02010609060101010101" pitchFamily="49" charset="-122"/>
                <a:ea typeface="黑体" panose="02010609060101010101" pitchFamily="49" charset="-122"/>
              </a:rPr>
              <a:t>,</a:t>
            </a:r>
            <a:r>
              <a:rPr lang="zh-CN" altLang="en-US" b="1">
                <a:solidFill>
                  <a:srgbClr val="000000"/>
                </a:solidFill>
                <a:latin typeface="黑体" panose="02010609060101010101" pitchFamily="49" charset="-122"/>
                <a:ea typeface="黑体" panose="02010609060101010101" pitchFamily="49" charset="-122"/>
              </a:rPr>
              <a:t>希特勒竭力造成一种似乎唯有共产国际、唯有苏联才是德国敌人的假象</a:t>
            </a:r>
            <a:r>
              <a:rPr lang="en-US" altLang="zh-CN" b="1">
                <a:solidFill>
                  <a:srgbClr val="000000"/>
                </a:solidFill>
                <a:latin typeface="黑体" panose="02010609060101010101" pitchFamily="49" charset="-122"/>
                <a:ea typeface="黑体" panose="02010609060101010101" pitchFamily="49" charset="-122"/>
              </a:rPr>
              <a:t>,</a:t>
            </a:r>
            <a:r>
              <a:rPr lang="zh-CN" altLang="en-US" b="1">
                <a:solidFill>
                  <a:srgbClr val="000000"/>
                </a:solidFill>
                <a:latin typeface="黑体" panose="02010609060101010101" pitchFamily="49" charset="-122"/>
                <a:ea typeface="黑体" panose="02010609060101010101" pitchFamily="49" charset="-122"/>
              </a:rPr>
              <a:t>英法集团相信了这一点</a:t>
            </a:r>
            <a:r>
              <a:rPr lang="en-US" altLang="zh-CN" b="1">
                <a:solidFill>
                  <a:srgbClr val="000000"/>
                </a:solidFill>
                <a:latin typeface="黑体" panose="02010609060101010101" pitchFamily="49" charset="-122"/>
                <a:ea typeface="黑体" panose="02010609060101010101" pitchFamily="49" charset="-122"/>
              </a:rPr>
              <a:t>……                                ——</a:t>
            </a:r>
            <a:r>
              <a:rPr lang="zh-CN" altLang="en-US" b="1">
                <a:solidFill>
                  <a:srgbClr val="000000"/>
                </a:solidFill>
                <a:latin typeface="黑体" panose="02010609060101010101" pitchFamily="49" charset="-122"/>
                <a:ea typeface="黑体" panose="02010609060101010101" pitchFamily="49" charset="-122"/>
              </a:rPr>
              <a:t>摘编自</a:t>
            </a:r>
            <a:r>
              <a:rPr lang="en-US" altLang="zh-CN" b="1">
                <a:solidFill>
                  <a:srgbClr val="000000"/>
                </a:solidFill>
                <a:latin typeface="黑体" panose="02010609060101010101" pitchFamily="49" charset="-122"/>
                <a:ea typeface="黑体" panose="02010609060101010101" pitchFamily="49" charset="-122"/>
              </a:rPr>
              <a:t>《</a:t>
            </a:r>
            <a:r>
              <a:rPr lang="zh-CN" altLang="en-US" b="1">
                <a:solidFill>
                  <a:srgbClr val="000000"/>
                </a:solidFill>
                <a:latin typeface="黑体" panose="02010609060101010101" pitchFamily="49" charset="-122"/>
                <a:ea typeface="黑体" panose="02010609060101010101" pitchFamily="49" charset="-122"/>
              </a:rPr>
              <a:t>国际关系史</a:t>
            </a:r>
            <a:r>
              <a:rPr lang="en-US" altLang="zh-CN" b="1">
                <a:solidFill>
                  <a:srgbClr val="000000"/>
                </a:solidFill>
                <a:latin typeface="黑体" panose="02010609060101010101" pitchFamily="49" charset="-122"/>
                <a:ea typeface="黑体" panose="02010609060101010101" pitchFamily="49" charset="-122"/>
              </a:rPr>
              <a:t>》</a:t>
            </a:r>
          </a:p>
          <a:p>
            <a:pPr>
              <a:lnSpc>
                <a:spcPts val="2165"/>
              </a:lnSpc>
            </a:pPr>
            <a:r>
              <a:rPr lang="en-US" altLang="zh-CN" b="1">
                <a:solidFill>
                  <a:srgbClr val="000000"/>
                </a:solidFill>
                <a:latin typeface="黑体" panose="02010609060101010101" pitchFamily="49" charset="-122"/>
                <a:ea typeface="黑体" panose="02010609060101010101" pitchFamily="49" charset="-122"/>
              </a:rPr>
              <a:t>(1)</a:t>
            </a:r>
            <a:r>
              <a:rPr lang="zh-CN" altLang="en-US" b="1">
                <a:solidFill>
                  <a:srgbClr val="000000"/>
                </a:solidFill>
                <a:latin typeface="黑体" panose="02010609060101010101" pitchFamily="49" charset="-122"/>
                <a:ea typeface="黑体" panose="02010609060101010101" pitchFamily="49" charset="-122"/>
              </a:rPr>
              <a:t>史料一、史料二中英法纵容法西斯的原因有哪些</a:t>
            </a:r>
            <a:r>
              <a:rPr lang="en-US" altLang="zh-CN" b="1">
                <a:solidFill>
                  <a:srgbClr val="000000"/>
                </a:solidFill>
                <a:latin typeface="黑体" panose="02010609060101010101" pitchFamily="49" charset="-122"/>
                <a:ea typeface="黑体" panose="02010609060101010101" pitchFamily="49" charset="-122"/>
              </a:rPr>
              <a:t>?</a:t>
            </a:r>
          </a:p>
          <a:p>
            <a:pPr>
              <a:lnSpc>
                <a:spcPts val="2165"/>
              </a:lnSpc>
            </a:pPr>
            <a:r>
              <a:rPr lang="en-US" altLang="zh-CN" b="1">
                <a:solidFill>
                  <a:srgbClr val="000000"/>
                </a:solidFill>
                <a:latin typeface="黑体" panose="02010609060101010101" pitchFamily="49" charset="-122"/>
                <a:ea typeface="黑体" panose="02010609060101010101" pitchFamily="49" charset="-122"/>
              </a:rPr>
              <a:t>(2)</a:t>
            </a:r>
            <a:r>
              <a:rPr lang="zh-CN" altLang="en-US" b="1">
                <a:solidFill>
                  <a:srgbClr val="000000"/>
                </a:solidFill>
                <a:latin typeface="黑体" panose="02010609060101010101" pitchFamily="49" charset="-122"/>
                <a:ea typeface="黑体" panose="02010609060101010101" pitchFamily="49" charset="-122"/>
              </a:rPr>
              <a:t>根据上述史料</a:t>
            </a:r>
            <a:r>
              <a:rPr lang="en-US" altLang="zh-CN" b="1">
                <a:solidFill>
                  <a:srgbClr val="000000"/>
                </a:solidFill>
                <a:latin typeface="黑体" panose="02010609060101010101" pitchFamily="49" charset="-122"/>
                <a:ea typeface="黑体" panose="02010609060101010101" pitchFamily="49" charset="-122"/>
              </a:rPr>
              <a:t>,</a:t>
            </a:r>
            <a:r>
              <a:rPr lang="zh-CN" altLang="en-US" b="1">
                <a:solidFill>
                  <a:srgbClr val="000000"/>
                </a:solidFill>
                <a:latin typeface="黑体" panose="02010609060101010101" pitchFamily="49" charset="-122"/>
                <a:ea typeface="黑体" panose="02010609060101010101" pitchFamily="49" charset="-122"/>
              </a:rPr>
              <a:t>谈谈你对绥靖政策的认识。</a:t>
            </a:r>
          </a:p>
        </p:txBody>
      </p:sp>
      <p:sp>
        <p:nvSpPr>
          <p:cNvPr id="7174" name="矩形 29"/>
          <p:cNvSpPr/>
          <p:nvPr/>
        </p:nvSpPr>
        <p:spPr>
          <a:xfrm>
            <a:off x="308611" y="4929188"/>
            <a:ext cx="11288712" cy="1476375"/>
          </a:xfrm>
          <a:prstGeom prst="rect">
            <a:avLst/>
          </a:prstGeom>
          <a:noFill/>
          <a:ln w="9525">
            <a:noFill/>
          </a:ln>
        </p:spPr>
        <p:txBody>
          <a:bodyPr>
            <a:spAutoFit/>
          </a:bodyPr>
          <a:lstStyle>
            <a:defPPr/>
          </a:lstStyle>
          <a:p>
            <a:pPr>
              <a:lnSpc>
                <a:spcPts val="2700"/>
              </a:lnSpc>
            </a:pPr>
            <a:r>
              <a:rPr lang="zh-CN" altLang="en-US" b="1">
                <a:solidFill>
                  <a:srgbClr val="FF0000"/>
                </a:solidFill>
                <a:latin typeface="黑体" panose="02010609060101010101" pitchFamily="49" charset="-122"/>
                <a:ea typeface="黑体" panose="02010609060101010101" pitchFamily="49" charset="-122"/>
                <a:sym typeface="+mn-ea"/>
              </a:rPr>
              <a:t>提示</a:t>
            </a:r>
            <a:r>
              <a:rPr lang="en-US" altLang="zh-CN" b="1">
                <a:solidFill>
                  <a:srgbClr val="FF0000"/>
                </a:solidFill>
                <a:latin typeface="黑体" panose="02010609060101010101" pitchFamily="49" charset="-122"/>
                <a:ea typeface="黑体" panose="02010609060101010101" pitchFamily="49" charset="-122"/>
                <a:sym typeface="+mn-ea"/>
              </a:rPr>
              <a:t>:(1)</a:t>
            </a:r>
            <a:r>
              <a:rPr lang="zh-CN" altLang="en-US" b="1">
                <a:solidFill>
                  <a:srgbClr val="FF0000"/>
                </a:solidFill>
                <a:latin typeface="黑体" panose="02010609060101010101" pitchFamily="49" charset="-122"/>
                <a:ea typeface="黑体" panose="02010609060101010101" pitchFamily="49" charset="-122"/>
                <a:sym typeface="+mn-ea"/>
              </a:rPr>
              <a:t>英法两国实力削弱</a:t>
            </a:r>
            <a:r>
              <a:rPr lang="en-US" altLang="zh-CN" b="1">
                <a:solidFill>
                  <a:srgbClr val="FF0000"/>
                </a:solidFill>
                <a:latin typeface="黑体" panose="02010609060101010101" pitchFamily="49" charset="-122"/>
                <a:ea typeface="黑体" panose="02010609060101010101" pitchFamily="49" charset="-122"/>
                <a:sym typeface="+mn-ea"/>
              </a:rPr>
              <a:t>;</a:t>
            </a:r>
            <a:r>
              <a:rPr lang="zh-CN" altLang="en-US" b="1">
                <a:solidFill>
                  <a:srgbClr val="FF0000"/>
                </a:solidFill>
                <a:latin typeface="黑体" panose="02010609060101010101" pitchFamily="49" charset="-122"/>
                <a:ea typeface="黑体" panose="02010609060101010101" pitchFamily="49" charset="-122"/>
                <a:sym typeface="+mn-ea"/>
              </a:rPr>
              <a:t>经济危机、政治危机影响到外交政策的连续性</a:t>
            </a:r>
            <a:r>
              <a:rPr lang="en-US" altLang="zh-CN" b="1">
                <a:solidFill>
                  <a:srgbClr val="FF0000"/>
                </a:solidFill>
                <a:latin typeface="黑体" panose="02010609060101010101" pitchFamily="49" charset="-122"/>
                <a:ea typeface="黑体" panose="02010609060101010101" pitchFamily="49" charset="-122"/>
                <a:sym typeface="+mn-ea"/>
              </a:rPr>
              <a:t>;</a:t>
            </a:r>
          </a:p>
          <a:p>
            <a:pPr>
              <a:lnSpc>
                <a:spcPts val="2700"/>
              </a:lnSpc>
            </a:pPr>
            <a:r>
              <a:rPr lang="zh-CN" altLang="en-US" b="1">
                <a:solidFill>
                  <a:srgbClr val="FF0000"/>
                </a:solidFill>
                <a:latin typeface="黑体" panose="02010609060101010101" pitchFamily="49" charset="-122"/>
                <a:ea typeface="黑体" panose="02010609060101010101" pitchFamily="49" charset="-122"/>
                <a:sym typeface="+mn-ea"/>
              </a:rPr>
              <a:t>对社会主义的仇视</a:t>
            </a:r>
            <a:r>
              <a:rPr lang="en-US" altLang="zh-CN" b="1">
                <a:solidFill>
                  <a:srgbClr val="FF0000"/>
                </a:solidFill>
                <a:latin typeface="黑体" panose="02010609060101010101" pitchFamily="49" charset="-122"/>
                <a:ea typeface="黑体" panose="02010609060101010101" pitchFamily="49" charset="-122"/>
                <a:sym typeface="+mn-ea"/>
              </a:rPr>
              <a:t>;</a:t>
            </a:r>
            <a:r>
              <a:rPr lang="zh-CN" altLang="en-US" b="1">
                <a:solidFill>
                  <a:srgbClr val="FF0000"/>
                </a:solidFill>
                <a:latin typeface="黑体" panose="02010609060101010101" pitchFamily="49" charset="-122"/>
                <a:ea typeface="黑体" panose="02010609060101010101" pitchFamily="49" charset="-122"/>
                <a:sym typeface="+mn-ea"/>
              </a:rPr>
              <a:t>无视小国利益</a:t>
            </a:r>
            <a:r>
              <a:rPr lang="en-US" altLang="zh-CN" b="1">
                <a:solidFill>
                  <a:srgbClr val="FF0000"/>
                </a:solidFill>
                <a:latin typeface="黑体" panose="02010609060101010101" pitchFamily="49" charset="-122"/>
                <a:ea typeface="黑体" panose="02010609060101010101" pitchFamily="49" charset="-122"/>
                <a:sym typeface="+mn-ea"/>
              </a:rPr>
              <a:t>;</a:t>
            </a:r>
            <a:r>
              <a:rPr lang="zh-CN" altLang="en-US" b="1">
                <a:solidFill>
                  <a:srgbClr val="FF0000"/>
                </a:solidFill>
                <a:latin typeface="黑体" panose="02010609060101010101" pitchFamily="49" charset="-122"/>
                <a:ea typeface="黑体" panose="02010609060101010101" pitchFamily="49" charset="-122"/>
                <a:sym typeface="+mn-ea"/>
              </a:rPr>
              <a:t>希特勒的欺骗策略。</a:t>
            </a:r>
          </a:p>
          <a:p>
            <a:pPr>
              <a:lnSpc>
                <a:spcPts val="2700"/>
              </a:lnSpc>
            </a:pPr>
            <a:r>
              <a:rPr lang="en-US" altLang="zh-CN" b="1">
                <a:solidFill>
                  <a:srgbClr val="FF0000"/>
                </a:solidFill>
                <a:latin typeface="黑体" panose="02010609060101010101" pitchFamily="49" charset="-122"/>
                <a:ea typeface="黑体" panose="02010609060101010101" pitchFamily="49" charset="-122"/>
                <a:sym typeface="+mn-ea"/>
              </a:rPr>
              <a:t>(2)</a:t>
            </a:r>
            <a:r>
              <a:rPr lang="zh-CN" altLang="en-US" b="1">
                <a:solidFill>
                  <a:srgbClr val="FF0000"/>
                </a:solidFill>
                <a:latin typeface="黑体" panose="02010609060101010101" pitchFamily="49" charset="-122"/>
                <a:ea typeface="黑体" panose="02010609060101010101" pitchFamily="49" charset="-122"/>
                <a:sym typeface="+mn-ea"/>
              </a:rPr>
              <a:t>绥靖政策是英法两国实行的纵容法西斯侵略的政策</a:t>
            </a:r>
            <a:r>
              <a:rPr lang="en-US" altLang="zh-CN" b="1">
                <a:solidFill>
                  <a:srgbClr val="FF0000"/>
                </a:solidFill>
                <a:latin typeface="黑体" panose="02010609060101010101" pitchFamily="49" charset="-122"/>
                <a:ea typeface="黑体" panose="02010609060101010101" pitchFamily="49" charset="-122"/>
                <a:sym typeface="+mn-ea"/>
              </a:rPr>
              <a:t>;</a:t>
            </a:r>
            <a:r>
              <a:rPr lang="zh-CN" altLang="en-US" b="1">
                <a:solidFill>
                  <a:srgbClr val="FF0000"/>
                </a:solidFill>
                <a:latin typeface="黑体" panose="02010609060101010101" pitchFamily="49" charset="-122"/>
                <a:ea typeface="黑体" panose="02010609060101010101" pitchFamily="49" charset="-122"/>
                <a:sym typeface="+mn-ea"/>
              </a:rPr>
              <a:t>目的是通过部分满足侵略者的贪欲来保护自己的既得利益</a:t>
            </a:r>
            <a:r>
              <a:rPr lang="en-US" altLang="zh-CN" b="1">
                <a:solidFill>
                  <a:srgbClr val="FF0000"/>
                </a:solidFill>
                <a:latin typeface="黑体" panose="02010609060101010101" pitchFamily="49" charset="-122"/>
                <a:ea typeface="黑体" panose="02010609060101010101" pitchFamily="49" charset="-122"/>
                <a:sym typeface="+mn-ea"/>
              </a:rPr>
              <a:t>;</a:t>
            </a:r>
            <a:r>
              <a:rPr lang="zh-CN" altLang="en-US" b="1">
                <a:solidFill>
                  <a:srgbClr val="FF0000"/>
                </a:solidFill>
                <a:latin typeface="黑体" panose="02010609060101010101" pitchFamily="49" charset="-122"/>
                <a:ea typeface="黑体" panose="02010609060101010101" pitchFamily="49" charset="-122"/>
                <a:sym typeface="+mn-ea"/>
              </a:rPr>
              <a:t>它是建立在牺牲弱小国家和民族基础上的</a:t>
            </a:r>
            <a:r>
              <a:rPr lang="en-US" altLang="zh-CN" b="1">
                <a:solidFill>
                  <a:srgbClr val="FF0000"/>
                </a:solidFill>
                <a:latin typeface="黑体" panose="02010609060101010101" pitchFamily="49" charset="-122"/>
                <a:ea typeface="黑体" panose="02010609060101010101" pitchFamily="49" charset="-122"/>
                <a:sym typeface="+mn-ea"/>
              </a:rPr>
              <a:t>;</a:t>
            </a:r>
            <a:r>
              <a:rPr lang="zh-CN" altLang="en-US" b="1">
                <a:solidFill>
                  <a:srgbClr val="FF0000"/>
                </a:solidFill>
                <a:latin typeface="黑体" panose="02010609060101010101" pitchFamily="49" charset="-122"/>
                <a:ea typeface="黑体" panose="02010609060101010101" pitchFamily="49" charset="-122"/>
                <a:sym typeface="+mn-ea"/>
              </a:rPr>
              <a:t>具有反苏性质。</a:t>
            </a:r>
          </a:p>
        </p:txBody>
      </p:sp>
      <p:sp>
        <p:nvSpPr>
          <p:cNvPr id="7175" name="矩形 30"/>
          <p:cNvSpPr/>
          <p:nvPr/>
        </p:nvSpPr>
        <p:spPr>
          <a:xfrm>
            <a:off x="308611" y="1643063"/>
            <a:ext cx="11503025" cy="1391285"/>
          </a:xfrm>
          <a:prstGeom prst="rect">
            <a:avLst/>
          </a:prstGeom>
          <a:noFill/>
          <a:ln w="9525">
            <a:noFill/>
          </a:ln>
        </p:spPr>
        <p:txBody>
          <a:bodyPr>
            <a:spAutoFit/>
          </a:bodyPr>
          <a:lstStyle>
            <a:defPPr/>
          </a:lstStyle>
          <a:p>
            <a:pPr>
              <a:lnSpc>
                <a:spcPct val="150000"/>
              </a:lnSpc>
            </a:pPr>
            <a:r>
              <a:rPr lang="zh-CN" altLang="en-US" b="1">
                <a:solidFill>
                  <a:srgbClr val="FF0000"/>
                </a:solidFill>
                <a:latin typeface="黑体" panose="02010609060101010101" pitchFamily="49" charset="-122"/>
                <a:ea typeface="黑体" panose="02010609060101010101" pitchFamily="49" charset="-122"/>
              </a:rPr>
              <a:t>补充材料</a:t>
            </a:r>
            <a:r>
              <a:rPr lang="en-US" altLang="zh-CN" b="1">
                <a:solidFill>
                  <a:srgbClr val="FF0000"/>
                </a:solidFill>
                <a:latin typeface="黑体" panose="02010609060101010101" pitchFamily="49" charset="-122"/>
                <a:ea typeface="黑体" panose="02010609060101010101" pitchFamily="49" charset="-122"/>
              </a:rPr>
              <a:t>2</a:t>
            </a:r>
            <a:r>
              <a:rPr lang="zh-CN" altLang="en-US" b="1">
                <a:solidFill>
                  <a:srgbClr val="FF0000"/>
                </a:solidFill>
                <a:latin typeface="黑体" panose="02010609060101010101" pitchFamily="49" charset="-122"/>
                <a:ea typeface="黑体" panose="02010609060101010101" pitchFamily="49" charset="-122"/>
              </a:rPr>
              <a:t>：英法的绥靖政策</a:t>
            </a:r>
          </a:p>
          <a:p>
            <a:pPr>
              <a:lnSpc>
                <a:spcPts val="2300"/>
              </a:lnSpc>
            </a:pPr>
            <a:r>
              <a:rPr lang="zh-CN" altLang="en-US" b="1">
                <a:latin typeface="黑体" panose="02010609060101010101" pitchFamily="49" charset="-122"/>
                <a:ea typeface="黑体" panose="02010609060101010101" pitchFamily="49" charset="-122"/>
              </a:rPr>
              <a:t> 史料一：英法尽管同为第一次世界大战的主要战胜国</a:t>
            </a:r>
            <a:r>
              <a:rPr lang="en-US" altLang="zh-CN" b="1">
                <a:latin typeface="黑体" panose="02010609060101010101" pitchFamily="49" charset="-122"/>
                <a:ea typeface="黑体" panose="02010609060101010101" pitchFamily="49" charset="-122"/>
              </a:rPr>
              <a:t>,</a:t>
            </a:r>
            <a:r>
              <a:rPr lang="zh-CN" altLang="en-US" b="1">
                <a:latin typeface="黑体" panose="02010609060101010101" pitchFamily="49" charset="-122"/>
                <a:ea typeface="黑体" panose="02010609060101010101" pitchFamily="49" charset="-122"/>
              </a:rPr>
              <a:t>但其经济地位和军事地位都因战争受到了巨大的削弱</a:t>
            </a:r>
            <a:r>
              <a:rPr lang="en-US" altLang="zh-CN" b="1">
                <a:latin typeface="黑体" panose="02010609060101010101" pitchFamily="49" charset="-122"/>
                <a:ea typeface="黑体" panose="02010609060101010101" pitchFamily="49" charset="-122"/>
              </a:rPr>
              <a:t>……</a:t>
            </a:r>
            <a:r>
              <a:rPr lang="zh-CN" altLang="en-US" b="1">
                <a:latin typeface="黑体" panose="02010609060101010101" pitchFamily="49" charset="-122"/>
                <a:ea typeface="黑体" panose="02010609060101010101" pitchFamily="49" charset="-122"/>
              </a:rPr>
              <a:t>这种状况使英法统治集团中的部分人士不敢同德、日、意的侵略扩张政策进行针锋相对的斗争</a:t>
            </a:r>
            <a:r>
              <a:rPr lang="en-US" altLang="zh-CN" b="1">
                <a:latin typeface="黑体" panose="02010609060101010101" pitchFamily="49" charset="-122"/>
                <a:ea typeface="黑体" panose="02010609060101010101" pitchFamily="49" charset="-122"/>
              </a:rPr>
              <a:t>,</a:t>
            </a:r>
            <a:r>
              <a:rPr lang="zh-CN" altLang="en-US" b="1">
                <a:latin typeface="黑体" panose="02010609060101010101" pitchFamily="49" charset="-122"/>
                <a:ea typeface="黑体" panose="02010609060101010101" pitchFamily="49" charset="-122"/>
              </a:rPr>
              <a:t>而是试图通过满足侵略者部分贪欲的方法来维持自己的既得利益。</a:t>
            </a:r>
            <a:r>
              <a:rPr lang="en-US" altLang="zh-CN" b="1">
                <a:latin typeface="黑体" panose="02010609060101010101" pitchFamily="49" charset="-122"/>
                <a:ea typeface="黑体" panose="02010609060101010101" pitchFamily="49" charset="-122"/>
              </a:rPr>
              <a:t>——</a:t>
            </a:r>
            <a:r>
              <a:rPr lang="zh-CN" altLang="en-US" b="1">
                <a:latin typeface="黑体" panose="02010609060101010101" pitchFamily="49" charset="-122"/>
                <a:ea typeface="黑体" panose="02010609060101010101" pitchFamily="49" charset="-122"/>
              </a:rPr>
              <a:t>摘编自</a:t>
            </a:r>
            <a:r>
              <a:rPr lang="en-US" altLang="zh-CN" b="1">
                <a:latin typeface="黑体" panose="02010609060101010101" pitchFamily="49" charset="-122"/>
                <a:ea typeface="黑体" panose="02010609060101010101" pitchFamily="49" charset="-122"/>
              </a:rPr>
              <a:t>《</a:t>
            </a:r>
            <a:r>
              <a:rPr lang="zh-CN" altLang="en-US" b="1">
                <a:latin typeface="黑体" panose="02010609060101010101" pitchFamily="49" charset="-122"/>
                <a:ea typeface="黑体" panose="02010609060101010101" pitchFamily="49" charset="-122"/>
              </a:rPr>
              <a:t>国际关系史</a:t>
            </a:r>
            <a:r>
              <a:rPr lang="en-US" altLang="zh-CN" b="1">
                <a:latin typeface="黑体" panose="02010609060101010101" pitchFamily="49" charset="-122"/>
                <a:ea typeface="黑体" panose="02010609060101010101" pitchFamily="49" charset="-122"/>
              </a:rPr>
              <a:t>》</a:t>
            </a:r>
            <a:endParaRPr lang="zh-CN" altLang="en-US" b="1">
              <a:latin typeface="黑体" panose="02010609060101010101" pitchFamily="49" charset="-122"/>
              <a:ea typeface="黑体" panose="02010609060101010101" pitchFamily="49" charset="-122"/>
            </a:endParaRPr>
          </a:p>
        </p:txBody>
      </p:sp>
      <p:sp>
        <p:nvSpPr>
          <p:cNvPr id="8200" name="矩形 7"/>
          <p:cNvSpPr/>
          <p:nvPr/>
        </p:nvSpPr>
        <p:spPr>
          <a:xfrm>
            <a:off x="3094673" y="285750"/>
            <a:ext cx="6920230" cy="460375"/>
          </a:xfrm>
          <a:prstGeom prst="rect">
            <a:avLst/>
          </a:prstGeom>
          <a:noFill/>
          <a:ln w="9525">
            <a:noFill/>
          </a:ln>
        </p:spPr>
        <p:txBody>
          <a:bodyPr wrap="none">
            <a:spAutoFit/>
          </a:bodyPr>
          <a:lstStyle>
            <a:defPPr/>
          </a:lstStyle>
          <a:p>
            <a:pPr/>
            <a:r>
              <a:rPr lang="zh-CN" altLang="en-US" sz="2400" b="1">
                <a:solidFill>
                  <a:srgbClr val="FF0000"/>
                </a:solidFill>
                <a:latin typeface="黑体" panose="02010609060101010101" pitchFamily="49" charset="-122"/>
                <a:ea typeface="黑体" panose="02010609060101010101" pitchFamily="49" charset="-122"/>
              </a:rPr>
              <a:t>第</a:t>
            </a:r>
            <a:r>
              <a:rPr lang="en-US" altLang="zh-CN" sz="2400" b="1">
                <a:solidFill>
                  <a:srgbClr val="FF0000"/>
                </a:solidFill>
                <a:latin typeface="黑体" panose="02010609060101010101" pitchFamily="49" charset="-122"/>
                <a:ea typeface="黑体" panose="02010609060101010101" pitchFamily="49" charset="-122"/>
              </a:rPr>
              <a:t>17</a:t>
            </a:r>
            <a:r>
              <a:rPr lang="zh-CN" altLang="en-US" sz="2400" b="1">
                <a:solidFill>
                  <a:srgbClr val="FF0000"/>
                </a:solidFill>
                <a:latin typeface="黑体" panose="02010609060101010101" pitchFamily="49" charset="-122"/>
                <a:ea typeface="黑体" panose="02010609060101010101" pitchFamily="49" charset="-122"/>
              </a:rPr>
              <a:t>课</a:t>
            </a:r>
            <a:r>
              <a:rPr lang="en-US" altLang="zh-CN" sz="2400" b="1">
                <a:solidFill>
                  <a:srgbClr val="FF0000"/>
                </a:solidFill>
                <a:latin typeface="黑体" panose="02010609060101010101" pitchFamily="49" charset="-122"/>
                <a:ea typeface="黑体" panose="02010609060101010101" pitchFamily="49" charset="-122"/>
              </a:rPr>
              <a:t>    </a:t>
            </a:r>
            <a:r>
              <a:rPr lang="zh-CN" altLang="en-US" sz="2400" b="1">
                <a:solidFill>
                  <a:srgbClr val="FF0000"/>
                </a:solidFill>
                <a:latin typeface="黑体" panose="02010609060101010101" pitchFamily="49" charset="-122"/>
                <a:ea typeface="黑体" panose="02010609060101010101" pitchFamily="49" charset="-122"/>
              </a:rPr>
              <a:t>第二次世界大战与战后国际秩序的形成</a:t>
            </a:r>
            <a:endParaRPr lang="en-US" altLang="zh-CN" sz="2400" b="1">
              <a:solidFill>
                <a:srgbClr val="FF0000"/>
              </a:solidFill>
              <a:latin typeface="黑体" panose="02010609060101010101" pitchFamily="49" charset="-122"/>
              <a:ea typeface="黑体" panose="020106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171"/>
                                        </p:tgtEl>
                                        <p:attrNameLst>
                                          <p:attrName>style.visibility</p:attrName>
                                        </p:attrNameLst>
                                      </p:cBhvr>
                                      <p:to>
                                        <p:strVal val="visible"/>
                                      </p:to>
                                    </p:set>
                                    <p:anim calcmode="lin" valueType="num">
                                      <p:cBhvr additive="base">
                                        <p:cTn id="7" dur="500" fill="hold"/>
                                        <p:tgtEl>
                                          <p:spTgt spid="7171"/>
                                        </p:tgtEl>
                                        <p:attrNameLst>
                                          <p:attrName>ppt_x</p:attrName>
                                        </p:attrNameLst>
                                      </p:cBhvr>
                                      <p:tavLst>
                                        <p:tav tm="0">
                                          <p:val>
                                            <p:strVal val="#ppt_x"/>
                                          </p:val>
                                        </p:tav>
                                        <p:tav tm="100000">
                                          <p:val>
                                            <p:strVal val="#ppt_x"/>
                                          </p:val>
                                        </p:tav>
                                      </p:tavLst>
                                    </p:anim>
                                    <p:anim calcmode="lin" valueType="num">
                                      <p:cBhvr additive="base">
                                        <p:cTn id="8" dur="500" fill="hold"/>
                                        <p:tgtEl>
                                          <p:spTgt spid="7171"/>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175"/>
                                        </p:tgtEl>
                                        <p:attrNameLst>
                                          <p:attrName>style.visibility</p:attrName>
                                        </p:attrNameLst>
                                      </p:cBhvr>
                                      <p:to>
                                        <p:strVal val="visible"/>
                                      </p:to>
                                    </p:set>
                                    <p:anim calcmode="lin" valueType="num">
                                      <p:cBhvr additive="base">
                                        <p:cTn id="13" dur="500" fill="hold"/>
                                        <p:tgtEl>
                                          <p:spTgt spid="7175"/>
                                        </p:tgtEl>
                                        <p:attrNameLst>
                                          <p:attrName>ppt_x</p:attrName>
                                        </p:attrNameLst>
                                      </p:cBhvr>
                                      <p:tavLst>
                                        <p:tav tm="0">
                                          <p:val>
                                            <p:strVal val="#ppt_x"/>
                                          </p:val>
                                        </p:tav>
                                        <p:tav tm="100000">
                                          <p:val>
                                            <p:strVal val="#ppt_x"/>
                                          </p:val>
                                        </p:tav>
                                      </p:tavLst>
                                    </p:anim>
                                    <p:anim calcmode="lin" valueType="num">
                                      <p:cBhvr additive="base">
                                        <p:cTn id="14" dur="500" fill="hold"/>
                                        <p:tgtEl>
                                          <p:spTgt spid="7175"/>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afterGroup">
                            <p:stCondLst>
                              <p:cond delay="0"/>
                            </p:stCondLst>
                            <p:childTnLst>
                              <p:par>
                                <p:cTn id="17" presetID="1" presetClass="entr" presetSubtype="0" fill="hold" nodeType="clickEffect">
                                  <p:stCondLst>
                                    <p:cond delay="0"/>
                                  </p:stCondLst>
                                  <p:childTnLst>
                                    <p:set>
                                      <p:cBhvr>
                                        <p:cTn id="18" dur="1" fill="hold">
                                          <p:stCondLst>
                                            <p:cond delay="0"/>
                                          </p:stCondLst>
                                        </p:cTn>
                                        <p:tgtEl>
                                          <p:spTgt spid="29">
                                            <p:txEl>
                                              <p:pRg st="0" end="0"/>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afterGroup">
                            <p:stCondLst>
                              <p:cond delay="0"/>
                            </p:stCondLst>
                            <p:childTnLst>
                              <p:par>
                                <p:cTn id="21" presetID="1" presetClass="entr" presetSubtype="0" fill="hold" nodeType="clickEffect">
                                  <p:stCondLst>
                                    <p:cond delay="0"/>
                                  </p:stCondLst>
                                  <p:childTnLst>
                                    <p:set>
                                      <p:cBhvr>
                                        <p:cTn id="22" dur="1" fill="hold">
                                          <p:stCondLst>
                                            <p:cond delay="0"/>
                                          </p:stCondLst>
                                        </p:cTn>
                                        <p:tgtEl>
                                          <p:spTgt spid="29">
                                            <p:txEl>
                                              <p:pRg st="1" end="1"/>
                                            </p:txEl>
                                          </p:spTgt>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afterGroup">
                            <p:stCondLst>
                              <p:cond delay="0"/>
                            </p:stCondLst>
                            <p:childTnLst>
                              <p:par>
                                <p:cTn id="25" presetID="1" presetClass="entr" presetSubtype="0" fill="hold" nodeType="clickEffect">
                                  <p:stCondLst>
                                    <p:cond delay="0"/>
                                  </p:stCondLst>
                                  <p:childTnLst>
                                    <p:set>
                                      <p:cBhvr>
                                        <p:cTn id="26" dur="1" fill="hold">
                                          <p:stCondLst>
                                            <p:cond delay="0"/>
                                          </p:stCondLst>
                                        </p:cTn>
                                        <p:tgtEl>
                                          <p:spTgt spid="29">
                                            <p:txEl>
                                              <p:pRg st="2" end="2"/>
                                            </p:txEl>
                                          </p:spTgt>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afterGroup">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7174"/>
                                        </p:tgtEl>
                                        <p:attrNameLst>
                                          <p:attrName>style.visibility</p:attrName>
                                        </p:attrNameLst>
                                      </p:cBhvr>
                                      <p:to>
                                        <p:strVal val="visible"/>
                                      </p:to>
                                    </p:set>
                                    <p:anim calcmode="lin" valueType="num">
                                      <p:cBhvr additive="base">
                                        <p:cTn id="31" dur="500" fill="hold"/>
                                        <p:tgtEl>
                                          <p:spTgt spid="7174"/>
                                        </p:tgtEl>
                                        <p:attrNameLst>
                                          <p:attrName>ppt_x</p:attrName>
                                        </p:attrNameLst>
                                      </p:cBhvr>
                                      <p:tavLst>
                                        <p:tav tm="0">
                                          <p:val>
                                            <p:strVal val="#ppt_x"/>
                                          </p:val>
                                        </p:tav>
                                        <p:tav tm="100000">
                                          <p:val>
                                            <p:strVal val="#ppt_x"/>
                                          </p:val>
                                        </p:tav>
                                      </p:tavLst>
                                    </p:anim>
                                    <p:anim calcmode="lin" valueType="num">
                                      <p:cBhvr additive="base">
                                        <p:cTn id="32" dur="500" fill="hold"/>
                                        <p:tgtEl>
                                          <p:spTgt spid="717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1" grpId="0"/>
      <p:bldP spid="7174" grpId="0"/>
      <p:bldP spid="7175" grpId="0"/>
    </p:bldLst>
  </p:timing>
</p:sld>
</file>

<file path=ppt/slides/slide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2" name="Picture 2"/>
          <p:cNvPicPr>
            <a:picLocks noChangeAspect="1"/>
          </p:cNvPicPr>
          <p:nvPr/>
        </p:nvPicPr>
        <p:blipFill>
          <a:blip r:embed="rId2"/>
          <a:stretch>
            <a:fillRect/>
          </a:stretch>
        </p:blipFill>
        <p:spPr>
          <a:xfrm>
            <a:off x="665798" y="642938"/>
            <a:ext cx="10788650" cy="5000625"/>
          </a:xfrm>
          <a:prstGeom prst="rect">
            <a:avLst/>
          </a:prstGeom>
          <a:noFill/>
          <a:ln w="9525">
            <a:noFill/>
          </a:ln>
        </p:spPr>
      </p:pic>
      <p:sp>
        <p:nvSpPr>
          <p:cNvPr id="9219" name="矩形 2"/>
          <p:cNvSpPr/>
          <p:nvPr/>
        </p:nvSpPr>
        <p:spPr>
          <a:xfrm>
            <a:off x="380048" y="214313"/>
            <a:ext cx="3056890" cy="506730"/>
          </a:xfrm>
          <a:prstGeom prst="rect">
            <a:avLst/>
          </a:prstGeom>
          <a:noFill/>
          <a:ln w="9525">
            <a:noFill/>
          </a:ln>
        </p:spPr>
        <p:txBody>
          <a:bodyPr wrap="none">
            <a:spAutoFit/>
          </a:bodyPr>
          <a:lstStyle>
            <a:defPPr/>
          </a:lstStyle>
          <a:p>
            <a:pPr>
              <a:lnSpc>
                <a:spcPct val="150000"/>
              </a:lnSpc>
            </a:pPr>
            <a:r>
              <a:rPr lang="zh-CN" altLang="en-US" b="1">
                <a:solidFill>
                  <a:srgbClr val="FF0000"/>
                </a:solidFill>
                <a:latin typeface="黑体" panose="02010609060101010101" pitchFamily="49" charset="-122"/>
                <a:ea typeface="黑体" panose="02010609060101010101" pitchFamily="49" charset="-122"/>
              </a:rPr>
              <a:t>补充材料</a:t>
            </a:r>
            <a:r>
              <a:rPr lang="en-US" altLang="zh-CN" b="1">
                <a:solidFill>
                  <a:srgbClr val="FF0000"/>
                </a:solidFill>
                <a:latin typeface="黑体" panose="02010609060101010101" pitchFamily="49" charset="-122"/>
                <a:ea typeface="黑体" panose="02010609060101010101" pitchFamily="49" charset="-122"/>
              </a:rPr>
              <a:t>3</a:t>
            </a:r>
            <a:r>
              <a:rPr lang="zh-CN" altLang="en-US" b="1">
                <a:solidFill>
                  <a:srgbClr val="FF0000"/>
                </a:solidFill>
                <a:latin typeface="黑体" panose="02010609060101010101" pitchFamily="49" charset="-122"/>
                <a:ea typeface="黑体" panose="02010609060101010101" pitchFamily="49" charset="-122"/>
              </a:rPr>
              <a:t>：英法的绥靖政策</a:t>
            </a:r>
          </a:p>
        </p:txBody>
      </p:sp>
      <p:sp>
        <p:nvSpPr>
          <p:cNvPr id="8196" name="TextBox 3"/>
          <p:cNvSpPr txBox="1"/>
          <p:nvPr/>
        </p:nvSpPr>
        <p:spPr>
          <a:xfrm>
            <a:off x="308611" y="5929313"/>
            <a:ext cx="11507470" cy="460375"/>
          </a:xfrm>
          <a:prstGeom prst="rect">
            <a:avLst/>
          </a:prstGeom>
          <a:noFill/>
          <a:ln w="9525">
            <a:noFill/>
          </a:ln>
        </p:spPr>
        <p:txBody>
          <a:bodyPr wrap="none">
            <a:spAutoFit/>
          </a:bodyPr>
          <a:lstStyle>
            <a:defPPr/>
          </a:lstStyle>
          <a:p>
            <a:pPr/>
            <a:r>
              <a:rPr lang="zh-CN" altLang="en-US" sz="2400" b="1">
                <a:solidFill>
                  <a:srgbClr val="FF0000"/>
                </a:solidFill>
                <a:latin typeface="黑体" panose="02010609060101010101" pitchFamily="49" charset="-122"/>
                <a:ea typeface="黑体" panose="02010609060101010101" pitchFamily="49" charset="-122"/>
              </a:rPr>
              <a:t>典型表现：英法与得意签订</a:t>
            </a:r>
            <a:r>
              <a:rPr lang="en-US" altLang="zh-CN" sz="2400" b="1">
                <a:solidFill>
                  <a:srgbClr val="FF0000"/>
                </a:solidFill>
                <a:latin typeface="黑体" panose="02010609060101010101" pitchFamily="49" charset="-122"/>
                <a:ea typeface="黑体" panose="02010609060101010101" pitchFamily="49" charset="-122"/>
              </a:rPr>
              <a:t>《</a:t>
            </a:r>
            <a:r>
              <a:rPr lang="zh-CN" altLang="en-US" sz="2400" b="1">
                <a:solidFill>
                  <a:srgbClr val="FF0000"/>
                </a:solidFill>
                <a:latin typeface="黑体" panose="02010609060101010101" pitchFamily="49" charset="-122"/>
                <a:ea typeface="黑体" panose="02010609060101010101" pitchFamily="49" charset="-122"/>
              </a:rPr>
              <a:t>慕尼黑协定</a:t>
            </a:r>
            <a:r>
              <a:rPr lang="en-US" altLang="zh-CN" sz="2400" b="1">
                <a:solidFill>
                  <a:srgbClr val="FF0000"/>
                </a:solidFill>
                <a:latin typeface="黑体" panose="02010609060101010101" pitchFamily="49" charset="-122"/>
                <a:ea typeface="黑体" panose="02010609060101010101" pitchFamily="49" charset="-122"/>
              </a:rPr>
              <a:t>》</a:t>
            </a:r>
            <a:r>
              <a:rPr lang="zh-CN" altLang="en-US" sz="2400" b="1">
                <a:solidFill>
                  <a:srgbClr val="FF0000"/>
                </a:solidFill>
                <a:latin typeface="黑体" panose="02010609060101010101" pitchFamily="49" charset="-122"/>
                <a:ea typeface="黑体" panose="02010609060101010101" pitchFamily="49" charset="-122"/>
              </a:rPr>
              <a:t>把捷克斯洛伐克的苏台德地区割让给德国</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8196"/>
                                        </p:tgtEl>
                                        <p:attrNameLst>
                                          <p:attrName>style.visibility</p:attrName>
                                        </p:attrNameLst>
                                      </p:cBhvr>
                                      <p:to>
                                        <p:strVal val="visible"/>
                                      </p:to>
                                    </p:set>
                                    <p:anim calcmode="lin" valueType="num">
                                      <p:cBhvr additive="base">
                                        <p:cTn id="12" dur="500" fill="hold"/>
                                        <p:tgtEl>
                                          <p:spTgt spid="8196"/>
                                        </p:tgtEl>
                                        <p:attrNameLst>
                                          <p:attrName>ppt_x</p:attrName>
                                        </p:attrNameLst>
                                      </p:cBhvr>
                                      <p:tavLst>
                                        <p:tav tm="0">
                                          <p:val>
                                            <p:strVal val="#ppt_x"/>
                                          </p:val>
                                        </p:tav>
                                        <p:tav tm="100000">
                                          <p:val>
                                            <p:strVal val="#ppt_x"/>
                                          </p:val>
                                        </p:tav>
                                      </p:tavLst>
                                    </p:anim>
                                    <p:anim calcmode="lin" valueType="num">
                                      <p:cBhvr additive="base">
                                        <p:cTn id="13" dur="500" fill="hold"/>
                                        <p:tgtEl>
                                          <p:spTgt spid="819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6" grpId="0"/>
    </p:bldLst>
  </p:timing>
</p:sld>
</file>

<file path=ppt/slides/slide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gradFill>
          <a:gsLst>
            <a:gs pos="0">
              <a:srgbClr val="007BD3"/>
            </a:gs>
            <a:gs pos="100000">
              <a:srgbClr val="034373"/>
            </a:gs>
          </a:gsLst>
          <a:lin ang="5400000" scaled="0"/>
        </a:gradFill>
        <a:effectLst/>
      </p:bgPr>
    </p:bg>
    <p:spTree>
      <p:nvGrpSpPr>
        <p:cNvPr id="1" name=""/>
        <p:cNvGrpSpPr/>
        <p:nvPr/>
      </p:nvGrpSpPr>
      <p:grpSpPr>
        <a:xfrm>
          <a:off x="0" y="0"/>
          <a:ext cx="0" cy="0"/>
        </a:xfrm>
      </p:grpSpPr>
      <p:sp>
        <p:nvSpPr>
          <p:cNvPr id="20481" name="Rectangle 2"/>
          <p:cNvSpPr/>
          <p:nvPr/>
        </p:nvSpPr>
        <p:spPr>
          <a:xfrm>
            <a:off x="188384" y="50800"/>
            <a:ext cx="10847916" cy="954405"/>
          </a:xfrm>
          <a:prstGeom prst="rect">
            <a:avLst/>
          </a:prstGeom>
          <a:noFill/>
          <a:ln w="9525">
            <a:noFill/>
          </a:ln>
        </p:spPr>
        <p:txBody>
          <a:bodyPr anchor="t">
            <a:spAutoFit/>
          </a:bodyPr>
          <a:lstStyle>
            <a:defPPr/>
          </a:lstStyle>
          <a:p>
            <a:pPr>
              <a:lnSpc>
                <a:spcPct val="150000"/>
              </a:lnSpc>
            </a:pPr>
            <a:r>
              <a:rPr lang="zh-CN" altLang="en-US" sz="3735" b="1">
                <a:solidFill>
                  <a:schemeClr val="bg1"/>
                </a:solidFill>
                <a:latin typeface="黑体" panose="02010609060101010101" pitchFamily="49" charset="-122"/>
                <a:ea typeface="黑体" panose="02010609060101010101" pitchFamily="49" charset="-122"/>
              </a:rPr>
              <a:t>二战爆发的背景</a:t>
            </a:r>
          </a:p>
        </p:txBody>
      </p:sp>
      <p:sp>
        <p:nvSpPr>
          <p:cNvPr id="20482" name="Text Box 4"/>
          <p:cNvSpPr txBox="1"/>
          <p:nvPr/>
        </p:nvSpPr>
        <p:spPr>
          <a:xfrm>
            <a:off x="399627" y="1278467"/>
            <a:ext cx="11391900" cy="6416040"/>
          </a:xfrm>
          <a:prstGeom prst="rect">
            <a:avLst/>
          </a:prstGeom>
          <a:noFill/>
          <a:ln w="9525">
            <a:noFill/>
          </a:ln>
        </p:spPr>
        <p:txBody>
          <a:bodyPr wrap="square" anchor="t">
            <a:spAutoFit/>
          </a:bodyPr>
          <a:lstStyle>
            <a:defPPr/>
          </a:lstStyle>
          <a:p>
            <a:pPr>
              <a:spcBef>
                <a:spcPct val="50000"/>
              </a:spcBef>
            </a:pPr>
            <a:r>
              <a:rPr lang="en-US" altLang="zh-CN" sz="3735" b="1">
                <a:solidFill>
                  <a:srgbClr val="FDDF03"/>
                </a:solidFill>
                <a:latin typeface="黑体" panose="02010609060101010101" pitchFamily="49" charset="-122"/>
                <a:ea typeface="黑体" panose="02010609060101010101" pitchFamily="49" charset="-122"/>
              </a:rPr>
              <a:t>1</a:t>
            </a:r>
            <a:r>
              <a:rPr lang="zh-CN" altLang="en-US" sz="3735" b="1">
                <a:solidFill>
                  <a:srgbClr val="FDDF03"/>
                </a:solidFill>
                <a:latin typeface="黑体" panose="02010609060101010101" pitchFamily="49" charset="-122"/>
                <a:ea typeface="黑体" panose="02010609060101010101" pitchFamily="49" charset="-122"/>
              </a:rPr>
              <a:t>、凡尔赛</a:t>
            </a:r>
            <a:r>
              <a:rPr lang="en-US" altLang="zh-CN" sz="3735" b="1">
                <a:solidFill>
                  <a:srgbClr val="FDDF03"/>
                </a:solidFill>
                <a:latin typeface="黑体" panose="02010609060101010101" pitchFamily="49" charset="-122"/>
                <a:ea typeface="黑体" panose="02010609060101010101" pitchFamily="49" charset="-122"/>
              </a:rPr>
              <a:t>-</a:t>
            </a:r>
            <a:r>
              <a:rPr lang="zh-CN" altLang="en-US" sz="3735" b="1">
                <a:solidFill>
                  <a:srgbClr val="FDDF03"/>
                </a:solidFill>
                <a:latin typeface="黑体" panose="02010609060101010101" pitchFamily="49" charset="-122"/>
                <a:ea typeface="黑体" panose="02010609060101010101" pitchFamily="49" charset="-122"/>
              </a:rPr>
              <a:t>华盛顿体系为二战爆发埋下了隐患</a:t>
            </a:r>
          </a:p>
          <a:p>
            <a:pPr>
              <a:spcBef>
                <a:spcPct val="50000"/>
              </a:spcBef>
            </a:pPr>
            <a:r>
              <a:rPr lang="en-US" altLang="zh-CN" sz="3735" b="1">
                <a:solidFill>
                  <a:srgbClr val="FDDF03"/>
                </a:solidFill>
                <a:latin typeface="黑体" panose="02010609060101010101" pitchFamily="49" charset="-122"/>
                <a:ea typeface="黑体" panose="02010609060101010101" pitchFamily="49" charset="-122"/>
              </a:rPr>
              <a:t>2</a:t>
            </a:r>
            <a:r>
              <a:rPr lang="zh-CN" altLang="en-US" sz="3735" b="1">
                <a:solidFill>
                  <a:srgbClr val="FDDF03"/>
                </a:solidFill>
                <a:latin typeface="黑体" panose="02010609060101010101" pitchFamily="49" charset="-122"/>
                <a:ea typeface="黑体" panose="02010609060101010101" pitchFamily="49" charset="-122"/>
              </a:rPr>
              <a:t>、经济危机引发政治危机，法西斯势力崛起</a:t>
            </a:r>
          </a:p>
          <a:p>
            <a:pPr>
              <a:spcBef>
                <a:spcPct val="50000"/>
              </a:spcBef>
            </a:pPr>
            <a:r>
              <a:rPr lang="en-US" altLang="zh-CN" sz="3735" b="1">
                <a:solidFill>
                  <a:srgbClr val="FDDF03"/>
                </a:solidFill>
                <a:latin typeface="黑体" panose="02010609060101010101" pitchFamily="49" charset="-122"/>
                <a:ea typeface="黑体" panose="02010609060101010101" pitchFamily="49" charset="-122"/>
              </a:rPr>
              <a:t>3</a:t>
            </a:r>
            <a:r>
              <a:rPr lang="zh-CN" altLang="en-US" sz="3735" b="1">
                <a:solidFill>
                  <a:srgbClr val="FDDF03"/>
                </a:solidFill>
                <a:latin typeface="黑体" panose="02010609060101010101" pitchFamily="49" charset="-122"/>
                <a:ea typeface="黑体" panose="02010609060101010101" pitchFamily="49" charset="-122"/>
              </a:rPr>
              <a:t>、英法等国家的绥靖政策助推了法西斯国家侵略扩张的野心</a:t>
            </a:r>
          </a:p>
          <a:p>
            <a:pPr>
              <a:spcBef>
                <a:spcPct val="50000"/>
              </a:spcBef>
            </a:pPr>
            <a:r>
              <a:rPr lang="en-US" altLang="zh-CN" sz="3735" b="1">
                <a:solidFill>
                  <a:srgbClr val="FDDF03"/>
                </a:solidFill>
                <a:latin typeface="黑体" panose="02010609060101010101" pitchFamily="49" charset="-122"/>
                <a:ea typeface="黑体" panose="02010609060101010101" pitchFamily="49" charset="-122"/>
              </a:rPr>
              <a:t>4.</a:t>
            </a:r>
            <a:r>
              <a:rPr lang="zh-CN" altLang="en-US" sz="3735" b="1">
                <a:solidFill>
                  <a:srgbClr val="FDDF03"/>
                </a:solidFill>
                <a:latin typeface="黑体" panose="02010609060101010101" pitchFamily="49" charset="-122"/>
                <a:ea typeface="黑体" panose="02010609060101010101" pitchFamily="49" charset="-122"/>
              </a:rPr>
              <a:t>国联没有起到维护和平的作用。</a:t>
            </a:r>
          </a:p>
          <a:p>
            <a:pPr>
              <a:spcBef>
                <a:spcPct val="50000"/>
              </a:spcBef>
            </a:pPr>
            <a:r>
              <a:rPr lang="en-US" altLang="zh-CN" sz="3735" b="1">
                <a:solidFill>
                  <a:srgbClr val="FDDF03"/>
                </a:solidFill>
                <a:latin typeface="黑体" panose="02010609060101010101" pitchFamily="49" charset="-122"/>
                <a:ea typeface="黑体" panose="02010609060101010101" pitchFamily="49" charset="-122"/>
                <a:sym typeface="+mn-ea"/>
              </a:rPr>
              <a:t>5.</a:t>
            </a:r>
            <a:r>
              <a:rPr lang="zh-CN" altLang="en-US" sz="3735" b="1">
                <a:solidFill>
                  <a:srgbClr val="FDDF03"/>
                </a:solidFill>
                <a:latin typeface="黑体" panose="02010609060101010101" pitchFamily="49" charset="-122"/>
                <a:ea typeface="黑体" panose="02010609060101010101" pitchFamily="49" charset="-122"/>
                <a:sym typeface="+mn-ea"/>
              </a:rPr>
              <a:t>根本原因：</a:t>
            </a:r>
            <a:r>
              <a:rPr lang="zh-CN" altLang="en-US" sz="3735" b="1">
                <a:solidFill>
                  <a:schemeClr val="bg1"/>
                </a:solidFill>
                <a:latin typeface="微软雅黑" panose="020b0503020204020204" pitchFamily="34" charset="-122"/>
                <a:ea typeface="微软雅黑" panose="020b0503020204020204" pitchFamily="34" charset="-122"/>
                <a:sym typeface="+mn-ea"/>
              </a:rPr>
              <a:t>资本主义国家发展不平衡的规律</a:t>
            </a:r>
            <a:endParaRPr lang="zh-CN" altLang="en-US" sz="3735" b="1">
              <a:solidFill>
                <a:schemeClr val="bg1"/>
              </a:solidFill>
              <a:latin typeface="微软雅黑" panose="020b0503020204020204" pitchFamily="34" charset="-122"/>
              <a:ea typeface="微软雅黑" panose="020b0503020204020204" pitchFamily="34" charset="-122"/>
            </a:endParaRPr>
          </a:p>
          <a:p>
            <a:pPr>
              <a:spcBef>
                <a:spcPct val="50000"/>
              </a:spcBef>
            </a:pPr>
            <a:endParaRPr lang="zh-CN" altLang="en-US" sz="3735" b="1">
              <a:solidFill>
                <a:srgbClr val="FDDF03"/>
              </a:solidFill>
              <a:latin typeface="黑体" panose="02010609060101010101" pitchFamily="49" charset="-122"/>
              <a:ea typeface="黑体" panose="02010609060101010101" pitchFamily="49" charset="-122"/>
            </a:endParaRPr>
          </a:p>
          <a:p>
            <a:pPr>
              <a:spcBef>
                <a:spcPct val="50000"/>
              </a:spcBef>
            </a:pPr>
            <a:endParaRPr lang="zh-CN" altLang="en-US" sz="3735" b="1">
              <a:solidFill>
                <a:schemeClr val="bg1"/>
              </a:solidFill>
              <a:latin typeface="微软雅黑" panose="020b0503020204020204" pitchFamily="34" charset="-122"/>
              <a:ea typeface="微软雅黑" panose="020b0503020204020204" pitchFamily="34" charset="-122"/>
            </a:endParaRPr>
          </a:p>
        </p:txBody>
      </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nodeType="clickEffect">
                                  <p:stCondLst>
                                    <p:cond delay="0"/>
                                  </p:stCondLst>
                                  <p:childTnLst>
                                    <p:set>
                                      <p:cBhvr>
                                        <p:cTn id="6" dur="1" fill="hold">
                                          <p:stCondLst>
                                            <p:cond delay="0"/>
                                          </p:stCondLst>
                                        </p:cTn>
                                        <p:tgtEl>
                                          <p:spTgt spid="20482">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0242" name="矩形 1"/>
          <p:cNvSpPr/>
          <p:nvPr/>
        </p:nvSpPr>
        <p:spPr>
          <a:xfrm>
            <a:off x="308610" y="1285875"/>
            <a:ext cx="8610600" cy="398780"/>
          </a:xfrm>
          <a:prstGeom prst="rect">
            <a:avLst/>
          </a:prstGeom>
          <a:noFill/>
          <a:ln w="9525">
            <a:noFill/>
          </a:ln>
        </p:spPr>
        <p:txBody>
          <a:bodyPr wrap="none">
            <a:spAutoFit/>
          </a:bodyPr>
          <a:lstStyle>
            <a:defPPr/>
          </a:lstStyle>
          <a:p>
            <a:pPr/>
            <a:r>
              <a:rPr lang="zh-CN" altLang="en-US" sz="2000" b="1">
                <a:solidFill>
                  <a:srgbClr val="FF0000"/>
                </a:solidFill>
                <a:latin typeface="黑体" panose="02010609060101010101" pitchFamily="49" charset="-122"/>
                <a:ea typeface="黑体" panose="02010609060101010101" pitchFamily="49" charset="-122"/>
              </a:rPr>
              <a:t>一、第二次世界大战爆发的原因</a:t>
            </a:r>
            <a:r>
              <a:rPr lang="en-US" altLang="zh-CN" sz="2000" b="1">
                <a:solidFill>
                  <a:srgbClr val="FF0000"/>
                </a:solidFill>
                <a:latin typeface="黑体" panose="02010609060101010101" pitchFamily="49" charset="-122"/>
                <a:ea typeface="黑体" panose="02010609060101010101" pitchFamily="49" charset="-122"/>
              </a:rPr>
              <a:t>------</a:t>
            </a:r>
            <a:r>
              <a:rPr lang="zh-CN" altLang="en-US" sz="2000" b="1">
                <a:solidFill>
                  <a:srgbClr val="FF0000"/>
                </a:solidFill>
                <a:latin typeface="黑体" panose="02010609060101010101" pitchFamily="49" charset="-122"/>
                <a:ea typeface="黑体" panose="02010609060101010101" pitchFamily="49" charset="-122"/>
              </a:rPr>
              <a:t>法西斯主义与亚欧战争策源地的形成</a:t>
            </a:r>
          </a:p>
        </p:txBody>
      </p:sp>
      <p:sp>
        <p:nvSpPr>
          <p:cNvPr id="10243" name="TextBox 2"/>
          <p:cNvSpPr txBox="1"/>
          <p:nvPr/>
        </p:nvSpPr>
        <p:spPr>
          <a:xfrm>
            <a:off x="522923" y="1928813"/>
            <a:ext cx="7839075" cy="398780"/>
          </a:xfrm>
          <a:prstGeom prst="rect">
            <a:avLst/>
          </a:prstGeom>
          <a:noFill/>
          <a:ln w="9525">
            <a:noFill/>
          </a:ln>
        </p:spPr>
        <p:txBody>
          <a:bodyPr>
            <a:spAutoFit/>
          </a:bodyPr>
          <a:lstStyle>
            <a:defPPr/>
          </a:lstStyle>
          <a:p>
            <a:pPr/>
            <a:r>
              <a:rPr lang="en-US" altLang="zh-CN" sz="2000" b="1">
                <a:solidFill>
                  <a:srgbClr val="0070C0"/>
                </a:solidFill>
                <a:latin typeface="黑体" panose="02010609060101010101" pitchFamily="49" charset="-122"/>
                <a:ea typeface="黑体" panose="02010609060101010101" pitchFamily="49" charset="-122"/>
              </a:rPr>
              <a:t>1.</a:t>
            </a:r>
            <a:r>
              <a:rPr lang="zh-CN" altLang="en-US" sz="2000" b="1">
                <a:solidFill>
                  <a:srgbClr val="0070C0"/>
                </a:solidFill>
                <a:latin typeface="黑体" panose="02010609060101010101" pitchFamily="49" charset="-122"/>
                <a:ea typeface="黑体" panose="02010609060101010101" pitchFamily="49" charset="-122"/>
              </a:rPr>
              <a:t>意德日国家一战后产生法西斯组织，对内独裁，对外扩张。</a:t>
            </a:r>
            <a:endParaRPr lang="en-US" altLang="zh-CN" sz="2000" b="1">
              <a:solidFill>
                <a:srgbClr val="0070C0"/>
              </a:solidFill>
              <a:latin typeface="黑体" panose="02010609060101010101" pitchFamily="49" charset="-122"/>
              <a:ea typeface="黑体" panose="02010609060101010101" pitchFamily="49" charset="-122"/>
            </a:endParaRPr>
          </a:p>
        </p:txBody>
      </p:sp>
      <p:sp>
        <p:nvSpPr>
          <p:cNvPr id="10244" name="矩形 4"/>
          <p:cNvSpPr/>
          <p:nvPr/>
        </p:nvSpPr>
        <p:spPr>
          <a:xfrm>
            <a:off x="451486" y="2500313"/>
            <a:ext cx="11217275" cy="706755"/>
          </a:xfrm>
          <a:prstGeom prst="rect">
            <a:avLst/>
          </a:prstGeom>
          <a:noFill/>
          <a:ln w="9525">
            <a:noFill/>
          </a:ln>
        </p:spPr>
        <p:txBody>
          <a:bodyPr>
            <a:spAutoFit/>
          </a:bodyPr>
          <a:lstStyle>
            <a:defPPr/>
          </a:lstStyle>
          <a:p>
            <a:pPr/>
            <a:r>
              <a:rPr lang="en-US" altLang="zh-CN" sz="2000" b="1">
                <a:solidFill>
                  <a:srgbClr val="0070C0"/>
                </a:solidFill>
                <a:latin typeface="黑体" panose="02010609060101010101" pitchFamily="49" charset="-122"/>
                <a:ea typeface="黑体" panose="02010609060101010101" pitchFamily="49" charset="-122"/>
              </a:rPr>
              <a:t>2.</a:t>
            </a:r>
            <a:r>
              <a:rPr lang="zh-CN" altLang="en-US" sz="2000" b="1">
                <a:solidFill>
                  <a:srgbClr val="0070C0"/>
                </a:solidFill>
                <a:latin typeface="黑体" panose="02010609060101010101" pitchFamily="49" charset="-122"/>
                <a:ea typeface="黑体" panose="02010609060101010101" pitchFamily="49" charset="-122"/>
              </a:rPr>
              <a:t>面对</a:t>
            </a:r>
            <a:r>
              <a:rPr lang="en-US" altLang="zh-CN" sz="2000" b="1">
                <a:solidFill>
                  <a:srgbClr val="0070C0"/>
                </a:solidFill>
                <a:latin typeface="黑体" panose="02010609060101010101" pitchFamily="49" charset="-122"/>
                <a:ea typeface="黑体" panose="02010609060101010101" pitchFamily="49" charset="-122"/>
              </a:rPr>
              <a:t>1929-1933</a:t>
            </a:r>
            <a:r>
              <a:rPr lang="zh-CN" altLang="en-US" sz="2000" b="1">
                <a:solidFill>
                  <a:srgbClr val="0070C0"/>
                </a:solidFill>
                <a:latin typeface="黑体" panose="02010609060101010101" pitchFamily="49" charset="-122"/>
                <a:ea typeface="黑体" panose="02010609060101010101" pitchFamily="49" charset="-122"/>
              </a:rPr>
              <a:t>年的经济危机，法西斯国家鼓吹通过战争寻求出路，至</a:t>
            </a:r>
            <a:r>
              <a:rPr lang="en-US" altLang="zh-CN" sz="2000" b="1">
                <a:solidFill>
                  <a:srgbClr val="0070C0"/>
                </a:solidFill>
                <a:latin typeface="黑体" panose="02010609060101010101" pitchFamily="49" charset="-122"/>
                <a:ea typeface="黑体" panose="02010609060101010101" pitchFamily="49" charset="-122"/>
              </a:rPr>
              <a:t>1936</a:t>
            </a:r>
            <a:r>
              <a:rPr lang="zh-CN" altLang="en-US" sz="2000" b="1">
                <a:solidFill>
                  <a:srgbClr val="0070C0"/>
                </a:solidFill>
                <a:latin typeface="黑体" panose="02010609060101010101" pitchFamily="49" charset="-122"/>
                <a:ea typeface="黑体" panose="02010609060101010101" pitchFamily="49" charset="-122"/>
              </a:rPr>
              <a:t>年形成欧亚战争策源地，加剧了世界紧张局势</a:t>
            </a:r>
            <a:endParaRPr lang="en-US" altLang="zh-CN" sz="2000" b="1">
              <a:solidFill>
                <a:srgbClr val="0070C0"/>
              </a:solidFill>
              <a:latin typeface="黑体" panose="02010609060101010101" pitchFamily="49" charset="-122"/>
              <a:ea typeface="黑体" panose="02010609060101010101" pitchFamily="49" charset="-122"/>
            </a:endParaRPr>
          </a:p>
        </p:txBody>
      </p:sp>
      <p:sp>
        <p:nvSpPr>
          <p:cNvPr id="10245" name="矩形 4"/>
          <p:cNvSpPr/>
          <p:nvPr/>
        </p:nvSpPr>
        <p:spPr>
          <a:xfrm>
            <a:off x="3166111" y="571500"/>
            <a:ext cx="5802630" cy="398780"/>
          </a:xfrm>
          <a:prstGeom prst="rect">
            <a:avLst/>
          </a:prstGeom>
          <a:noFill/>
          <a:ln w="9525">
            <a:noFill/>
          </a:ln>
        </p:spPr>
        <p:txBody>
          <a:bodyPr wrap="none">
            <a:spAutoFit/>
          </a:bodyPr>
          <a:lstStyle>
            <a:defPPr/>
          </a:lstStyle>
          <a:p>
            <a:pPr/>
            <a:r>
              <a:rPr lang="zh-CN" altLang="en-US" sz="2000" b="1">
                <a:solidFill>
                  <a:srgbClr val="FF0000"/>
                </a:solidFill>
                <a:latin typeface="黑体" panose="02010609060101010101" pitchFamily="49" charset="-122"/>
                <a:ea typeface="黑体" panose="02010609060101010101" pitchFamily="49" charset="-122"/>
              </a:rPr>
              <a:t>第</a:t>
            </a:r>
            <a:r>
              <a:rPr lang="en-US" altLang="zh-CN" sz="2000" b="1">
                <a:solidFill>
                  <a:srgbClr val="FF0000"/>
                </a:solidFill>
                <a:latin typeface="黑体" panose="02010609060101010101" pitchFamily="49" charset="-122"/>
                <a:ea typeface="黑体" panose="02010609060101010101" pitchFamily="49" charset="-122"/>
              </a:rPr>
              <a:t>17</a:t>
            </a:r>
            <a:r>
              <a:rPr lang="zh-CN" altLang="en-US" sz="2000" b="1">
                <a:solidFill>
                  <a:srgbClr val="FF0000"/>
                </a:solidFill>
                <a:latin typeface="黑体" panose="02010609060101010101" pitchFamily="49" charset="-122"/>
                <a:ea typeface="黑体" panose="02010609060101010101" pitchFamily="49" charset="-122"/>
              </a:rPr>
              <a:t>课</a:t>
            </a:r>
            <a:r>
              <a:rPr lang="en-US" altLang="zh-CN" sz="2000" b="1">
                <a:solidFill>
                  <a:srgbClr val="FF0000"/>
                </a:solidFill>
                <a:latin typeface="黑体" panose="02010609060101010101" pitchFamily="49" charset="-122"/>
                <a:ea typeface="黑体" panose="02010609060101010101" pitchFamily="49" charset="-122"/>
              </a:rPr>
              <a:t>    </a:t>
            </a:r>
            <a:r>
              <a:rPr lang="zh-CN" altLang="en-US" sz="2000" b="1">
                <a:solidFill>
                  <a:srgbClr val="FF0000"/>
                </a:solidFill>
                <a:latin typeface="黑体" panose="02010609060101010101" pitchFamily="49" charset="-122"/>
                <a:ea typeface="黑体" panose="02010609060101010101" pitchFamily="49" charset="-122"/>
              </a:rPr>
              <a:t>第二次世界大战与战后国际秩序的形成</a:t>
            </a:r>
            <a:endParaRPr lang="en-US" altLang="zh-CN" sz="2000" b="1">
              <a:solidFill>
                <a:srgbClr val="FF0000"/>
              </a:solidFill>
              <a:latin typeface="黑体" panose="02010609060101010101" pitchFamily="49" charset="-122"/>
              <a:ea typeface="黑体" panose="02010609060101010101" pitchFamily="49" charset="-122"/>
            </a:endParaRPr>
          </a:p>
        </p:txBody>
      </p:sp>
      <p:sp>
        <p:nvSpPr>
          <p:cNvPr id="10246" name="矩形 3"/>
          <p:cNvSpPr/>
          <p:nvPr/>
        </p:nvSpPr>
        <p:spPr>
          <a:xfrm>
            <a:off x="594360" y="3429000"/>
            <a:ext cx="7002462" cy="398780"/>
          </a:xfrm>
          <a:prstGeom prst="rect">
            <a:avLst/>
          </a:prstGeom>
          <a:noFill/>
          <a:ln w="9525">
            <a:noFill/>
          </a:ln>
        </p:spPr>
        <p:txBody>
          <a:bodyPr>
            <a:spAutoFit/>
          </a:bodyPr>
          <a:lstStyle>
            <a:defPPr/>
          </a:lstStyle>
          <a:p>
            <a:pPr/>
            <a:r>
              <a:rPr lang="en-US" altLang="zh-CN" sz="2000" b="1">
                <a:solidFill>
                  <a:srgbClr val="0070C0"/>
                </a:solidFill>
                <a:latin typeface="黑体" panose="02010609060101010101" pitchFamily="49" charset="-122"/>
                <a:ea typeface="黑体" panose="02010609060101010101" pitchFamily="49" charset="-122"/>
              </a:rPr>
              <a:t>3.</a:t>
            </a:r>
            <a:r>
              <a:rPr lang="zh-CN" altLang="en-US" sz="2000" b="1">
                <a:solidFill>
                  <a:srgbClr val="0070C0"/>
                </a:solidFill>
                <a:latin typeface="黑体" panose="02010609060101010101" pitchFamily="49" charset="-122"/>
                <a:ea typeface="黑体" panose="02010609060101010101" pitchFamily="49" charset="-122"/>
              </a:rPr>
              <a:t>英法等国的绥靖政策助长了法西斯国家侵略的气焰</a:t>
            </a:r>
          </a:p>
        </p:txBody>
      </p:sp>
      <p:sp>
        <p:nvSpPr>
          <p:cNvPr id="7" name="矩形 6"/>
          <p:cNvSpPr/>
          <p:nvPr/>
        </p:nvSpPr>
        <p:spPr>
          <a:xfrm>
            <a:off x="380048" y="4572000"/>
            <a:ext cx="9431338" cy="591185"/>
          </a:xfrm>
          <a:prstGeom prst="rect">
            <a:avLst/>
          </a:prstGeom>
        </p:spPr>
        <p:txBody>
          <a:bodyPr>
            <a:spAutoFit/>
          </a:bodyPr>
          <a:lstStyle>
            <a:defPPr/>
          </a:lstStyle>
          <a:p>
            <a:pPr>
              <a:lnSpc>
                <a:spcPts val="3900"/>
              </a:lnSpc>
            </a:pPr>
            <a:r>
              <a:rPr lang="en-US" altLang="zh-CN" sz="2400" b="1">
                <a:solidFill>
                  <a:srgbClr val="FF0000"/>
                </a:solidFill>
                <a:latin typeface="黑体" panose="02010609060101010101" pitchFamily="49" charset="-122"/>
                <a:ea typeface="黑体" panose="02010609060101010101" pitchFamily="49" charset="-122"/>
              </a:rPr>
              <a:t>2. </a:t>
            </a:r>
            <a:r>
              <a:rPr lang="zh-CN" altLang="en-US" sz="2400" b="1">
                <a:solidFill>
                  <a:srgbClr val="FF0000"/>
                </a:solidFill>
                <a:latin typeface="黑体" panose="02010609060101010101" pitchFamily="49" charset="-122"/>
                <a:ea typeface="黑体" panose="02010609060101010101" pitchFamily="49" charset="-122"/>
              </a:rPr>
              <a:t>阅读教材第二子目指出第二次世界大战的主要过程如何？</a:t>
            </a:r>
            <a:endParaRPr lang="en-US" altLang="zh-CN" sz="2400" b="1">
              <a:solidFill>
                <a:srgbClr val="FF0000"/>
              </a:solidFill>
              <a:latin typeface="黑体" panose="02010609060101010101" pitchFamily="49" charset="-122"/>
              <a:ea typeface="黑体" panose="020106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9218" name="矩形 1"/>
          <p:cNvSpPr/>
          <p:nvPr/>
        </p:nvSpPr>
        <p:spPr>
          <a:xfrm>
            <a:off x="100648" y="1571625"/>
            <a:ext cx="4208463" cy="1322070"/>
          </a:xfrm>
          <a:prstGeom prst="rect">
            <a:avLst/>
          </a:prstGeom>
          <a:noFill/>
          <a:ln w="9525">
            <a:noFill/>
          </a:ln>
        </p:spPr>
        <p:txBody>
          <a:bodyPr>
            <a:spAutoFit/>
          </a:bodyPr>
          <a:lstStyle>
            <a:defPPr/>
          </a:lstStyle>
          <a:p>
            <a:pPr>
              <a:spcAft>
                <a:spcPts val="1200"/>
              </a:spcAft>
            </a:pPr>
            <a:r>
              <a:rPr lang="zh-CN" altLang="zh-CN" sz="2000" b="1">
                <a:latin typeface="黑体" panose="02010609060101010101" pitchFamily="49" charset="-122"/>
                <a:ea typeface="黑体" panose="02010609060101010101" pitchFamily="49" charset="-122"/>
              </a:rPr>
              <a:t>（</a:t>
            </a:r>
            <a:r>
              <a:rPr lang="en-US" altLang="zh-CN" sz="2000" b="1">
                <a:latin typeface="黑体" panose="02010609060101010101" pitchFamily="49" charset="-122"/>
                <a:ea typeface="黑体" panose="02010609060101010101" pitchFamily="49" charset="-122"/>
              </a:rPr>
              <a:t>1</a:t>
            </a:r>
            <a:r>
              <a:rPr lang="zh-CN" altLang="zh-CN" sz="2000" b="1">
                <a:latin typeface="黑体" panose="02010609060101010101" pitchFamily="49" charset="-122"/>
                <a:ea typeface="黑体" panose="02010609060101010101" pitchFamily="49" charset="-122"/>
              </a:rPr>
              <a:t>）亚洲：</a:t>
            </a:r>
            <a:r>
              <a:rPr lang="en-US" altLang="zh-CN" sz="2000" b="1">
                <a:latin typeface="黑体" panose="02010609060101010101" pitchFamily="49" charset="-122"/>
                <a:ea typeface="黑体" panose="02010609060101010101" pitchFamily="49" charset="-122"/>
              </a:rPr>
              <a:t>1931</a:t>
            </a:r>
            <a:r>
              <a:rPr lang="zh-CN" altLang="zh-CN" sz="2000" b="1">
                <a:latin typeface="黑体" panose="02010609060101010101" pitchFamily="49" charset="-122"/>
                <a:ea typeface="黑体" panose="02010609060101010101" pitchFamily="49" charset="-122"/>
              </a:rPr>
              <a:t>年九一八事变，揭开了第二次世界大战的序幕。</a:t>
            </a:r>
            <a:r>
              <a:rPr lang="en-US" altLang="zh-CN" sz="2000" b="1">
                <a:latin typeface="黑体" panose="02010609060101010101" pitchFamily="49" charset="-122"/>
                <a:ea typeface="黑体" panose="02010609060101010101" pitchFamily="49" charset="-122"/>
              </a:rPr>
              <a:t>1937</a:t>
            </a:r>
            <a:r>
              <a:rPr lang="zh-CN" altLang="zh-CN" sz="2000" b="1">
                <a:latin typeface="黑体" panose="02010609060101010101" pitchFamily="49" charset="-122"/>
                <a:ea typeface="黑体" panose="02010609060101010101" pitchFamily="49" charset="-122"/>
              </a:rPr>
              <a:t>年日本全面侵华战争，成为第二次世界大战在亚洲爆发的标志。</a:t>
            </a:r>
          </a:p>
        </p:txBody>
      </p:sp>
      <p:sp>
        <p:nvSpPr>
          <p:cNvPr id="4" name="矩形 3"/>
          <p:cNvSpPr/>
          <p:nvPr/>
        </p:nvSpPr>
        <p:spPr>
          <a:xfrm>
            <a:off x="451485" y="1143000"/>
            <a:ext cx="1901190" cy="460375"/>
          </a:xfrm>
          <a:prstGeom prst="rect">
            <a:avLst/>
          </a:prstGeom>
        </p:spPr>
        <p:txBody>
          <a:bodyPr wrap="none">
            <a:spAutoFit/>
          </a:bodyPr>
          <a:lstStyle>
            <a:defP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en-US" altLang="zh-CN" sz="2400" b="1" i="0" u="none" strike="noStrike" kern="1200" cap="none" spc="0" normalizeH="0" baseline="0" noProof="0">
                <a:ln>
                  <a:noFill/>
                </a:ln>
                <a:solidFill>
                  <a:srgbClr val="000000"/>
                </a:solidFill>
                <a:effectLst/>
                <a:uLnTx/>
                <a:uFillTx/>
                <a:latin typeface="+mn-ea"/>
                <a:ea typeface="宋体" panose="02010600030101010101" pitchFamily="2" charset="-122"/>
                <a:cs typeface="Times New Roman" panose="02020603050405020304" pitchFamily="18" charset="0"/>
              </a:rPr>
              <a:t>1</a:t>
            </a:r>
            <a:r>
              <a:rPr kumimoji="0" lang="zh-CN" altLang="zh-CN" sz="2400" b="1" i="0" u="none" strike="noStrike" kern="1200" cap="none" spc="0" normalizeH="0" baseline="0" noProof="0">
                <a:ln>
                  <a:noFill/>
                </a:ln>
                <a:solidFill>
                  <a:srgbClr val="000000"/>
                </a:solidFill>
                <a:effectLst/>
                <a:uLnTx/>
                <a:uFillTx/>
                <a:latin typeface="+mn-ea"/>
                <a:ea typeface="宋体" panose="02010600030101010101" pitchFamily="2" charset="-122"/>
                <a:cs typeface="Times New Roman" panose="02020603050405020304" pitchFamily="18" charset="0"/>
              </a:rPr>
              <a:t>、局部战争</a:t>
            </a:r>
          </a:p>
        </p:txBody>
      </p:sp>
      <p:sp>
        <p:nvSpPr>
          <p:cNvPr id="11268" name="矩形 9"/>
          <p:cNvSpPr/>
          <p:nvPr/>
        </p:nvSpPr>
        <p:spPr>
          <a:xfrm>
            <a:off x="100648" y="642938"/>
            <a:ext cx="9996488" cy="829945"/>
          </a:xfrm>
          <a:prstGeom prst="rect">
            <a:avLst/>
          </a:prstGeom>
          <a:noFill/>
          <a:ln w="9525">
            <a:noFill/>
          </a:ln>
        </p:spPr>
        <p:txBody>
          <a:bodyPr>
            <a:spAutoFit/>
          </a:bodyPr>
          <a:lstStyle>
            <a:defPPr/>
          </a:lstStyle>
          <a:p>
            <a:pPr/>
            <a:r>
              <a:rPr lang="zh-CN" altLang="zh-CN" sz="2400" b="1">
                <a:solidFill>
                  <a:srgbClr val="FF0000"/>
                </a:solidFill>
                <a:latin typeface="黑体" panose="02010609060101010101" pitchFamily="49" charset="-122"/>
                <a:ea typeface="黑体" panose="02010609060101010101" pitchFamily="49" charset="-122"/>
              </a:rPr>
              <a:t>二、第二次世界大战</a:t>
            </a:r>
            <a:r>
              <a:rPr lang="zh-CN" altLang="en-US" sz="2400" b="1">
                <a:solidFill>
                  <a:srgbClr val="FF0000"/>
                </a:solidFill>
                <a:latin typeface="黑体" panose="02010609060101010101" pitchFamily="49" charset="-122"/>
                <a:ea typeface="黑体" panose="02010609060101010101" pitchFamily="49" charset="-122"/>
              </a:rPr>
              <a:t>经过</a:t>
            </a:r>
            <a:r>
              <a:rPr lang="en-US" altLang="zh-CN" sz="2400" b="1">
                <a:solidFill>
                  <a:srgbClr val="0070C0"/>
                </a:solidFill>
                <a:latin typeface="黑体" panose="02010609060101010101" pitchFamily="49" charset="-122"/>
                <a:ea typeface="黑体" panose="02010609060101010101" pitchFamily="49" charset="-122"/>
              </a:rPr>
              <a:t>(</a:t>
            </a:r>
            <a:r>
              <a:rPr lang="zh-CN" altLang="en-US" sz="2400" b="1">
                <a:solidFill>
                  <a:srgbClr val="0070C0"/>
                </a:solidFill>
                <a:latin typeface="黑体" panose="02010609060101010101" pitchFamily="49" charset="-122"/>
                <a:ea typeface="黑体" panose="02010609060101010101" pitchFamily="49" charset="-122"/>
              </a:rPr>
              <a:t>局部</a:t>
            </a:r>
            <a:r>
              <a:rPr lang="en-US" altLang="zh-CN" sz="2400" b="1">
                <a:solidFill>
                  <a:srgbClr val="0070C0"/>
                </a:solidFill>
                <a:latin typeface="黑体" panose="02010609060101010101" pitchFamily="49" charset="-122"/>
                <a:ea typeface="黑体" panose="02010609060101010101" pitchFamily="49" charset="-122"/>
              </a:rPr>
              <a:t>-</a:t>
            </a:r>
            <a:r>
              <a:rPr lang="zh-CN" altLang="en-US" sz="2400" b="1">
                <a:solidFill>
                  <a:srgbClr val="0070C0"/>
                </a:solidFill>
                <a:latin typeface="黑体" panose="02010609060101010101" pitchFamily="49" charset="-122"/>
                <a:ea typeface="黑体" panose="02010609060101010101" pitchFamily="49" charset="-122"/>
              </a:rPr>
              <a:t>全面</a:t>
            </a:r>
            <a:r>
              <a:rPr lang="en-US" altLang="zh-CN" sz="2400" b="1">
                <a:solidFill>
                  <a:srgbClr val="0070C0"/>
                </a:solidFill>
                <a:latin typeface="黑体" panose="02010609060101010101" pitchFamily="49" charset="-122"/>
                <a:ea typeface="黑体" panose="02010609060101010101" pitchFamily="49" charset="-122"/>
              </a:rPr>
              <a:t>-</a:t>
            </a:r>
            <a:r>
              <a:rPr lang="zh-CN" altLang="en-US" sz="2400" b="1">
                <a:solidFill>
                  <a:srgbClr val="0070C0"/>
                </a:solidFill>
                <a:latin typeface="黑体" panose="02010609060101010101" pitchFamily="49" charset="-122"/>
                <a:ea typeface="黑体" panose="02010609060101010101" pitchFamily="49" charset="-122"/>
              </a:rPr>
              <a:t>全球</a:t>
            </a:r>
            <a:r>
              <a:rPr lang="en-US" altLang="zh-CN" sz="2400" b="1">
                <a:solidFill>
                  <a:srgbClr val="0070C0"/>
                </a:solidFill>
                <a:latin typeface="黑体" panose="02010609060101010101" pitchFamily="49" charset="-122"/>
                <a:ea typeface="黑体" panose="02010609060101010101" pitchFamily="49" charset="-122"/>
              </a:rPr>
              <a:t>-</a:t>
            </a:r>
            <a:r>
              <a:rPr lang="zh-CN" altLang="en-US" sz="2400" b="1">
                <a:solidFill>
                  <a:srgbClr val="0070C0"/>
                </a:solidFill>
                <a:latin typeface="黑体" panose="02010609060101010101" pitchFamily="49" charset="-122"/>
                <a:ea typeface="黑体" panose="02010609060101010101" pitchFamily="49" charset="-122"/>
              </a:rPr>
              <a:t>反法西斯同盟形成</a:t>
            </a:r>
            <a:r>
              <a:rPr lang="en-US" altLang="zh-CN" sz="2400" b="1">
                <a:solidFill>
                  <a:srgbClr val="0070C0"/>
                </a:solidFill>
                <a:latin typeface="黑体" panose="02010609060101010101" pitchFamily="49" charset="-122"/>
                <a:ea typeface="黑体" panose="02010609060101010101" pitchFamily="49" charset="-122"/>
              </a:rPr>
              <a:t>-</a:t>
            </a:r>
            <a:r>
              <a:rPr lang="zh-CN" altLang="en-US" sz="2400" b="1">
                <a:solidFill>
                  <a:srgbClr val="0070C0"/>
                </a:solidFill>
                <a:latin typeface="黑体" panose="02010609060101010101" pitchFamily="49" charset="-122"/>
                <a:ea typeface="黑体" panose="02010609060101010101" pitchFamily="49" charset="-122"/>
              </a:rPr>
              <a:t>胜利</a:t>
            </a:r>
            <a:r>
              <a:rPr lang="en-US" altLang="zh-CN" sz="2400" b="1">
                <a:solidFill>
                  <a:srgbClr val="0070C0"/>
                </a:solidFill>
                <a:latin typeface="黑体" panose="02010609060101010101" pitchFamily="49" charset="-122"/>
                <a:ea typeface="黑体" panose="02010609060101010101" pitchFamily="49" charset="-122"/>
              </a:rPr>
              <a:t>)</a:t>
            </a:r>
            <a:endParaRPr lang="zh-CN" altLang="zh-CN" sz="2400" b="1">
              <a:solidFill>
                <a:srgbClr val="0070C0"/>
              </a:solidFill>
              <a:latin typeface="黑体" panose="02010609060101010101" pitchFamily="49" charset="-122"/>
              <a:ea typeface="黑体" panose="02010609060101010101" pitchFamily="49" charset="-122"/>
            </a:endParaRPr>
          </a:p>
          <a:p>
            <a:pPr/>
            <a:endParaRPr lang="zh-CN" altLang="zh-CN" sz="2400" b="1">
              <a:solidFill>
                <a:srgbClr val="FF0000"/>
              </a:solidFill>
              <a:latin typeface="黑体" panose="02010609060101010101" pitchFamily="49" charset="-122"/>
              <a:ea typeface="黑体" panose="02010609060101010101" pitchFamily="49" charset="-122"/>
            </a:endParaRPr>
          </a:p>
        </p:txBody>
      </p:sp>
      <p:pic>
        <p:nvPicPr>
          <p:cNvPr id="11" name="图片 10"/>
          <p:cNvPicPr>
            <a:picLocks noChangeAspect="1"/>
          </p:cNvPicPr>
          <p:nvPr/>
        </p:nvPicPr>
        <p:blipFill>
          <a:blip r:embed="rId2"/>
          <a:stretch>
            <a:fillRect/>
          </a:stretch>
        </p:blipFill>
        <p:spPr>
          <a:xfrm>
            <a:off x="380048" y="2928938"/>
            <a:ext cx="3786188" cy="3714750"/>
          </a:xfrm>
          <a:prstGeom prst="rect">
            <a:avLst/>
          </a:prstGeom>
          <a:noFill/>
          <a:ln w="9525">
            <a:noFill/>
          </a:ln>
        </p:spPr>
      </p:pic>
      <p:sp>
        <p:nvSpPr>
          <p:cNvPr id="9223" name="矩形 11"/>
          <p:cNvSpPr/>
          <p:nvPr/>
        </p:nvSpPr>
        <p:spPr>
          <a:xfrm>
            <a:off x="4594861" y="1857375"/>
            <a:ext cx="3073400" cy="706755"/>
          </a:xfrm>
          <a:prstGeom prst="rect">
            <a:avLst/>
          </a:prstGeom>
          <a:noFill/>
          <a:ln w="9525">
            <a:noFill/>
          </a:ln>
        </p:spPr>
        <p:txBody>
          <a:bodyPr>
            <a:spAutoFit/>
          </a:bodyPr>
          <a:lstStyle>
            <a:defPPr/>
          </a:lstStyle>
          <a:p>
            <a:pPr>
              <a:spcAft>
                <a:spcPts val="1200"/>
              </a:spcAft>
            </a:pPr>
            <a:r>
              <a:rPr lang="zh-CN" altLang="zh-CN" sz="2000" b="1">
                <a:latin typeface="黑体" panose="02010609060101010101" pitchFamily="49" charset="-122"/>
                <a:ea typeface="黑体" panose="02010609060101010101" pitchFamily="49" charset="-122"/>
              </a:rPr>
              <a:t>（</a:t>
            </a:r>
            <a:r>
              <a:rPr lang="en-US" altLang="zh-CN" sz="2000" b="1">
                <a:latin typeface="黑体" panose="02010609060101010101" pitchFamily="49" charset="-122"/>
                <a:ea typeface="黑体" panose="02010609060101010101" pitchFamily="49" charset="-122"/>
              </a:rPr>
              <a:t>2</a:t>
            </a:r>
            <a:r>
              <a:rPr lang="zh-CN" altLang="zh-CN" sz="2000" b="1">
                <a:latin typeface="黑体" panose="02010609060101010101" pitchFamily="49" charset="-122"/>
                <a:ea typeface="黑体" panose="02010609060101010101" pitchFamily="49" charset="-122"/>
              </a:rPr>
              <a:t>）非洲：</a:t>
            </a:r>
            <a:r>
              <a:rPr lang="en-US" altLang="zh-CN" sz="2000" b="1">
                <a:latin typeface="黑体" panose="02010609060101010101" pitchFamily="49" charset="-122"/>
                <a:ea typeface="黑体" panose="02010609060101010101" pitchFamily="49" charset="-122"/>
              </a:rPr>
              <a:t>1935</a:t>
            </a:r>
            <a:r>
              <a:rPr lang="zh-CN" altLang="zh-CN" sz="2000" b="1">
                <a:latin typeface="黑体" panose="02010609060101010101" pitchFamily="49" charset="-122"/>
                <a:ea typeface="黑体" panose="02010609060101010101" pitchFamily="49" charset="-122"/>
              </a:rPr>
              <a:t>年，墨索里尼入侵埃塞俄比亚</a:t>
            </a:r>
          </a:p>
        </p:txBody>
      </p:sp>
      <p:pic>
        <p:nvPicPr>
          <p:cNvPr id="13" name="Picture 2"/>
          <p:cNvPicPr>
            <a:picLocks noChangeAspect="1" noChangeArrowheads="1"/>
          </p:cNvPicPr>
          <p:nvPr/>
        </p:nvPicPr>
        <p:blipFill>
          <a:blip r:embed="rId3"/>
          <a:stretch>
            <a:fillRect/>
          </a:stretch>
        </p:blipFill>
        <p:spPr bwMode="auto">
          <a:xfrm>
            <a:off x="8168323" y="2857500"/>
            <a:ext cx="3673475" cy="3786188"/>
          </a:xfrm>
          <a:prstGeom prst="rect">
            <a:avLst/>
          </a:prstGeom>
        </p:spPr>
        <p:style>
          <a:lnRef idx="2">
            <a:schemeClr val="dk1"/>
          </a:lnRef>
          <a:fillRef idx="1">
            <a:schemeClr val="lt1"/>
          </a:fillRef>
          <a:effectRef idx="0">
            <a:schemeClr val="dk1"/>
          </a:effectRef>
          <a:fontRef idx="minor">
            <a:schemeClr val="dk1"/>
          </a:fontRef>
        </p:style>
      </p:pic>
      <p:sp>
        <p:nvSpPr>
          <p:cNvPr id="9225" name="矩形 13"/>
          <p:cNvSpPr/>
          <p:nvPr/>
        </p:nvSpPr>
        <p:spPr>
          <a:xfrm>
            <a:off x="8012748" y="2000250"/>
            <a:ext cx="4078288" cy="706755"/>
          </a:xfrm>
          <a:prstGeom prst="rect">
            <a:avLst/>
          </a:prstGeom>
          <a:noFill/>
          <a:ln w="9525">
            <a:noFill/>
          </a:ln>
        </p:spPr>
        <p:txBody>
          <a:bodyPr>
            <a:spAutoFit/>
          </a:bodyPr>
          <a:lstStyle>
            <a:defPPr/>
          </a:lstStyle>
          <a:p>
            <a:pPr/>
            <a:r>
              <a:rPr lang="zh-CN" altLang="en-US" sz="2000" b="1">
                <a:solidFill>
                  <a:srgbClr val="FF0000"/>
                </a:solidFill>
                <a:latin typeface="黑体" panose="02010609060101010101" pitchFamily="49" charset="-122"/>
                <a:ea typeface="黑体" panose="02010609060101010101" pitchFamily="49" charset="-122"/>
              </a:rPr>
              <a:t>（</a:t>
            </a:r>
            <a:r>
              <a:rPr lang="en-US" altLang="zh-CN" sz="2000" b="1">
                <a:solidFill>
                  <a:srgbClr val="FF0000"/>
                </a:solidFill>
                <a:latin typeface="黑体" panose="02010609060101010101" pitchFamily="49" charset="-122"/>
                <a:ea typeface="黑体" panose="02010609060101010101" pitchFamily="49" charset="-122"/>
              </a:rPr>
              <a:t>3</a:t>
            </a:r>
            <a:r>
              <a:rPr lang="zh-CN" altLang="en-US" sz="2000" b="1">
                <a:solidFill>
                  <a:srgbClr val="FF0000"/>
                </a:solidFill>
                <a:latin typeface="黑体" panose="02010609060101010101" pitchFamily="49" charset="-122"/>
                <a:ea typeface="黑体" panose="02010609060101010101" pitchFamily="49" charset="-122"/>
              </a:rPr>
              <a:t>）纳粹德国入侵波兰前在欧洲的扩张示意图</a:t>
            </a:r>
          </a:p>
        </p:txBody>
      </p:sp>
      <p:pic>
        <p:nvPicPr>
          <p:cNvPr id="9226" name="Picture 4" descr="http://i.qulishi.com/static/2018/f/5baeeef9de448"/>
          <p:cNvPicPr>
            <a:picLocks noChangeAspect="1"/>
          </p:cNvPicPr>
          <p:nvPr/>
        </p:nvPicPr>
        <p:blipFill>
          <a:blip r:embed="rId4"/>
          <a:stretch>
            <a:fillRect/>
          </a:stretch>
        </p:blipFill>
        <p:spPr>
          <a:xfrm>
            <a:off x="4309111" y="2857500"/>
            <a:ext cx="3644900" cy="3786188"/>
          </a:xfrm>
          <a:prstGeom prst="rect">
            <a:avLst/>
          </a:prstGeom>
          <a:noFill/>
          <a:ln w="9525">
            <a:noFill/>
          </a:ln>
        </p:spPr>
      </p:pic>
      <p:sp>
        <p:nvSpPr>
          <p:cNvPr id="11274" name="矩形 13"/>
          <p:cNvSpPr/>
          <p:nvPr/>
        </p:nvSpPr>
        <p:spPr>
          <a:xfrm>
            <a:off x="3023236" y="214313"/>
            <a:ext cx="6920230" cy="460375"/>
          </a:xfrm>
          <a:prstGeom prst="rect">
            <a:avLst/>
          </a:prstGeom>
          <a:noFill/>
          <a:ln w="9525">
            <a:noFill/>
          </a:ln>
        </p:spPr>
        <p:txBody>
          <a:bodyPr wrap="none">
            <a:spAutoFit/>
          </a:bodyPr>
          <a:lstStyle>
            <a:defPPr/>
          </a:lstStyle>
          <a:p>
            <a:pPr/>
            <a:r>
              <a:rPr lang="zh-CN" altLang="en-US" sz="2400" b="1">
                <a:solidFill>
                  <a:srgbClr val="FF0000"/>
                </a:solidFill>
                <a:latin typeface="黑体" panose="02010609060101010101" pitchFamily="49" charset="-122"/>
                <a:ea typeface="黑体" panose="02010609060101010101" pitchFamily="49" charset="-122"/>
              </a:rPr>
              <a:t>第</a:t>
            </a:r>
            <a:r>
              <a:rPr lang="en-US" altLang="zh-CN" sz="2400" b="1">
                <a:solidFill>
                  <a:srgbClr val="FF0000"/>
                </a:solidFill>
                <a:latin typeface="黑体" panose="02010609060101010101" pitchFamily="49" charset="-122"/>
                <a:ea typeface="黑体" panose="02010609060101010101" pitchFamily="49" charset="-122"/>
              </a:rPr>
              <a:t>17</a:t>
            </a:r>
            <a:r>
              <a:rPr lang="zh-CN" altLang="en-US" sz="2400" b="1">
                <a:solidFill>
                  <a:srgbClr val="FF0000"/>
                </a:solidFill>
                <a:latin typeface="黑体" panose="02010609060101010101" pitchFamily="49" charset="-122"/>
                <a:ea typeface="黑体" panose="02010609060101010101" pitchFamily="49" charset="-122"/>
              </a:rPr>
              <a:t>课</a:t>
            </a:r>
            <a:r>
              <a:rPr lang="en-US" altLang="zh-CN" sz="2400" b="1">
                <a:solidFill>
                  <a:srgbClr val="FF0000"/>
                </a:solidFill>
                <a:latin typeface="黑体" panose="02010609060101010101" pitchFamily="49" charset="-122"/>
                <a:ea typeface="黑体" panose="02010609060101010101" pitchFamily="49" charset="-122"/>
              </a:rPr>
              <a:t>    </a:t>
            </a:r>
            <a:r>
              <a:rPr lang="zh-CN" altLang="en-US" sz="2400" b="1">
                <a:solidFill>
                  <a:srgbClr val="FF0000"/>
                </a:solidFill>
                <a:latin typeface="黑体" panose="02010609060101010101" pitchFamily="49" charset="-122"/>
                <a:ea typeface="黑体" panose="02010609060101010101" pitchFamily="49" charset="-122"/>
              </a:rPr>
              <a:t>第二次世界大战与战后国际秩序的形成</a:t>
            </a:r>
            <a:endParaRPr lang="en-US" altLang="zh-CN" sz="2400" b="1">
              <a:solidFill>
                <a:srgbClr val="FF0000"/>
              </a:solidFill>
              <a:latin typeface="黑体" panose="02010609060101010101" pitchFamily="49" charset="-122"/>
              <a:ea typeface="黑体" panose="020106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nodeType="click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additive="base">
                                        <p:cTn id="13" dur="500" fill="hold"/>
                                        <p:tgtEl>
                                          <p:spTgt spid="11"/>
                                        </p:tgtEl>
                                        <p:attrNameLst>
                                          <p:attrName>ppt_x</p:attrName>
                                        </p:attrNameLst>
                                      </p:cBhvr>
                                      <p:tavLst>
                                        <p:tav tm="0">
                                          <p:val>
                                            <p:strVal val="#ppt_x"/>
                                          </p:val>
                                        </p:tav>
                                        <p:tav tm="100000">
                                          <p:val>
                                            <p:strVal val="#ppt_x"/>
                                          </p:val>
                                        </p:tav>
                                      </p:tavLst>
                                    </p:anim>
                                    <p:anim calcmode="lin" valueType="num">
                                      <p:cBhvr additive="base">
                                        <p:cTn id="1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after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9218"/>
                                        </p:tgtEl>
                                        <p:attrNameLst>
                                          <p:attrName>style.visibility</p:attrName>
                                        </p:attrNameLst>
                                      </p:cBhvr>
                                      <p:to>
                                        <p:strVal val="visible"/>
                                      </p:to>
                                    </p:set>
                                    <p:anim calcmode="lin" valueType="num">
                                      <p:cBhvr additive="base">
                                        <p:cTn id="19" dur="500" fill="hold"/>
                                        <p:tgtEl>
                                          <p:spTgt spid="9218"/>
                                        </p:tgtEl>
                                        <p:attrNameLst>
                                          <p:attrName>ppt_x</p:attrName>
                                        </p:attrNameLst>
                                      </p:cBhvr>
                                      <p:tavLst>
                                        <p:tav tm="0">
                                          <p:val>
                                            <p:strVal val="#ppt_x"/>
                                          </p:val>
                                        </p:tav>
                                        <p:tav tm="100000">
                                          <p:val>
                                            <p:strVal val="#ppt_x"/>
                                          </p:val>
                                        </p:tav>
                                      </p:tavLst>
                                    </p:anim>
                                    <p:anim calcmode="lin" valueType="num">
                                      <p:cBhvr additive="base">
                                        <p:cTn id="20" dur="500" fill="hold"/>
                                        <p:tgtEl>
                                          <p:spTgt spid="9218"/>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afterGroup">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9223"/>
                                        </p:tgtEl>
                                        <p:attrNameLst>
                                          <p:attrName>style.visibility</p:attrName>
                                        </p:attrNameLst>
                                      </p:cBhvr>
                                      <p:to>
                                        <p:strVal val="visible"/>
                                      </p:to>
                                    </p:set>
                                    <p:anim calcmode="lin" valueType="num">
                                      <p:cBhvr additive="base">
                                        <p:cTn id="25" dur="500" fill="hold"/>
                                        <p:tgtEl>
                                          <p:spTgt spid="9223"/>
                                        </p:tgtEl>
                                        <p:attrNameLst>
                                          <p:attrName>ppt_x</p:attrName>
                                        </p:attrNameLst>
                                      </p:cBhvr>
                                      <p:tavLst>
                                        <p:tav tm="0">
                                          <p:val>
                                            <p:strVal val="#ppt_x"/>
                                          </p:val>
                                        </p:tav>
                                        <p:tav tm="100000">
                                          <p:val>
                                            <p:strVal val="#ppt_x"/>
                                          </p:val>
                                        </p:tav>
                                      </p:tavLst>
                                    </p:anim>
                                    <p:anim calcmode="lin" valueType="num">
                                      <p:cBhvr additive="base">
                                        <p:cTn id="26" dur="500" fill="hold"/>
                                        <p:tgtEl>
                                          <p:spTgt spid="9223"/>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9226"/>
                                        </p:tgtEl>
                                        <p:attrNameLst>
                                          <p:attrName>style.visibility</p:attrName>
                                        </p:attrNameLst>
                                      </p:cBhvr>
                                      <p:to>
                                        <p:strVal val="visible"/>
                                      </p:to>
                                    </p:set>
                                    <p:anim calcmode="lin" valueType="num">
                                      <p:cBhvr additive="base">
                                        <p:cTn id="29" dur="500" fill="hold"/>
                                        <p:tgtEl>
                                          <p:spTgt spid="9226"/>
                                        </p:tgtEl>
                                        <p:attrNameLst>
                                          <p:attrName>ppt_x</p:attrName>
                                        </p:attrNameLst>
                                      </p:cBhvr>
                                      <p:tavLst>
                                        <p:tav tm="0">
                                          <p:val>
                                            <p:strVal val="#ppt_x"/>
                                          </p:val>
                                        </p:tav>
                                        <p:tav tm="100000">
                                          <p:val>
                                            <p:strVal val="#ppt_x"/>
                                          </p:val>
                                        </p:tav>
                                      </p:tavLst>
                                    </p:anim>
                                    <p:anim calcmode="lin" valueType="num">
                                      <p:cBhvr additive="base">
                                        <p:cTn id="30" dur="500" fill="hold"/>
                                        <p:tgtEl>
                                          <p:spTgt spid="9226"/>
                                        </p:tgtEl>
                                        <p:attrNameLst>
                                          <p:attrName>ppt_y</p:attrName>
                                        </p:attrNameLst>
                                      </p:cBhvr>
                                      <p:tavLst>
                                        <p:tav tm="0">
                                          <p:val>
                                            <p:strVal val="1+#ppt_h/2"/>
                                          </p:val>
                                        </p:tav>
                                        <p:tav tm="100000">
                                          <p:val>
                                            <p:strVal val="#ppt_y"/>
                                          </p:val>
                                        </p:tav>
                                      </p:tavLst>
                                    </p:anim>
                                  </p:childTnLst>
                                </p:cTn>
                              </p:par>
                            </p:childTnLst>
                          </p:cTn>
                        </p:par>
                      </p:childTnLst>
                    </p:cTn>
                  </p:par>
                  <p:par>
                    <p:cTn id="31" fill="hold" nodeType="clickPar">
                      <p:stCondLst>
                        <p:cond delay="indefinite"/>
                      </p:stCondLst>
                      <p:childTnLst>
                        <p:par>
                          <p:cTn id="32" fill="hold" nodeType="afterGroup">
                            <p:stCondLst>
                              <p:cond delay="0"/>
                            </p:stCondLst>
                            <p:childTnLst>
                              <p:par>
                                <p:cTn id="33" presetID="2" presetClass="entr" presetSubtype="4" fill="hold" grpId="0" nodeType="clickEffect">
                                  <p:stCondLst>
                                    <p:cond delay="0"/>
                                  </p:stCondLst>
                                  <p:childTnLst>
                                    <p:set>
                                      <p:cBhvr>
                                        <p:cTn id="34" dur="1" fill="hold">
                                          <p:stCondLst>
                                            <p:cond delay="0"/>
                                          </p:stCondLst>
                                        </p:cTn>
                                        <p:tgtEl>
                                          <p:spTgt spid="9225"/>
                                        </p:tgtEl>
                                        <p:attrNameLst>
                                          <p:attrName>style.visibility</p:attrName>
                                        </p:attrNameLst>
                                      </p:cBhvr>
                                      <p:to>
                                        <p:strVal val="visible"/>
                                      </p:to>
                                    </p:set>
                                    <p:anim calcmode="lin" valueType="num">
                                      <p:cBhvr additive="base">
                                        <p:cTn id="35" dur="500" fill="hold"/>
                                        <p:tgtEl>
                                          <p:spTgt spid="9225"/>
                                        </p:tgtEl>
                                        <p:attrNameLst>
                                          <p:attrName>ppt_x</p:attrName>
                                        </p:attrNameLst>
                                      </p:cBhvr>
                                      <p:tavLst>
                                        <p:tav tm="0">
                                          <p:val>
                                            <p:strVal val="#ppt_x"/>
                                          </p:val>
                                        </p:tav>
                                        <p:tav tm="100000">
                                          <p:val>
                                            <p:strVal val="#ppt_x"/>
                                          </p:val>
                                        </p:tav>
                                      </p:tavLst>
                                    </p:anim>
                                    <p:anim calcmode="lin" valueType="num">
                                      <p:cBhvr additive="base">
                                        <p:cTn id="36" dur="500" fill="hold"/>
                                        <p:tgtEl>
                                          <p:spTgt spid="9225"/>
                                        </p:tgtEl>
                                        <p:attrNameLst>
                                          <p:attrName>ppt_y</p:attrName>
                                        </p:attrNameLst>
                                      </p:cBhvr>
                                      <p:tavLst>
                                        <p:tav tm="0">
                                          <p:val>
                                            <p:strVal val="1+#ppt_h/2"/>
                                          </p:val>
                                        </p:tav>
                                        <p:tav tm="100000">
                                          <p:val>
                                            <p:strVal val="#ppt_y"/>
                                          </p:val>
                                        </p:tav>
                                      </p:tavLst>
                                    </p:anim>
                                  </p:childTnLst>
                                </p:cTn>
                              </p:par>
                              <p:par>
                                <p:cTn id="37" presetID="2" presetClass="entr" presetSubtype="4" fill="hold" nodeType="withEffect">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cBhvr additive="base">
                                        <p:cTn id="39" dur="500" fill="hold"/>
                                        <p:tgtEl>
                                          <p:spTgt spid="13"/>
                                        </p:tgtEl>
                                        <p:attrNameLst>
                                          <p:attrName>ppt_x</p:attrName>
                                        </p:attrNameLst>
                                      </p:cBhvr>
                                      <p:tavLst>
                                        <p:tav tm="0">
                                          <p:val>
                                            <p:strVal val="#ppt_x"/>
                                          </p:val>
                                        </p:tav>
                                        <p:tav tm="100000">
                                          <p:val>
                                            <p:strVal val="#ppt_x"/>
                                          </p:val>
                                        </p:tav>
                                      </p:tavLst>
                                    </p:anim>
                                    <p:anim calcmode="lin" valueType="num">
                                      <p:cBhvr additive="base">
                                        <p:cTn id="40"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18" grpId="0"/>
      <p:bldP spid="4" grpId="0"/>
      <p:bldP spid="9223" grpId="0"/>
      <p:bldP spid="9225" grpId="0"/>
    </p:bldLst>
  </p:timing>
</p:sld>
</file>

<file path=ppt/slides/slide1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矩形 1"/>
          <p:cNvSpPr/>
          <p:nvPr/>
        </p:nvSpPr>
        <p:spPr>
          <a:xfrm>
            <a:off x="308611" y="785813"/>
            <a:ext cx="11431587" cy="460375"/>
          </a:xfrm>
          <a:prstGeom prst="rect">
            <a:avLst/>
          </a:prstGeom>
          <a:noFill/>
          <a:ln w="9525">
            <a:noFill/>
          </a:ln>
        </p:spPr>
        <p:txBody>
          <a:bodyPr>
            <a:spAutoFit/>
          </a:bodyPr>
          <a:lstStyle>
            <a:defPPr/>
          </a:lstStyle>
          <a:p>
            <a:pPr/>
            <a:r>
              <a:rPr lang="en-US" altLang="zh-CN" sz="2400" b="1">
                <a:latin typeface="黑体" panose="02010609060101010101" pitchFamily="49" charset="-122"/>
                <a:ea typeface="黑体" panose="02010609060101010101" pitchFamily="49" charset="-122"/>
              </a:rPr>
              <a:t>2</a:t>
            </a:r>
            <a:r>
              <a:rPr lang="zh-CN" altLang="zh-CN" sz="2400" b="1">
                <a:latin typeface="黑体" panose="02010609060101010101" pitchFamily="49" charset="-122"/>
                <a:ea typeface="黑体" panose="02010609060101010101" pitchFamily="49" charset="-122"/>
              </a:rPr>
              <a:t>、全面爆发：</a:t>
            </a:r>
            <a:r>
              <a:rPr lang="en-US" altLang="zh-CN" sz="2400" b="1">
                <a:latin typeface="黑体" panose="02010609060101010101" pitchFamily="49" charset="-122"/>
                <a:ea typeface="黑体" panose="02010609060101010101" pitchFamily="49" charset="-122"/>
              </a:rPr>
              <a:t>1939</a:t>
            </a:r>
            <a:r>
              <a:rPr lang="zh-CN" altLang="zh-CN" sz="2400" b="1">
                <a:latin typeface="黑体" panose="02010609060101010101" pitchFamily="49" charset="-122"/>
                <a:ea typeface="黑体" panose="02010609060101010101" pitchFamily="49" charset="-122"/>
              </a:rPr>
              <a:t>年</a:t>
            </a:r>
            <a:r>
              <a:rPr lang="en-US" altLang="zh-CN" sz="2400" b="1">
                <a:latin typeface="黑体" panose="02010609060101010101" pitchFamily="49" charset="-122"/>
                <a:ea typeface="黑体" panose="02010609060101010101" pitchFamily="49" charset="-122"/>
              </a:rPr>
              <a:t>9</a:t>
            </a:r>
            <a:r>
              <a:rPr lang="zh-CN" altLang="zh-CN" sz="2400" b="1">
                <a:latin typeface="黑体" panose="02010609060101010101" pitchFamily="49" charset="-122"/>
                <a:ea typeface="黑体" panose="02010609060101010101" pitchFamily="49" charset="-122"/>
              </a:rPr>
              <a:t>月德国突袭波兰</a:t>
            </a:r>
            <a:r>
              <a:rPr lang="zh-CN" altLang="en-US" sz="2400" b="1">
                <a:latin typeface="黑体" panose="02010609060101010101" pitchFamily="49" charset="-122"/>
                <a:ea typeface="黑体" panose="02010609060101010101" pitchFamily="49" charset="-122"/>
              </a:rPr>
              <a:t>，</a:t>
            </a:r>
            <a:r>
              <a:rPr lang="zh-CN" altLang="zh-CN" sz="2400" b="1">
                <a:latin typeface="黑体" panose="02010609060101010101" pitchFamily="49" charset="-122"/>
                <a:ea typeface="黑体" panose="02010609060101010101" pitchFamily="49" charset="-122"/>
              </a:rPr>
              <a:t>英法对德宣战。</a:t>
            </a:r>
            <a:r>
              <a:rPr lang="zh-CN" altLang="en-US" sz="2400" b="1">
                <a:latin typeface="黑体" panose="02010609060101010101" pitchFamily="49" charset="-122"/>
                <a:ea typeface="黑体" panose="02010609060101010101" pitchFamily="49" charset="-122"/>
              </a:rPr>
              <a:t>二战全面爆发</a:t>
            </a:r>
          </a:p>
        </p:txBody>
      </p:sp>
      <p:grpSp>
        <p:nvGrpSpPr>
          <p:cNvPr id="3" name="组合 7"/>
          <p:cNvGrpSpPr/>
          <p:nvPr/>
        </p:nvGrpSpPr>
        <p:grpSpPr>
          <a:xfrm>
            <a:off x="522923" y="1357313"/>
            <a:ext cx="6430963" cy="4857750"/>
            <a:chOff x="1498600" y="57150"/>
            <a:chExt cx="8993188" cy="6743700"/>
          </a:xfrm>
        </p:grpSpPr>
        <p:pic>
          <p:nvPicPr>
            <p:cNvPr id="12296" name="Picture 2"/>
            <p:cNvPicPr>
              <a:picLocks noChangeAspect="1"/>
            </p:cNvPicPr>
            <p:nvPr/>
          </p:nvPicPr>
          <p:blipFill>
            <a:blip r:embed="rId2"/>
            <a:stretch>
              <a:fillRect/>
            </a:stretch>
          </p:blipFill>
          <p:spPr>
            <a:xfrm>
              <a:off x="1536700" y="342900"/>
              <a:ext cx="8920163" cy="6202363"/>
            </a:xfrm>
            <a:prstGeom prst="rect">
              <a:avLst/>
            </a:prstGeom>
            <a:noFill/>
            <a:ln w="9525">
              <a:noFill/>
            </a:ln>
          </p:spPr>
        </p:pic>
        <p:sp>
          <p:nvSpPr>
            <p:cNvPr id="12297" name="Rectangle 3"/>
            <p:cNvSpPr/>
            <p:nvPr/>
          </p:nvSpPr>
          <p:spPr>
            <a:xfrm>
              <a:off x="1498600" y="57150"/>
              <a:ext cx="8993188" cy="255588"/>
            </a:xfrm>
            <a:prstGeom prst="rect">
              <a:avLst/>
            </a:prstGeom>
            <a:solidFill>
              <a:srgbClr val="0066FF"/>
            </a:solidFill>
            <a:ln w="9525">
              <a:noFill/>
            </a:ln>
          </p:spPr>
          <p:txBody>
            <a:bodyPr wrap="none" anchor="ctr"/>
            <a:lstStyle>
              <a:defPPr/>
            </a:lstStyle>
            <a:p>
              <a:pPr/>
              <a:endParaRPr lang="zh-CN" altLang="en-US" sz="100">
                <a:latin typeface="Arial" panose="020b0604020202020204" pitchFamily="34" charset="0"/>
              </a:endParaRPr>
            </a:p>
          </p:txBody>
        </p:sp>
        <p:sp>
          <p:nvSpPr>
            <p:cNvPr id="12298" name="Rectangle 4"/>
            <p:cNvSpPr/>
            <p:nvPr/>
          </p:nvSpPr>
          <p:spPr>
            <a:xfrm>
              <a:off x="1498600" y="6597650"/>
              <a:ext cx="8993188" cy="203200"/>
            </a:xfrm>
            <a:prstGeom prst="rect">
              <a:avLst/>
            </a:prstGeom>
            <a:solidFill>
              <a:srgbClr val="0066FF"/>
            </a:solidFill>
            <a:ln w="9525">
              <a:noFill/>
            </a:ln>
          </p:spPr>
          <p:txBody>
            <a:bodyPr wrap="none" anchor="ctr"/>
            <a:lstStyle>
              <a:defPPr/>
            </a:lstStyle>
            <a:p>
              <a:pPr/>
              <a:endParaRPr lang="zh-CN" altLang="en-US" sz="100">
                <a:latin typeface="Arial" panose="020b0604020202020204" pitchFamily="34" charset="0"/>
              </a:endParaRPr>
            </a:p>
          </p:txBody>
        </p:sp>
        <p:sp>
          <p:nvSpPr>
            <p:cNvPr id="12299" name="Text Box 5"/>
            <p:cNvSpPr txBox="1"/>
            <p:nvPr/>
          </p:nvSpPr>
          <p:spPr>
            <a:xfrm>
              <a:off x="4013200" y="1376363"/>
              <a:ext cx="423863" cy="532444"/>
            </a:xfrm>
            <a:prstGeom prst="rect">
              <a:avLst/>
            </a:prstGeom>
            <a:noFill/>
            <a:ln w="9525">
              <a:noFill/>
            </a:ln>
          </p:spPr>
          <p:txBody>
            <a:bodyPr>
              <a:spAutoFit/>
            </a:bodyPr>
            <a:lstStyle>
              <a:defPPr/>
            </a:lstStyle>
            <a:p>
              <a:pPr>
                <a:spcBef>
                  <a:spcPct val="50000"/>
                </a:spcBef>
              </a:pPr>
              <a:r>
                <a:rPr lang="zh-CN" altLang="en-US" sz="1900" b="1">
                  <a:latin typeface="楷体_GB2312" charset="0"/>
                </a:rPr>
                <a:t>英</a:t>
              </a:r>
            </a:p>
          </p:txBody>
        </p:sp>
        <p:sp>
          <p:nvSpPr>
            <p:cNvPr id="12300" name="Rectangle 6"/>
            <p:cNvSpPr/>
            <p:nvPr/>
          </p:nvSpPr>
          <p:spPr>
            <a:xfrm>
              <a:off x="3941763" y="2130425"/>
              <a:ext cx="593182" cy="532444"/>
            </a:xfrm>
            <a:prstGeom prst="rect">
              <a:avLst/>
            </a:prstGeom>
            <a:noFill/>
            <a:ln w="9525">
              <a:noFill/>
            </a:ln>
          </p:spPr>
          <p:txBody>
            <a:bodyPr wrap="none">
              <a:spAutoFit/>
            </a:bodyPr>
            <a:lstStyle>
              <a:defPPr/>
            </a:lstStyle>
            <a:p>
              <a:pPr/>
              <a:r>
                <a:rPr lang="zh-CN" altLang="en-US" sz="1900" b="1">
                  <a:latin typeface="楷体_GB2312" charset="0"/>
                </a:rPr>
                <a:t>国</a:t>
              </a:r>
            </a:p>
          </p:txBody>
        </p:sp>
        <p:sp>
          <p:nvSpPr>
            <p:cNvPr id="12301" name="Text Box 8"/>
            <p:cNvSpPr txBox="1"/>
            <p:nvPr/>
          </p:nvSpPr>
          <p:spPr>
            <a:xfrm>
              <a:off x="3631553" y="3216275"/>
              <a:ext cx="664222" cy="425450"/>
            </a:xfrm>
            <a:prstGeom prst="rect">
              <a:avLst/>
            </a:prstGeom>
            <a:noFill/>
            <a:ln w="9525">
              <a:noFill/>
            </a:ln>
          </p:spPr>
          <p:txBody>
            <a:bodyPr vert="eaVert">
              <a:spAutoFit/>
            </a:bodyPr>
            <a:lstStyle>
              <a:defPPr/>
            </a:lstStyle>
            <a:p>
              <a:pPr>
                <a:spcBef>
                  <a:spcPct val="50000"/>
                </a:spcBef>
              </a:pPr>
              <a:r>
                <a:rPr lang="zh-CN" altLang="en-US" sz="1900" b="1">
                  <a:latin typeface="楷体_GB2312" charset="0"/>
                </a:rPr>
                <a:t>法</a:t>
              </a:r>
            </a:p>
          </p:txBody>
        </p:sp>
        <p:sp>
          <p:nvSpPr>
            <p:cNvPr id="12302" name="Text Box 9"/>
            <p:cNvSpPr txBox="1"/>
            <p:nvPr/>
          </p:nvSpPr>
          <p:spPr>
            <a:xfrm>
              <a:off x="4664525" y="2579688"/>
              <a:ext cx="1072700" cy="850900"/>
            </a:xfrm>
            <a:prstGeom prst="rect">
              <a:avLst/>
            </a:prstGeom>
            <a:noFill/>
            <a:ln w="9525">
              <a:noFill/>
            </a:ln>
          </p:spPr>
          <p:txBody>
            <a:bodyPr vert="eaVert">
              <a:spAutoFit/>
            </a:bodyPr>
            <a:lstStyle>
              <a:defPPr/>
            </a:lstStyle>
            <a:p>
              <a:pPr>
                <a:spcBef>
                  <a:spcPct val="50000"/>
                </a:spcBef>
              </a:pPr>
              <a:r>
                <a:rPr lang="zh-CN" altLang="en-US" sz="1900" b="1">
                  <a:latin typeface="楷体_GB2312" charset="0"/>
                </a:rPr>
                <a:t>德  国</a:t>
              </a:r>
            </a:p>
          </p:txBody>
        </p:sp>
        <p:sp>
          <p:nvSpPr>
            <p:cNvPr id="12303" name="Text Box 10"/>
            <p:cNvSpPr txBox="1"/>
            <p:nvPr/>
          </p:nvSpPr>
          <p:spPr>
            <a:xfrm>
              <a:off x="5287963" y="4202113"/>
              <a:ext cx="425450" cy="532444"/>
            </a:xfrm>
            <a:prstGeom prst="rect">
              <a:avLst/>
            </a:prstGeom>
            <a:noFill/>
            <a:ln w="9525">
              <a:noFill/>
            </a:ln>
          </p:spPr>
          <p:txBody>
            <a:bodyPr>
              <a:spAutoFit/>
            </a:bodyPr>
            <a:lstStyle>
              <a:defPPr/>
            </a:lstStyle>
            <a:p>
              <a:pPr>
                <a:spcBef>
                  <a:spcPct val="50000"/>
                </a:spcBef>
              </a:pPr>
              <a:r>
                <a:rPr lang="zh-CN" altLang="en-US" sz="1900" b="1">
                  <a:latin typeface="楷体_GB2312" charset="0"/>
                </a:rPr>
                <a:t>意</a:t>
              </a:r>
            </a:p>
          </p:txBody>
        </p:sp>
        <p:sp>
          <p:nvSpPr>
            <p:cNvPr id="12304" name="Rectangle 11"/>
            <p:cNvSpPr/>
            <p:nvPr/>
          </p:nvSpPr>
          <p:spPr>
            <a:xfrm>
              <a:off x="5853113" y="5032375"/>
              <a:ext cx="593182" cy="532444"/>
            </a:xfrm>
            <a:prstGeom prst="rect">
              <a:avLst/>
            </a:prstGeom>
            <a:noFill/>
            <a:ln w="9525">
              <a:noFill/>
            </a:ln>
          </p:spPr>
          <p:txBody>
            <a:bodyPr wrap="none">
              <a:spAutoFit/>
            </a:bodyPr>
            <a:lstStyle>
              <a:defPPr/>
            </a:lstStyle>
            <a:p>
              <a:pPr/>
              <a:r>
                <a:rPr lang="zh-CN" altLang="en-US" sz="1900" b="1">
                  <a:latin typeface="楷体_GB2312" charset="0"/>
                </a:rPr>
                <a:t>利</a:t>
              </a:r>
            </a:p>
          </p:txBody>
        </p:sp>
        <p:sp>
          <p:nvSpPr>
            <p:cNvPr id="12305" name="Rectangle 12"/>
            <p:cNvSpPr/>
            <p:nvPr/>
          </p:nvSpPr>
          <p:spPr>
            <a:xfrm>
              <a:off x="5499100" y="4608513"/>
              <a:ext cx="593182" cy="532444"/>
            </a:xfrm>
            <a:prstGeom prst="rect">
              <a:avLst/>
            </a:prstGeom>
            <a:noFill/>
            <a:ln w="9525">
              <a:noFill/>
            </a:ln>
          </p:spPr>
          <p:txBody>
            <a:bodyPr wrap="none">
              <a:spAutoFit/>
            </a:bodyPr>
            <a:lstStyle>
              <a:defPPr/>
            </a:lstStyle>
            <a:p>
              <a:pPr/>
              <a:r>
                <a:rPr lang="zh-CN" altLang="en-US" sz="1900" b="1">
                  <a:latin typeface="楷体_GB2312" charset="0"/>
                </a:rPr>
                <a:t>大</a:t>
              </a:r>
            </a:p>
          </p:txBody>
        </p:sp>
        <p:sp>
          <p:nvSpPr>
            <p:cNvPr id="12306" name="Text Box 13"/>
            <p:cNvSpPr txBox="1"/>
            <p:nvPr/>
          </p:nvSpPr>
          <p:spPr>
            <a:xfrm>
              <a:off x="6704013" y="2792413"/>
              <a:ext cx="849312" cy="937947"/>
            </a:xfrm>
            <a:prstGeom prst="rect">
              <a:avLst/>
            </a:prstGeom>
            <a:noFill/>
            <a:ln w="9525">
              <a:noFill/>
            </a:ln>
          </p:spPr>
          <p:txBody>
            <a:bodyPr>
              <a:spAutoFit/>
            </a:bodyPr>
            <a:lstStyle>
              <a:defPPr/>
            </a:lstStyle>
            <a:p>
              <a:pPr>
                <a:spcBef>
                  <a:spcPct val="50000"/>
                </a:spcBef>
              </a:pPr>
              <a:r>
                <a:rPr lang="zh-CN" altLang="en-US" sz="1900" b="1">
                  <a:latin typeface="楷体_GB2312" charset="0"/>
                </a:rPr>
                <a:t>波 兰</a:t>
              </a:r>
            </a:p>
          </p:txBody>
        </p:sp>
        <p:sp>
          <p:nvSpPr>
            <p:cNvPr id="12307" name="Text Box 14"/>
            <p:cNvSpPr txBox="1"/>
            <p:nvPr/>
          </p:nvSpPr>
          <p:spPr>
            <a:xfrm>
              <a:off x="2030413" y="879475"/>
              <a:ext cx="849312" cy="532444"/>
            </a:xfrm>
            <a:prstGeom prst="rect">
              <a:avLst/>
            </a:prstGeom>
            <a:noFill/>
            <a:ln w="9525">
              <a:noFill/>
            </a:ln>
          </p:spPr>
          <p:txBody>
            <a:bodyPr>
              <a:spAutoFit/>
            </a:bodyPr>
            <a:lstStyle>
              <a:defPPr/>
            </a:lstStyle>
            <a:p>
              <a:pPr>
                <a:spcBef>
                  <a:spcPct val="50000"/>
                </a:spcBef>
              </a:pPr>
              <a:r>
                <a:rPr lang="zh-CN" altLang="en-US" sz="1900" b="1">
                  <a:latin typeface="楷体_GB2312" charset="0"/>
                </a:rPr>
                <a:t>大</a:t>
              </a:r>
            </a:p>
          </p:txBody>
        </p:sp>
        <p:sp>
          <p:nvSpPr>
            <p:cNvPr id="12308" name="Rectangle 15"/>
            <p:cNvSpPr/>
            <p:nvPr/>
          </p:nvSpPr>
          <p:spPr>
            <a:xfrm>
              <a:off x="1958975" y="2130425"/>
              <a:ext cx="593182" cy="532444"/>
            </a:xfrm>
            <a:prstGeom prst="rect">
              <a:avLst/>
            </a:prstGeom>
            <a:noFill/>
            <a:ln w="9525">
              <a:noFill/>
            </a:ln>
          </p:spPr>
          <p:txBody>
            <a:bodyPr wrap="none">
              <a:spAutoFit/>
            </a:bodyPr>
            <a:lstStyle>
              <a:defPPr/>
            </a:lstStyle>
            <a:p>
              <a:pPr/>
              <a:r>
                <a:rPr lang="zh-CN" altLang="en-US" sz="1900" b="1">
                  <a:latin typeface="楷体_GB2312" charset="0"/>
                </a:rPr>
                <a:t>西</a:t>
              </a:r>
            </a:p>
          </p:txBody>
        </p:sp>
        <p:sp>
          <p:nvSpPr>
            <p:cNvPr id="12309" name="Rectangle 16"/>
            <p:cNvSpPr/>
            <p:nvPr/>
          </p:nvSpPr>
          <p:spPr>
            <a:xfrm>
              <a:off x="1958975" y="3192463"/>
              <a:ext cx="593182" cy="532444"/>
            </a:xfrm>
            <a:prstGeom prst="rect">
              <a:avLst/>
            </a:prstGeom>
            <a:noFill/>
            <a:ln w="9525">
              <a:noFill/>
            </a:ln>
          </p:spPr>
          <p:txBody>
            <a:bodyPr wrap="none">
              <a:spAutoFit/>
            </a:bodyPr>
            <a:lstStyle>
              <a:defPPr/>
            </a:lstStyle>
            <a:p>
              <a:pPr/>
              <a:r>
                <a:rPr lang="zh-CN" altLang="en-US" sz="1900" b="1">
                  <a:latin typeface="楷体_GB2312" charset="0"/>
                </a:rPr>
                <a:t>洋</a:t>
              </a:r>
            </a:p>
          </p:txBody>
        </p:sp>
        <p:sp>
          <p:nvSpPr>
            <p:cNvPr id="12310" name="Text Box 17"/>
            <p:cNvSpPr txBox="1"/>
            <p:nvPr/>
          </p:nvSpPr>
          <p:spPr>
            <a:xfrm>
              <a:off x="4295775" y="5411788"/>
              <a:ext cx="777875" cy="532444"/>
            </a:xfrm>
            <a:prstGeom prst="rect">
              <a:avLst/>
            </a:prstGeom>
            <a:noFill/>
            <a:ln w="9525">
              <a:noFill/>
            </a:ln>
          </p:spPr>
          <p:txBody>
            <a:bodyPr>
              <a:spAutoFit/>
            </a:bodyPr>
            <a:lstStyle>
              <a:defPPr/>
            </a:lstStyle>
            <a:p>
              <a:pPr>
                <a:spcBef>
                  <a:spcPct val="50000"/>
                </a:spcBef>
              </a:pPr>
              <a:r>
                <a:rPr lang="zh-CN" altLang="en-US" sz="1900" b="1">
                  <a:latin typeface="楷体_GB2312" charset="0"/>
                </a:rPr>
                <a:t>地</a:t>
              </a:r>
            </a:p>
          </p:txBody>
        </p:sp>
        <p:sp>
          <p:nvSpPr>
            <p:cNvPr id="12311" name="Rectangle 18"/>
            <p:cNvSpPr/>
            <p:nvPr/>
          </p:nvSpPr>
          <p:spPr>
            <a:xfrm>
              <a:off x="6278563" y="5811838"/>
              <a:ext cx="593182" cy="532444"/>
            </a:xfrm>
            <a:prstGeom prst="rect">
              <a:avLst/>
            </a:prstGeom>
            <a:noFill/>
            <a:ln w="9525">
              <a:noFill/>
            </a:ln>
          </p:spPr>
          <p:txBody>
            <a:bodyPr wrap="none">
              <a:spAutoFit/>
            </a:bodyPr>
            <a:lstStyle>
              <a:defPPr/>
            </a:lstStyle>
            <a:p>
              <a:pPr/>
              <a:r>
                <a:rPr lang="zh-CN" altLang="en-US" sz="1900" b="1">
                  <a:latin typeface="楷体_GB2312" charset="0"/>
                </a:rPr>
                <a:t>中</a:t>
              </a:r>
            </a:p>
          </p:txBody>
        </p:sp>
        <p:sp>
          <p:nvSpPr>
            <p:cNvPr id="12312" name="Rectangle 19"/>
            <p:cNvSpPr/>
            <p:nvPr/>
          </p:nvSpPr>
          <p:spPr>
            <a:xfrm>
              <a:off x="7623175" y="6024563"/>
              <a:ext cx="593182" cy="532444"/>
            </a:xfrm>
            <a:prstGeom prst="rect">
              <a:avLst/>
            </a:prstGeom>
            <a:noFill/>
            <a:ln w="9525">
              <a:noFill/>
            </a:ln>
          </p:spPr>
          <p:txBody>
            <a:bodyPr wrap="none">
              <a:spAutoFit/>
            </a:bodyPr>
            <a:lstStyle>
              <a:defPPr/>
            </a:lstStyle>
            <a:p>
              <a:pPr/>
              <a:r>
                <a:rPr lang="zh-CN" altLang="en-US" sz="1900" b="1">
                  <a:latin typeface="楷体_GB2312" charset="0"/>
                </a:rPr>
                <a:t>海</a:t>
              </a:r>
            </a:p>
          </p:txBody>
        </p:sp>
        <p:sp>
          <p:nvSpPr>
            <p:cNvPr id="12313" name="Text Box 20"/>
            <p:cNvSpPr txBox="1"/>
            <p:nvPr/>
          </p:nvSpPr>
          <p:spPr>
            <a:xfrm>
              <a:off x="8828088" y="949325"/>
              <a:ext cx="565150" cy="532444"/>
            </a:xfrm>
            <a:prstGeom prst="rect">
              <a:avLst/>
            </a:prstGeom>
            <a:noFill/>
            <a:ln w="9525">
              <a:noFill/>
            </a:ln>
          </p:spPr>
          <p:txBody>
            <a:bodyPr>
              <a:spAutoFit/>
            </a:bodyPr>
            <a:lstStyle>
              <a:defPPr/>
            </a:lstStyle>
            <a:p>
              <a:pPr>
                <a:spcBef>
                  <a:spcPct val="50000"/>
                </a:spcBef>
              </a:pPr>
              <a:r>
                <a:rPr lang="zh-CN" altLang="en-US" sz="1900" b="1">
                  <a:latin typeface="楷体_GB2312" charset="0"/>
                </a:rPr>
                <a:t>苏</a:t>
              </a:r>
            </a:p>
          </p:txBody>
        </p:sp>
        <p:sp>
          <p:nvSpPr>
            <p:cNvPr id="12314" name="Rectangle 21"/>
            <p:cNvSpPr/>
            <p:nvPr/>
          </p:nvSpPr>
          <p:spPr>
            <a:xfrm>
              <a:off x="8899525" y="2625725"/>
              <a:ext cx="593182" cy="532444"/>
            </a:xfrm>
            <a:prstGeom prst="rect">
              <a:avLst/>
            </a:prstGeom>
            <a:noFill/>
            <a:ln w="9525">
              <a:noFill/>
            </a:ln>
          </p:spPr>
          <p:txBody>
            <a:bodyPr wrap="none">
              <a:spAutoFit/>
            </a:bodyPr>
            <a:lstStyle>
              <a:defPPr/>
            </a:lstStyle>
            <a:p>
              <a:pPr>
                <a:spcBef>
                  <a:spcPct val="50000"/>
                </a:spcBef>
              </a:pPr>
              <a:r>
                <a:rPr lang="zh-CN" altLang="en-US" sz="1900" b="1">
                  <a:latin typeface="楷体_GB2312" charset="0"/>
                </a:rPr>
                <a:t>联</a:t>
              </a:r>
            </a:p>
          </p:txBody>
        </p:sp>
        <p:grpSp>
          <p:nvGrpSpPr>
            <p:cNvPr id="12315" name="Group 23"/>
            <p:cNvGrpSpPr/>
            <p:nvPr/>
          </p:nvGrpSpPr>
          <p:grpSpPr>
            <a:xfrm>
              <a:off x="6845262" y="2649538"/>
              <a:ext cx="141287" cy="142875"/>
              <a:chOff x="3424" y="1661"/>
              <a:chExt cx="91" cy="91"/>
            </a:xfrm>
          </p:grpSpPr>
          <p:sp>
            <p:nvSpPr>
              <p:cNvPr id="12359" name="Oval 24"/>
              <p:cNvSpPr/>
              <p:nvPr/>
            </p:nvSpPr>
            <p:spPr>
              <a:xfrm>
                <a:off x="3449" y="1686"/>
                <a:ext cx="38" cy="39"/>
              </a:xfrm>
              <a:prstGeom prst="ellipse">
                <a:avLst/>
              </a:prstGeom>
              <a:noFill/>
              <a:ln w="28575" cap="flat" cmpd="sng">
                <a:solidFill>
                  <a:schemeClr val="tx1"/>
                </a:solidFill>
                <a:prstDash val="solid"/>
                <a:headEnd type="none" w="med" len="med"/>
                <a:tailEnd type="none" w="med" len="med"/>
              </a:ln>
            </p:spPr>
            <p:txBody>
              <a:bodyPr wrap="none" anchor="ctr"/>
              <a:lstStyle>
                <a:defPPr/>
              </a:lstStyle>
              <a:p>
                <a:pPr/>
                <a:endParaRPr lang="zh-CN" altLang="en-US" sz="100">
                  <a:latin typeface="Arial" panose="020b0604020202020204" pitchFamily="34" charset="0"/>
                </a:endParaRPr>
              </a:p>
            </p:txBody>
          </p:sp>
          <p:sp>
            <p:nvSpPr>
              <p:cNvPr id="12360" name="Oval 25"/>
              <p:cNvSpPr/>
              <p:nvPr/>
            </p:nvSpPr>
            <p:spPr>
              <a:xfrm>
                <a:off x="3424" y="1661"/>
                <a:ext cx="91" cy="91"/>
              </a:xfrm>
              <a:prstGeom prst="ellipse">
                <a:avLst/>
              </a:prstGeom>
              <a:noFill/>
              <a:ln w="28575" cap="flat" cmpd="sng">
                <a:solidFill>
                  <a:schemeClr val="tx1"/>
                </a:solidFill>
                <a:prstDash val="solid"/>
                <a:headEnd type="none" w="med" len="med"/>
                <a:tailEnd type="none" w="med" len="med"/>
              </a:ln>
            </p:spPr>
            <p:txBody>
              <a:bodyPr wrap="none" anchor="ctr"/>
              <a:lstStyle>
                <a:defPPr/>
              </a:lstStyle>
              <a:p>
                <a:pPr/>
                <a:endParaRPr lang="zh-CN" altLang="en-US" sz="100">
                  <a:latin typeface="Arial" panose="020b0604020202020204" pitchFamily="34" charset="0"/>
                </a:endParaRPr>
              </a:p>
            </p:txBody>
          </p:sp>
        </p:grpSp>
        <p:grpSp>
          <p:nvGrpSpPr>
            <p:cNvPr id="12316" name="Group 26"/>
            <p:cNvGrpSpPr/>
            <p:nvPr/>
          </p:nvGrpSpPr>
          <p:grpSpPr>
            <a:xfrm>
              <a:off x="5853113" y="2578100"/>
              <a:ext cx="142875" cy="141288"/>
              <a:chOff x="3424" y="1661"/>
              <a:chExt cx="91" cy="91"/>
            </a:xfrm>
          </p:grpSpPr>
          <p:sp>
            <p:nvSpPr>
              <p:cNvPr id="12357" name="Oval 27"/>
              <p:cNvSpPr/>
              <p:nvPr/>
            </p:nvSpPr>
            <p:spPr>
              <a:xfrm>
                <a:off x="3449" y="1686"/>
                <a:ext cx="38" cy="39"/>
              </a:xfrm>
              <a:prstGeom prst="ellipse">
                <a:avLst/>
              </a:prstGeom>
              <a:noFill/>
              <a:ln w="28575" cap="flat" cmpd="sng">
                <a:solidFill>
                  <a:schemeClr val="tx1"/>
                </a:solidFill>
                <a:prstDash val="solid"/>
                <a:headEnd type="none" w="med" len="med"/>
                <a:tailEnd type="none" w="med" len="med"/>
              </a:ln>
            </p:spPr>
            <p:txBody>
              <a:bodyPr wrap="none" anchor="ctr"/>
              <a:lstStyle>
                <a:defPPr/>
              </a:lstStyle>
              <a:p>
                <a:pPr/>
                <a:endParaRPr lang="zh-CN" altLang="en-US" sz="100">
                  <a:latin typeface="Arial" panose="020b0604020202020204" pitchFamily="34" charset="0"/>
                </a:endParaRPr>
              </a:p>
            </p:txBody>
          </p:sp>
          <p:sp>
            <p:nvSpPr>
              <p:cNvPr id="12358" name="Oval 28"/>
              <p:cNvSpPr/>
              <p:nvPr/>
            </p:nvSpPr>
            <p:spPr>
              <a:xfrm>
                <a:off x="3424" y="1661"/>
                <a:ext cx="91" cy="91"/>
              </a:xfrm>
              <a:prstGeom prst="ellipse">
                <a:avLst/>
              </a:prstGeom>
              <a:noFill/>
              <a:ln w="28575" cap="flat" cmpd="sng">
                <a:solidFill>
                  <a:schemeClr val="tx1"/>
                </a:solidFill>
                <a:prstDash val="solid"/>
                <a:headEnd type="none" w="med" len="med"/>
                <a:tailEnd type="none" w="med" len="med"/>
              </a:ln>
            </p:spPr>
            <p:txBody>
              <a:bodyPr wrap="none" anchor="ctr"/>
              <a:lstStyle>
                <a:defPPr/>
              </a:lstStyle>
              <a:p>
                <a:pPr/>
                <a:endParaRPr lang="zh-CN" altLang="en-US" sz="100">
                  <a:latin typeface="Arial" panose="020b0604020202020204" pitchFamily="34" charset="0"/>
                </a:endParaRPr>
              </a:p>
            </p:txBody>
          </p:sp>
        </p:grpSp>
        <p:sp>
          <p:nvSpPr>
            <p:cNvPr id="12317" name="Text Box 29"/>
            <p:cNvSpPr txBox="1"/>
            <p:nvPr/>
          </p:nvSpPr>
          <p:spPr>
            <a:xfrm>
              <a:off x="8332788" y="4349750"/>
              <a:ext cx="1416050" cy="937947"/>
            </a:xfrm>
            <a:prstGeom prst="rect">
              <a:avLst/>
            </a:prstGeom>
            <a:noFill/>
            <a:ln w="9525">
              <a:noFill/>
            </a:ln>
          </p:spPr>
          <p:txBody>
            <a:bodyPr>
              <a:spAutoFit/>
            </a:bodyPr>
            <a:lstStyle>
              <a:defPPr/>
            </a:lstStyle>
            <a:p>
              <a:pPr>
                <a:spcBef>
                  <a:spcPct val="50000"/>
                </a:spcBef>
              </a:pPr>
              <a:r>
                <a:rPr lang="zh-CN" altLang="en-US" sz="1900" b="1">
                  <a:latin typeface="楷体_GB2312" charset="0"/>
                </a:rPr>
                <a:t>黑    海</a:t>
              </a:r>
            </a:p>
          </p:txBody>
        </p:sp>
        <p:grpSp>
          <p:nvGrpSpPr>
            <p:cNvPr id="12318" name="Group 30"/>
            <p:cNvGrpSpPr/>
            <p:nvPr/>
          </p:nvGrpSpPr>
          <p:grpSpPr>
            <a:xfrm>
              <a:off x="8899487" y="1658957"/>
              <a:ext cx="141287" cy="141288"/>
              <a:chOff x="3424" y="1661"/>
              <a:chExt cx="91" cy="91"/>
            </a:xfrm>
          </p:grpSpPr>
          <p:sp>
            <p:nvSpPr>
              <p:cNvPr id="12355" name="Oval 31"/>
              <p:cNvSpPr/>
              <p:nvPr/>
            </p:nvSpPr>
            <p:spPr>
              <a:xfrm>
                <a:off x="3449" y="1686"/>
                <a:ext cx="38" cy="39"/>
              </a:xfrm>
              <a:prstGeom prst="ellipse">
                <a:avLst/>
              </a:prstGeom>
              <a:noFill/>
              <a:ln w="28575" cap="flat" cmpd="sng">
                <a:solidFill>
                  <a:schemeClr val="tx1"/>
                </a:solidFill>
                <a:prstDash val="solid"/>
                <a:headEnd type="none" w="med" len="med"/>
                <a:tailEnd type="none" w="med" len="med"/>
              </a:ln>
            </p:spPr>
            <p:txBody>
              <a:bodyPr wrap="none" anchor="ctr"/>
              <a:lstStyle>
                <a:defPPr/>
              </a:lstStyle>
              <a:p>
                <a:pPr/>
                <a:endParaRPr lang="zh-CN" altLang="en-US" sz="100">
                  <a:latin typeface="Arial" panose="020b0604020202020204" pitchFamily="34" charset="0"/>
                </a:endParaRPr>
              </a:p>
            </p:txBody>
          </p:sp>
          <p:sp>
            <p:nvSpPr>
              <p:cNvPr id="12356" name="Oval 32"/>
              <p:cNvSpPr/>
              <p:nvPr/>
            </p:nvSpPr>
            <p:spPr>
              <a:xfrm>
                <a:off x="3424" y="1661"/>
                <a:ext cx="91" cy="91"/>
              </a:xfrm>
              <a:prstGeom prst="ellipse">
                <a:avLst/>
              </a:prstGeom>
              <a:noFill/>
              <a:ln w="28575" cap="flat" cmpd="sng">
                <a:solidFill>
                  <a:schemeClr val="tx1"/>
                </a:solidFill>
                <a:prstDash val="solid"/>
                <a:headEnd type="none" w="med" len="med"/>
                <a:tailEnd type="none" w="med" len="med"/>
              </a:ln>
            </p:spPr>
            <p:txBody>
              <a:bodyPr wrap="none" anchor="ctr"/>
              <a:lstStyle>
                <a:defPPr/>
              </a:lstStyle>
              <a:p>
                <a:pPr/>
                <a:endParaRPr lang="zh-CN" altLang="en-US" sz="100">
                  <a:latin typeface="Arial" panose="020b0604020202020204" pitchFamily="34" charset="0"/>
                </a:endParaRPr>
              </a:p>
            </p:txBody>
          </p:sp>
        </p:grpSp>
        <p:sp>
          <p:nvSpPr>
            <p:cNvPr id="12319" name="Oval 33"/>
            <p:cNvSpPr/>
            <p:nvPr/>
          </p:nvSpPr>
          <p:spPr>
            <a:xfrm>
              <a:off x="4508500" y="2720975"/>
              <a:ext cx="71438" cy="71438"/>
            </a:xfrm>
            <a:prstGeom prst="ellipse">
              <a:avLst/>
            </a:prstGeom>
            <a:solidFill>
              <a:schemeClr val="bg1"/>
            </a:solidFill>
            <a:ln w="19050" cap="flat" cmpd="sng">
              <a:solidFill>
                <a:schemeClr val="tx1"/>
              </a:solidFill>
              <a:prstDash val="solid"/>
              <a:headEnd type="none" w="med" len="med"/>
              <a:tailEnd type="none" w="med" len="med"/>
            </a:ln>
          </p:spPr>
          <p:txBody>
            <a:bodyPr wrap="none" anchor="ctr"/>
            <a:lstStyle>
              <a:defPPr/>
            </a:lstStyle>
            <a:p>
              <a:pPr/>
              <a:endParaRPr lang="zh-CN" altLang="en-US" sz="100">
                <a:latin typeface="Arial" panose="020b0604020202020204" pitchFamily="34" charset="0"/>
              </a:endParaRPr>
            </a:p>
          </p:txBody>
        </p:sp>
        <p:sp>
          <p:nvSpPr>
            <p:cNvPr id="33" name="Text Box 34"/>
            <p:cNvSpPr txBox="1"/>
            <p:nvPr/>
          </p:nvSpPr>
          <p:spPr>
            <a:xfrm>
              <a:off x="3729693" y="2580527"/>
              <a:ext cx="1132196" cy="378176"/>
            </a:xfrm>
            <a:prstGeom prst="rect">
              <a:avLst/>
            </a:prstGeom>
            <a:noFill/>
            <a:ln w="9525">
              <a:noFill/>
            </a:ln>
          </p:spPr>
          <p:txBody>
            <a:bodyPr>
              <a:spAutoFit/>
            </a:bodyPr>
            <a:lstStyle>
              <a:defPPr/>
            </a:lstStyle>
            <a:p>
              <a:pPr marR="0" defTabSz="914400">
                <a:spcBef>
                  <a:spcPct val="50000"/>
                </a:spcBef>
                <a:buClrTx/>
                <a:buSzTx/>
                <a:buFontTx/>
                <a:defRPr/>
              </a:pPr>
              <a:r>
                <a:rPr kumimoji="0" lang="zh-CN" altLang="en-US" sz="1180" b="1" kern="1200" cap="none" spc="0" normalizeH="0" baseline="0" noProof="1">
                  <a:latin typeface="Arial" panose="020b0604020202020204" pitchFamily="34" charset="0"/>
                  <a:ea typeface="黑体" panose="02010609060101010101" pitchFamily="49" charset="-122"/>
                  <a:cs typeface="+mn-cs"/>
                </a:rPr>
                <a:t>敦刻尔克</a:t>
              </a:r>
            </a:p>
          </p:txBody>
        </p:sp>
        <p:grpSp>
          <p:nvGrpSpPr>
            <p:cNvPr id="12321" name="Group 64"/>
            <p:cNvGrpSpPr/>
            <p:nvPr/>
          </p:nvGrpSpPr>
          <p:grpSpPr>
            <a:xfrm>
              <a:off x="6137275" y="2508250"/>
              <a:ext cx="709613" cy="477838"/>
              <a:chOff x="2971" y="1570"/>
              <a:chExt cx="454" cy="306"/>
            </a:xfrm>
          </p:grpSpPr>
          <p:sp>
            <p:nvSpPr>
              <p:cNvPr id="12353" name="Freeform 35"/>
              <p:cNvSpPr/>
              <p:nvPr/>
            </p:nvSpPr>
            <p:spPr>
              <a:xfrm>
                <a:off x="2971" y="1570"/>
                <a:ext cx="421" cy="112"/>
              </a:xfrm>
              <a:custGeom>
                <a:gdLst>
                  <a:gd name="txL" fmla="*/ 0 w 421"/>
                  <a:gd name="txT" fmla="*/ 0 h 112"/>
                  <a:gd name="txR" fmla="*/ 421 w 421"/>
                  <a:gd name="txB" fmla="*/ 112 h 112"/>
                </a:gdLst>
                <a:cxnLst>
                  <a:cxn ang="0">
                    <a:pos x="0" y="0"/>
                  </a:cxn>
                  <a:cxn ang="0">
                    <a:pos x="227" y="45"/>
                  </a:cxn>
                  <a:cxn ang="0">
                    <a:pos x="421" y="112"/>
                  </a:cxn>
                </a:cxnLst>
                <a:rect l="txL" t="txT" r="txR" b="txB"/>
                <a:pathLst>
                  <a:path w="421" h="112">
                    <a:moveTo>
                      <a:pt x="0" y="0"/>
                    </a:moveTo>
                    <a:cubicBezTo>
                      <a:pt x="79" y="11"/>
                      <a:pt x="157" y="26"/>
                      <a:pt x="227" y="45"/>
                    </a:cubicBezTo>
                    <a:cubicBezTo>
                      <a:pt x="297" y="64"/>
                      <a:pt x="381" y="98"/>
                      <a:pt x="421" y="112"/>
                    </a:cubicBezTo>
                  </a:path>
                </a:pathLst>
              </a:custGeom>
              <a:noFill/>
              <a:ln w="38100" cap="flat" cmpd="sng">
                <a:solidFill>
                  <a:srgbClr val="0000FF">
                    <a:alpha val="100000"/>
                  </a:srgbClr>
                </a:solidFill>
                <a:prstDash val="solid"/>
                <a:round/>
                <a:headEnd type="none" w="med" len="med"/>
                <a:tailEnd type="triangle" w="med" len="med"/>
              </a:ln>
            </p:spPr>
            <p:txBody>
              <a:bodyPr/>
              <a:lstStyle>
                <a:defPPr/>
              </a:lstStyle>
              <a:p>
                <a:pPr/>
                <a:endParaRPr lang="zh-CN" altLang="en-US"/>
              </a:p>
            </p:txBody>
          </p:sp>
          <p:sp>
            <p:nvSpPr>
              <p:cNvPr id="12354" name="Freeform 36"/>
              <p:cNvSpPr/>
              <p:nvPr/>
            </p:nvSpPr>
            <p:spPr>
              <a:xfrm>
                <a:off x="3082" y="1752"/>
                <a:ext cx="343" cy="124"/>
              </a:xfrm>
              <a:custGeom>
                <a:gdLst>
                  <a:gd name="txL" fmla="*/ 0 w 343"/>
                  <a:gd name="txT" fmla="*/ 0 h 124"/>
                  <a:gd name="txR" fmla="*/ 343 w 343"/>
                  <a:gd name="txB" fmla="*/ 124 h 124"/>
                </a:gdLst>
                <a:cxnLst>
                  <a:cxn ang="0">
                    <a:pos x="0" y="124"/>
                  </a:cxn>
                  <a:cxn ang="0">
                    <a:pos x="161" y="91"/>
                  </a:cxn>
                  <a:cxn ang="0">
                    <a:pos x="343" y="0"/>
                  </a:cxn>
                </a:cxnLst>
                <a:rect l="txL" t="txT" r="txR" b="txB"/>
                <a:pathLst>
                  <a:path w="343" h="124">
                    <a:moveTo>
                      <a:pt x="0" y="124"/>
                    </a:moveTo>
                    <a:cubicBezTo>
                      <a:pt x="27" y="119"/>
                      <a:pt x="104" y="112"/>
                      <a:pt x="161" y="91"/>
                    </a:cubicBezTo>
                    <a:cubicBezTo>
                      <a:pt x="218" y="70"/>
                      <a:pt x="313" y="15"/>
                      <a:pt x="343" y="0"/>
                    </a:cubicBezTo>
                  </a:path>
                </a:pathLst>
              </a:custGeom>
              <a:noFill/>
              <a:ln w="38100" cap="flat" cmpd="sng">
                <a:solidFill>
                  <a:srgbClr val="0000FF">
                    <a:alpha val="100000"/>
                  </a:srgbClr>
                </a:solidFill>
                <a:prstDash val="solid"/>
                <a:round/>
                <a:headEnd type="none" w="med" len="med"/>
                <a:tailEnd type="triangle" w="med" len="med"/>
              </a:ln>
            </p:spPr>
            <p:txBody>
              <a:bodyPr/>
              <a:lstStyle>
                <a:defPPr/>
              </a:lstStyle>
              <a:p>
                <a:pPr/>
                <a:endParaRPr lang="zh-CN" altLang="en-US"/>
              </a:p>
            </p:txBody>
          </p:sp>
        </p:grpSp>
        <p:sp>
          <p:nvSpPr>
            <p:cNvPr id="12322" name="Text Box 37"/>
            <p:cNvSpPr txBox="1"/>
            <p:nvPr/>
          </p:nvSpPr>
          <p:spPr>
            <a:xfrm>
              <a:off x="5286375" y="1587500"/>
              <a:ext cx="920750" cy="148097"/>
            </a:xfrm>
            <a:prstGeom prst="rect">
              <a:avLst/>
            </a:prstGeom>
            <a:noFill/>
            <a:ln w="9525">
              <a:noFill/>
            </a:ln>
          </p:spPr>
          <p:txBody>
            <a:bodyPr>
              <a:spAutoFit/>
            </a:bodyPr>
            <a:lstStyle>
              <a:defPPr/>
            </a:lstStyle>
            <a:p>
              <a:pPr>
                <a:spcBef>
                  <a:spcPct val="50000"/>
                </a:spcBef>
              </a:pPr>
              <a:r>
                <a:rPr lang="zh-CN" altLang="en-US" sz="100" b="1">
                  <a:latin typeface="Arial" panose="020b0604020202020204" pitchFamily="34" charset="0"/>
                </a:rPr>
                <a:t>丹麦</a:t>
              </a:r>
            </a:p>
          </p:txBody>
        </p:sp>
        <p:sp>
          <p:nvSpPr>
            <p:cNvPr id="12323" name="Text Box 38"/>
            <p:cNvSpPr txBox="1"/>
            <p:nvPr/>
          </p:nvSpPr>
          <p:spPr>
            <a:xfrm>
              <a:off x="5570538" y="384175"/>
              <a:ext cx="709612" cy="532444"/>
            </a:xfrm>
            <a:prstGeom prst="rect">
              <a:avLst/>
            </a:prstGeom>
            <a:noFill/>
            <a:ln w="9525">
              <a:noFill/>
            </a:ln>
          </p:spPr>
          <p:txBody>
            <a:bodyPr>
              <a:spAutoFit/>
            </a:bodyPr>
            <a:lstStyle>
              <a:defPPr/>
            </a:lstStyle>
            <a:p>
              <a:pPr>
                <a:spcBef>
                  <a:spcPct val="50000"/>
                </a:spcBef>
              </a:pPr>
              <a:r>
                <a:rPr lang="zh-CN" altLang="en-US" sz="1900" b="1">
                  <a:latin typeface="Arial" panose="020b0604020202020204" pitchFamily="34" charset="0"/>
                </a:rPr>
                <a:t>挪</a:t>
              </a:r>
            </a:p>
          </p:txBody>
        </p:sp>
        <p:sp>
          <p:nvSpPr>
            <p:cNvPr id="12324" name="Rectangle 39"/>
            <p:cNvSpPr/>
            <p:nvPr/>
          </p:nvSpPr>
          <p:spPr>
            <a:xfrm>
              <a:off x="5429250" y="784225"/>
              <a:ext cx="593182" cy="532444"/>
            </a:xfrm>
            <a:prstGeom prst="rect">
              <a:avLst/>
            </a:prstGeom>
            <a:noFill/>
            <a:ln w="9525">
              <a:noFill/>
            </a:ln>
          </p:spPr>
          <p:txBody>
            <a:bodyPr wrap="none">
              <a:spAutoFit/>
            </a:bodyPr>
            <a:lstStyle>
              <a:defPPr/>
            </a:lstStyle>
            <a:p>
              <a:pPr/>
              <a:r>
                <a:rPr lang="zh-CN" altLang="en-US" sz="1900" b="1">
                  <a:latin typeface="Arial" panose="020b0604020202020204" pitchFamily="34" charset="0"/>
                </a:rPr>
                <a:t>威</a:t>
              </a:r>
            </a:p>
          </p:txBody>
        </p:sp>
        <p:sp>
          <p:nvSpPr>
            <p:cNvPr id="12325" name="Text Box 40"/>
            <p:cNvSpPr txBox="1"/>
            <p:nvPr/>
          </p:nvSpPr>
          <p:spPr>
            <a:xfrm>
              <a:off x="4933950" y="2295525"/>
              <a:ext cx="423863" cy="361427"/>
            </a:xfrm>
            <a:prstGeom prst="rect">
              <a:avLst/>
            </a:prstGeom>
            <a:noFill/>
            <a:ln w="9525">
              <a:noFill/>
            </a:ln>
          </p:spPr>
          <p:txBody>
            <a:bodyPr>
              <a:spAutoFit/>
            </a:bodyPr>
            <a:lstStyle>
              <a:defPPr/>
            </a:lstStyle>
            <a:p>
              <a:pPr>
                <a:spcBef>
                  <a:spcPct val="50000"/>
                </a:spcBef>
              </a:pPr>
              <a:r>
                <a:rPr lang="zh-CN" altLang="en-US" sz="1100" b="1">
                  <a:latin typeface="Arial" panose="020b0604020202020204" pitchFamily="34" charset="0"/>
                </a:rPr>
                <a:t>荷</a:t>
              </a:r>
            </a:p>
          </p:txBody>
        </p:sp>
        <p:sp>
          <p:nvSpPr>
            <p:cNvPr id="12326" name="Rectangle 41"/>
            <p:cNvSpPr/>
            <p:nvPr/>
          </p:nvSpPr>
          <p:spPr>
            <a:xfrm>
              <a:off x="4579938" y="2628900"/>
              <a:ext cx="415582" cy="319114"/>
            </a:xfrm>
            <a:prstGeom prst="rect">
              <a:avLst/>
            </a:prstGeom>
            <a:noFill/>
            <a:ln w="9525">
              <a:noFill/>
            </a:ln>
          </p:spPr>
          <p:txBody>
            <a:bodyPr wrap="none">
              <a:spAutoFit/>
            </a:bodyPr>
            <a:lstStyle>
              <a:defPPr/>
            </a:lstStyle>
            <a:p>
              <a:pPr>
                <a:spcBef>
                  <a:spcPct val="50000"/>
                </a:spcBef>
              </a:pPr>
              <a:r>
                <a:rPr lang="zh-CN" altLang="en-US" sz="900" b="1">
                  <a:latin typeface="Arial" panose="020b0604020202020204" pitchFamily="34" charset="0"/>
                </a:rPr>
                <a:t>比</a:t>
              </a:r>
            </a:p>
          </p:txBody>
        </p:sp>
        <p:sp>
          <p:nvSpPr>
            <p:cNvPr id="12327" name="Rectangle 42"/>
            <p:cNvSpPr/>
            <p:nvPr/>
          </p:nvSpPr>
          <p:spPr>
            <a:xfrm>
              <a:off x="4791075" y="2508250"/>
              <a:ext cx="451102" cy="361427"/>
            </a:xfrm>
            <a:prstGeom prst="rect">
              <a:avLst/>
            </a:prstGeom>
            <a:noFill/>
            <a:ln w="9525">
              <a:noFill/>
            </a:ln>
          </p:spPr>
          <p:txBody>
            <a:bodyPr wrap="none">
              <a:spAutoFit/>
            </a:bodyPr>
            <a:lstStyle>
              <a:defPPr/>
            </a:lstStyle>
            <a:p>
              <a:pPr/>
              <a:r>
                <a:rPr lang="zh-CN" altLang="en-US" sz="1100" b="1">
                  <a:latin typeface="Arial" panose="020b0604020202020204" pitchFamily="34" charset="0"/>
                </a:rPr>
                <a:t>兰</a:t>
              </a:r>
            </a:p>
          </p:txBody>
        </p:sp>
        <p:sp>
          <p:nvSpPr>
            <p:cNvPr id="41" name="Rectangle 43"/>
            <p:cNvSpPr/>
            <p:nvPr/>
          </p:nvSpPr>
          <p:spPr>
            <a:xfrm>
              <a:off x="4673188" y="2743610"/>
              <a:ext cx="432454" cy="337626"/>
            </a:xfrm>
            <a:prstGeom prst="rect">
              <a:avLst/>
            </a:prstGeom>
            <a:noFill/>
            <a:ln w="9525">
              <a:noFill/>
            </a:ln>
          </p:spPr>
          <p:txBody>
            <a:bodyPr wrap="none">
              <a:spAutoFit/>
            </a:bodyPr>
            <a:lstStyle>
              <a:defP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zh-CN" altLang="en-US" sz="985" b="1" i="0" u="none" strike="noStrike" kern="1200" cap="none" spc="0" normalizeH="0" baseline="0" noProof="1">
                  <a:ln>
                    <a:noFill/>
                  </a:ln>
                  <a:solidFill>
                    <a:schemeClr val="tx1"/>
                  </a:solidFill>
                  <a:effectLst/>
                  <a:uLnTx/>
                  <a:uFillTx/>
                  <a:latin typeface="Arial" panose="020b0604020202020204" pitchFamily="34" charset="0"/>
                  <a:ea typeface="黑体" panose="02010609060101010101" pitchFamily="49" charset="-122"/>
                  <a:cs typeface="+mn-cs"/>
                </a:rPr>
                <a:t>利</a:t>
              </a:r>
            </a:p>
          </p:txBody>
        </p:sp>
        <p:sp>
          <p:nvSpPr>
            <p:cNvPr id="12329" name="Rectangle 44"/>
            <p:cNvSpPr/>
            <p:nvPr/>
          </p:nvSpPr>
          <p:spPr>
            <a:xfrm>
              <a:off x="4743450" y="2886075"/>
              <a:ext cx="415582" cy="319114"/>
            </a:xfrm>
            <a:prstGeom prst="rect">
              <a:avLst/>
            </a:prstGeom>
            <a:noFill/>
            <a:ln w="9525">
              <a:noFill/>
            </a:ln>
          </p:spPr>
          <p:txBody>
            <a:bodyPr wrap="none">
              <a:spAutoFit/>
            </a:bodyPr>
            <a:lstStyle>
              <a:defPPr/>
            </a:lstStyle>
            <a:p>
              <a:pPr/>
              <a:r>
                <a:rPr lang="zh-CN" altLang="en-US" sz="900" b="1">
                  <a:latin typeface="Arial" panose="020b0604020202020204" pitchFamily="34" charset="0"/>
                </a:rPr>
                <a:t>时</a:t>
              </a:r>
            </a:p>
          </p:txBody>
        </p:sp>
        <p:grpSp>
          <p:nvGrpSpPr>
            <p:cNvPr id="12330" name="Group 57"/>
            <p:cNvGrpSpPr/>
            <p:nvPr/>
          </p:nvGrpSpPr>
          <p:grpSpPr>
            <a:xfrm>
              <a:off x="5219700" y="1098551"/>
              <a:ext cx="420688" cy="1338264"/>
              <a:chOff x="2383" y="667"/>
              <a:chExt cx="270" cy="858"/>
            </a:xfrm>
          </p:grpSpPr>
          <p:sp>
            <p:nvSpPr>
              <p:cNvPr id="12351" name="Freeform 45"/>
              <p:cNvSpPr/>
              <p:nvPr/>
            </p:nvSpPr>
            <p:spPr>
              <a:xfrm>
                <a:off x="2605" y="1026"/>
                <a:ext cx="48" cy="464"/>
              </a:xfrm>
              <a:custGeom>
                <a:gdLst>
                  <a:gd name="txL" fmla="*/ 0 w 48"/>
                  <a:gd name="txT" fmla="*/ 0 h 464"/>
                  <a:gd name="txR" fmla="*/ 48 w 48"/>
                  <a:gd name="txB" fmla="*/ 464 h 464"/>
                </a:gdLst>
                <a:cxnLst>
                  <a:cxn ang="0">
                    <a:pos x="28" y="464"/>
                  </a:cxn>
                  <a:cxn ang="0">
                    <a:pos x="3" y="181"/>
                  </a:cxn>
                  <a:cxn ang="0">
                    <a:pos x="48" y="0"/>
                  </a:cxn>
                </a:cxnLst>
                <a:rect l="txL" t="txT" r="txR" b="txB"/>
                <a:pathLst>
                  <a:path w="48" h="463">
                    <a:moveTo>
                      <a:pt x="28" y="464"/>
                    </a:moveTo>
                    <a:cubicBezTo>
                      <a:pt x="22" y="417"/>
                      <a:pt x="0" y="258"/>
                      <a:pt x="3" y="181"/>
                    </a:cubicBezTo>
                    <a:cubicBezTo>
                      <a:pt x="6" y="104"/>
                      <a:pt x="41" y="30"/>
                      <a:pt x="48" y="0"/>
                    </a:cubicBezTo>
                  </a:path>
                </a:pathLst>
              </a:custGeom>
              <a:noFill/>
              <a:ln w="38100" cap="flat" cmpd="sng">
                <a:solidFill>
                  <a:srgbClr val="0000FF">
                    <a:alpha val="100000"/>
                  </a:srgbClr>
                </a:solidFill>
                <a:prstDash val="solid"/>
                <a:round/>
                <a:headEnd type="none" w="med" len="med"/>
                <a:tailEnd type="triangle" w="med" len="med"/>
              </a:ln>
            </p:spPr>
            <p:txBody>
              <a:bodyPr/>
              <a:lstStyle>
                <a:defPPr/>
              </a:lstStyle>
              <a:p>
                <a:pPr/>
                <a:endParaRPr lang="zh-CN" altLang="en-US"/>
              </a:p>
            </p:txBody>
          </p:sp>
          <p:sp>
            <p:nvSpPr>
              <p:cNvPr id="12352" name="Freeform 47"/>
              <p:cNvSpPr/>
              <p:nvPr/>
            </p:nvSpPr>
            <p:spPr>
              <a:xfrm>
                <a:off x="2383" y="667"/>
                <a:ext cx="195" cy="858"/>
              </a:xfrm>
              <a:custGeom>
                <a:gdLst>
                  <a:gd name="txL" fmla="*/ 0 w 195"/>
                  <a:gd name="txT" fmla="*/ 0 h 858"/>
                  <a:gd name="txR" fmla="*/ 195 w 195"/>
                  <a:gd name="txB" fmla="*/ 858 h 858"/>
                </a:gdLst>
                <a:cxnLst>
                  <a:cxn ang="0">
                    <a:pos x="125" y="858"/>
                  </a:cxn>
                  <a:cxn ang="0">
                    <a:pos x="12" y="375"/>
                  </a:cxn>
                  <a:cxn ang="0">
                    <a:pos x="195" y="0"/>
                  </a:cxn>
                </a:cxnLst>
                <a:rect l="txL" t="txT" r="txR" b="txB"/>
                <a:pathLst>
                  <a:path w="195" h="858">
                    <a:moveTo>
                      <a:pt x="125" y="858"/>
                    </a:moveTo>
                    <a:cubicBezTo>
                      <a:pt x="106" y="778"/>
                      <a:pt x="0" y="518"/>
                      <a:pt x="12" y="375"/>
                    </a:cubicBezTo>
                    <a:cubicBezTo>
                      <a:pt x="24" y="232"/>
                      <a:pt x="157" y="78"/>
                      <a:pt x="195" y="0"/>
                    </a:cubicBezTo>
                  </a:path>
                </a:pathLst>
              </a:custGeom>
              <a:noFill/>
              <a:ln w="38100" cap="flat" cmpd="sng">
                <a:solidFill>
                  <a:srgbClr val="0000FF">
                    <a:alpha val="100000"/>
                  </a:srgbClr>
                </a:solidFill>
                <a:prstDash val="solid"/>
                <a:round/>
                <a:headEnd type="none" w="med" len="med"/>
                <a:tailEnd type="triangle" w="med" len="med"/>
              </a:ln>
            </p:spPr>
            <p:txBody>
              <a:bodyPr/>
              <a:lstStyle>
                <a:defPPr/>
              </a:lstStyle>
              <a:p>
                <a:pPr/>
                <a:endParaRPr lang="zh-CN" altLang="en-US"/>
              </a:p>
            </p:txBody>
          </p:sp>
        </p:grpSp>
        <p:grpSp>
          <p:nvGrpSpPr>
            <p:cNvPr id="12331" name="Group 62"/>
            <p:cNvGrpSpPr/>
            <p:nvPr/>
          </p:nvGrpSpPr>
          <p:grpSpPr>
            <a:xfrm>
              <a:off x="4743450" y="2527284"/>
              <a:ext cx="542925" cy="465135"/>
              <a:chOff x="2078" y="1582"/>
              <a:chExt cx="348" cy="298"/>
            </a:xfrm>
          </p:grpSpPr>
          <p:sp>
            <p:nvSpPr>
              <p:cNvPr id="12349" name="Freeform 49"/>
              <p:cNvSpPr/>
              <p:nvPr/>
            </p:nvSpPr>
            <p:spPr>
              <a:xfrm>
                <a:off x="2224" y="1582"/>
                <a:ext cx="202" cy="49"/>
              </a:xfrm>
              <a:custGeom>
                <a:gdLst>
                  <a:gd name="txL" fmla="*/ 0 w 202"/>
                  <a:gd name="txT" fmla="*/ 0 h 49"/>
                  <a:gd name="txR" fmla="*/ 202 w 202"/>
                  <a:gd name="txB" fmla="*/ 49 h 49"/>
                </a:gdLst>
                <a:cxnLst>
                  <a:cxn ang="0">
                    <a:pos x="202" y="49"/>
                  </a:cxn>
                  <a:cxn ang="0">
                    <a:pos x="88" y="30"/>
                  </a:cxn>
                  <a:cxn ang="0">
                    <a:pos x="0" y="0"/>
                  </a:cxn>
                </a:cxnLst>
                <a:rect l="txL" t="txT" r="txR" b="txB"/>
                <a:pathLst>
                  <a:path w="201" h="49">
                    <a:moveTo>
                      <a:pt x="202" y="49"/>
                    </a:moveTo>
                    <a:cubicBezTo>
                      <a:pt x="183" y="46"/>
                      <a:pt x="122" y="38"/>
                      <a:pt x="88" y="30"/>
                    </a:cubicBezTo>
                    <a:cubicBezTo>
                      <a:pt x="54" y="22"/>
                      <a:pt x="18" y="6"/>
                      <a:pt x="0" y="0"/>
                    </a:cubicBezTo>
                  </a:path>
                </a:pathLst>
              </a:custGeom>
              <a:noFill/>
              <a:ln w="38100" cap="flat" cmpd="sng">
                <a:solidFill>
                  <a:srgbClr val="0000FF">
                    <a:alpha val="100000"/>
                  </a:srgbClr>
                </a:solidFill>
                <a:prstDash val="solid"/>
                <a:round/>
                <a:headEnd type="none" w="med" len="med"/>
                <a:tailEnd type="triangle" w="med" len="med"/>
              </a:ln>
            </p:spPr>
            <p:txBody>
              <a:bodyPr/>
              <a:lstStyle>
                <a:defPPr/>
              </a:lstStyle>
              <a:p>
                <a:pPr/>
                <a:endParaRPr lang="zh-CN" altLang="en-US"/>
              </a:p>
            </p:txBody>
          </p:sp>
          <p:sp>
            <p:nvSpPr>
              <p:cNvPr id="12350" name="Freeform 50"/>
              <p:cNvSpPr/>
              <p:nvPr/>
            </p:nvSpPr>
            <p:spPr>
              <a:xfrm>
                <a:off x="2078" y="1728"/>
                <a:ext cx="314" cy="152"/>
              </a:xfrm>
              <a:custGeom>
                <a:gdLst>
                  <a:gd name="txL" fmla="*/ 0 w 314"/>
                  <a:gd name="txT" fmla="*/ 0 h 152"/>
                  <a:gd name="txR" fmla="*/ 314 w 314"/>
                  <a:gd name="txB" fmla="*/ 152 h 152"/>
                </a:gdLst>
                <a:cxnLst>
                  <a:cxn ang="0">
                    <a:pos x="314" y="152"/>
                  </a:cxn>
                  <a:cxn ang="0">
                    <a:pos x="150" y="116"/>
                  </a:cxn>
                  <a:cxn ang="0">
                    <a:pos x="0" y="0"/>
                  </a:cxn>
                </a:cxnLst>
                <a:rect l="txL" t="txT" r="txR" b="txB"/>
                <a:pathLst>
                  <a:path w="314" h="152">
                    <a:moveTo>
                      <a:pt x="314" y="152"/>
                    </a:moveTo>
                    <a:cubicBezTo>
                      <a:pt x="287" y="146"/>
                      <a:pt x="202" y="141"/>
                      <a:pt x="150" y="116"/>
                    </a:cubicBezTo>
                    <a:cubicBezTo>
                      <a:pt x="98" y="91"/>
                      <a:pt x="31" y="24"/>
                      <a:pt x="0" y="0"/>
                    </a:cubicBezTo>
                  </a:path>
                </a:pathLst>
              </a:custGeom>
              <a:noFill/>
              <a:ln w="38100" cap="flat" cmpd="sng">
                <a:solidFill>
                  <a:srgbClr val="0000FF">
                    <a:alpha val="100000"/>
                  </a:srgbClr>
                </a:solidFill>
                <a:prstDash val="solid"/>
                <a:round/>
                <a:headEnd type="none" w="med" len="med"/>
                <a:tailEnd type="triangle" w="med" len="med"/>
              </a:ln>
            </p:spPr>
            <p:txBody>
              <a:bodyPr/>
              <a:lstStyle>
                <a:defPPr/>
              </a:lstStyle>
              <a:p>
                <a:pPr/>
                <a:endParaRPr lang="zh-CN" altLang="en-US"/>
              </a:p>
            </p:txBody>
          </p:sp>
        </p:grpSp>
        <p:grpSp>
          <p:nvGrpSpPr>
            <p:cNvPr id="12332" name="Group 68"/>
            <p:cNvGrpSpPr/>
            <p:nvPr/>
          </p:nvGrpSpPr>
          <p:grpSpPr>
            <a:xfrm>
              <a:off x="4016375" y="2806691"/>
              <a:ext cx="1144588" cy="973135"/>
              <a:chOff x="1612" y="1761"/>
              <a:chExt cx="734" cy="624"/>
            </a:xfrm>
          </p:grpSpPr>
          <p:sp>
            <p:nvSpPr>
              <p:cNvPr id="12346" name="Freeform 52"/>
              <p:cNvSpPr/>
              <p:nvPr/>
            </p:nvSpPr>
            <p:spPr>
              <a:xfrm>
                <a:off x="1612" y="1906"/>
                <a:ext cx="734" cy="76"/>
              </a:xfrm>
              <a:custGeom>
                <a:gdLst>
                  <a:gd name="txL" fmla="*/ 0 w 734"/>
                  <a:gd name="txT" fmla="*/ 0 h 76"/>
                  <a:gd name="txR" fmla="*/ 734 w 734"/>
                  <a:gd name="txB" fmla="*/ 76 h 76"/>
                </a:gdLst>
                <a:cxnLst>
                  <a:cxn ang="0">
                    <a:pos x="734" y="47"/>
                  </a:cxn>
                  <a:cxn ang="0">
                    <a:pos x="356" y="68"/>
                  </a:cxn>
                  <a:cxn ang="0">
                    <a:pos x="0" y="0"/>
                  </a:cxn>
                </a:cxnLst>
                <a:rect l="txL" t="txT" r="txR" b="txB"/>
                <a:pathLst>
                  <a:path w="734" h="76">
                    <a:moveTo>
                      <a:pt x="734" y="47"/>
                    </a:moveTo>
                    <a:cubicBezTo>
                      <a:pt x="672" y="50"/>
                      <a:pt x="478" y="76"/>
                      <a:pt x="356" y="68"/>
                    </a:cubicBezTo>
                    <a:cubicBezTo>
                      <a:pt x="234" y="60"/>
                      <a:pt x="74" y="14"/>
                      <a:pt x="0" y="0"/>
                    </a:cubicBezTo>
                  </a:path>
                </a:pathLst>
              </a:custGeom>
              <a:noFill/>
              <a:ln w="38100" cap="flat" cmpd="sng">
                <a:solidFill>
                  <a:srgbClr val="0000FF">
                    <a:alpha val="100000"/>
                  </a:srgbClr>
                </a:solidFill>
                <a:prstDash val="solid"/>
                <a:round/>
                <a:headEnd type="none" w="med" len="med"/>
                <a:tailEnd type="triangle" w="med" len="med"/>
              </a:ln>
            </p:spPr>
            <p:txBody>
              <a:bodyPr/>
              <a:lstStyle>
                <a:defPPr/>
              </a:lstStyle>
              <a:p>
                <a:pPr/>
                <a:endParaRPr lang="zh-CN" altLang="en-US"/>
              </a:p>
            </p:txBody>
          </p:sp>
          <p:sp>
            <p:nvSpPr>
              <p:cNvPr id="12347" name="Freeform 53"/>
              <p:cNvSpPr/>
              <p:nvPr/>
            </p:nvSpPr>
            <p:spPr>
              <a:xfrm>
                <a:off x="1968" y="1761"/>
                <a:ext cx="159" cy="210"/>
              </a:xfrm>
              <a:custGeom>
                <a:gdLst>
                  <a:gd name="txL" fmla="*/ 0 w 159"/>
                  <a:gd name="txT" fmla="*/ 0 h 210"/>
                  <a:gd name="txR" fmla="*/ 159 w 159"/>
                  <a:gd name="txB" fmla="*/ 210 h 210"/>
                </a:gdLst>
                <a:cxnLst>
                  <a:cxn ang="0">
                    <a:pos x="159" y="210"/>
                  </a:cxn>
                  <a:cxn ang="0">
                    <a:pos x="57" y="129"/>
                  </a:cxn>
                  <a:cxn ang="0">
                    <a:pos x="0" y="0"/>
                  </a:cxn>
                </a:cxnLst>
                <a:rect l="txL" t="txT" r="txR" b="txB"/>
                <a:pathLst>
                  <a:path w="159" h="210">
                    <a:moveTo>
                      <a:pt x="159" y="210"/>
                    </a:moveTo>
                    <a:cubicBezTo>
                      <a:pt x="142" y="197"/>
                      <a:pt x="84" y="164"/>
                      <a:pt x="57" y="129"/>
                    </a:cubicBezTo>
                    <a:cubicBezTo>
                      <a:pt x="30" y="94"/>
                      <a:pt x="12" y="27"/>
                      <a:pt x="0" y="0"/>
                    </a:cubicBezTo>
                  </a:path>
                </a:pathLst>
              </a:custGeom>
              <a:noFill/>
              <a:ln w="38100" cap="flat" cmpd="sng">
                <a:solidFill>
                  <a:srgbClr val="0000FF">
                    <a:alpha val="100000"/>
                  </a:srgbClr>
                </a:solidFill>
                <a:prstDash val="solid"/>
                <a:round/>
                <a:headEnd type="none" w="med" len="med"/>
                <a:tailEnd type="triangle" w="med" len="med"/>
              </a:ln>
            </p:spPr>
            <p:txBody>
              <a:bodyPr/>
              <a:lstStyle>
                <a:defPPr/>
              </a:lstStyle>
              <a:p>
                <a:pPr/>
                <a:endParaRPr lang="zh-CN" altLang="en-US"/>
              </a:p>
            </p:txBody>
          </p:sp>
          <p:sp>
            <p:nvSpPr>
              <p:cNvPr id="12348" name="Freeform 54"/>
              <p:cNvSpPr/>
              <p:nvPr/>
            </p:nvSpPr>
            <p:spPr>
              <a:xfrm>
                <a:off x="1803" y="1979"/>
                <a:ext cx="218" cy="406"/>
              </a:xfrm>
              <a:custGeom>
                <a:gdLst>
                  <a:gd name="txL" fmla="*/ 0 w 218"/>
                  <a:gd name="txT" fmla="*/ 0 h 406"/>
                  <a:gd name="txR" fmla="*/ 218 w 218"/>
                  <a:gd name="txB" fmla="*/ 406 h 406"/>
                </a:gdLst>
                <a:cxnLst>
                  <a:cxn ang="0">
                    <a:pos x="218" y="0"/>
                  </a:cxn>
                  <a:cxn ang="0">
                    <a:pos x="57" y="160"/>
                  </a:cxn>
                  <a:cxn ang="0">
                    <a:pos x="0" y="406"/>
                  </a:cxn>
                </a:cxnLst>
                <a:rect l="txL" t="txT" r="txR" b="txB"/>
                <a:pathLst>
                  <a:path w="218" h="406">
                    <a:moveTo>
                      <a:pt x="218" y="0"/>
                    </a:moveTo>
                    <a:cubicBezTo>
                      <a:pt x="191" y="27"/>
                      <a:pt x="93" y="92"/>
                      <a:pt x="57" y="160"/>
                    </a:cubicBezTo>
                    <a:cubicBezTo>
                      <a:pt x="21" y="228"/>
                      <a:pt x="12" y="355"/>
                      <a:pt x="0" y="406"/>
                    </a:cubicBezTo>
                  </a:path>
                </a:pathLst>
              </a:custGeom>
              <a:noFill/>
              <a:ln w="38100" cap="flat" cmpd="sng">
                <a:solidFill>
                  <a:srgbClr val="0000FF">
                    <a:alpha val="100000"/>
                  </a:srgbClr>
                </a:solidFill>
                <a:prstDash val="solid"/>
                <a:round/>
                <a:headEnd type="none" w="med" len="med"/>
                <a:tailEnd type="triangle" w="med" len="med"/>
              </a:ln>
            </p:spPr>
            <p:txBody>
              <a:bodyPr/>
              <a:lstStyle>
                <a:defPPr/>
              </a:lstStyle>
              <a:p>
                <a:pPr/>
                <a:endParaRPr lang="zh-CN" altLang="en-US"/>
              </a:p>
            </p:txBody>
          </p:sp>
        </p:grpSp>
        <p:sp>
          <p:nvSpPr>
            <p:cNvPr id="12333" name="Line 55"/>
            <p:cNvSpPr/>
            <p:nvPr/>
          </p:nvSpPr>
          <p:spPr>
            <a:xfrm flipH="1" flipV="1">
              <a:off x="4295775" y="2508250"/>
              <a:ext cx="211138" cy="211138"/>
            </a:xfrm>
            <a:prstGeom prst="line">
              <a:avLst/>
            </a:prstGeom>
            <a:ln w="38100" cap="flat" cmpd="sng">
              <a:solidFill>
                <a:srgbClr val="FF0000"/>
              </a:solidFill>
              <a:prstDash val="sysDot"/>
              <a:headEnd type="none" w="med" len="med"/>
              <a:tailEnd type="triangle" w="med" len="med"/>
            </a:ln>
          </p:spPr>
          <p:txBody>
            <a:bodyPr/>
            <a:lstStyle>
              <a:defPPr/>
            </a:lstStyle>
            <a:p>
              <a:pPr/>
            </a:p>
          </p:txBody>
        </p:sp>
        <p:sp>
          <p:nvSpPr>
            <p:cNvPr id="12334" name="Freeform 60"/>
            <p:cNvSpPr/>
            <p:nvPr/>
          </p:nvSpPr>
          <p:spPr>
            <a:xfrm>
              <a:off x="6792913" y="658813"/>
              <a:ext cx="1144587" cy="3494087"/>
            </a:xfrm>
            <a:custGeom>
              <a:gdLst>
                <a:gd name="txL" fmla="*/ 0 w 733"/>
                <a:gd name="txT" fmla="*/ 0 h 2238"/>
                <a:gd name="txR" fmla="*/ 733 w 733"/>
                <a:gd name="txB" fmla="*/ 2238 h 2238"/>
              </a:gdLst>
              <a:cxnLst>
                <a:cxn ang="0">
                  <a:pos x="2147483647" y="0"/>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Lst>
              <a:rect l="txL" t="txT" r="txR" b="txB"/>
              <a:pathLst>
                <a:path w="733" h="2238">
                  <a:moveTo>
                    <a:pt x="733" y="0"/>
                  </a:moveTo>
                  <a:cubicBezTo>
                    <a:pt x="685" y="12"/>
                    <a:pt x="692" y="11"/>
                    <a:pt x="661" y="38"/>
                  </a:cubicBezTo>
                  <a:cubicBezTo>
                    <a:pt x="639" y="55"/>
                    <a:pt x="586" y="60"/>
                    <a:pt x="561" y="82"/>
                  </a:cubicBezTo>
                  <a:cubicBezTo>
                    <a:pt x="536" y="104"/>
                    <a:pt x="528" y="152"/>
                    <a:pt x="513" y="172"/>
                  </a:cubicBezTo>
                  <a:cubicBezTo>
                    <a:pt x="499" y="182"/>
                    <a:pt x="495" y="190"/>
                    <a:pt x="473" y="200"/>
                  </a:cubicBezTo>
                  <a:cubicBezTo>
                    <a:pt x="451" y="210"/>
                    <a:pt x="414" y="222"/>
                    <a:pt x="383" y="234"/>
                  </a:cubicBezTo>
                  <a:cubicBezTo>
                    <a:pt x="349" y="253"/>
                    <a:pt x="312" y="257"/>
                    <a:pt x="287" y="272"/>
                  </a:cubicBezTo>
                  <a:cubicBezTo>
                    <a:pt x="267" y="284"/>
                    <a:pt x="234" y="303"/>
                    <a:pt x="223" y="306"/>
                  </a:cubicBezTo>
                  <a:cubicBezTo>
                    <a:pt x="200" y="320"/>
                    <a:pt x="158" y="337"/>
                    <a:pt x="133" y="368"/>
                  </a:cubicBezTo>
                  <a:cubicBezTo>
                    <a:pt x="104" y="404"/>
                    <a:pt x="68" y="452"/>
                    <a:pt x="51" y="482"/>
                  </a:cubicBezTo>
                  <a:cubicBezTo>
                    <a:pt x="29" y="536"/>
                    <a:pt x="6" y="629"/>
                    <a:pt x="3" y="692"/>
                  </a:cubicBezTo>
                  <a:cubicBezTo>
                    <a:pt x="0" y="755"/>
                    <a:pt x="18" y="825"/>
                    <a:pt x="31" y="859"/>
                  </a:cubicBezTo>
                  <a:cubicBezTo>
                    <a:pt x="46" y="892"/>
                    <a:pt x="71" y="884"/>
                    <a:pt x="81" y="894"/>
                  </a:cubicBezTo>
                  <a:cubicBezTo>
                    <a:pt x="88" y="901"/>
                    <a:pt x="86" y="928"/>
                    <a:pt x="95" y="932"/>
                  </a:cubicBezTo>
                  <a:cubicBezTo>
                    <a:pt x="98" y="939"/>
                    <a:pt x="108" y="937"/>
                    <a:pt x="117" y="938"/>
                  </a:cubicBezTo>
                  <a:cubicBezTo>
                    <a:pt x="126" y="939"/>
                    <a:pt x="140" y="940"/>
                    <a:pt x="151" y="938"/>
                  </a:cubicBezTo>
                  <a:cubicBezTo>
                    <a:pt x="162" y="936"/>
                    <a:pt x="172" y="922"/>
                    <a:pt x="183" y="924"/>
                  </a:cubicBezTo>
                  <a:cubicBezTo>
                    <a:pt x="186" y="932"/>
                    <a:pt x="215" y="942"/>
                    <a:pt x="219" y="950"/>
                  </a:cubicBezTo>
                  <a:cubicBezTo>
                    <a:pt x="223" y="959"/>
                    <a:pt x="217" y="986"/>
                    <a:pt x="221" y="996"/>
                  </a:cubicBezTo>
                  <a:cubicBezTo>
                    <a:pt x="222" y="1010"/>
                    <a:pt x="217" y="1013"/>
                    <a:pt x="221" y="1030"/>
                  </a:cubicBezTo>
                  <a:cubicBezTo>
                    <a:pt x="225" y="1042"/>
                    <a:pt x="242" y="1056"/>
                    <a:pt x="247" y="1068"/>
                  </a:cubicBezTo>
                  <a:cubicBezTo>
                    <a:pt x="252" y="1080"/>
                    <a:pt x="257" y="1094"/>
                    <a:pt x="253" y="1100"/>
                  </a:cubicBezTo>
                  <a:cubicBezTo>
                    <a:pt x="250" y="1111"/>
                    <a:pt x="228" y="1097"/>
                    <a:pt x="221" y="1106"/>
                  </a:cubicBezTo>
                  <a:cubicBezTo>
                    <a:pt x="216" y="1113"/>
                    <a:pt x="222" y="1141"/>
                    <a:pt x="217" y="1148"/>
                  </a:cubicBezTo>
                  <a:cubicBezTo>
                    <a:pt x="211" y="1165"/>
                    <a:pt x="185" y="1178"/>
                    <a:pt x="177" y="1208"/>
                  </a:cubicBezTo>
                  <a:cubicBezTo>
                    <a:pt x="170" y="1236"/>
                    <a:pt x="165" y="1288"/>
                    <a:pt x="173" y="1318"/>
                  </a:cubicBezTo>
                  <a:cubicBezTo>
                    <a:pt x="181" y="1348"/>
                    <a:pt x="196" y="1371"/>
                    <a:pt x="203" y="1402"/>
                  </a:cubicBezTo>
                  <a:cubicBezTo>
                    <a:pt x="210" y="1433"/>
                    <a:pt x="221" y="1463"/>
                    <a:pt x="217" y="1506"/>
                  </a:cubicBezTo>
                  <a:cubicBezTo>
                    <a:pt x="213" y="1549"/>
                    <a:pt x="185" y="1608"/>
                    <a:pt x="179" y="1658"/>
                  </a:cubicBezTo>
                  <a:cubicBezTo>
                    <a:pt x="173" y="1708"/>
                    <a:pt x="161" y="1747"/>
                    <a:pt x="203" y="1774"/>
                  </a:cubicBezTo>
                  <a:cubicBezTo>
                    <a:pt x="217" y="1800"/>
                    <a:pt x="243" y="1782"/>
                    <a:pt x="261" y="1790"/>
                  </a:cubicBezTo>
                  <a:cubicBezTo>
                    <a:pt x="277" y="1795"/>
                    <a:pt x="292" y="1793"/>
                    <a:pt x="301" y="1802"/>
                  </a:cubicBezTo>
                  <a:cubicBezTo>
                    <a:pt x="299" y="1800"/>
                    <a:pt x="308" y="1831"/>
                    <a:pt x="317" y="1842"/>
                  </a:cubicBezTo>
                  <a:cubicBezTo>
                    <a:pt x="326" y="1853"/>
                    <a:pt x="344" y="1855"/>
                    <a:pt x="353" y="1868"/>
                  </a:cubicBezTo>
                  <a:cubicBezTo>
                    <a:pt x="362" y="1881"/>
                    <a:pt x="364" y="1913"/>
                    <a:pt x="371" y="1920"/>
                  </a:cubicBezTo>
                  <a:cubicBezTo>
                    <a:pt x="377" y="1925"/>
                    <a:pt x="392" y="1917"/>
                    <a:pt x="397" y="1910"/>
                  </a:cubicBezTo>
                  <a:cubicBezTo>
                    <a:pt x="402" y="1903"/>
                    <a:pt x="386" y="1879"/>
                    <a:pt x="399" y="1876"/>
                  </a:cubicBezTo>
                  <a:cubicBezTo>
                    <a:pt x="412" y="1873"/>
                    <a:pt x="446" y="1882"/>
                    <a:pt x="473" y="1890"/>
                  </a:cubicBezTo>
                  <a:cubicBezTo>
                    <a:pt x="506" y="1908"/>
                    <a:pt x="531" y="1904"/>
                    <a:pt x="561" y="1924"/>
                  </a:cubicBezTo>
                  <a:cubicBezTo>
                    <a:pt x="574" y="1944"/>
                    <a:pt x="615" y="1996"/>
                    <a:pt x="635" y="2010"/>
                  </a:cubicBezTo>
                  <a:cubicBezTo>
                    <a:pt x="643" y="2016"/>
                    <a:pt x="675" y="2070"/>
                    <a:pt x="675" y="2070"/>
                  </a:cubicBezTo>
                  <a:cubicBezTo>
                    <a:pt x="699" y="2087"/>
                    <a:pt x="681" y="2126"/>
                    <a:pt x="687" y="2158"/>
                  </a:cubicBezTo>
                  <a:cubicBezTo>
                    <a:pt x="694" y="2186"/>
                    <a:pt x="701" y="2225"/>
                    <a:pt x="705" y="2238"/>
                  </a:cubicBezTo>
                </a:path>
              </a:pathLst>
            </a:custGeom>
            <a:noFill/>
            <a:ln w="38100" cap="flat" cmpd="sng">
              <a:solidFill>
                <a:srgbClr val="FF0000">
                  <a:alpha val="100000"/>
                </a:srgbClr>
              </a:solidFill>
              <a:prstDash val="solid"/>
              <a:round/>
              <a:headEnd type="none" w="med" len="med"/>
              <a:tailEnd type="none" w="med" len="med"/>
            </a:ln>
          </p:spPr>
          <p:txBody>
            <a:bodyPr/>
            <a:lstStyle>
              <a:defPPr/>
            </a:lstStyle>
            <a:p>
              <a:pPr/>
              <a:endParaRPr lang="zh-CN" altLang="en-US"/>
            </a:p>
          </p:txBody>
        </p:sp>
        <p:sp>
          <p:nvSpPr>
            <p:cNvPr id="12335" name="Freeform 66"/>
            <p:cNvSpPr/>
            <p:nvPr/>
          </p:nvSpPr>
          <p:spPr>
            <a:xfrm>
              <a:off x="4879975" y="3173413"/>
              <a:ext cx="242888" cy="468312"/>
            </a:xfrm>
            <a:custGeom>
              <a:gdLst>
                <a:gd name="txL" fmla="*/ 0 w 155"/>
                <a:gd name="txT" fmla="*/ 0 h 300"/>
                <a:gd name="txR" fmla="*/ 155 w 155"/>
                <a:gd name="txB" fmla="*/ 300 h 300"/>
              </a:gdLst>
              <a:cxnLst>
                <a:cxn ang="0">
                  <a:pos x="0" y="0"/>
                </a:cxn>
                <a:cxn ang="0">
                  <a:pos x="2147483647" y="2147483647"/>
                </a:cxn>
                <a:cxn ang="0">
                  <a:pos x="2147483647" y="2147483647"/>
                </a:cxn>
                <a:cxn ang="0">
                  <a:pos x="2147483647" y="2147483647"/>
                </a:cxn>
              </a:cxnLst>
              <a:rect l="txL" t="txT" r="txR" b="txB"/>
              <a:pathLst>
                <a:path w="155" h="300">
                  <a:moveTo>
                    <a:pt x="0" y="0"/>
                  </a:moveTo>
                  <a:cubicBezTo>
                    <a:pt x="21" y="14"/>
                    <a:pt x="100" y="55"/>
                    <a:pt x="124" y="82"/>
                  </a:cubicBezTo>
                  <a:cubicBezTo>
                    <a:pt x="148" y="109"/>
                    <a:pt x="155" y="124"/>
                    <a:pt x="142" y="160"/>
                  </a:cubicBezTo>
                  <a:cubicBezTo>
                    <a:pt x="129" y="196"/>
                    <a:pt x="66" y="271"/>
                    <a:pt x="46" y="300"/>
                  </a:cubicBezTo>
                </a:path>
              </a:pathLst>
            </a:custGeom>
            <a:noFill/>
            <a:ln w="38100" cap="flat" cmpd="sng">
              <a:solidFill>
                <a:srgbClr val="FF0066">
                  <a:alpha val="100000"/>
                </a:srgbClr>
              </a:solidFill>
              <a:prstDash val="solid"/>
              <a:round/>
              <a:headEnd type="none" w="med" len="med"/>
              <a:tailEnd type="none" w="med" len="med"/>
            </a:ln>
          </p:spPr>
          <p:txBody>
            <a:bodyPr/>
            <a:lstStyle>
              <a:defPPr/>
            </a:lstStyle>
            <a:p>
              <a:pPr/>
              <a:endParaRPr lang="zh-CN" altLang="en-US"/>
            </a:p>
          </p:txBody>
        </p:sp>
        <p:sp>
          <p:nvSpPr>
            <p:cNvPr id="12336" name="Rectangle 71"/>
            <p:cNvSpPr/>
            <p:nvPr/>
          </p:nvSpPr>
          <p:spPr>
            <a:xfrm>
              <a:off x="4437063" y="3403600"/>
              <a:ext cx="593182" cy="532444"/>
            </a:xfrm>
            <a:prstGeom prst="rect">
              <a:avLst/>
            </a:prstGeom>
            <a:noFill/>
            <a:ln w="9525">
              <a:noFill/>
            </a:ln>
          </p:spPr>
          <p:txBody>
            <a:bodyPr wrap="none">
              <a:spAutoFit/>
            </a:bodyPr>
            <a:lstStyle>
              <a:defPPr/>
            </a:lstStyle>
            <a:p>
              <a:pPr/>
              <a:r>
                <a:rPr lang="zh-CN" altLang="en-US" sz="1900" b="1">
                  <a:latin typeface="Arial" panose="020b0604020202020204" pitchFamily="34" charset="0"/>
                </a:rPr>
                <a:t>国</a:t>
              </a:r>
            </a:p>
          </p:txBody>
        </p:sp>
        <p:grpSp>
          <p:nvGrpSpPr>
            <p:cNvPr id="12337" name="Group 74"/>
            <p:cNvGrpSpPr/>
            <p:nvPr/>
          </p:nvGrpSpPr>
          <p:grpSpPr>
            <a:xfrm>
              <a:off x="3941763" y="3711575"/>
              <a:ext cx="639762" cy="683011"/>
              <a:chOff x="1383" y="2478"/>
              <a:chExt cx="409" cy="437"/>
            </a:xfrm>
          </p:grpSpPr>
          <p:sp>
            <p:nvSpPr>
              <p:cNvPr id="12344" name="Text Box 70"/>
              <p:cNvSpPr txBox="1"/>
              <p:nvPr/>
            </p:nvSpPr>
            <p:spPr>
              <a:xfrm>
                <a:off x="1383" y="2478"/>
                <a:ext cx="409" cy="437"/>
              </a:xfrm>
              <a:prstGeom prst="rect">
                <a:avLst/>
              </a:prstGeom>
              <a:noFill/>
              <a:ln w="9525">
                <a:noFill/>
              </a:ln>
            </p:spPr>
            <p:txBody>
              <a:bodyPr>
                <a:spAutoFit/>
              </a:bodyPr>
              <a:lstStyle>
                <a:defPPr/>
              </a:lstStyle>
              <a:p>
                <a:pPr>
                  <a:spcBef>
                    <a:spcPct val="50000"/>
                  </a:spcBef>
                </a:pPr>
                <a:r>
                  <a:rPr lang="zh-CN" altLang="en-US" sz="1300" b="1">
                    <a:latin typeface="Arial" panose="020b0604020202020204" pitchFamily="34" charset="0"/>
                  </a:rPr>
                  <a:t>维希</a:t>
                </a:r>
              </a:p>
            </p:txBody>
          </p:sp>
          <p:sp>
            <p:nvSpPr>
              <p:cNvPr id="12345" name="Oval 73"/>
              <p:cNvSpPr/>
              <p:nvPr/>
            </p:nvSpPr>
            <p:spPr>
              <a:xfrm>
                <a:off x="1701" y="2545"/>
                <a:ext cx="69" cy="69"/>
              </a:xfrm>
              <a:prstGeom prst="ellipse">
                <a:avLst/>
              </a:prstGeom>
              <a:solidFill>
                <a:schemeClr val="bg1"/>
              </a:solidFill>
              <a:ln w="28575" cap="flat" cmpd="sng">
                <a:solidFill>
                  <a:schemeClr val="tx1"/>
                </a:solidFill>
                <a:prstDash val="solid"/>
                <a:headEnd type="none" w="med" len="med"/>
                <a:tailEnd type="none" w="med" len="med"/>
              </a:ln>
            </p:spPr>
            <p:txBody>
              <a:bodyPr wrap="none" anchor="ctr"/>
              <a:lstStyle>
                <a:defPPr/>
              </a:lstStyle>
              <a:p>
                <a:pPr/>
                <a:endParaRPr lang="zh-CN" altLang="en-US" sz="100">
                  <a:latin typeface="Arial" panose="020b0604020202020204" pitchFamily="34" charset="0"/>
                </a:endParaRPr>
              </a:p>
            </p:txBody>
          </p:sp>
        </p:grpSp>
        <p:sp>
          <p:nvSpPr>
            <p:cNvPr id="12338" name="Freeform 45"/>
            <p:cNvSpPr/>
            <p:nvPr/>
          </p:nvSpPr>
          <p:spPr>
            <a:xfrm rot="-5400000">
              <a:off x="4958556" y="3809206"/>
              <a:ext cx="74613" cy="723900"/>
            </a:xfrm>
            <a:custGeom>
              <a:gdLst>
                <a:gd name="txL" fmla="*/ 0 w 48"/>
                <a:gd name="txT" fmla="*/ 0 h 464"/>
                <a:gd name="txR" fmla="*/ 48 w 48"/>
                <a:gd name="txB" fmla="*/ 464 h 464"/>
              </a:gdLst>
              <a:cxnLst>
                <a:cxn ang="0">
                  <a:pos x="2147483647" y="2147483647"/>
                </a:cxn>
                <a:cxn ang="0">
                  <a:pos x="2147483647" y="2147483647"/>
                </a:cxn>
                <a:cxn ang="0">
                  <a:pos x="2147483647" y="0"/>
                </a:cxn>
              </a:cxnLst>
              <a:rect l="txL" t="txT" r="txR" b="txB"/>
              <a:pathLst>
                <a:path w="48" h="463">
                  <a:moveTo>
                    <a:pt x="28" y="464"/>
                  </a:moveTo>
                  <a:cubicBezTo>
                    <a:pt x="22" y="417"/>
                    <a:pt x="0" y="258"/>
                    <a:pt x="3" y="181"/>
                  </a:cubicBezTo>
                  <a:cubicBezTo>
                    <a:pt x="6" y="104"/>
                    <a:pt x="41" y="30"/>
                    <a:pt x="48" y="0"/>
                  </a:cubicBezTo>
                </a:path>
              </a:pathLst>
            </a:custGeom>
            <a:noFill/>
            <a:ln w="38100" cap="flat" cmpd="sng">
              <a:solidFill>
                <a:srgbClr val="0000FF">
                  <a:alpha val="100000"/>
                </a:srgbClr>
              </a:solidFill>
              <a:prstDash val="solid"/>
              <a:round/>
              <a:headEnd type="none" w="med" len="med"/>
              <a:tailEnd type="triangle" w="med" len="med"/>
            </a:ln>
          </p:spPr>
          <p:txBody>
            <a:bodyPr/>
            <a:lstStyle>
              <a:defPPr/>
            </a:lstStyle>
            <a:p>
              <a:pPr/>
              <a:endParaRPr lang="zh-CN" altLang="en-US"/>
            </a:p>
          </p:txBody>
        </p:sp>
        <p:sp>
          <p:nvSpPr>
            <p:cNvPr id="12339" name="Text Box 8"/>
            <p:cNvSpPr txBox="1"/>
            <p:nvPr/>
          </p:nvSpPr>
          <p:spPr>
            <a:xfrm>
              <a:off x="2486966" y="4138613"/>
              <a:ext cx="664222" cy="423862"/>
            </a:xfrm>
            <a:prstGeom prst="rect">
              <a:avLst/>
            </a:prstGeom>
            <a:noFill/>
            <a:ln w="9525">
              <a:noFill/>
            </a:ln>
          </p:spPr>
          <p:txBody>
            <a:bodyPr vert="eaVert">
              <a:spAutoFit/>
            </a:bodyPr>
            <a:lstStyle>
              <a:defPPr/>
            </a:lstStyle>
            <a:p>
              <a:pPr>
                <a:spcBef>
                  <a:spcPct val="50000"/>
                </a:spcBef>
              </a:pPr>
              <a:r>
                <a:rPr lang="zh-CN" altLang="en-US" sz="1900" b="1">
                  <a:latin typeface="楷体_GB2312" charset="0"/>
                </a:rPr>
                <a:t>西</a:t>
              </a:r>
            </a:p>
          </p:txBody>
        </p:sp>
        <p:sp>
          <p:nvSpPr>
            <p:cNvPr id="12340" name="Text Box 8"/>
            <p:cNvSpPr txBox="1"/>
            <p:nvPr/>
          </p:nvSpPr>
          <p:spPr>
            <a:xfrm>
              <a:off x="2558403" y="4562475"/>
              <a:ext cx="664222" cy="425450"/>
            </a:xfrm>
            <a:prstGeom prst="rect">
              <a:avLst/>
            </a:prstGeom>
            <a:noFill/>
            <a:ln w="9525">
              <a:noFill/>
            </a:ln>
          </p:spPr>
          <p:txBody>
            <a:bodyPr vert="eaVert">
              <a:spAutoFit/>
            </a:bodyPr>
            <a:lstStyle>
              <a:defPPr/>
            </a:lstStyle>
            <a:p>
              <a:pPr>
                <a:spcBef>
                  <a:spcPct val="50000"/>
                </a:spcBef>
              </a:pPr>
              <a:r>
                <a:rPr lang="zh-CN" altLang="en-US" sz="1900" b="1">
                  <a:latin typeface="楷体_GB2312" charset="0"/>
                </a:rPr>
                <a:t>班</a:t>
              </a:r>
            </a:p>
          </p:txBody>
        </p:sp>
        <p:sp>
          <p:nvSpPr>
            <p:cNvPr id="12341" name="Text Box 8"/>
            <p:cNvSpPr txBox="1"/>
            <p:nvPr/>
          </p:nvSpPr>
          <p:spPr>
            <a:xfrm>
              <a:off x="2628253" y="4987925"/>
              <a:ext cx="664222" cy="423863"/>
            </a:xfrm>
            <a:prstGeom prst="rect">
              <a:avLst/>
            </a:prstGeom>
            <a:noFill/>
            <a:ln w="9525">
              <a:noFill/>
            </a:ln>
          </p:spPr>
          <p:txBody>
            <a:bodyPr vert="eaVert">
              <a:spAutoFit/>
            </a:bodyPr>
            <a:lstStyle>
              <a:defPPr/>
            </a:lstStyle>
            <a:p>
              <a:pPr>
                <a:spcBef>
                  <a:spcPct val="50000"/>
                </a:spcBef>
              </a:pPr>
              <a:r>
                <a:rPr lang="zh-CN" altLang="en-US" sz="1900" b="1">
                  <a:latin typeface="楷体_GB2312" charset="0"/>
                </a:rPr>
                <a:t>牙</a:t>
              </a:r>
            </a:p>
          </p:txBody>
        </p:sp>
        <p:sp>
          <p:nvSpPr>
            <p:cNvPr id="12342" name="Text Box 37"/>
            <p:cNvSpPr txBox="1"/>
            <p:nvPr/>
          </p:nvSpPr>
          <p:spPr>
            <a:xfrm>
              <a:off x="5640388" y="3570288"/>
              <a:ext cx="922337" cy="148097"/>
            </a:xfrm>
            <a:prstGeom prst="rect">
              <a:avLst/>
            </a:prstGeom>
            <a:noFill/>
            <a:ln w="9525">
              <a:noFill/>
            </a:ln>
          </p:spPr>
          <p:txBody>
            <a:bodyPr>
              <a:spAutoFit/>
            </a:bodyPr>
            <a:lstStyle>
              <a:defPPr/>
            </a:lstStyle>
            <a:p>
              <a:pPr>
                <a:spcBef>
                  <a:spcPct val="50000"/>
                </a:spcBef>
              </a:pPr>
              <a:r>
                <a:rPr lang="zh-CN" altLang="en-US" sz="100" b="1">
                  <a:latin typeface="Arial" panose="020b0604020202020204" pitchFamily="34" charset="0"/>
                </a:rPr>
                <a:t>奥地利</a:t>
              </a:r>
            </a:p>
          </p:txBody>
        </p:sp>
        <p:sp>
          <p:nvSpPr>
            <p:cNvPr id="12343" name="Text Box 37"/>
            <p:cNvSpPr txBox="1"/>
            <p:nvPr/>
          </p:nvSpPr>
          <p:spPr>
            <a:xfrm>
              <a:off x="5783263" y="3278188"/>
              <a:ext cx="1839912" cy="148097"/>
            </a:xfrm>
            <a:prstGeom prst="rect">
              <a:avLst/>
            </a:prstGeom>
            <a:noFill/>
            <a:ln w="9525">
              <a:noFill/>
            </a:ln>
          </p:spPr>
          <p:txBody>
            <a:bodyPr>
              <a:spAutoFit/>
            </a:bodyPr>
            <a:lstStyle>
              <a:defPPr/>
            </a:lstStyle>
            <a:p>
              <a:pPr>
                <a:spcBef>
                  <a:spcPct val="50000"/>
                </a:spcBef>
              </a:pPr>
              <a:r>
                <a:rPr lang="zh-CN" altLang="en-US" sz="100" b="1">
                  <a:latin typeface="Arial" panose="020b0604020202020204" pitchFamily="34" charset="0"/>
                </a:rPr>
                <a:t>捷克斯洛伐克</a:t>
              </a:r>
            </a:p>
          </p:txBody>
        </p:sp>
      </p:grpSp>
      <p:sp>
        <p:nvSpPr>
          <p:cNvPr id="10244" name="矩形 73"/>
          <p:cNvSpPr/>
          <p:nvPr/>
        </p:nvSpPr>
        <p:spPr>
          <a:xfrm>
            <a:off x="6953886" y="2786063"/>
            <a:ext cx="4922837" cy="1938020"/>
          </a:xfrm>
          <a:prstGeom prst="rect">
            <a:avLst/>
          </a:prstGeom>
          <a:noFill/>
          <a:ln w="9525">
            <a:noFill/>
          </a:ln>
        </p:spPr>
        <p:txBody>
          <a:bodyPr>
            <a:spAutoFit/>
          </a:bodyPr>
          <a:lstStyle>
            <a:defPPr/>
          </a:lstStyle>
          <a:p>
            <a:pPr/>
            <a:r>
              <a:rPr lang="en-US" altLang="zh-CN" sz="2400" b="1">
                <a:solidFill>
                  <a:srgbClr val="0000FF"/>
                </a:solidFill>
                <a:latin typeface="楷体_GB2312" charset="0"/>
              </a:rPr>
              <a:t>1939</a:t>
            </a:r>
            <a:r>
              <a:rPr lang="zh-CN" altLang="en-US" sz="2400" b="1">
                <a:solidFill>
                  <a:srgbClr val="0000FF"/>
                </a:solidFill>
                <a:latin typeface="楷体_GB2312" charset="0"/>
              </a:rPr>
              <a:t>年</a:t>
            </a:r>
            <a:r>
              <a:rPr lang="en-US" altLang="zh-CN" sz="2400" b="1">
                <a:solidFill>
                  <a:srgbClr val="0000FF"/>
                </a:solidFill>
                <a:latin typeface="楷体_GB2312" charset="0"/>
              </a:rPr>
              <a:t>9</a:t>
            </a:r>
            <a:r>
              <a:rPr lang="zh-CN" altLang="en-US" sz="2400" b="1">
                <a:solidFill>
                  <a:srgbClr val="0000FF"/>
                </a:solidFill>
                <a:latin typeface="楷体_GB2312" charset="0"/>
              </a:rPr>
              <a:t>月，突袭波兰，</a:t>
            </a:r>
            <a:r>
              <a:rPr lang="zh-CN" altLang="en-US" sz="2400" b="1">
                <a:solidFill>
                  <a:srgbClr val="FF0000"/>
                </a:solidFill>
                <a:latin typeface="楷体_GB2312" charset="0"/>
              </a:rPr>
              <a:t>波兰速亡</a:t>
            </a:r>
          </a:p>
          <a:p>
            <a:pPr/>
            <a:r>
              <a:rPr lang="en-US" altLang="zh-CN" sz="2400" b="1">
                <a:solidFill>
                  <a:srgbClr val="0000FF"/>
                </a:solidFill>
                <a:latin typeface="楷体_GB2312" charset="0"/>
              </a:rPr>
              <a:t>1940</a:t>
            </a:r>
            <a:r>
              <a:rPr lang="zh-CN" altLang="en-US" sz="2400" b="1">
                <a:solidFill>
                  <a:srgbClr val="0000FF"/>
                </a:solidFill>
                <a:latin typeface="楷体_GB2312" charset="0"/>
              </a:rPr>
              <a:t>年</a:t>
            </a:r>
            <a:r>
              <a:rPr lang="en-US" altLang="zh-CN" sz="2400" b="1">
                <a:solidFill>
                  <a:srgbClr val="0000FF"/>
                </a:solidFill>
                <a:latin typeface="楷体_GB2312" charset="0"/>
              </a:rPr>
              <a:t>4</a:t>
            </a:r>
            <a:r>
              <a:rPr lang="zh-CN" altLang="en-US" sz="2400" b="1">
                <a:solidFill>
                  <a:srgbClr val="0000FF"/>
                </a:solidFill>
                <a:latin typeface="楷体_GB2312" charset="0"/>
              </a:rPr>
              <a:t>月，突袭北欧国家；</a:t>
            </a:r>
          </a:p>
          <a:p>
            <a:pPr/>
            <a:r>
              <a:rPr lang="en-US" altLang="zh-CN" sz="2400" b="1">
                <a:solidFill>
                  <a:srgbClr val="0000FF"/>
                </a:solidFill>
                <a:latin typeface="楷体_GB2312" charset="0"/>
              </a:rPr>
              <a:t>1940</a:t>
            </a:r>
            <a:r>
              <a:rPr lang="zh-CN" altLang="en-US" sz="2400" b="1">
                <a:solidFill>
                  <a:srgbClr val="0000FF"/>
                </a:solidFill>
                <a:latin typeface="楷体_GB2312" charset="0"/>
              </a:rPr>
              <a:t>年</a:t>
            </a:r>
            <a:r>
              <a:rPr lang="en-US" altLang="zh-CN" sz="2400" b="1">
                <a:solidFill>
                  <a:srgbClr val="0000FF"/>
                </a:solidFill>
                <a:latin typeface="楷体_GB2312" charset="0"/>
              </a:rPr>
              <a:t>5</a:t>
            </a:r>
            <a:r>
              <a:rPr lang="zh-CN" altLang="en-US" sz="2400" b="1">
                <a:solidFill>
                  <a:srgbClr val="0000FF"/>
                </a:solidFill>
                <a:latin typeface="楷体_GB2312" charset="0"/>
              </a:rPr>
              <a:t>月，突袭西欧国家；</a:t>
            </a:r>
          </a:p>
          <a:p>
            <a:pPr/>
            <a:r>
              <a:rPr lang="en-US" altLang="zh-CN" sz="2400" b="1">
                <a:solidFill>
                  <a:srgbClr val="0000FF"/>
                </a:solidFill>
                <a:latin typeface="楷体_GB2312" charset="0"/>
              </a:rPr>
              <a:t>1940</a:t>
            </a:r>
            <a:r>
              <a:rPr lang="zh-CN" altLang="en-US" sz="2400" b="1">
                <a:solidFill>
                  <a:srgbClr val="0000FF"/>
                </a:solidFill>
                <a:latin typeface="楷体_GB2312" charset="0"/>
              </a:rPr>
              <a:t>年</a:t>
            </a:r>
            <a:r>
              <a:rPr lang="en-US" altLang="zh-CN" sz="2400" b="1">
                <a:solidFill>
                  <a:srgbClr val="0000FF"/>
                </a:solidFill>
                <a:latin typeface="楷体_GB2312" charset="0"/>
              </a:rPr>
              <a:t>6</a:t>
            </a:r>
            <a:r>
              <a:rPr lang="zh-CN" altLang="en-US" sz="2400" b="1">
                <a:solidFill>
                  <a:srgbClr val="0000FF"/>
                </a:solidFill>
                <a:latin typeface="楷体_GB2312" charset="0"/>
              </a:rPr>
              <a:t>月，</a:t>
            </a:r>
            <a:r>
              <a:rPr lang="zh-CN" altLang="en-US" sz="2400" b="1">
                <a:solidFill>
                  <a:srgbClr val="FF0000"/>
                </a:solidFill>
                <a:latin typeface="楷体_GB2312" charset="0"/>
              </a:rPr>
              <a:t>法国投降</a:t>
            </a:r>
            <a:r>
              <a:rPr lang="zh-CN" altLang="en-US" sz="2400" b="1">
                <a:solidFill>
                  <a:srgbClr val="0000FF"/>
                </a:solidFill>
                <a:latin typeface="楷体_GB2312" charset="0"/>
              </a:rPr>
              <a:t>；</a:t>
            </a:r>
          </a:p>
          <a:p>
            <a:pPr/>
            <a:r>
              <a:rPr lang="en-US" altLang="zh-CN" sz="2400" b="1">
                <a:solidFill>
                  <a:srgbClr val="0000FF"/>
                </a:solidFill>
                <a:latin typeface="楷体_GB2312" charset="0"/>
              </a:rPr>
              <a:t>1940</a:t>
            </a:r>
            <a:r>
              <a:rPr lang="zh-CN" altLang="en-US" sz="2400" b="1">
                <a:solidFill>
                  <a:srgbClr val="0000FF"/>
                </a:solidFill>
                <a:latin typeface="楷体_GB2312" charset="0"/>
              </a:rPr>
              <a:t>年</a:t>
            </a:r>
            <a:r>
              <a:rPr lang="en-US" altLang="zh-CN" sz="2400" b="1">
                <a:solidFill>
                  <a:srgbClr val="0000FF"/>
                </a:solidFill>
                <a:latin typeface="楷体_GB2312" charset="0"/>
              </a:rPr>
              <a:t>7</a:t>
            </a:r>
            <a:r>
              <a:rPr lang="zh-CN" altLang="en-US" sz="2400" b="1">
                <a:solidFill>
                  <a:srgbClr val="0000FF"/>
                </a:solidFill>
                <a:latin typeface="楷体_GB2312" charset="0"/>
              </a:rPr>
              <a:t>月，发动</a:t>
            </a:r>
            <a:r>
              <a:rPr lang="zh-CN" altLang="en-US" sz="2400" b="1">
                <a:solidFill>
                  <a:srgbClr val="FF0000"/>
                </a:solidFill>
                <a:latin typeface="楷体_GB2312" charset="0"/>
              </a:rPr>
              <a:t>不列颠之战</a:t>
            </a:r>
            <a:endParaRPr lang="en-US" altLang="zh-CN" sz="2400" b="1">
              <a:solidFill>
                <a:srgbClr val="FF0000"/>
              </a:solidFill>
              <a:latin typeface="楷体_GB2312"/>
            </a:endParaRPr>
          </a:p>
        </p:txBody>
      </p:sp>
      <p:sp>
        <p:nvSpPr>
          <p:cNvPr id="10245" name="矩形 74"/>
          <p:cNvSpPr/>
          <p:nvPr/>
        </p:nvSpPr>
        <p:spPr>
          <a:xfrm>
            <a:off x="7025323" y="5072063"/>
            <a:ext cx="4714875" cy="1198880"/>
          </a:xfrm>
          <a:prstGeom prst="rect">
            <a:avLst/>
          </a:prstGeom>
          <a:noFill/>
          <a:ln w="9525">
            <a:noFill/>
          </a:ln>
        </p:spPr>
        <p:txBody>
          <a:bodyPr>
            <a:spAutoFit/>
          </a:bodyPr>
          <a:lstStyle>
            <a:defPPr/>
          </a:lstStyle>
          <a:p>
            <a:pPr/>
            <a:r>
              <a:rPr lang="zh-CN" altLang="en-US" sz="2400" b="1">
                <a:solidFill>
                  <a:srgbClr val="0000FF"/>
                </a:solidFill>
                <a:latin typeface="黑体" panose="02010609060101010101" pitchFamily="49" charset="-122"/>
                <a:ea typeface="黑体" panose="02010609060101010101" pitchFamily="49" charset="-122"/>
              </a:rPr>
              <a:t>由局部战争演变为全面战争；</a:t>
            </a:r>
            <a:r>
              <a:rPr lang="zh-CN" altLang="en-US" sz="2400" b="1">
                <a:solidFill>
                  <a:srgbClr val="FF0000"/>
                </a:solidFill>
                <a:latin typeface="黑体" panose="02010609060101010101" pitchFamily="49" charset="-122"/>
                <a:ea typeface="黑体" panose="02010609060101010101" pitchFamily="49" charset="-122"/>
              </a:rPr>
              <a:t>德国东突西进，迅速占领欧洲大部分地区</a:t>
            </a:r>
            <a:r>
              <a:rPr lang="zh-CN" altLang="en-US" sz="2400" b="1">
                <a:solidFill>
                  <a:srgbClr val="0000FF"/>
                </a:solidFill>
                <a:latin typeface="黑体" panose="02010609060101010101" pitchFamily="49" charset="-122"/>
                <a:ea typeface="黑体" panose="02010609060101010101" pitchFamily="49" charset="-122"/>
              </a:rPr>
              <a:t>。</a:t>
            </a:r>
          </a:p>
        </p:txBody>
      </p:sp>
      <p:sp>
        <p:nvSpPr>
          <p:cNvPr id="10246" name="矩形 75"/>
          <p:cNvSpPr/>
          <p:nvPr/>
        </p:nvSpPr>
        <p:spPr>
          <a:xfrm>
            <a:off x="2023110" y="6286500"/>
            <a:ext cx="2711450" cy="368300"/>
          </a:xfrm>
          <a:prstGeom prst="rect">
            <a:avLst/>
          </a:prstGeom>
          <a:noFill/>
          <a:ln w="9525">
            <a:noFill/>
          </a:ln>
        </p:spPr>
        <p:txBody>
          <a:bodyPr wrap="none">
            <a:spAutoFit/>
          </a:bodyPr>
          <a:lstStyle>
            <a:defPPr/>
          </a:lstStyle>
          <a:p>
            <a:pPr/>
            <a:r>
              <a:rPr lang="en-US" altLang="en-US" b="1">
                <a:latin typeface="Times New Roman" panose="02020603050405020304" pitchFamily="18" charset="0"/>
                <a:ea typeface="黑体" panose="02010609060101010101" pitchFamily="49" charset="-122"/>
              </a:rPr>
              <a:t>二战初期欧洲战场形势图</a:t>
            </a:r>
          </a:p>
        </p:txBody>
      </p:sp>
      <p:sp>
        <p:nvSpPr>
          <p:cNvPr id="12295" name="矩形 71"/>
          <p:cNvSpPr/>
          <p:nvPr/>
        </p:nvSpPr>
        <p:spPr>
          <a:xfrm>
            <a:off x="308610" y="214313"/>
            <a:ext cx="4115435" cy="521970"/>
          </a:xfrm>
          <a:prstGeom prst="rect">
            <a:avLst/>
          </a:prstGeom>
          <a:noFill/>
          <a:ln w="9525">
            <a:noFill/>
          </a:ln>
        </p:spPr>
        <p:txBody>
          <a:bodyPr wrap="none">
            <a:spAutoFit/>
          </a:bodyPr>
          <a:lstStyle>
            <a:defPPr/>
          </a:lstStyle>
          <a:p>
            <a:pPr/>
            <a:r>
              <a:rPr lang="zh-CN" altLang="zh-CN" sz="2800" b="1">
                <a:solidFill>
                  <a:srgbClr val="FF0000"/>
                </a:solidFill>
                <a:latin typeface="黑体" panose="02010609060101010101" pitchFamily="49" charset="-122"/>
                <a:ea typeface="黑体" panose="02010609060101010101" pitchFamily="49" charset="-122"/>
              </a:rPr>
              <a:t>二、第二次世界大战</a:t>
            </a:r>
            <a:r>
              <a:rPr lang="zh-CN" altLang="en-US" sz="2800" b="1">
                <a:solidFill>
                  <a:srgbClr val="FF0000"/>
                </a:solidFill>
                <a:latin typeface="黑体" panose="02010609060101010101" pitchFamily="49" charset="-122"/>
                <a:ea typeface="黑体" panose="02010609060101010101" pitchFamily="49" charset="-122"/>
              </a:rPr>
              <a:t>经过</a:t>
            </a:r>
            <a:endParaRPr lang="zh-CN" altLang="zh-CN" sz="2800" b="1">
              <a:solidFill>
                <a:srgbClr val="FF0000"/>
              </a:solidFill>
              <a:latin typeface="黑体" panose="02010609060101010101" pitchFamily="49" charset="-122"/>
              <a:ea typeface="黑体" panose="020106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0246"/>
                                        </p:tgtEl>
                                        <p:attrNameLst>
                                          <p:attrName>style.visibility</p:attrName>
                                        </p:attrNameLst>
                                      </p:cBhvr>
                                      <p:to>
                                        <p:strVal val="visible"/>
                                      </p:to>
                                    </p:set>
                                    <p:anim calcmode="lin" valueType="num">
                                      <p:cBhvr additive="base">
                                        <p:cTn id="11" dur="500" fill="hold"/>
                                        <p:tgtEl>
                                          <p:spTgt spid="10246"/>
                                        </p:tgtEl>
                                        <p:attrNameLst>
                                          <p:attrName>ppt_x</p:attrName>
                                        </p:attrNameLst>
                                      </p:cBhvr>
                                      <p:tavLst>
                                        <p:tav tm="0">
                                          <p:val>
                                            <p:strVal val="#ppt_x"/>
                                          </p:val>
                                        </p:tav>
                                        <p:tav tm="100000">
                                          <p:val>
                                            <p:strVal val="#ppt_x"/>
                                          </p:val>
                                        </p:tav>
                                      </p:tavLst>
                                    </p:anim>
                                    <p:anim calcmode="lin" valueType="num">
                                      <p:cBhvr additive="base">
                                        <p:cTn id="12" dur="500" fill="hold"/>
                                        <p:tgtEl>
                                          <p:spTgt spid="10246"/>
                                        </p:tgtEl>
                                        <p:attrNameLst>
                                          <p:attrName>ppt_y</p:attrName>
                                        </p:attrNameLst>
                                      </p:cBhvr>
                                      <p:tavLst>
                                        <p:tav tm="0">
                                          <p:val>
                                            <p:strVal val="1+#ppt_h/2"/>
                                          </p:val>
                                        </p:tav>
                                        <p:tav tm="100000">
                                          <p:val>
                                            <p:strVal val="#ppt_y"/>
                                          </p:val>
                                        </p:tav>
                                      </p:tavLst>
                                    </p:anim>
                                  </p:childTnLst>
                                </p:cTn>
                              </p:par>
                            </p:childTnLst>
                          </p:cTn>
                        </p:par>
                      </p:childTnLst>
                    </p:cTn>
                  </p:par>
                  <p:par>
                    <p:cTn id="13" fill="hold" nodeType="clickPar">
                      <p:stCondLst>
                        <p:cond delay="indefinite"/>
                      </p:stCondLst>
                      <p:childTnLst>
                        <p:par>
                          <p:cTn id="14" fill="hold" nodeType="afterGroup">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 calcmode="lin" valueType="num">
                                      <p:cBhvr additive="base">
                                        <p:cTn id="17" dur="500" fill="hold"/>
                                        <p:tgtEl>
                                          <p:spTgt spid="2"/>
                                        </p:tgtEl>
                                        <p:attrNameLst>
                                          <p:attrName>ppt_x</p:attrName>
                                        </p:attrNameLst>
                                      </p:cBhvr>
                                      <p:tavLst>
                                        <p:tav tm="0">
                                          <p:val>
                                            <p:strVal val="#ppt_x"/>
                                          </p:val>
                                        </p:tav>
                                        <p:tav tm="100000">
                                          <p:val>
                                            <p:strVal val="#ppt_x"/>
                                          </p:val>
                                        </p:tav>
                                      </p:tavLst>
                                    </p:anim>
                                    <p:anim calcmode="lin" valueType="num">
                                      <p:cBhvr additive="base">
                                        <p:cTn id="1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9" fill="hold" nodeType="clickPar">
                      <p:stCondLst>
                        <p:cond delay="indefinite"/>
                      </p:stCondLst>
                      <p:childTnLst>
                        <p:par>
                          <p:cTn id="20" fill="hold" nodeType="afterGroup">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10244"/>
                                        </p:tgtEl>
                                        <p:attrNameLst>
                                          <p:attrName>style.visibility</p:attrName>
                                        </p:attrNameLst>
                                      </p:cBhvr>
                                      <p:to>
                                        <p:strVal val="visible"/>
                                      </p:to>
                                    </p:set>
                                    <p:anim calcmode="lin" valueType="num">
                                      <p:cBhvr additive="base">
                                        <p:cTn id="23" dur="500" fill="hold"/>
                                        <p:tgtEl>
                                          <p:spTgt spid="10244"/>
                                        </p:tgtEl>
                                        <p:attrNameLst>
                                          <p:attrName>ppt_x</p:attrName>
                                        </p:attrNameLst>
                                      </p:cBhvr>
                                      <p:tavLst>
                                        <p:tav tm="0">
                                          <p:val>
                                            <p:strVal val="#ppt_x"/>
                                          </p:val>
                                        </p:tav>
                                        <p:tav tm="100000">
                                          <p:val>
                                            <p:strVal val="#ppt_x"/>
                                          </p:val>
                                        </p:tav>
                                      </p:tavLst>
                                    </p:anim>
                                    <p:anim calcmode="lin" valueType="num">
                                      <p:cBhvr additive="base">
                                        <p:cTn id="24" dur="500" fill="hold"/>
                                        <p:tgtEl>
                                          <p:spTgt spid="10244"/>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10245">
                                            <p:txEl>
                                              <p:pRg st="0" end="0"/>
                                            </p:txEl>
                                          </p:spTgt>
                                        </p:tgtEl>
                                        <p:attrNameLst>
                                          <p:attrName>style.visibility</p:attrName>
                                        </p:attrNameLst>
                                      </p:cBhvr>
                                      <p:to>
                                        <p:strVal val="visible"/>
                                      </p:to>
                                    </p:set>
                                    <p:anim calcmode="lin" valueType="num">
                                      <p:cBhvr additive="base">
                                        <p:cTn id="27" dur="500" fill="hold"/>
                                        <p:tgtEl>
                                          <p:spTgt spid="10245">
                                            <p:txEl>
                                              <p:pRg st="0" end="0"/>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10245">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0244" grpId="0"/>
      <p:bldP spid="10246" grpId="0"/>
    </p:bldLst>
  </p:timing>
</p:sld>
</file>

<file path=ppt/slides/slide1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矩形 1"/>
          <p:cNvSpPr/>
          <p:nvPr/>
        </p:nvSpPr>
        <p:spPr>
          <a:xfrm>
            <a:off x="308611" y="1571625"/>
            <a:ext cx="10431462" cy="732155"/>
          </a:xfrm>
          <a:prstGeom prst="rect">
            <a:avLst/>
          </a:prstGeom>
          <a:noFill/>
          <a:ln w="9525">
            <a:noFill/>
          </a:ln>
        </p:spPr>
        <p:txBody>
          <a:bodyPr>
            <a:spAutoFit/>
          </a:bodyPr>
          <a:lstStyle>
            <a:defPPr/>
          </a:lstStyle>
          <a:p>
            <a:pPr>
              <a:lnSpc>
                <a:spcPts val="2500"/>
              </a:lnSpc>
            </a:pPr>
            <a:r>
              <a:rPr lang="zh-CN" altLang="en-US" sz="2400" b="1">
                <a:latin typeface="黑体" panose="02010609060101010101" pitchFamily="49" charset="-122"/>
                <a:ea typeface="黑体" panose="02010609060101010101" pitchFamily="49" charset="-122"/>
              </a:rPr>
              <a:t>（</a:t>
            </a:r>
            <a:r>
              <a:rPr lang="en-US" altLang="zh-CN" sz="2400" b="1">
                <a:latin typeface="黑体" panose="02010609060101010101" pitchFamily="49" charset="-122"/>
                <a:ea typeface="黑体" panose="02010609060101010101" pitchFamily="49" charset="-122"/>
              </a:rPr>
              <a:t>1</a:t>
            </a:r>
            <a:r>
              <a:rPr lang="zh-CN" altLang="en-US" sz="2400" b="1">
                <a:latin typeface="黑体" panose="02010609060101010101" pitchFamily="49" charset="-122"/>
                <a:ea typeface="黑体" panose="02010609060101010101" pitchFamily="49" charset="-122"/>
              </a:rPr>
              <a:t>）</a:t>
            </a:r>
            <a:r>
              <a:rPr lang="en-US" altLang="zh-CN" sz="2400" b="1">
                <a:latin typeface="黑体" panose="02010609060101010101" pitchFamily="49" charset="-122"/>
                <a:ea typeface="黑体" panose="02010609060101010101" pitchFamily="49" charset="-122"/>
              </a:rPr>
              <a:t>1941</a:t>
            </a:r>
            <a:r>
              <a:rPr lang="zh-CN" altLang="zh-CN" sz="2400" b="1">
                <a:latin typeface="黑体" panose="02010609060101010101" pitchFamily="49" charset="-122"/>
                <a:ea typeface="黑体" panose="02010609060101010101" pitchFamily="49" charset="-122"/>
              </a:rPr>
              <a:t>年</a:t>
            </a:r>
            <a:r>
              <a:rPr lang="en-US" altLang="zh-CN" sz="2400" b="1">
                <a:latin typeface="黑体" panose="02010609060101010101" pitchFamily="49" charset="-122"/>
                <a:ea typeface="黑体" panose="02010609060101010101" pitchFamily="49" charset="-122"/>
              </a:rPr>
              <a:t>6</a:t>
            </a:r>
            <a:r>
              <a:rPr lang="zh-CN" altLang="zh-CN" sz="2400" b="1">
                <a:latin typeface="黑体" panose="02010609060101010101" pitchFamily="49" charset="-122"/>
                <a:ea typeface="黑体" panose="02010609060101010101" pitchFamily="49" charset="-122"/>
              </a:rPr>
              <a:t>月德国入侵苏联，苏联战场成为抵抗纳粹德国的主战场。</a:t>
            </a:r>
            <a:endParaRPr lang="en-US" altLang="zh-CN" sz="2400" b="1">
              <a:latin typeface="黑体" panose="02010609060101010101" pitchFamily="49" charset="-122"/>
              <a:ea typeface="黑体" panose="02010609060101010101" pitchFamily="49" charset="-122"/>
            </a:endParaRPr>
          </a:p>
          <a:p>
            <a:pPr>
              <a:lnSpc>
                <a:spcPts val="2500"/>
              </a:lnSpc>
            </a:pPr>
            <a:r>
              <a:rPr lang="zh-CN" altLang="en-US" sz="2400" b="1">
                <a:latin typeface="黑体" panose="02010609060101010101" pitchFamily="49" charset="-122"/>
                <a:ea typeface="黑体" panose="02010609060101010101" pitchFamily="49" charset="-122"/>
              </a:rPr>
              <a:t>（</a:t>
            </a:r>
            <a:r>
              <a:rPr lang="en-US" altLang="zh-CN" sz="2400" b="1">
                <a:latin typeface="黑体" panose="02010609060101010101" pitchFamily="49" charset="-122"/>
                <a:ea typeface="黑体" panose="02010609060101010101" pitchFamily="49" charset="-122"/>
              </a:rPr>
              <a:t>2</a:t>
            </a:r>
            <a:r>
              <a:rPr lang="zh-CN" altLang="en-US" sz="2400" b="1">
                <a:latin typeface="黑体" panose="02010609060101010101" pitchFamily="49" charset="-122"/>
                <a:ea typeface="黑体" panose="02010609060101010101" pitchFamily="49" charset="-122"/>
              </a:rPr>
              <a:t>）</a:t>
            </a:r>
            <a:r>
              <a:rPr lang="zh-CN" altLang="zh-CN" sz="2400" b="1">
                <a:latin typeface="黑体" panose="02010609060101010101" pitchFamily="49" charset="-122"/>
                <a:ea typeface="黑体" panose="02010609060101010101" pitchFamily="49" charset="-122"/>
              </a:rPr>
              <a:t>同年</a:t>
            </a:r>
            <a:r>
              <a:rPr lang="en-US" altLang="zh-CN" sz="2400" b="1">
                <a:latin typeface="黑体" panose="02010609060101010101" pitchFamily="49" charset="-122"/>
                <a:ea typeface="黑体" panose="02010609060101010101" pitchFamily="49" charset="-122"/>
              </a:rPr>
              <a:t>12</a:t>
            </a:r>
            <a:r>
              <a:rPr lang="zh-CN" altLang="zh-CN" sz="2400" b="1">
                <a:latin typeface="黑体" panose="02010609060101010101" pitchFamily="49" charset="-122"/>
                <a:ea typeface="黑体" panose="02010609060101010101" pitchFamily="49" charset="-122"/>
              </a:rPr>
              <a:t>月，日本挑起太平洋战争，第二次世界大战发展到全球阶段。</a:t>
            </a:r>
          </a:p>
        </p:txBody>
      </p:sp>
      <p:sp>
        <p:nvSpPr>
          <p:cNvPr id="3" name="矩形 2"/>
          <p:cNvSpPr/>
          <p:nvPr/>
        </p:nvSpPr>
        <p:spPr>
          <a:xfrm>
            <a:off x="380048" y="1071563"/>
            <a:ext cx="1866900" cy="460375"/>
          </a:xfrm>
          <a:prstGeom prst="rect">
            <a:avLst/>
          </a:prstGeom>
          <a:noFill/>
          <a:ln w="9525">
            <a:noFill/>
          </a:ln>
        </p:spPr>
        <p:txBody>
          <a:bodyPr wrap="none">
            <a:spAutoFit/>
          </a:bodyPr>
          <a:lstStyle>
            <a:defPPr/>
          </a:lstStyle>
          <a:p>
            <a:pPr/>
            <a:r>
              <a:rPr lang="en-US" altLang="zh-CN" sz="2400" b="1">
                <a:solidFill>
                  <a:srgbClr val="000000"/>
                </a:solidFill>
                <a:latin typeface="黑体" panose="02010609060101010101" pitchFamily="49" charset="-122"/>
                <a:ea typeface="黑体" panose="02010609060101010101" pitchFamily="49" charset="-122"/>
              </a:rPr>
              <a:t>3</a:t>
            </a:r>
            <a:r>
              <a:rPr lang="zh-CN" altLang="zh-CN" sz="2400" b="1">
                <a:solidFill>
                  <a:srgbClr val="000000"/>
                </a:solidFill>
                <a:latin typeface="黑体" panose="02010609060101010101" pitchFamily="49" charset="-122"/>
                <a:ea typeface="黑体" panose="02010609060101010101" pitchFamily="49" charset="-122"/>
              </a:rPr>
              <a:t>、全球阶段</a:t>
            </a:r>
            <a:endParaRPr lang="zh-CN" altLang="en-US" sz="2400" b="1">
              <a:latin typeface="黑体" panose="02010609060101010101" pitchFamily="49" charset="-122"/>
              <a:ea typeface="黑体" panose="02010609060101010101" pitchFamily="49" charset="-122"/>
            </a:endParaRPr>
          </a:p>
        </p:txBody>
      </p:sp>
      <p:pic>
        <p:nvPicPr>
          <p:cNvPr id="3074" name="Picture 2" descr="http://i.gongxiao8.com/uploads/i_2_1557789674x1757272956_26.jpg"/>
          <p:cNvPicPr>
            <a:picLocks noChangeAspect="1" noChangeArrowheads="1"/>
          </p:cNvPicPr>
          <p:nvPr/>
        </p:nvPicPr>
        <p:blipFill>
          <a:blip r:embed="rId2"/>
          <a:stretch>
            <a:fillRect/>
          </a:stretch>
        </p:blipFill>
        <p:spPr bwMode="auto">
          <a:xfrm>
            <a:off x="808673" y="2428875"/>
            <a:ext cx="4903788" cy="3929063"/>
          </a:xfrm>
          <a:prstGeom prst="rect">
            <a:avLst/>
          </a:prstGeom>
          <a:ln>
            <a:noFill/>
          </a:ln>
          <a:effectLst>
            <a:outerShdw blurRad="190500" algn="tl" rotWithShape="0">
              <a:srgbClr val="000000">
                <a:alpha val="70000"/>
              </a:srgbClr>
            </a:outerShdw>
          </a:effectLst>
        </p:spPr>
      </p:pic>
      <p:pic>
        <p:nvPicPr>
          <p:cNvPr id="3078" name="Picture 6" descr="http://www.onegreen.net/maps/Upload_maps/201611/2016112914203294.jpg"/>
          <p:cNvPicPr>
            <a:picLocks noChangeAspect="1" noChangeArrowheads="1"/>
          </p:cNvPicPr>
          <p:nvPr/>
        </p:nvPicPr>
        <p:blipFill>
          <a:blip r:embed="rId3"/>
          <a:stretch>
            <a:fillRect/>
          </a:stretch>
        </p:blipFill>
        <p:spPr bwMode="auto">
          <a:xfrm>
            <a:off x="6096636" y="2357438"/>
            <a:ext cx="5502275" cy="4071938"/>
          </a:xfrm>
          <a:prstGeom prst="rect">
            <a:avLst/>
          </a:prstGeom>
          <a:ln>
            <a:noFill/>
          </a:ln>
          <a:effectLst>
            <a:outerShdw blurRad="190500" algn="tl" rotWithShape="0">
              <a:srgbClr val="000000">
                <a:alpha val="70000"/>
              </a:srgbClr>
            </a:outerShdw>
          </a:effectLst>
        </p:spPr>
      </p:pic>
      <p:sp>
        <p:nvSpPr>
          <p:cNvPr id="12294" name="TextBox 5"/>
          <p:cNvSpPr txBox="1"/>
          <p:nvPr/>
        </p:nvSpPr>
        <p:spPr>
          <a:xfrm>
            <a:off x="1237298" y="6215063"/>
            <a:ext cx="3403600" cy="460375"/>
          </a:xfrm>
          <a:prstGeom prst="rect">
            <a:avLst/>
          </a:prstGeom>
          <a:noFill/>
          <a:ln w="9525">
            <a:noFill/>
          </a:ln>
        </p:spPr>
        <p:txBody>
          <a:bodyPr>
            <a:spAutoFit/>
          </a:bodyPr>
          <a:lstStyle>
            <a:defPPr/>
          </a:lstStyle>
          <a:p>
            <a:pPr algn="ctr"/>
            <a:r>
              <a:rPr lang="zh-CN" altLang="en-US" sz="2400" b="1">
                <a:solidFill>
                  <a:srgbClr val="FF0000"/>
                </a:solidFill>
                <a:latin typeface="黑体" panose="02010609060101010101" pitchFamily="49" charset="-122"/>
                <a:ea typeface="黑体" panose="02010609060101010101" pitchFamily="49" charset="-122"/>
              </a:rPr>
              <a:t>德军突袭苏联</a:t>
            </a:r>
          </a:p>
        </p:txBody>
      </p:sp>
      <p:sp>
        <p:nvSpPr>
          <p:cNvPr id="12295" name="TextBox 6"/>
          <p:cNvSpPr txBox="1"/>
          <p:nvPr/>
        </p:nvSpPr>
        <p:spPr>
          <a:xfrm>
            <a:off x="6239511" y="6396038"/>
            <a:ext cx="3932237" cy="460375"/>
          </a:xfrm>
          <a:prstGeom prst="rect">
            <a:avLst/>
          </a:prstGeom>
          <a:noFill/>
          <a:ln w="9525">
            <a:noFill/>
          </a:ln>
        </p:spPr>
        <p:txBody>
          <a:bodyPr>
            <a:spAutoFit/>
          </a:bodyPr>
          <a:lstStyle>
            <a:defPPr/>
          </a:lstStyle>
          <a:p>
            <a:pPr algn="ctr"/>
            <a:r>
              <a:rPr lang="zh-CN" altLang="en-US" sz="2400" b="1">
                <a:solidFill>
                  <a:srgbClr val="FF0000"/>
                </a:solidFill>
                <a:latin typeface="黑体" panose="02010609060101010101" pitchFamily="49" charset="-122"/>
                <a:ea typeface="黑体" panose="02010609060101010101" pitchFamily="49" charset="-122"/>
              </a:rPr>
              <a:t>日本发动太平洋战争</a:t>
            </a:r>
          </a:p>
        </p:txBody>
      </p:sp>
      <p:sp>
        <p:nvSpPr>
          <p:cNvPr id="13320" name="矩形 8"/>
          <p:cNvSpPr/>
          <p:nvPr/>
        </p:nvSpPr>
        <p:spPr>
          <a:xfrm>
            <a:off x="100648" y="714375"/>
            <a:ext cx="9639300" cy="437515"/>
          </a:xfrm>
          <a:prstGeom prst="rect">
            <a:avLst/>
          </a:prstGeom>
          <a:noFill/>
          <a:ln w="9525">
            <a:noFill/>
          </a:ln>
        </p:spPr>
        <p:txBody>
          <a:bodyPr>
            <a:spAutoFit/>
          </a:bodyPr>
          <a:lstStyle>
            <a:defPPr/>
          </a:lstStyle>
          <a:p>
            <a:pPr>
              <a:lnSpc>
                <a:spcPts val="2700"/>
              </a:lnSpc>
            </a:pPr>
            <a:r>
              <a:rPr lang="zh-CN" altLang="zh-CN" sz="2400" b="1">
                <a:solidFill>
                  <a:srgbClr val="FF0000"/>
                </a:solidFill>
                <a:latin typeface="黑体" panose="02010609060101010101" pitchFamily="49" charset="-122"/>
                <a:ea typeface="黑体" panose="02010609060101010101" pitchFamily="49" charset="-122"/>
              </a:rPr>
              <a:t>二、第二次世界大战</a:t>
            </a:r>
            <a:r>
              <a:rPr lang="zh-CN" altLang="en-US" sz="2400" b="1">
                <a:solidFill>
                  <a:srgbClr val="FF0000"/>
                </a:solidFill>
                <a:latin typeface="黑体" panose="02010609060101010101" pitchFamily="49" charset="-122"/>
                <a:ea typeface="黑体" panose="02010609060101010101" pitchFamily="49" charset="-122"/>
              </a:rPr>
              <a:t>经过</a:t>
            </a:r>
            <a:r>
              <a:rPr lang="en-US" altLang="zh-CN" sz="2400" b="1">
                <a:solidFill>
                  <a:srgbClr val="0070C0"/>
                </a:solidFill>
                <a:latin typeface="黑体" panose="02010609060101010101" pitchFamily="49" charset="-122"/>
                <a:ea typeface="黑体" panose="02010609060101010101" pitchFamily="49" charset="-122"/>
              </a:rPr>
              <a:t>(</a:t>
            </a:r>
            <a:r>
              <a:rPr lang="zh-CN" altLang="en-US" sz="2400" b="1">
                <a:solidFill>
                  <a:srgbClr val="0070C0"/>
                </a:solidFill>
                <a:latin typeface="黑体" panose="02010609060101010101" pitchFamily="49" charset="-122"/>
                <a:ea typeface="黑体" panose="02010609060101010101" pitchFamily="49" charset="-122"/>
              </a:rPr>
              <a:t>局部</a:t>
            </a:r>
            <a:r>
              <a:rPr lang="en-US" altLang="zh-CN" sz="2400" b="1">
                <a:solidFill>
                  <a:srgbClr val="0070C0"/>
                </a:solidFill>
                <a:latin typeface="黑体" panose="02010609060101010101" pitchFamily="49" charset="-122"/>
                <a:ea typeface="黑体" panose="02010609060101010101" pitchFamily="49" charset="-122"/>
              </a:rPr>
              <a:t>-</a:t>
            </a:r>
            <a:r>
              <a:rPr lang="zh-CN" altLang="en-US" sz="2400" b="1">
                <a:solidFill>
                  <a:srgbClr val="0070C0"/>
                </a:solidFill>
                <a:latin typeface="黑体" panose="02010609060101010101" pitchFamily="49" charset="-122"/>
                <a:ea typeface="黑体" panose="02010609060101010101" pitchFamily="49" charset="-122"/>
              </a:rPr>
              <a:t>全面</a:t>
            </a:r>
            <a:r>
              <a:rPr lang="en-US" altLang="zh-CN" sz="2400" b="1">
                <a:solidFill>
                  <a:srgbClr val="0070C0"/>
                </a:solidFill>
                <a:latin typeface="黑体" panose="02010609060101010101" pitchFamily="49" charset="-122"/>
                <a:ea typeface="黑体" panose="02010609060101010101" pitchFamily="49" charset="-122"/>
              </a:rPr>
              <a:t>-</a:t>
            </a:r>
            <a:r>
              <a:rPr lang="zh-CN" altLang="en-US" sz="2400" b="1">
                <a:solidFill>
                  <a:srgbClr val="0070C0"/>
                </a:solidFill>
                <a:latin typeface="黑体" panose="02010609060101010101" pitchFamily="49" charset="-122"/>
                <a:ea typeface="黑体" panose="02010609060101010101" pitchFamily="49" charset="-122"/>
              </a:rPr>
              <a:t>全球</a:t>
            </a:r>
            <a:r>
              <a:rPr lang="en-US" altLang="zh-CN" sz="2400" b="1">
                <a:solidFill>
                  <a:srgbClr val="0070C0"/>
                </a:solidFill>
                <a:latin typeface="黑体" panose="02010609060101010101" pitchFamily="49" charset="-122"/>
                <a:ea typeface="黑体" panose="02010609060101010101" pitchFamily="49" charset="-122"/>
              </a:rPr>
              <a:t>-</a:t>
            </a:r>
            <a:r>
              <a:rPr lang="zh-CN" altLang="en-US" sz="2400" b="1">
                <a:solidFill>
                  <a:srgbClr val="0070C0"/>
                </a:solidFill>
                <a:latin typeface="黑体" panose="02010609060101010101" pitchFamily="49" charset="-122"/>
                <a:ea typeface="黑体" panose="02010609060101010101" pitchFamily="49" charset="-122"/>
              </a:rPr>
              <a:t>反法西斯同盟形成</a:t>
            </a:r>
            <a:r>
              <a:rPr lang="en-US" altLang="zh-CN" sz="2400" b="1">
                <a:solidFill>
                  <a:srgbClr val="0070C0"/>
                </a:solidFill>
                <a:latin typeface="黑体" panose="02010609060101010101" pitchFamily="49" charset="-122"/>
                <a:ea typeface="黑体" panose="02010609060101010101" pitchFamily="49" charset="-122"/>
              </a:rPr>
              <a:t>-</a:t>
            </a:r>
            <a:r>
              <a:rPr lang="zh-CN" altLang="en-US" sz="2400" b="1">
                <a:solidFill>
                  <a:srgbClr val="0070C0"/>
                </a:solidFill>
                <a:latin typeface="黑体" panose="02010609060101010101" pitchFamily="49" charset="-122"/>
                <a:ea typeface="黑体" panose="02010609060101010101" pitchFamily="49" charset="-122"/>
              </a:rPr>
              <a:t>胜利</a:t>
            </a:r>
            <a:r>
              <a:rPr lang="en-US" altLang="zh-CN" sz="2400" b="1">
                <a:solidFill>
                  <a:srgbClr val="0070C0"/>
                </a:solidFill>
                <a:latin typeface="黑体" panose="02010609060101010101" pitchFamily="49" charset="-122"/>
                <a:ea typeface="黑体" panose="02010609060101010101" pitchFamily="49" charset="-122"/>
              </a:rPr>
              <a:t>)</a:t>
            </a:r>
            <a:endParaRPr lang="zh-CN" altLang="zh-CN" sz="2400" b="1">
              <a:solidFill>
                <a:srgbClr val="0070C0"/>
              </a:solidFill>
              <a:latin typeface="黑体" panose="02010609060101010101" pitchFamily="49" charset="-122"/>
              <a:ea typeface="黑体" panose="02010609060101010101" pitchFamily="49" charset="-122"/>
            </a:endParaRPr>
          </a:p>
        </p:txBody>
      </p:sp>
      <p:sp>
        <p:nvSpPr>
          <p:cNvPr id="13321" name="矩形 9"/>
          <p:cNvSpPr/>
          <p:nvPr/>
        </p:nvSpPr>
        <p:spPr>
          <a:xfrm>
            <a:off x="3023236" y="0"/>
            <a:ext cx="6920230" cy="460375"/>
          </a:xfrm>
          <a:prstGeom prst="rect">
            <a:avLst/>
          </a:prstGeom>
          <a:noFill/>
          <a:ln w="9525">
            <a:noFill/>
          </a:ln>
        </p:spPr>
        <p:txBody>
          <a:bodyPr wrap="none">
            <a:spAutoFit/>
          </a:bodyPr>
          <a:lstStyle>
            <a:defPPr/>
          </a:lstStyle>
          <a:p>
            <a:pPr/>
            <a:r>
              <a:rPr lang="zh-CN" altLang="en-US" sz="2400" b="1">
                <a:solidFill>
                  <a:srgbClr val="FF0000"/>
                </a:solidFill>
                <a:latin typeface="黑体" panose="02010609060101010101" pitchFamily="49" charset="-122"/>
                <a:ea typeface="黑体" panose="02010609060101010101" pitchFamily="49" charset="-122"/>
              </a:rPr>
              <a:t>第</a:t>
            </a:r>
            <a:r>
              <a:rPr lang="en-US" altLang="zh-CN" sz="2400" b="1">
                <a:solidFill>
                  <a:srgbClr val="FF0000"/>
                </a:solidFill>
                <a:latin typeface="黑体" panose="02010609060101010101" pitchFamily="49" charset="-122"/>
                <a:ea typeface="黑体" panose="02010609060101010101" pitchFamily="49" charset="-122"/>
              </a:rPr>
              <a:t>17</a:t>
            </a:r>
            <a:r>
              <a:rPr lang="zh-CN" altLang="en-US" sz="2400" b="1">
                <a:solidFill>
                  <a:srgbClr val="FF0000"/>
                </a:solidFill>
                <a:latin typeface="黑体" panose="02010609060101010101" pitchFamily="49" charset="-122"/>
                <a:ea typeface="黑体" panose="02010609060101010101" pitchFamily="49" charset="-122"/>
              </a:rPr>
              <a:t>课</a:t>
            </a:r>
            <a:r>
              <a:rPr lang="en-US" altLang="zh-CN" sz="2400" b="1">
                <a:solidFill>
                  <a:srgbClr val="FF0000"/>
                </a:solidFill>
                <a:latin typeface="黑体" panose="02010609060101010101" pitchFamily="49" charset="-122"/>
                <a:ea typeface="黑体" panose="02010609060101010101" pitchFamily="49" charset="-122"/>
              </a:rPr>
              <a:t>    </a:t>
            </a:r>
            <a:r>
              <a:rPr lang="zh-CN" altLang="en-US" sz="2400" b="1">
                <a:solidFill>
                  <a:srgbClr val="FF0000"/>
                </a:solidFill>
                <a:latin typeface="黑体" panose="02010609060101010101" pitchFamily="49" charset="-122"/>
                <a:ea typeface="黑体" panose="02010609060101010101" pitchFamily="49" charset="-122"/>
              </a:rPr>
              <a:t>第二次世界大战与战后国际秩序的形成</a:t>
            </a:r>
            <a:endParaRPr lang="en-US" altLang="zh-CN" sz="2400" b="1">
              <a:solidFill>
                <a:srgbClr val="FF0000"/>
              </a:solidFill>
              <a:latin typeface="黑体" panose="02010609060101010101" pitchFamily="49" charset="-122"/>
              <a:ea typeface="黑体" panose="020106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nodeType="clickEffect">
                                  <p:stCondLst>
                                    <p:cond delay="0"/>
                                  </p:stCondLst>
                                  <p:childTnLst>
                                    <p:set>
                                      <p:cBhvr>
                                        <p:cTn id="6" dur="1" fill="hold">
                                          <p:stCondLst>
                                            <p:cond delay="0"/>
                                          </p:stCondLst>
                                        </p:cTn>
                                        <p:tgtEl>
                                          <p:spTgt spid="3074"/>
                                        </p:tgtEl>
                                        <p:attrNameLst>
                                          <p:attrName>style.visibility</p:attrName>
                                        </p:attrNameLst>
                                      </p:cBhvr>
                                      <p:to>
                                        <p:strVal val="visible"/>
                                      </p:to>
                                    </p:set>
                                    <p:anim calcmode="lin" valueType="num">
                                      <p:cBhvr additive="base">
                                        <p:cTn id="7" dur="500" fill="hold"/>
                                        <p:tgtEl>
                                          <p:spTgt spid="3074"/>
                                        </p:tgtEl>
                                        <p:attrNameLst>
                                          <p:attrName>ppt_x</p:attrName>
                                        </p:attrNameLst>
                                      </p:cBhvr>
                                      <p:tavLst>
                                        <p:tav tm="0">
                                          <p:val>
                                            <p:strVal val="#ppt_x"/>
                                          </p:val>
                                        </p:tav>
                                        <p:tav tm="100000">
                                          <p:val>
                                            <p:strVal val="#ppt_x"/>
                                          </p:val>
                                        </p:tav>
                                      </p:tavLst>
                                    </p:anim>
                                    <p:anim calcmode="lin" valueType="num">
                                      <p:cBhvr additive="base">
                                        <p:cTn id="8" dur="500" fill="hold"/>
                                        <p:tgtEl>
                                          <p:spTgt spid="3074"/>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2294"/>
                                        </p:tgtEl>
                                        <p:attrNameLst>
                                          <p:attrName>style.visibility</p:attrName>
                                        </p:attrNameLst>
                                      </p:cBhvr>
                                      <p:to>
                                        <p:strVal val="visible"/>
                                      </p:to>
                                    </p:set>
                                    <p:anim calcmode="lin" valueType="num">
                                      <p:cBhvr additive="base">
                                        <p:cTn id="11" dur="500" fill="hold"/>
                                        <p:tgtEl>
                                          <p:spTgt spid="12294"/>
                                        </p:tgtEl>
                                        <p:attrNameLst>
                                          <p:attrName>ppt_x</p:attrName>
                                        </p:attrNameLst>
                                      </p:cBhvr>
                                      <p:tavLst>
                                        <p:tav tm="0">
                                          <p:val>
                                            <p:strVal val="#ppt_x"/>
                                          </p:val>
                                        </p:tav>
                                        <p:tav tm="100000">
                                          <p:val>
                                            <p:strVal val="#ppt_x"/>
                                          </p:val>
                                        </p:tav>
                                      </p:tavLst>
                                    </p:anim>
                                    <p:anim calcmode="lin" valueType="num">
                                      <p:cBhvr additive="base">
                                        <p:cTn id="12" dur="500" fill="hold"/>
                                        <p:tgtEl>
                                          <p:spTgt spid="12294"/>
                                        </p:tgtEl>
                                        <p:attrNameLst>
                                          <p:attrName>ppt_y</p:attrName>
                                        </p:attrNameLst>
                                      </p:cBhvr>
                                      <p:tavLst>
                                        <p:tav tm="0">
                                          <p:val>
                                            <p:strVal val="1+#ppt_h/2"/>
                                          </p:val>
                                        </p:tav>
                                        <p:tav tm="100000">
                                          <p:val>
                                            <p:strVal val="#ppt_y"/>
                                          </p:val>
                                        </p:tav>
                                      </p:tavLst>
                                    </p:anim>
                                  </p:childTnLst>
                                </p:cTn>
                              </p:par>
                            </p:childTnLst>
                          </p:cTn>
                        </p:par>
                      </p:childTnLst>
                    </p:cTn>
                  </p:par>
                  <p:par>
                    <p:cTn id="13" fill="hold" nodeType="clickPar">
                      <p:stCondLst>
                        <p:cond delay="indefinite"/>
                      </p:stCondLst>
                      <p:childTnLst>
                        <p:par>
                          <p:cTn id="14" fill="hold" nodeType="afterGroup">
                            <p:stCondLst>
                              <p:cond delay="0"/>
                            </p:stCondLst>
                            <p:childTnLst>
                              <p:par>
                                <p:cTn id="15" presetID="2" presetClass="entr" presetSubtype="4" fill="hold" nodeType="clickEffect">
                                  <p:stCondLst>
                                    <p:cond delay="0"/>
                                  </p:stCondLst>
                                  <p:childTnLst>
                                    <p:set>
                                      <p:cBhvr>
                                        <p:cTn id="16" dur="1" fill="hold">
                                          <p:stCondLst>
                                            <p:cond delay="0"/>
                                          </p:stCondLst>
                                        </p:cTn>
                                        <p:tgtEl>
                                          <p:spTgt spid="3078"/>
                                        </p:tgtEl>
                                        <p:attrNameLst>
                                          <p:attrName>style.visibility</p:attrName>
                                        </p:attrNameLst>
                                      </p:cBhvr>
                                      <p:to>
                                        <p:strVal val="visible"/>
                                      </p:to>
                                    </p:set>
                                    <p:anim calcmode="lin" valueType="num">
                                      <p:cBhvr additive="base">
                                        <p:cTn id="17" dur="500" fill="hold"/>
                                        <p:tgtEl>
                                          <p:spTgt spid="3078"/>
                                        </p:tgtEl>
                                        <p:attrNameLst>
                                          <p:attrName>ppt_x</p:attrName>
                                        </p:attrNameLst>
                                      </p:cBhvr>
                                      <p:tavLst>
                                        <p:tav tm="0">
                                          <p:val>
                                            <p:strVal val="#ppt_x"/>
                                          </p:val>
                                        </p:tav>
                                        <p:tav tm="100000">
                                          <p:val>
                                            <p:strVal val="#ppt_x"/>
                                          </p:val>
                                        </p:tav>
                                      </p:tavLst>
                                    </p:anim>
                                    <p:anim calcmode="lin" valueType="num">
                                      <p:cBhvr additive="base">
                                        <p:cTn id="18" dur="500" fill="hold"/>
                                        <p:tgtEl>
                                          <p:spTgt spid="3078"/>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12295"/>
                                        </p:tgtEl>
                                        <p:attrNameLst>
                                          <p:attrName>style.visibility</p:attrName>
                                        </p:attrNameLst>
                                      </p:cBhvr>
                                      <p:to>
                                        <p:strVal val="visible"/>
                                      </p:to>
                                    </p:set>
                                    <p:anim calcmode="lin" valueType="num">
                                      <p:cBhvr additive="base">
                                        <p:cTn id="21" dur="500" fill="hold"/>
                                        <p:tgtEl>
                                          <p:spTgt spid="12295"/>
                                        </p:tgtEl>
                                        <p:attrNameLst>
                                          <p:attrName>ppt_x</p:attrName>
                                        </p:attrNameLst>
                                      </p:cBhvr>
                                      <p:tavLst>
                                        <p:tav tm="0">
                                          <p:val>
                                            <p:strVal val="#ppt_x"/>
                                          </p:val>
                                        </p:tav>
                                        <p:tav tm="100000">
                                          <p:val>
                                            <p:strVal val="#ppt_x"/>
                                          </p:val>
                                        </p:tav>
                                      </p:tavLst>
                                    </p:anim>
                                    <p:anim calcmode="lin" valueType="num">
                                      <p:cBhvr additive="base">
                                        <p:cTn id="22" dur="500" fill="hold"/>
                                        <p:tgtEl>
                                          <p:spTgt spid="12295"/>
                                        </p:tgtEl>
                                        <p:attrNameLst>
                                          <p:attrName>ppt_y</p:attrName>
                                        </p:attrNameLst>
                                      </p:cBhvr>
                                      <p:tavLst>
                                        <p:tav tm="0">
                                          <p:val>
                                            <p:strVal val="1+#ppt_h/2"/>
                                          </p:val>
                                        </p:tav>
                                        <p:tav tm="100000">
                                          <p:val>
                                            <p:strVal val="#ppt_y"/>
                                          </p:val>
                                        </p:tav>
                                      </p:tavLst>
                                    </p:anim>
                                  </p:childTnLst>
                                </p:cTn>
                              </p:par>
                            </p:childTnLst>
                          </p:cTn>
                        </p:par>
                      </p:childTnLst>
                    </p:cTn>
                  </p:par>
                  <p:par>
                    <p:cTn id="23" fill="hold" nodeType="clickPar">
                      <p:stCondLst>
                        <p:cond delay="indefinite"/>
                      </p:stCondLst>
                      <p:childTnLst>
                        <p:par>
                          <p:cTn id="24" fill="hold" nodeType="afterGroup">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3"/>
                                        </p:tgtEl>
                                        <p:attrNameLst>
                                          <p:attrName>style.visibility</p:attrName>
                                        </p:attrNameLst>
                                      </p:cBhvr>
                                      <p:to>
                                        <p:strVal val="visible"/>
                                      </p:to>
                                    </p:set>
                                    <p:anim calcmode="lin" valueType="num">
                                      <p:cBhvr additive="base">
                                        <p:cTn id="27" dur="500" fill="hold"/>
                                        <p:tgtEl>
                                          <p:spTgt spid="3"/>
                                        </p:tgtEl>
                                        <p:attrNameLst>
                                          <p:attrName>ppt_x</p:attrName>
                                        </p:attrNameLst>
                                      </p:cBhvr>
                                      <p:tavLst>
                                        <p:tav tm="0">
                                          <p:val>
                                            <p:strVal val="#ppt_x"/>
                                          </p:val>
                                        </p:tav>
                                        <p:tav tm="100000">
                                          <p:val>
                                            <p:strVal val="#ppt_x"/>
                                          </p:val>
                                        </p:tav>
                                      </p:tavLst>
                                    </p:anim>
                                    <p:anim calcmode="lin" valueType="num">
                                      <p:cBhvr additive="base">
                                        <p:cTn id="2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29" fill="hold" nodeType="clickPar">
                      <p:stCondLst>
                        <p:cond delay="indefinite"/>
                      </p:stCondLst>
                      <p:childTnLst>
                        <p:par>
                          <p:cTn id="30" fill="hold" nodeType="afterGroup">
                            <p:stCondLst>
                              <p:cond delay="0"/>
                            </p:stCondLst>
                            <p:childTnLst>
                              <p:par>
                                <p:cTn id="31" presetID="2" presetClass="entr" presetSubtype="4" fill="hold" grpId="0" nodeType="clickEffect">
                                  <p:stCondLst>
                                    <p:cond delay="0"/>
                                  </p:stCondLst>
                                  <p:childTnLst>
                                    <p:set>
                                      <p:cBhvr>
                                        <p:cTn id="32" dur="1" fill="hold">
                                          <p:stCondLst>
                                            <p:cond delay="0"/>
                                          </p:stCondLst>
                                        </p:cTn>
                                        <p:tgtEl>
                                          <p:spTgt spid="2"/>
                                        </p:tgtEl>
                                        <p:attrNameLst>
                                          <p:attrName>style.visibility</p:attrName>
                                        </p:attrNameLst>
                                      </p:cBhvr>
                                      <p:to>
                                        <p:strVal val="visible"/>
                                      </p:to>
                                    </p:set>
                                    <p:anim calcmode="lin" valueType="num">
                                      <p:cBhvr additive="base">
                                        <p:cTn id="33" dur="500" fill="hold"/>
                                        <p:tgtEl>
                                          <p:spTgt spid="2"/>
                                        </p:tgtEl>
                                        <p:attrNameLst>
                                          <p:attrName>ppt_x</p:attrName>
                                        </p:attrNameLst>
                                      </p:cBhvr>
                                      <p:tavLst>
                                        <p:tav tm="0">
                                          <p:val>
                                            <p:strVal val="#ppt_x"/>
                                          </p:val>
                                        </p:tav>
                                        <p:tav tm="100000">
                                          <p:val>
                                            <p:strVal val="#ppt_x"/>
                                          </p:val>
                                        </p:tav>
                                      </p:tavLst>
                                    </p:anim>
                                    <p:anim calcmode="lin" valueType="num">
                                      <p:cBhvr additive="base">
                                        <p:cTn id="3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12294" grpId="0"/>
      <p:bldP spid="12295" grpId="0"/>
    </p:bldLst>
  </p:timing>
</p:sld>
</file>

<file path=ppt/slides/slide1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pSp>
        <p:nvGrpSpPr>
          <p:cNvPr id="2" name="组合 12"/>
          <p:cNvGrpSpPr/>
          <p:nvPr/>
        </p:nvGrpSpPr>
        <p:grpSpPr>
          <a:xfrm>
            <a:off x="380048" y="2571750"/>
            <a:ext cx="11477625" cy="4071938"/>
            <a:chOff x="280192" y="2571744"/>
            <a:chExt cx="11477625" cy="4071966"/>
          </a:xfrm>
        </p:grpSpPr>
        <p:pic>
          <p:nvPicPr>
            <p:cNvPr id="14343" name="图片 2"/>
            <p:cNvPicPr>
              <a:picLocks noChangeAspect="1"/>
            </p:cNvPicPr>
            <p:nvPr/>
          </p:nvPicPr>
          <p:blipFill>
            <a:blip r:embed="rId2"/>
            <a:stretch>
              <a:fillRect/>
            </a:stretch>
          </p:blipFill>
          <p:spPr>
            <a:xfrm>
              <a:off x="5709442" y="2571744"/>
              <a:ext cx="6048375" cy="4071966"/>
            </a:xfrm>
            <a:prstGeom prst="rect">
              <a:avLst/>
            </a:prstGeom>
            <a:noFill/>
            <a:ln w="9525">
              <a:noFill/>
            </a:ln>
          </p:spPr>
        </p:pic>
        <p:pic>
          <p:nvPicPr>
            <p:cNvPr id="14344" name="图片 1"/>
            <p:cNvPicPr>
              <a:picLocks noChangeAspect="1"/>
            </p:cNvPicPr>
            <p:nvPr/>
          </p:nvPicPr>
          <p:blipFill>
            <a:blip r:embed="rId3"/>
            <a:stretch>
              <a:fillRect/>
            </a:stretch>
          </p:blipFill>
          <p:spPr>
            <a:xfrm>
              <a:off x="280192" y="2571744"/>
              <a:ext cx="5389562" cy="4071955"/>
            </a:xfrm>
            <a:prstGeom prst="rect">
              <a:avLst/>
            </a:prstGeom>
            <a:noFill/>
            <a:ln w="9525">
              <a:noFill/>
            </a:ln>
          </p:spPr>
        </p:pic>
        <p:grpSp>
          <p:nvGrpSpPr>
            <p:cNvPr id="14345" name="组合 6"/>
            <p:cNvGrpSpPr/>
            <p:nvPr/>
          </p:nvGrpSpPr>
          <p:grpSpPr>
            <a:xfrm>
              <a:off x="3637755" y="3000372"/>
              <a:ext cx="2071687" cy="1171583"/>
              <a:chOff x="8066913" y="285728"/>
              <a:chExt cx="2286015" cy="901201"/>
            </a:xfrm>
          </p:grpSpPr>
          <p:sp>
            <p:nvSpPr>
              <p:cNvPr id="5" name="椭圆 4"/>
              <p:cNvSpPr/>
              <p:nvPr/>
            </p:nvSpPr>
            <p:spPr bwMode="auto">
              <a:xfrm>
                <a:off x="8066913" y="285728"/>
                <a:ext cx="2286015" cy="901201"/>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4347" name="矩形 5"/>
              <p:cNvSpPr/>
              <p:nvPr/>
            </p:nvSpPr>
            <p:spPr>
              <a:xfrm>
                <a:off x="8382209" y="357166"/>
                <a:ext cx="1813047" cy="496271"/>
              </a:xfrm>
              <a:prstGeom prst="rect">
                <a:avLst/>
              </a:prstGeom>
              <a:noFill/>
              <a:ln w="9525">
                <a:noFill/>
              </a:ln>
            </p:spPr>
            <p:txBody>
              <a:bodyPr>
                <a:spAutoFit/>
              </a:bodyPr>
              <a:lstStyle>
                <a:defPPr/>
              </a:lstStyle>
              <a:p>
                <a:pPr algn="ctr"/>
                <a:r>
                  <a:rPr lang="en-US" altLang="en-US" b="1">
                    <a:solidFill>
                      <a:srgbClr val="C00000"/>
                    </a:solidFill>
                    <a:latin typeface="黑体" panose="02010609060101010101" pitchFamily="49" charset="-122"/>
                    <a:ea typeface="黑体" panose="02010609060101010101" pitchFamily="49" charset="-122"/>
                  </a:rPr>
                  <a:t>斯大林格勒</a:t>
                </a:r>
                <a:endParaRPr lang="en-US" altLang="zh-CN" b="1">
                  <a:solidFill>
                    <a:srgbClr val="C00000"/>
                  </a:solidFill>
                  <a:latin typeface="黑体" panose="02010609060101010101" pitchFamily="49" charset="-122"/>
                  <a:ea typeface="黑体" panose="02010609060101010101" pitchFamily="49" charset="-122"/>
                </a:endParaRPr>
              </a:p>
              <a:p>
                <a:pPr algn="ctr"/>
                <a:r>
                  <a:rPr lang="en-US" altLang="en-US" b="1">
                    <a:solidFill>
                      <a:srgbClr val="C00000"/>
                    </a:solidFill>
                    <a:latin typeface="黑体" panose="02010609060101010101" pitchFamily="49" charset="-122"/>
                    <a:ea typeface="黑体" panose="02010609060101010101" pitchFamily="49" charset="-122"/>
                  </a:rPr>
                  <a:t>战役</a:t>
                </a:r>
              </a:p>
            </p:txBody>
          </p:sp>
        </p:grpSp>
      </p:grpSp>
      <p:sp>
        <p:nvSpPr>
          <p:cNvPr id="13317" name="矩形 7"/>
          <p:cNvSpPr/>
          <p:nvPr/>
        </p:nvSpPr>
        <p:spPr>
          <a:xfrm>
            <a:off x="100648" y="1071563"/>
            <a:ext cx="11639550" cy="706755"/>
          </a:xfrm>
          <a:prstGeom prst="rect">
            <a:avLst/>
          </a:prstGeom>
          <a:noFill/>
          <a:ln w="9525">
            <a:noFill/>
          </a:ln>
        </p:spPr>
        <p:txBody>
          <a:bodyPr>
            <a:spAutoFit/>
          </a:bodyPr>
          <a:lstStyle>
            <a:defPPr/>
          </a:lstStyle>
          <a:p>
            <a:pPr marL="532130" indent="-532130">
              <a:lnSpc>
                <a:spcPts val="2400"/>
              </a:lnSpc>
            </a:pPr>
            <a:r>
              <a:rPr lang="en-US" altLang="zh-CN" sz="2000" b="1">
                <a:latin typeface="黑体" panose="02010609060101010101" pitchFamily="49" charset="-122"/>
                <a:ea typeface="黑体" panose="02010609060101010101" pitchFamily="49" charset="-122"/>
              </a:rPr>
              <a:t>4</a:t>
            </a:r>
            <a:r>
              <a:rPr lang="zh-CN" altLang="zh-CN" sz="2000" b="1">
                <a:latin typeface="黑体" panose="02010609060101010101" pitchFamily="49" charset="-122"/>
                <a:ea typeface="黑体" panose="02010609060101010101" pitchFamily="49" charset="-122"/>
              </a:rPr>
              <a:t>、世界反法西斯同盟</a:t>
            </a:r>
            <a:r>
              <a:rPr lang="zh-CN" altLang="en-US" sz="2000" b="1">
                <a:latin typeface="黑体" panose="02010609060101010101" pitchFamily="49" charset="-122"/>
                <a:ea typeface="黑体" panose="02010609060101010101" pitchFamily="49" charset="-122"/>
              </a:rPr>
              <a:t>的建立</a:t>
            </a:r>
            <a:r>
              <a:rPr lang="zh-CN" altLang="zh-CN" sz="2000" b="1">
                <a:latin typeface="黑体" panose="02010609060101010101" pitchFamily="49" charset="-122"/>
                <a:ea typeface="黑体" panose="02010609060101010101" pitchFamily="49" charset="-122"/>
              </a:rPr>
              <a:t>：</a:t>
            </a:r>
            <a:r>
              <a:rPr lang="en-US" altLang="zh-CN" sz="2000" b="1">
                <a:latin typeface="黑体" panose="02010609060101010101" pitchFamily="49" charset="-122"/>
                <a:ea typeface="黑体" panose="02010609060101010101" pitchFamily="49" charset="-122"/>
              </a:rPr>
              <a:t>1942 </a:t>
            </a:r>
            <a:r>
              <a:rPr lang="zh-CN" altLang="zh-CN" sz="2000" b="1">
                <a:latin typeface="黑体" panose="02010609060101010101" pitchFamily="49" charset="-122"/>
                <a:ea typeface="黑体" panose="02010609060101010101" pitchFamily="49" charset="-122"/>
              </a:rPr>
              <a:t>年</a:t>
            </a:r>
            <a:r>
              <a:rPr lang="en-US" altLang="zh-CN" sz="2000" b="1">
                <a:latin typeface="黑体" panose="02010609060101010101" pitchFamily="49" charset="-122"/>
                <a:ea typeface="黑体" panose="02010609060101010101" pitchFamily="49" charset="-122"/>
              </a:rPr>
              <a:t>1 </a:t>
            </a:r>
            <a:r>
              <a:rPr lang="zh-CN" altLang="zh-CN" sz="2000" b="1">
                <a:latin typeface="黑体" panose="02010609060101010101" pitchFamily="49" charset="-122"/>
                <a:ea typeface="黑体" panose="02010609060101010101" pitchFamily="49" charset="-122"/>
              </a:rPr>
              <a:t>月，美、苏、英、中等国签署《联合国家宣言》。</a:t>
            </a:r>
            <a:r>
              <a:rPr lang="zh-CN" altLang="en-US" sz="2000" b="1">
                <a:latin typeface="黑体" panose="02010609060101010101" pitchFamily="49" charset="-122"/>
                <a:ea typeface="黑体" panose="02010609060101010101" pitchFamily="49" charset="-122"/>
              </a:rPr>
              <a:t>自此同盟国家协同作战，相继打败意大利日本德国。</a:t>
            </a:r>
            <a:endParaRPr lang="zh-CN" altLang="zh-CN" sz="2000" b="1">
              <a:latin typeface="黑体" panose="02010609060101010101" pitchFamily="49" charset="-122"/>
              <a:ea typeface="黑体" panose="02010609060101010101" pitchFamily="49" charset="-122"/>
            </a:endParaRPr>
          </a:p>
        </p:txBody>
      </p:sp>
      <p:sp>
        <p:nvSpPr>
          <p:cNvPr id="13318" name="矩形 8"/>
          <p:cNvSpPr/>
          <p:nvPr/>
        </p:nvSpPr>
        <p:spPr>
          <a:xfrm>
            <a:off x="308611" y="1928813"/>
            <a:ext cx="11210925" cy="398780"/>
          </a:xfrm>
          <a:prstGeom prst="rect">
            <a:avLst/>
          </a:prstGeom>
          <a:noFill/>
          <a:ln w="9525">
            <a:noFill/>
          </a:ln>
        </p:spPr>
        <p:txBody>
          <a:bodyPr>
            <a:spAutoFit/>
          </a:bodyPr>
          <a:lstStyle>
            <a:defPPr/>
          </a:lstStyle>
          <a:p>
            <a:pPr/>
            <a:r>
              <a:rPr lang="en-US" altLang="zh-CN" sz="2000" b="1">
                <a:latin typeface="黑体" panose="02010609060101010101" pitchFamily="49" charset="-122"/>
                <a:ea typeface="黑体" panose="02010609060101010101" pitchFamily="49" charset="-122"/>
              </a:rPr>
              <a:t>5.1945</a:t>
            </a:r>
            <a:r>
              <a:rPr lang="zh-CN" altLang="zh-CN" sz="2000" b="1">
                <a:latin typeface="黑体" panose="02010609060101010101" pitchFamily="49" charset="-122"/>
                <a:ea typeface="黑体" panose="02010609060101010101" pitchFamily="49" charset="-122"/>
              </a:rPr>
              <a:t>年</a:t>
            </a:r>
            <a:r>
              <a:rPr lang="en-US" altLang="zh-CN" sz="2000" b="1">
                <a:latin typeface="黑体" panose="02010609060101010101" pitchFamily="49" charset="-122"/>
                <a:ea typeface="黑体" panose="02010609060101010101" pitchFamily="49" charset="-122"/>
              </a:rPr>
              <a:t>5</a:t>
            </a:r>
            <a:r>
              <a:rPr lang="zh-CN" altLang="zh-CN" sz="2000" b="1">
                <a:latin typeface="黑体" panose="02010609060101010101" pitchFamily="49" charset="-122"/>
                <a:ea typeface="黑体" panose="02010609060101010101" pitchFamily="49" charset="-122"/>
              </a:rPr>
              <a:t>月</a:t>
            </a:r>
            <a:r>
              <a:rPr lang="en-US" altLang="zh-CN" sz="2000" b="1">
                <a:latin typeface="黑体" panose="02010609060101010101" pitchFamily="49" charset="-122"/>
                <a:ea typeface="黑体" panose="02010609060101010101" pitchFamily="49" charset="-122"/>
              </a:rPr>
              <a:t>8</a:t>
            </a:r>
            <a:r>
              <a:rPr lang="zh-CN" altLang="zh-CN" sz="2000" b="1">
                <a:latin typeface="黑体" panose="02010609060101010101" pitchFamily="49" charset="-122"/>
                <a:ea typeface="黑体" panose="02010609060101010101" pitchFamily="49" charset="-122"/>
              </a:rPr>
              <a:t>日，德国投降</a:t>
            </a:r>
            <a:r>
              <a:rPr lang="zh-CN" altLang="en-US" sz="2000" b="1">
                <a:latin typeface="黑体" panose="02010609060101010101" pitchFamily="49" charset="-122"/>
                <a:ea typeface="黑体" panose="02010609060101010101" pitchFamily="49" charset="-122"/>
              </a:rPr>
              <a:t>；</a:t>
            </a:r>
            <a:r>
              <a:rPr lang="en-US" altLang="zh-CN" sz="2000" b="1">
                <a:latin typeface="黑体" panose="02010609060101010101" pitchFamily="49" charset="-122"/>
                <a:ea typeface="黑体" panose="02010609060101010101" pitchFamily="49" charset="-122"/>
              </a:rPr>
              <a:t>9</a:t>
            </a:r>
            <a:r>
              <a:rPr lang="zh-CN" altLang="zh-CN" sz="2000" b="1">
                <a:latin typeface="黑体" panose="02010609060101010101" pitchFamily="49" charset="-122"/>
                <a:ea typeface="黑体" panose="02010609060101010101" pitchFamily="49" charset="-122"/>
              </a:rPr>
              <a:t>月</a:t>
            </a:r>
            <a:r>
              <a:rPr lang="en-US" altLang="zh-CN" sz="2000" b="1">
                <a:latin typeface="黑体" panose="02010609060101010101" pitchFamily="49" charset="-122"/>
                <a:ea typeface="黑体" panose="02010609060101010101" pitchFamily="49" charset="-122"/>
              </a:rPr>
              <a:t>2</a:t>
            </a:r>
            <a:r>
              <a:rPr lang="zh-CN" altLang="zh-CN" sz="2000" b="1">
                <a:latin typeface="黑体" panose="02010609060101010101" pitchFamily="49" charset="-122"/>
                <a:ea typeface="黑体" panose="02010609060101010101" pitchFamily="49" charset="-122"/>
              </a:rPr>
              <a:t>日，日本签署无条件投降书，第二次世界大战结束。</a:t>
            </a:r>
          </a:p>
        </p:txBody>
      </p:sp>
      <p:sp>
        <p:nvSpPr>
          <p:cNvPr id="14341" name="矩形 11"/>
          <p:cNvSpPr/>
          <p:nvPr/>
        </p:nvSpPr>
        <p:spPr>
          <a:xfrm>
            <a:off x="308610" y="571500"/>
            <a:ext cx="9717087" cy="437515"/>
          </a:xfrm>
          <a:prstGeom prst="rect">
            <a:avLst/>
          </a:prstGeom>
          <a:noFill/>
          <a:ln w="9525">
            <a:noFill/>
          </a:ln>
        </p:spPr>
        <p:txBody>
          <a:bodyPr>
            <a:spAutoFit/>
          </a:bodyPr>
          <a:lstStyle>
            <a:defPPr/>
          </a:lstStyle>
          <a:p>
            <a:pPr>
              <a:lnSpc>
                <a:spcPts val="2700"/>
              </a:lnSpc>
            </a:pPr>
            <a:r>
              <a:rPr lang="zh-CN" altLang="zh-CN" sz="2000" b="1">
                <a:solidFill>
                  <a:srgbClr val="FF0000"/>
                </a:solidFill>
                <a:latin typeface="黑体" panose="02010609060101010101" pitchFamily="49" charset="-122"/>
                <a:ea typeface="黑体" panose="02010609060101010101" pitchFamily="49" charset="-122"/>
              </a:rPr>
              <a:t>二、第二次世界大战</a:t>
            </a:r>
            <a:r>
              <a:rPr lang="zh-CN" altLang="en-US" sz="2000" b="1">
                <a:solidFill>
                  <a:srgbClr val="FF0000"/>
                </a:solidFill>
                <a:latin typeface="黑体" panose="02010609060101010101" pitchFamily="49" charset="-122"/>
                <a:ea typeface="黑体" panose="02010609060101010101" pitchFamily="49" charset="-122"/>
              </a:rPr>
              <a:t>经过</a:t>
            </a:r>
            <a:r>
              <a:rPr lang="en-US" altLang="zh-CN" sz="2000" b="1">
                <a:solidFill>
                  <a:srgbClr val="0070C0"/>
                </a:solidFill>
                <a:latin typeface="黑体" panose="02010609060101010101" pitchFamily="49" charset="-122"/>
                <a:ea typeface="黑体" panose="02010609060101010101" pitchFamily="49" charset="-122"/>
              </a:rPr>
              <a:t>(</a:t>
            </a:r>
            <a:r>
              <a:rPr lang="zh-CN" altLang="en-US" sz="2000" b="1">
                <a:solidFill>
                  <a:srgbClr val="0070C0"/>
                </a:solidFill>
                <a:latin typeface="黑体" panose="02010609060101010101" pitchFamily="49" charset="-122"/>
                <a:ea typeface="黑体" panose="02010609060101010101" pitchFamily="49" charset="-122"/>
              </a:rPr>
              <a:t>局部</a:t>
            </a:r>
            <a:r>
              <a:rPr lang="en-US" altLang="zh-CN" sz="2000" b="1">
                <a:solidFill>
                  <a:srgbClr val="0070C0"/>
                </a:solidFill>
                <a:latin typeface="黑体" panose="02010609060101010101" pitchFamily="49" charset="-122"/>
                <a:ea typeface="黑体" panose="02010609060101010101" pitchFamily="49" charset="-122"/>
              </a:rPr>
              <a:t>-</a:t>
            </a:r>
            <a:r>
              <a:rPr lang="zh-CN" altLang="en-US" sz="2000" b="1">
                <a:solidFill>
                  <a:srgbClr val="0070C0"/>
                </a:solidFill>
                <a:latin typeface="黑体" panose="02010609060101010101" pitchFamily="49" charset="-122"/>
                <a:ea typeface="黑体" panose="02010609060101010101" pitchFamily="49" charset="-122"/>
              </a:rPr>
              <a:t>全面</a:t>
            </a:r>
            <a:r>
              <a:rPr lang="en-US" altLang="zh-CN" sz="2000" b="1">
                <a:solidFill>
                  <a:srgbClr val="0070C0"/>
                </a:solidFill>
                <a:latin typeface="黑体" panose="02010609060101010101" pitchFamily="49" charset="-122"/>
                <a:ea typeface="黑体" panose="02010609060101010101" pitchFamily="49" charset="-122"/>
              </a:rPr>
              <a:t>-</a:t>
            </a:r>
            <a:r>
              <a:rPr lang="zh-CN" altLang="en-US" sz="2000" b="1">
                <a:solidFill>
                  <a:srgbClr val="0070C0"/>
                </a:solidFill>
                <a:latin typeface="黑体" panose="02010609060101010101" pitchFamily="49" charset="-122"/>
                <a:ea typeface="黑体" panose="02010609060101010101" pitchFamily="49" charset="-122"/>
              </a:rPr>
              <a:t>全球</a:t>
            </a:r>
            <a:r>
              <a:rPr lang="en-US" altLang="zh-CN" sz="2000" b="1">
                <a:solidFill>
                  <a:srgbClr val="0070C0"/>
                </a:solidFill>
                <a:latin typeface="黑体" panose="02010609060101010101" pitchFamily="49" charset="-122"/>
                <a:ea typeface="黑体" panose="02010609060101010101" pitchFamily="49" charset="-122"/>
              </a:rPr>
              <a:t>-</a:t>
            </a:r>
            <a:r>
              <a:rPr lang="zh-CN" altLang="en-US" sz="2000" b="1">
                <a:solidFill>
                  <a:srgbClr val="0070C0"/>
                </a:solidFill>
                <a:latin typeface="黑体" panose="02010609060101010101" pitchFamily="49" charset="-122"/>
                <a:ea typeface="黑体" panose="02010609060101010101" pitchFamily="49" charset="-122"/>
              </a:rPr>
              <a:t>反法西斯同盟形成</a:t>
            </a:r>
            <a:r>
              <a:rPr lang="en-US" altLang="zh-CN" sz="2000" b="1">
                <a:solidFill>
                  <a:srgbClr val="0070C0"/>
                </a:solidFill>
                <a:latin typeface="黑体" panose="02010609060101010101" pitchFamily="49" charset="-122"/>
                <a:ea typeface="黑体" panose="02010609060101010101" pitchFamily="49" charset="-122"/>
              </a:rPr>
              <a:t>-</a:t>
            </a:r>
            <a:r>
              <a:rPr lang="zh-CN" altLang="en-US" sz="2000" b="1">
                <a:solidFill>
                  <a:srgbClr val="0070C0"/>
                </a:solidFill>
                <a:latin typeface="黑体" panose="02010609060101010101" pitchFamily="49" charset="-122"/>
                <a:ea typeface="黑体" panose="02010609060101010101" pitchFamily="49" charset="-122"/>
              </a:rPr>
              <a:t>胜利</a:t>
            </a:r>
            <a:r>
              <a:rPr lang="en-US" altLang="zh-CN" sz="2000" b="1">
                <a:solidFill>
                  <a:srgbClr val="0070C0"/>
                </a:solidFill>
                <a:latin typeface="黑体" panose="02010609060101010101" pitchFamily="49" charset="-122"/>
                <a:ea typeface="黑体" panose="02010609060101010101" pitchFamily="49" charset="-122"/>
              </a:rPr>
              <a:t>)</a:t>
            </a:r>
            <a:endParaRPr lang="zh-CN" altLang="zh-CN" sz="2000" b="1">
              <a:solidFill>
                <a:srgbClr val="0070C0"/>
              </a:solidFill>
              <a:latin typeface="黑体" panose="02010609060101010101" pitchFamily="49" charset="-122"/>
              <a:ea typeface="黑体" panose="02010609060101010101" pitchFamily="49" charset="-122"/>
            </a:endParaRPr>
          </a:p>
        </p:txBody>
      </p:sp>
      <p:sp>
        <p:nvSpPr>
          <p:cNvPr id="14342" name="矩形 13"/>
          <p:cNvSpPr/>
          <p:nvPr/>
        </p:nvSpPr>
        <p:spPr>
          <a:xfrm>
            <a:off x="2808923" y="142875"/>
            <a:ext cx="6920230" cy="460375"/>
          </a:xfrm>
          <a:prstGeom prst="rect">
            <a:avLst/>
          </a:prstGeom>
          <a:noFill/>
          <a:ln w="9525">
            <a:noFill/>
          </a:ln>
        </p:spPr>
        <p:txBody>
          <a:bodyPr wrap="none">
            <a:spAutoFit/>
          </a:bodyPr>
          <a:lstStyle>
            <a:defPPr/>
          </a:lstStyle>
          <a:p>
            <a:pPr/>
            <a:r>
              <a:rPr lang="zh-CN" altLang="en-US" sz="2400" b="1">
                <a:solidFill>
                  <a:srgbClr val="FF0000"/>
                </a:solidFill>
                <a:latin typeface="黑体" panose="02010609060101010101" pitchFamily="49" charset="-122"/>
                <a:ea typeface="黑体" panose="02010609060101010101" pitchFamily="49" charset="-122"/>
              </a:rPr>
              <a:t>第</a:t>
            </a:r>
            <a:r>
              <a:rPr lang="en-US" altLang="zh-CN" sz="2400" b="1">
                <a:solidFill>
                  <a:srgbClr val="FF0000"/>
                </a:solidFill>
                <a:latin typeface="黑体" panose="02010609060101010101" pitchFamily="49" charset="-122"/>
                <a:ea typeface="黑体" panose="02010609060101010101" pitchFamily="49" charset="-122"/>
              </a:rPr>
              <a:t>17</a:t>
            </a:r>
            <a:r>
              <a:rPr lang="zh-CN" altLang="en-US" sz="2400" b="1">
                <a:solidFill>
                  <a:srgbClr val="FF0000"/>
                </a:solidFill>
                <a:latin typeface="黑体" panose="02010609060101010101" pitchFamily="49" charset="-122"/>
                <a:ea typeface="黑体" panose="02010609060101010101" pitchFamily="49" charset="-122"/>
              </a:rPr>
              <a:t>课</a:t>
            </a:r>
            <a:r>
              <a:rPr lang="en-US" altLang="zh-CN" sz="2400" b="1">
                <a:solidFill>
                  <a:srgbClr val="FF0000"/>
                </a:solidFill>
                <a:latin typeface="黑体" panose="02010609060101010101" pitchFamily="49" charset="-122"/>
                <a:ea typeface="黑体" panose="02010609060101010101" pitchFamily="49" charset="-122"/>
              </a:rPr>
              <a:t>    </a:t>
            </a:r>
            <a:r>
              <a:rPr lang="zh-CN" altLang="en-US" sz="2400" b="1">
                <a:solidFill>
                  <a:srgbClr val="FF0000"/>
                </a:solidFill>
                <a:latin typeface="黑体" panose="02010609060101010101" pitchFamily="49" charset="-122"/>
                <a:ea typeface="黑体" panose="02010609060101010101" pitchFamily="49" charset="-122"/>
              </a:rPr>
              <a:t>第二次世界大战与战后国际秩序的形成</a:t>
            </a:r>
            <a:endParaRPr lang="en-US" altLang="zh-CN" sz="2400" b="1">
              <a:solidFill>
                <a:srgbClr val="FF0000"/>
              </a:solidFill>
              <a:latin typeface="黑体" panose="02010609060101010101" pitchFamily="49" charset="-122"/>
              <a:ea typeface="黑体" panose="020106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3317"/>
                                        </p:tgtEl>
                                        <p:attrNameLst>
                                          <p:attrName>style.visibility</p:attrName>
                                        </p:attrNameLst>
                                      </p:cBhvr>
                                      <p:to>
                                        <p:strVal val="visible"/>
                                      </p:to>
                                    </p:set>
                                    <p:anim calcmode="lin" valueType="num">
                                      <p:cBhvr additive="base">
                                        <p:cTn id="13" dur="500" fill="hold"/>
                                        <p:tgtEl>
                                          <p:spTgt spid="13317"/>
                                        </p:tgtEl>
                                        <p:attrNameLst>
                                          <p:attrName>ppt_x</p:attrName>
                                        </p:attrNameLst>
                                      </p:cBhvr>
                                      <p:tavLst>
                                        <p:tav tm="0">
                                          <p:val>
                                            <p:strVal val="#ppt_x"/>
                                          </p:val>
                                        </p:tav>
                                        <p:tav tm="100000">
                                          <p:val>
                                            <p:strVal val="#ppt_x"/>
                                          </p:val>
                                        </p:tav>
                                      </p:tavLst>
                                    </p:anim>
                                    <p:anim calcmode="lin" valueType="num">
                                      <p:cBhvr additive="base">
                                        <p:cTn id="14" dur="500" fill="hold"/>
                                        <p:tgtEl>
                                          <p:spTgt spid="13317"/>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13318"/>
                                        </p:tgtEl>
                                        <p:attrNameLst>
                                          <p:attrName>style.visibility</p:attrName>
                                        </p:attrNameLst>
                                      </p:cBhvr>
                                      <p:to>
                                        <p:strVal val="visible"/>
                                      </p:to>
                                    </p:set>
                                    <p:anim calcmode="lin" valueType="num">
                                      <p:cBhvr additive="base">
                                        <p:cTn id="17" dur="500" fill="hold"/>
                                        <p:tgtEl>
                                          <p:spTgt spid="13318"/>
                                        </p:tgtEl>
                                        <p:attrNameLst>
                                          <p:attrName>ppt_x</p:attrName>
                                        </p:attrNameLst>
                                      </p:cBhvr>
                                      <p:tavLst>
                                        <p:tav tm="0">
                                          <p:val>
                                            <p:strVal val="#ppt_x"/>
                                          </p:val>
                                        </p:tav>
                                        <p:tav tm="100000">
                                          <p:val>
                                            <p:strVal val="#ppt_x"/>
                                          </p:val>
                                        </p:tav>
                                      </p:tavLst>
                                    </p:anim>
                                    <p:anim calcmode="lin" valueType="num">
                                      <p:cBhvr additive="base">
                                        <p:cTn id="18" dur="500" fill="hold"/>
                                        <p:tgtEl>
                                          <p:spTgt spid="1331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7" grpId="0"/>
      <p:bldP spid="13318" grpId="0"/>
    </p:bldLst>
  </p:timing>
</p:sld>
</file>

<file path=ppt/slides/slide1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5362" name="TextBox 1"/>
          <p:cNvSpPr txBox="1"/>
          <p:nvPr/>
        </p:nvSpPr>
        <p:spPr>
          <a:xfrm>
            <a:off x="594360" y="642938"/>
            <a:ext cx="3549650" cy="460375"/>
          </a:xfrm>
          <a:prstGeom prst="rect">
            <a:avLst/>
          </a:prstGeom>
          <a:noFill/>
          <a:ln w="9525">
            <a:noFill/>
          </a:ln>
        </p:spPr>
        <p:txBody>
          <a:bodyPr wrap="none">
            <a:spAutoFit/>
          </a:bodyPr>
          <a:lstStyle>
            <a:defPPr/>
          </a:lstStyle>
          <a:p>
            <a:pPr/>
            <a:r>
              <a:rPr lang="zh-CN" altLang="en-US" sz="2400" b="1">
                <a:solidFill>
                  <a:srgbClr val="FF0000"/>
                </a:solidFill>
                <a:latin typeface="黑体" panose="02010609060101010101" pitchFamily="49" charset="-122"/>
                <a:ea typeface="黑体" panose="02010609060101010101" pitchFamily="49" charset="-122"/>
              </a:rPr>
              <a:t>二、第二次世界大战过程</a:t>
            </a:r>
          </a:p>
        </p:txBody>
      </p:sp>
      <p:graphicFrame>
        <p:nvGraphicFramePr>
          <p:cNvPr id="3" name="表格 2"/>
          <p:cNvGraphicFramePr>
            <a:graphicFrameLocks noGrp="1"/>
          </p:cNvGraphicFramePr>
          <p:nvPr/>
        </p:nvGraphicFramePr>
        <p:xfrm>
          <a:off x="451486" y="1214438"/>
          <a:ext cx="11287125" cy="3771904"/>
        </p:xfrm>
        <a:graphic>
          <a:graphicData uri="http://schemas.openxmlformats.org/drawingml/2006/table">
            <a:tbl>
              <a:tblPr/>
              <a:tblGrid>
                <a:gridCol w="1642110"/>
                <a:gridCol w="9645015"/>
              </a:tblGrid>
              <a:tr h="471488">
                <a:tc>
                  <a:txBody>
                    <a:bodyPr vert="horz" wrap="square"/>
                    <a:lstStyle>
                      <a:defPPr/>
                    </a:lstStyle>
                    <a:p>
                      <a:pPr marL="0" marR="0" lvl="0" indent="0" algn="just" defTabSz="914400" rtl="0" eaLnBrk="1" fontAlgn="base" latinLnBrk="0" hangingPunct="1">
                        <a:lnSpc>
                          <a:spcPts val="2250"/>
                        </a:lnSpc>
                        <a:spcBef>
                          <a:spcPct val="0"/>
                        </a:spcBef>
                        <a:spcAft>
                          <a:spcPct val="0"/>
                        </a:spcAft>
                        <a:buClrTx/>
                        <a:buSzTx/>
                        <a:buFontTx/>
                        <a:buNone/>
                      </a:pPr>
                      <a:endParaRPr kumimoji="0" lang="en-US" altLang="zh-CN" sz="1300" b="0" i="0" u="none" strike="noStrike" cap="none" normalizeH="0" baseline="0" smtClean="0">
                        <a:ln>
                          <a:noFill/>
                        </a:ln>
                        <a:solidFill>
                          <a:srgbClr val="C00000"/>
                        </a:solidFill>
                        <a:effectLst/>
                        <a:latin typeface="微软雅黑" panose="020b0503020204020204" pitchFamily="34" charset="-122"/>
                        <a:ea typeface="宋体" panose="02010600030101010101" pitchFamily="2" charset="-122"/>
                      </a:endParaRP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vert="horz" wrap="square"/>
                    <a:lstStyle>
                      <a:defPPr/>
                    </a:lstStyle>
                    <a:p>
                      <a:pPr marL="0" marR="0" lvl="0" indent="0" algn="just" defTabSz="914400" rtl="0" eaLnBrk="1" fontAlgn="base" latinLnBrk="0" hangingPunct="1">
                        <a:lnSpc>
                          <a:spcPts val="2250"/>
                        </a:lnSpc>
                        <a:spcBef>
                          <a:spcPct val="0"/>
                        </a:spcBef>
                        <a:spcAft>
                          <a:spcPct val="0"/>
                        </a:spcAft>
                        <a:buClrTx/>
                        <a:buSzTx/>
                        <a:buFontTx/>
                        <a:buNone/>
                      </a:pPr>
                      <a:endParaRPr kumimoji="0" lang="en-US" altLang="zh-CN" sz="1300" b="0" i="0" u="none" strike="noStrike" cap="none" normalizeH="0" baseline="0" smtClean="0">
                        <a:ln>
                          <a:noFill/>
                        </a:ln>
                        <a:solidFill>
                          <a:srgbClr val="C00000"/>
                        </a:solidFill>
                        <a:effectLst/>
                        <a:latin typeface="微软雅黑" panose="020b0503020204020204" pitchFamily="34" charset="-122"/>
                        <a:ea typeface="宋体" panose="02010600030101010101" pitchFamily="2" charset="-122"/>
                      </a:endParaRP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471488">
                <a:tc rowSpan="3">
                  <a:txBody>
                    <a:bodyPr vert="horz" wrap="square"/>
                    <a:lstStyle>
                      <a:defPPr/>
                    </a:lstStyle>
                    <a:p>
                      <a:pPr marL="0" marR="0" lvl="0" indent="0" algn="just" defTabSz="914400" rtl="0" eaLnBrk="1" fontAlgn="base" latinLnBrk="0" hangingPunct="1">
                        <a:lnSpc>
                          <a:spcPts val="2250"/>
                        </a:lnSpc>
                        <a:spcBef>
                          <a:spcPct val="0"/>
                        </a:spcBef>
                        <a:spcAft>
                          <a:spcPct val="0"/>
                        </a:spcAft>
                        <a:buClrTx/>
                        <a:buSzTx/>
                        <a:buFontTx/>
                        <a:buNone/>
                      </a:pPr>
                      <a:endParaRPr kumimoji="0" lang="en-US" altLang="zh-CN" sz="1300" b="0" i="0" u="none" strike="noStrike" cap="none" normalizeH="0" baseline="0" smtClean="0">
                        <a:ln>
                          <a:noFill/>
                        </a:ln>
                        <a:solidFill>
                          <a:srgbClr val="C00000"/>
                        </a:solidFill>
                        <a:effectLst/>
                        <a:latin typeface="微软雅黑" panose="020b0503020204020204" pitchFamily="34" charset="-122"/>
                        <a:ea typeface="宋体" panose="02010600030101010101" pitchFamily="2" charset="-122"/>
                      </a:endParaRPr>
                    </a:p>
                    <a:p>
                      <a:pPr marL="0" marR="0" lvl="0" indent="0" algn="just" defTabSz="914400" rtl="0" eaLnBrk="1" fontAlgn="base" latinLnBrk="0" hangingPunct="1">
                        <a:lnSpc>
                          <a:spcPts val="2250"/>
                        </a:lnSpc>
                        <a:spcBef>
                          <a:spcPct val="0"/>
                        </a:spcBef>
                        <a:spcAft>
                          <a:spcPct val="0"/>
                        </a:spcAft>
                        <a:buClrTx/>
                        <a:buSzTx/>
                        <a:buFontTx/>
                        <a:buNone/>
                      </a:pPr>
                      <a:endParaRPr kumimoji="0" lang="en-US" altLang="zh-CN" sz="1300" b="0" i="0" u="none" strike="noStrike" cap="none" normalizeH="0" baseline="0" smtClean="0">
                        <a:ln>
                          <a:noFill/>
                        </a:ln>
                        <a:solidFill>
                          <a:srgbClr val="C00000"/>
                        </a:solidFill>
                        <a:effectLst/>
                        <a:latin typeface="微软雅黑" panose="020b0503020204020204" pitchFamily="34" charset="-122"/>
                        <a:ea typeface="宋体" panose="02010600030101010101" pitchFamily="2" charset="-122"/>
                      </a:endParaRP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vert="horz" wrap="square"/>
                    <a:lstStyle>
                      <a:defPPr/>
                    </a:lstStyle>
                    <a:p>
                      <a:pPr marL="0" marR="0" lvl="0" indent="0" algn="just" defTabSz="914400" rtl="0" eaLnBrk="1" fontAlgn="base" latinLnBrk="0" hangingPunct="1">
                        <a:lnSpc>
                          <a:spcPts val="2250"/>
                        </a:lnSpc>
                        <a:spcBef>
                          <a:spcPct val="0"/>
                        </a:spcBef>
                        <a:spcAft>
                          <a:spcPct val="0"/>
                        </a:spcAft>
                        <a:buClrTx/>
                        <a:buSzTx/>
                        <a:buFontTx/>
                        <a:buNone/>
                      </a:pPr>
                      <a:endParaRPr kumimoji="0" lang="en-US" altLang="zh-CN" sz="1300" b="0" i="0" u="none" strike="noStrike" cap="none" normalizeH="0" baseline="0" smtClean="0">
                        <a:ln>
                          <a:noFill/>
                        </a:ln>
                        <a:solidFill>
                          <a:srgbClr val="C00000"/>
                        </a:solidFill>
                        <a:effectLst/>
                        <a:latin typeface="微软雅黑" panose="020b0503020204020204" pitchFamily="34" charset="-122"/>
                        <a:ea typeface="宋体" panose="02010600030101010101" pitchFamily="2" charset="-122"/>
                      </a:endParaRP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471488">
                <a:tc vMerge="1">
                  <a:txBody>
                    <a:bodyPr vert="horz" wrap="square"/>
                    <a:lstStyle>
                      <a:defPPr/>
                    </a:lstStyle>
                    <a:p>
                      <a:pPr/>
                      <a:endParaRPr lang="zh-CN"/>
                    </a:p>
                  </a:txBody>
                  <a:tcPr/>
                </a:tc>
                <a:tc>
                  <a:txBody>
                    <a:bodyPr vert="horz" wrap="square"/>
                    <a:lstStyle>
                      <a:defPPr/>
                    </a:lstStyle>
                    <a:p>
                      <a:pPr marL="0" marR="0" lvl="0" indent="0" algn="just" defTabSz="914400" rtl="0" eaLnBrk="1" fontAlgn="base" latinLnBrk="0" hangingPunct="1">
                        <a:lnSpc>
                          <a:spcPts val="2250"/>
                        </a:lnSpc>
                        <a:spcBef>
                          <a:spcPct val="0"/>
                        </a:spcBef>
                        <a:spcAft>
                          <a:spcPct val="0"/>
                        </a:spcAft>
                        <a:buClrTx/>
                        <a:buSzTx/>
                        <a:buFontTx/>
                        <a:buNone/>
                      </a:pPr>
                      <a:endParaRPr kumimoji="0" lang="en-US" altLang="zh-CN" sz="1300" b="0" i="0" u="none" strike="noStrike" cap="none" normalizeH="0" baseline="0" smtClean="0">
                        <a:ln>
                          <a:noFill/>
                        </a:ln>
                        <a:solidFill>
                          <a:srgbClr val="C00000"/>
                        </a:solidFill>
                        <a:effectLst/>
                        <a:latin typeface="微软雅黑" panose="020b0503020204020204" pitchFamily="34" charset="-122"/>
                        <a:ea typeface="宋体" panose="02010600030101010101" pitchFamily="2" charset="-122"/>
                      </a:endParaRP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471488">
                <a:tc vMerge="1">
                  <a:txBody>
                    <a:bodyPr vert="horz" wrap="square"/>
                    <a:lstStyle>
                      <a:defPPr/>
                    </a:lstStyle>
                    <a:p>
                      <a:pPr/>
                      <a:endParaRPr lang="zh-CN"/>
                    </a:p>
                  </a:txBody>
                  <a:tcPr/>
                </a:tc>
                <a:tc>
                  <a:txBody>
                    <a:bodyPr vert="horz" wrap="square"/>
                    <a:lstStyle>
                      <a:defPPr/>
                    </a:lstStyle>
                    <a:p>
                      <a:pPr marL="0" marR="0" lvl="0" indent="0" algn="just" defTabSz="914400" rtl="0" eaLnBrk="1" fontAlgn="base" latinLnBrk="0" hangingPunct="1">
                        <a:lnSpc>
                          <a:spcPts val="2250"/>
                        </a:lnSpc>
                        <a:spcBef>
                          <a:spcPct val="0"/>
                        </a:spcBef>
                        <a:spcAft>
                          <a:spcPct val="0"/>
                        </a:spcAft>
                        <a:buClrTx/>
                        <a:buSzTx/>
                        <a:buFontTx/>
                        <a:buNone/>
                      </a:pPr>
                      <a:endParaRPr kumimoji="0" lang="en-US" altLang="zh-CN" sz="1300" b="0" i="0" u="none" strike="noStrike" cap="none" normalizeH="0" baseline="0" smtClean="0">
                        <a:ln>
                          <a:noFill/>
                        </a:ln>
                        <a:solidFill>
                          <a:srgbClr val="C00000"/>
                        </a:solidFill>
                        <a:effectLst/>
                        <a:latin typeface="微软雅黑" panose="020b0503020204020204" pitchFamily="34" charset="-122"/>
                        <a:ea typeface="宋体" panose="02010600030101010101" pitchFamily="2" charset="-122"/>
                      </a:endParaRP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471488">
                <a:tc>
                  <a:txBody>
                    <a:bodyPr vert="horz" wrap="square"/>
                    <a:lstStyle>
                      <a:defPPr/>
                    </a:lstStyle>
                    <a:p>
                      <a:pPr marL="0" marR="0" lvl="0" indent="0" algn="just" defTabSz="914400" rtl="0" eaLnBrk="1" fontAlgn="base" latinLnBrk="0" hangingPunct="1">
                        <a:lnSpc>
                          <a:spcPts val="2250"/>
                        </a:lnSpc>
                        <a:spcBef>
                          <a:spcPct val="0"/>
                        </a:spcBef>
                        <a:spcAft>
                          <a:spcPct val="0"/>
                        </a:spcAft>
                        <a:buClrTx/>
                        <a:buSzTx/>
                        <a:buFontTx/>
                        <a:buNone/>
                      </a:pPr>
                      <a:endParaRPr kumimoji="0" lang="en-US" sz="1300" b="0" i="0" u="none" strike="noStrike" cap="none" normalizeH="0" baseline="0" smtClean="0">
                        <a:ln>
                          <a:noFill/>
                        </a:ln>
                        <a:solidFill>
                          <a:srgbClr val="C00000"/>
                        </a:solidFill>
                        <a:effectLst/>
                        <a:latin typeface="微软雅黑" panose="020b0503020204020204" pitchFamily="34" charset="-122"/>
                        <a:ea typeface="宋体" panose="02010600030101010101" pitchFamily="2" charset="-122"/>
                      </a:endParaRP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vert="horz" wrap="square"/>
                    <a:lstStyle>
                      <a:defPPr/>
                    </a:lstStyle>
                    <a:p>
                      <a:pPr marL="0" marR="0" lvl="0" indent="0" algn="just" defTabSz="914400" rtl="0" eaLnBrk="1" fontAlgn="base" latinLnBrk="0" hangingPunct="1">
                        <a:lnSpc>
                          <a:spcPts val="2250"/>
                        </a:lnSpc>
                        <a:spcBef>
                          <a:spcPct val="0"/>
                        </a:spcBef>
                        <a:spcAft>
                          <a:spcPct val="0"/>
                        </a:spcAft>
                        <a:buClrTx/>
                        <a:buSzTx/>
                        <a:buFontTx/>
                        <a:buNone/>
                      </a:pPr>
                      <a:endParaRPr kumimoji="0" lang="en-US" altLang="zh-CN" sz="1300" b="0" i="0" u="none" strike="noStrike" cap="none" normalizeH="0" baseline="0" smtClean="0">
                        <a:ln>
                          <a:noFill/>
                        </a:ln>
                        <a:solidFill>
                          <a:srgbClr val="C00000"/>
                        </a:solidFill>
                        <a:effectLst/>
                        <a:latin typeface="微软雅黑" panose="020b0503020204020204" pitchFamily="34" charset="-122"/>
                        <a:ea typeface="宋体" panose="02010600030101010101" pitchFamily="2" charset="-122"/>
                      </a:endParaRP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471488">
                <a:tc rowSpan="3">
                  <a:txBody>
                    <a:bodyPr vert="horz" wrap="square"/>
                    <a:lstStyle>
                      <a:defPPr/>
                    </a:lstStyle>
                    <a:p>
                      <a:pPr marL="0" marR="0" lvl="0" indent="0" algn="just" defTabSz="914400" rtl="0" eaLnBrk="1" fontAlgn="base" latinLnBrk="0" hangingPunct="1">
                        <a:lnSpc>
                          <a:spcPts val="2250"/>
                        </a:lnSpc>
                        <a:spcBef>
                          <a:spcPct val="0"/>
                        </a:spcBef>
                        <a:spcAft>
                          <a:spcPct val="0"/>
                        </a:spcAft>
                        <a:buClrTx/>
                        <a:buSzTx/>
                        <a:buFontTx/>
                        <a:buNone/>
                      </a:pPr>
                      <a:endParaRPr kumimoji="0" lang="en-US" altLang="zh-CN" sz="1300" b="0" i="0" u="none" strike="noStrike" cap="none" normalizeH="0" baseline="0" smtClean="0">
                        <a:ln>
                          <a:noFill/>
                        </a:ln>
                        <a:solidFill>
                          <a:srgbClr val="C00000"/>
                        </a:solidFill>
                        <a:effectLst/>
                        <a:latin typeface="微软雅黑" panose="020b0503020204020204" pitchFamily="34" charset="-122"/>
                        <a:ea typeface="宋体" panose="02010600030101010101" pitchFamily="2" charset="-122"/>
                      </a:endParaRP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vert="horz" wrap="square"/>
                    <a:lstStyle>
                      <a:defPPr/>
                    </a:lstStyle>
                    <a:p>
                      <a:pPr marL="0" marR="0" lvl="0" indent="0" algn="just" defTabSz="914400" rtl="0" eaLnBrk="1" fontAlgn="base" latinLnBrk="0" hangingPunct="1">
                        <a:lnSpc>
                          <a:spcPts val="2250"/>
                        </a:lnSpc>
                        <a:spcBef>
                          <a:spcPct val="0"/>
                        </a:spcBef>
                        <a:spcAft>
                          <a:spcPct val="0"/>
                        </a:spcAft>
                        <a:buClrTx/>
                        <a:buSzTx/>
                        <a:buFontTx/>
                        <a:buNone/>
                      </a:pPr>
                      <a:endParaRPr kumimoji="0" lang="en-US" altLang="zh-CN" sz="1300" b="0" i="0" u="none" strike="noStrike" cap="none" normalizeH="0" baseline="0" smtClean="0">
                        <a:ln>
                          <a:noFill/>
                        </a:ln>
                        <a:solidFill>
                          <a:srgbClr val="C00000"/>
                        </a:solidFill>
                        <a:effectLst/>
                        <a:latin typeface="微软雅黑" panose="020b0503020204020204" pitchFamily="34" charset="-122"/>
                        <a:ea typeface="宋体" panose="02010600030101010101" pitchFamily="2" charset="-122"/>
                      </a:endParaRP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471488">
                <a:tc vMerge="1">
                  <a:txBody>
                    <a:bodyPr vert="horz" wrap="square"/>
                    <a:lstStyle>
                      <a:defPPr/>
                    </a:lstStyle>
                    <a:p>
                      <a:pPr/>
                      <a:endParaRPr lang="zh-CN"/>
                    </a:p>
                  </a:txBody>
                  <a:tcPr/>
                </a:tc>
                <a:tc>
                  <a:txBody>
                    <a:bodyPr vert="horz" wrap="square"/>
                    <a:lstStyle>
                      <a:defPPr/>
                    </a:lstStyle>
                    <a:p>
                      <a:pPr marL="0" marR="0" lvl="0" indent="0" algn="just" defTabSz="914400" rtl="0" eaLnBrk="1" fontAlgn="base" latinLnBrk="0" hangingPunct="1">
                        <a:lnSpc>
                          <a:spcPts val="2250"/>
                        </a:lnSpc>
                        <a:spcBef>
                          <a:spcPct val="0"/>
                        </a:spcBef>
                        <a:spcAft>
                          <a:spcPct val="0"/>
                        </a:spcAft>
                        <a:buClrTx/>
                        <a:buSzTx/>
                        <a:buFontTx/>
                        <a:buNone/>
                      </a:pPr>
                      <a:endParaRPr kumimoji="0" lang="en-US" altLang="zh-CN" sz="1300" b="0" i="0" u="none" strike="noStrike" cap="none" normalizeH="0" baseline="0" smtClean="0">
                        <a:ln>
                          <a:noFill/>
                        </a:ln>
                        <a:solidFill>
                          <a:srgbClr val="C00000"/>
                        </a:solidFill>
                        <a:effectLst/>
                        <a:latin typeface="微软雅黑" panose="020b0503020204020204" pitchFamily="34" charset="-122"/>
                        <a:ea typeface="宋体" panose="02010600030101010101" pitchFamily="2" charset="-122"/>
                      </a:endParaRP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471488">
                <a:tc vMerge="1">
                  <a:txBody>
                    <a:bodyPr vert="horz" wrap="square"/>
                    <a:lstStyle>
                      <a:defPPr/>
                    </a:lstStyle>
                    <a:p>
                      <a:pPr/>
                      <a:endParaRPr lang="zh-CN"/>
                    </a:p>
                  </a:txBody>
                  <a:tcPr/>
                </a:tc>
                <a:tc>
                  <a:txBody>
                    <a:bodyPr vert="horz" wrap="square"/>
                    <a:lstStyle>
                      <a:defPPr/>
                    </a:lstStyle>
                    <a:p>
                      <a:pPr marL="0" marR="0" lvl="0" indent="0" algn="just" defTabSz="914400" rtl="0" eaLnBrk="1" fontAlgn="base" latinLnBrk="0" hangingPunct="1">
                        <a:lnSpc>
                          <a:spcPts val="2250"/>
                        </a:lnSpc>
                        <a:spcBef>
                          <a:spcPct val="0"/>
                        </a:spcBef>
                        <a:spcAft>
                          <a:spcPct val="0"/>
                        </a:spcAft>
                        <a:buClrTx/>
                        <a:buSzTx/>
                        <a:buFontTx/>
                        <a:buNone/>
                      </a:pPr>
                      <a:endParaRPr kumimoji="0" lang="en-US" altLang="zh-CN" sz="1300" b="0" i="0" u="none" strike="noStrike" cap="none" normalizeH="0" baseline="0" smtClean="0">
                        <a:ln>
                          <a:noFill/>
                        </a:ln>
                        <a:solidFill>
                          <a:srgbClr val="C00000"/>
                        </a:solidFill>
                        <a:effectLst/>
                        <a:latin typeface="微软雅黑" panose="020b0503020204020204" pitchFamily="34" charset="-122"/>
                        <a:ea typeface="宋体" panose="02010600030101010101" pitchFamily="2" charset="-122"/>
                      </a:endParaRP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
        <p:nvSpPr>
          <p:cNvPr id="15388" name="矩形 3"/>
          <p:cNvSpPr/>
          <p:nvPr/>
        </p:nvSpPr>
        <p:spPr>
          <a:xfrm>
            <a:off x="840581" y="1285875"/>
            <a:ext cx="642620" cy="379730"/>
          </a:xfrm>
          <a:prstGeom prst="rect">
            <a:avLst/>
          </a:prstGeom>
          <a:noFill/>
          <a:ln w="9525">
            <a:noFill/>
          </a:ln>
        </p:spPr>
        <p:txBody>
          <a:bodyPr wrap="none">
            <a:spAutoFit/>
          </a:bodyPr>
          <a:lstStyle>
            <a:defPPr/>
          </a:lstStyle>
          <a:p>
            <a:pPr algn="just">
              <a:lnSpc>
                <a:spcPts val="2250"/>
              </a:lnSpc>
            </a:pPr>
            <a:r>
              <a:rPr lang="zh-CN" altLang="en-US" b="1">
                <a:solidFill>
                  <a:srgbClr val="C00000"/>
                </a:solidFill>
                <a:latin typeface="黑体" panose="02010609060101010101" pitchFamily="49" charset="-122"/>
                <a:ea typeface="黑体" panose="02010609060101010101" pitchFamily="49" charset="-122"/>
              </a:rPr>
              <a:t>阶段</a:t>
            </a:r>
            <a:endParaRPr lang="en-US" altLang="zh-CN" b="1">
              <a:solidFill>
                <a:srgbClr val="C00000"/>
              </a:solidFill>
              <a:latin typeface="黑体" panose="02010609060101010101" pitchFamily="49" charset="-122"/>
              <a:ea typeface="黑体" panose="02010609060101010101" pitchFamily="49" charset="-122"/>
            </a:endParaRPr>
          </a:p>
        </p:txBody>
      </p:sp>
      <p:sp>
        <p:nvSpPr>
          <p:cNvPr id="15389" name="矩形 4"/>
          <p:cNvSpPr/>
          <p:nvPr/>
        </p:nvSpPr>
        <p:spPr>
          <a:xfrm>
            <a:off x="2237423" y="1785938"/>
            <a:ext cx="5166360" cy="398780"/>
          </a:xfrm>
          <a:prstGeom prst="rect">
            <a:avLst/>
          </a:prstGeom>
          <a:noFill/>
          <a:ln w="9525">
            <a:noFill/>
          </a:ln>
        </p:spPr>
        <p:txBody>
          <a:bodyPr wrap="none">
            <a:spAutoFit/>
          </a:bodyPr>
          <a:lstStyle>
            <a:defPPr/>
          </a:lstStyle>
          <a:p>
            <a:pPr/>
            <a:r>
              <a:rPr lang="zh-CN" altLang="zh-CN" sz="2000" b="1">
                <a:latin typeface="黑体" panose="02010609060101010101" pitchFamily="49" charset="-122"/>
                <a:ea typeface="黑体" panose="02010609060101010101" pitchFamily="49" charset="-122"/>
              </a:rPr>
              <a:t>亚洲</a:t>
            </a:r>
            <a:r>
              <a:rPr lang="zh-CN" altLang="en-US" sz="2000" b="1">
                <a:latin typeface="黑体" panose="02010609060101010101" pitchFamily="49" charset="-122"/>
                <a:ea typeface="黑体" panose="02010609060101010101" pitchFamily="49" charset="-122"/>
              </a:rPr>
              <a:t>：</a:t>
            </a:r>
            <a:r>
              <a:rPr lang="en-US" altLang="zh-CN" sz="2000" b="1">
                <a:latin typeface="黑体" panose="02010609060101010101" pitchFamily="49" charset="-122"/>
                <a:ea typeface="黑体" panose="02010609060101010101" pitchFamily="49" charset="-122"/>
              </a:rPr>
              <a:t>1931-1937</a:t>
            </a:r>
            <a:r>
              <a:rPr lang="zh-CN" altLang="en-US" sz="2000" b="1">
                <a:latin typeface="黑体" panose="02010609060101010101" pitchFamily="49" charset="-122"/>
                <a:ea typeface="黑体" panose="02010609060101010101" pitchFamily="49" charset="-122"/>
              </a:rPr>
              <a:t>日本由局部侵华到全面侵华</a:t>
            </a:r>
          </a:p>
        </p:txBody>
      </p:sp>
      <p:sp>
        <p:nvSpPr>
          <p:cNvPr id="15390" name="矩形 5"/>
          <p:cNvSpPr/>
          <p:nvPr/>
        </p:nvSpPr>
        <p:spPr>
          <a:xfrm>
            <a:off x="2165986" y="2214563"/>
            <a:ext cx="4780280" cy="398780"/>
          </a:xfrm>
          <a:prstGeom prst="rect">
            <a:avLst/>
          </a:prstGeom>
          <a:noFill/>
          <a:ln w="9525">
            <a:noFill/>
          </a:ln>
        </p:spPr>
        <p:txBody>
          <a:bodyPr wrap="none">
            <a:spAutoFit/>
          </a:bodyPr>
          <a:lstStyle>
            <a:defPPr/>
          </a:lstStyle>
          <a:p>
            <a:pPr>
              <a:spcAft>
                <a:spcPts val="1200"/>
              </a:spcAft>
            </a:pPr>
            <a:r>
              <a:rPr lang="zh-CN" altLang="zh-CN" sz="2000" b="1">
                <a:latin typeface="黑体" panose="02010609060101010101" pitchFamily="49" charset="-122"/>
                <a:ea typeface="黑体" panose="02010609060101010101" pitchFamily="49" charset="-122"/>
              </a:rPr>
              <a:t>非洲：</a:t>
            </a:r>
            <a:r>
              <a:rPr lang="en-US" altLang="zh-CN" sz="2000" b="1">
                <a:latin typeface="黑体" panose="02010609060101010101" pitchFamily="49" charset="-122"/>
                <a:ea typeface="黑体" panose="02010609060101010101" pitchFamily="49" charset="-122"/>
              </a:rPr>
              <a:t>1935</a:t>
            </a:r>
            <a:r>
              <a:rPr lang="zh-CN" altLang="zh-CN" sz="2000" b="1">
                <a:latin typeface="黑体" panose="02010609060101010101" pitchFamily="49" charset="-122"/>
                <a:ea typeface="黑体" panose="02010609060101010101" pitchFamily="49" charset="-122"/>
              </a:rPr>
              <a:t>年，墨索里尼入侵埃塞俄比亚</a:t>
            </a:r>
          </a:p>
        </p:txBody>
      </p:sp>
      <p:sp>
        <p:nvSpPr>
          <p:cNvPr id="15391" name="矩形 6"/>
          <p:cNvSpPr/>
          <p:nvPr/>
        </p:nvSpPr>
        <p:spPr>
          <a:xfrm>
            <a:off x="2237423" y="2714625"/>
            <a:ext cx="6056630" cy="398780"/>
          </a:xfrm>
          <a:prstGeom prst="rect">
            <a:avLst/>
          </a:prstGeom>
          <a:noFill/>
          <a:ln w="9525">
            <a:noFill/>
          </a:ln>
        </p:spPr>
        <p:txBody>
          <a:bodyPr wrap="none">
            <a:spAutoFit/>
          </a:bodyPr>
          <a:lstStyle>
            <a:defPPr/>
          </a:lstStyle>
          <a:p>
            <a:pPr/>
            <a:r>
              <a:rPr lang="zh-CN" altLang="en-US" sz="2000" b="1">
                <a:latin typeface="黑体" panose="02010609060101010101" pitchFamily="49" charset="-122"/>
                <a:ea typeface="黑体" panose="02010609060101010101" pitchFamily="49" charset="-122"/>
              </a:rPr>
              <a:t>欧洲：</a:t>
            </a:r>
            <a:r>
              <a:rPr lang="en-US" altLang="zh-CN" sz="2000" b="1">
                <a:latin typeface="黑体" panose="02010609060101010101" pitchFamily="49" charset="-122"/>
                <a:ea typeface="黑体" panose="02010609060101010101" pitchFamily="49" charset="-122"/>
              </a:rPr>
              <a:t>1938</a:t>
            </a:r>
            <a:r>
              <a:rPr lang="zh-CN" altLang="en-US" sz="2000" b="1">
                <a:latin typeface="黑体" panose="02010609060101010101" pitchFamily="49" charset="-122"/>
                <a:ea typeface="黑体" panose="02010609060101010101" pitchFamily="49" charset="-122"/>
              </a:rPr>
              <a:t>年德国吞并奥地利，占领捷克斯洛伐克。</a:t>
            </a:r>
          </a:p>
        </p:txBody>
      </p:sp>
      <p:sp>
        <p:nvSpPr>
          <p:cNvPr id="15392" name="矩形 7"/>
          <p:cNvSpPr/>
          <p:nvPr/>
        </p:nvSpPr>
        <p:spPr>
          <a:xfrm>
            <a:off x="2165986" y="3143250"/>
            <a:ext cx="6695440" cy="398780"/>
          </a:xfrm>
          <a:prstGeom prst="rect">
            <a:avLst/>
          </a:prstGeom>
          <a:noFill/>
          <a:ln w="9525">
            <a:noFill/>
          </a:ln>
        </p:spPr>
        <p:txBody>
          <a:bodyPr wrap="none">
            <a:spAutoFit/>
          </a:bodyPr>
          <a:lstStyle>
            <a:defPPr/>
          </a:lstStyle>
          <a:p>
            <a:pPr/>
            <a:r>
              <a:rPr lang="en-US" altLang="zh-CN" sz="2000" b="1">
                <a:latin typeface="黑体" panose="02010609060101010101" pitchFamily="49" charset="-122"/>
                <a:ea typeface="黑体" panose="02010609060101010101" pitchFamily="49" charset="-122"/>
              </a:rPr>
              <a:t>1939</a:t>
            </a:r>
            <a:r>
              <a:rPr lang="zh-CN" altLang="zh-CN" sz="2000" b="1">
                <a:latin typeface="黑体" panose="02010609060101010101" pitchFamily="49" charset="-122"/>
                <a:ea typeface="黑体" panose="02010609060101010101" pitchFamily="49" charset="-122"/>
              </a:rPr>
              <a:t>年</a:t>
            </a:r>
            <a:r>
              <a:rPr lang="en-US" altLang="zh-CN" sz="2000" b="1">
                <a:latin typeface="黑体" panose="02010609060101010101" pitchFamily="49" charset="-122"/>
                <a:ea typeface="黑体" panose="02010609060101010101" pitchFamily="49" charset="-122"/>
              </a:rPr>
              <a:t>9</a:t>
            </a:r>
            <a:r>
              <a:rPr lang="zh-CN" altLang="zh-CN" sz="2000" b="1">
                <a:latin typeface="黑体" panose="02010609060101010101" pitchFamily="49" charset="-122"/>
                <a:ea typeface="黑体" panose="02010609060101010101" pitchFamily="49" charset="-122"/>
              </a:rPr>
              <a:t>月德国突袭波兰</a:t>
            </a:r>
            <a:r>
              <a:rPr lang="zh-CN" altLang="en-US" sz="2000" b="1">
                <a:latin typeface="黑体" panose="02010609060101010101" pitchFamily="49" charset="-122"/>
                <a:ea typeface="黑体" panose="02010609060101010101" pitchFamily="49" charset="-122"/>
              </a:rPr>
              <a:t>，</a:t>
            </a:r>
            <a:r>
              <a:rPr lang="zh-CN" altLang="zh-CN" sz="2000" b="1">
                <a:latin typeface="黑体" panose="02010609060101010101" pitchFamily="49" charset="-122"/>
                <a:ea typeface="黑体" panose="02010609060101010101" pitchFamily="49" charset="-122"/>
              </a:rPr>
              <a:t>英法对德宣战。</a:t>
            </a:r>
            <a:r>
              <a:rPr lang="zh-CN" altLang="en-US" sz="2000" b="1">
                <a:latin typeface="黑体" panose="02010609060101010101" pitchFamily="49" charset="-122"/>
                <a:ea typeface="黑体" panose="02010609060101010101" pitchFamily="49" charset="-122"/>
              </a:rPr>
              <a:t>二战全面爆发。</a:t>
            </a:r>
          </a:p>
        </p:txBody>
      </p:sp>
      <p:sp>
        <p:nvSpPr>
          <p:cNvPr id="15393" name="矩形 8"/>
          <p:cNvSpPr/>
          <p:nvPr/>
        </p:nvSpPr>
        <p:spPr>
          <a:xfrm>
            <a:off x="2165985" y="3571875"/>
            <a:ext cx="9145587" cy="553085"/>
          </a:xfrm>
          <a:prstGeom prst="rect">
            <a:avLst/>
          </a:prstGeom>
          <a:noFill/>
          <a:ln w="9525">
            <a:noFill/>
          </a:ln>
        </p:spPr>
        <p:txBody>
          <a:bodyPr>
            <a:spAutoFit/>
          </a:bodyPr>
          <a:lstStyle>
            <a:defPPr/>
          </a:lstStyle>
          <a:p>
            <a:pPr>
              <a:lnSpc>
                <a:spcPct val="150000"/>
              </a:lnSpc>
            </a:pPr>
            <a:r>
              <a:rPr lang="en-US" altLang="zh-CN" sz="2000" b="1">
                <a:latin typeface="黑体" panose="02010609060101010101" pitchFamily="49" charset="-122"/>
                <a:ea typeface="黑体" panose="02010609060101010101" pitchFamily="49" charset="-122"/>
              </a:rPr>
              <a:t>1941</a:t>
            </a:r>
            <a:r>
              <a:rPr lang="zh-CN" altLang="zh-CN" sz="2000" b="1">
                <a:latin typeface="黑体" panose="02010609060101010101" pitchFamily="49" charset="-122"/>
                <a:ea typeface="黑体" panose="02010609060101010101" pitchFamily="49" charset="-122"/>
              </a:rPr>
              <a:t>年</a:t>
            </a:r>
            <a:r>
              <a:rPr lang="zh-CN" altLang="en-US" sz="2000" b="1">
                <a:latin typeface="黑体" panose="02010609060101010101" pitchFamily="49" charset="-122"/>
                <a:ea typeface="黑体" panose="02010609060101010101" pitchFamily="49" charset="-122"/>
              </a:rPr>
              <a:t>苏德战争与太平洋战争相继爆发</a:t>
            </a:r>
            <a:r>
              <a:rPr lang="zh-CN" altLang="zh-CN" sz="2000" b="1">
                <a:latin typeface="黑体" panose="02010609060101010101" pitchFamily="49" charset="-122"/>
                <a:ea typeface="黑体" panose="02010609060101010101" pitchFamily="49" charset="-122"/>
              </a:rPr>
              <a:t>，第二次世界大战发展到全球阶段。</a:t>
            </a:r>
          </a:p>
        </p:txBody>
      </p:sp>
      <p:sp>
        <p:nvSpPr>
          <p:cNvPr id="15394" name="矩形 9"/>
          <p:cNvSpPr/>
          <p:nvPr/>
        </p:nvSpPr>
        <p:spPr>
          <a:xfrm>
            <a:off x="2165986" y="4071938"/>
            <a:ext cx="7788275" cy="398780"/>
          </a:xfrm>
          <a:prstGeom prst="rect">
            <a:avLst/>
          </a:prstGeom>
          <a:noFill/>
          <a:ln w="9525">
            <a:noFill/>
          </a:ln>
        </p:spPr>
        <p:txBody>
          <a:bodyPr>
            <a:spAutoFit/>
          </a:bodyPr>
          <a:lstStyle>
            <a:defPPr/>
          </a:lstStyle>
          <a:p>
            <a:pPr/>
            <a:r>
              <a:rPr lang="en-US" altLang="zh-CN" sz="2000" b="1">
                <a:latin typeface="黑体" panose="02010609060101010101" pitchFamily="49" charset="-122"/>
                <a:ea typeface="黑体" panose="02010609060101010101" pitchFamily="49" charset="-122"/>
              </a:rPr>
              <a:t>1942 </a:t>
            </a:r>
            <a:r>
              <a:rPr lang="zh-CN" altLang="zh-CN" sz="2000" b="1">
                <a:latin typeface="黑体" panose="02010609060101010101" pitchFamily="49" charset="-122"/>
                <a:ea typeface="黑体" panose="02010609060101010101" pitchFamily="49" charset="-122"/>
              </a:rPr>
              <a:t>年</a:t>
            </a:r>
            <a:r>
              <a:rPr lang="en-US" altLang="zh-CN" sz="2000" b="1">
                <a:latin typeface="黑体" panose="02010609060101010101" pitchFamily="49" charset="-122"/>
                <a:ea typeface="黑体" panose="02010609060101010101" pitchFamily="49" charset="-122"/>
              </a:rPr>
              <a:t>1 </a:t>
            </a:r>
            <a:r>
              <a:rPr lang="zh-CN" altLang="zh-CN" sz="2000" b="1">
                <a:latin typeface="黑体" panose="02010609060101010101" pitchFamily="49" charset="-122"/>
                <a:ea typeface="黑体" panose="02010609060101010101" pitchFamily="49" charset="-122"/>
              </a:rPr>
              <a:t>月，</a:t>
            </a:r>
            <a:r>
              <a:rPr lang="zh-CN" altLang="en-US" sz="2000" b="1">
                <a:latin typeface="黑体" panose="02010609060101010101" pitchFamily="49" charset="-122"/>
                <a:ea typeface="黑体" panose="02010609060101010101" pitchFamily="49" charset="-122"/>
              </a:rPr>
              <a:t>世界反法西斯同盟形成。自此同盟国家协同作战。</a:t>
            </a:r>
          </a:p>
        </p:txBody>
      </p:sp>
      <p:sp>
        <p:nvSpPr>
          <p:cNvPr id="15395" name="矩形 10"/>
          <p:cNvSpPr/>
          <p:nvPr/>
        </p:nvSpPr>
        <p:spPr>
          <a:xfrm>
            <a:off x="2165986" y="4572000"/>
            <a:ext cx="9502775" cy="398780"/>
          </a:xfrm>
          <a:prstGeom prst="rect">
            <a:avLst/>
          </a:prstGeom>
          <a:noFill/>
          <a:ln w="9525">
            <a:noFill/>
          </a:ln>
        </p:spPr>
        <p:txBody>
          <a:bodyPr>
            <a:spAutoFit/>
          </a:bodyPr>
          <a:lstStyle>
            <a:defPPr/>
          </a:lstStyle>
          <a:p>
            <a:pPr/>
            <a:r>
              <a:rPr lang="en-US" altLang="zh-CN" sz="2000" b="1">
                <a:latin typeface="黑体" panose="02010609060101010101" pitchFamily="49" charset="-122"/>
                <a:ea typeface="黑体" panose="02010609060101010101" pitchFamily="49" charset="-122"/>
              </a:rPr>
              <a:t>1945</a:t>
            </a:r>
            <a:r>
              <a:rPr lang="zh-CN" altLang="zh-CN" sz="2000" b="1">
                <a:latin typeface="黑体" panose="02010609060101010101" pitchFamily="49" charset="-122"/>
                <a:ea typeface="黑体" panose="02010609060101010101" pitchFamily="49" charset="-122"/>
              </a:rPr>
              <a:t>年</a:t>
            </a:r>
            <a:r>
              <a:rPr lang="en-US" altLang="zh-CN" sz="2000" b="1">
                <a:latin typeface="黑体" panose="02010609060101010101" pitchFamily="49" charset="-122"/>
                <a:ea typeface="黑体" panose="02010609060101010101" pitchFamily="49" charset="-122"/>
              </a:rPr>
              <a:t>5</a:t>
            </a:r>
            <a:r>
              <a:rPr lang="zh-CN" altLang="zh-CN" sz="2000" b="1">
                <a:latin typeface="黑体" panose="02010609060101010101" pitchFamily="49" charset="-122"/>
                <a:ea typeface="黑体" panose="02010609060101010101" pitchFamily="49" charset="-122"/>
              </a:rPr>
              <a:t>月</a:t>
            </a:r>
            <a:r>
              <a:rPr lang="en-US" altLang="zh-CN" sz="2000" b="1">
                <a:latin typeface="黑体" panose="02010609060101010101" pitchFamily="49" charset="-122"/>
                <a:ea typeface="黑体" panose="02010609060101010101" pitchFamily="49" charset="-122"/>
              </a:rPr>
              <a:t>8</a:t>
            </a:r>
            <a:r>
              <a:rPr lang="zh-CN" altLang="zh-CN" sz="2000" b="1">
                <a:latin typeface="黑体" panose="02010609060101010101" pitchFamily="49" charset="-122"/>
                <a:ea typeface="黑体" panose="02010609060101010101" pitchFamily="49" charset="-122"/>
              </a:rPr>
              <a:t>日，德国投降</a:t>
            </a:r>
            <a:r>
              <a:rPr lang="zh-CN" altLang="en-US" sz="2000" b="1">
                <a:latin typeface="黑体" panose="02010609060101010101" pitchFamily="49" charset="-122"/>
                <a:ea typeface="黑体" panose="02010609060101010101" pitchFamily="49" charset="-122"/>
              </a:rPr>
              <a:t>；</a:t>
            </a:r>
            <a:r>
              <a:rPr lang="en-US" altLang="zh-CN" sz="2000" b="1">
                <a:latin typeface="黑体" panose="02010609060101010101" pitchFamily="49" charset="-122"/>
                <a:ea typeface="黑体" panose="02010609060101010101" pitchFamily="49" charset="-122"/>
              </a:rPr>
              <a:t>9</a:t>
            </a:r>
            <a:r>
              <a:rPr lang="zh-CN" altLang="zh-CN" sz="2000" b="1">
                <a:latin typeface="黑体" panose="02010609060101010101" pitchFamily="49" charset="-122"/>
                <a:ea typeface="黑体" panose="02010609060101010101" pitchFamily="49" charset="-122"/>
              </a:rPr>
              <a:t>月</a:t>
            </a:r>
            <a:r>
              <a:rPr lang="en-US" altLang="zh-CN" sz="2000" b="1">
                <a:latin typeface="黑体" panose="02010609060101010101" pitchFamily="49" charset="-122"/>
                <a:ea typeface="黑体" panose="02010609060101010101" pitchFamily="49" charset="-122"/>
              </a:rPr>
              <a:t>2</a:t>
            </a:r>
            <a:r>
              <a:rPr lang="zh-CN" altLang="zh-CN" sz="2000" b="1">
                <a:latin typeface="黑体" panose="02010609060101010101" pitchFamily="49" charset="-122"/>
                <a:ea typeface="黑体" panose="02010609060101010101" pitchFamily="49" charset="-122"/>
              </a:rPr>
              <a:t>日，日本签署无条件投降书，第二次世界大战结束。</a:t>
            </a:r>
          </a:p>
        </p:txBody>
      </p:sp>
      <p:sp>
        <p:nvSpPr>
          <p:cNvPr id="15396" name="矩形 11"/>
          <p:cNvSpPr/>
          <p:nvPr/>
        </p:nvSpPr>
        <p:spPr>
          <a:xfrm>
            <a:off x="451485" y="2000250"/>
            <a:ext cx="1743075" cy="379730"/>
          </a:xfrm>
          <a:prstGeom prst="rect">
            <a:avLst/>
          </a:prstGeom>
          <a:noFill/>
          <a:ln w="9525">
            <a:noFill/>
          </a:ln>
        </p:spPr>
        <p:txBody>
          <a:bodyPr>
            <a:spAutoFit/>
          </a:bodyPr>
          <a:lstStyle>
            <a:defPPr/>
          </a:lstStyle>
          <a:p>
            <a:pPr algn="just">
              <a:lnSpc>
                <a:spcPts val="2250"/>
              </a:lnSpc>
            </a:pPr>
            <a:r>
              <a:rPr lang="zh-CN" altLang="en-US" b="1">
                <a:solidFill>
                  <a:srgbClr val="FF0000"/>
                </a:solidFill>
                <a:latin typeface="黑体" panose="02010609060101010101" pitchFamily="49" charset="-122"/>
                <a:ea typeface="黑体" panose="02010609060101010101" pitchFamily="49" charset="-122"/>
              </a:rPr>
              <a:t>局部战争</a:t>
            </a:r>
            <a:endParaRPr lang="en-US" altLang="zh-CN" b="1">
              <a:solidFill>
                <a:srgbClr val="FF0000"/>
              </a:solidFill>
              <a:latin typeface="黑体" panose="02010609060101010101" pitchFamily="49" charset="-122"/>
              <a:ea typeface="黑体" panose="02010609060101010101" pitchFamily="49" charset="-122"/>
            </a:endParaRPr>
          </a:p>
        </p:txBody>
      </p:sp>
      <p:sp>
        <p:nvSpPr>
          <p:cNvPr id="15397" name="矩形 12"/>
          <p:cNvSpPr/>
          <p:nvPr/>
        </p:nvSpPr>
        <p:spPr>
          <a:xfrm>
            <a:off x="528955" y="3143250"/>
            <a:ext cx="1102360" cy="379730"/>
          </a:xfrm>
          <a:prstGeom prst="rect">
            <a:avLst/>
          </a:prstGeom>
          <a:noFill/>
          <a:ln w="9525">
            <a:noFill/>
          </a:ln>
        </p:spPr>
        <p:txBody>
          <a:bodyPr wrap="none">
            <a:spAutoFit/>
          </a:bodyPr>
          <a:lstStyle>
            <a:defPPr/>
          </a:lstStyle>
          <a:p>
            <a:pPr algn="just">
              <a:lnSpc>
                <a:spcPts val="2250"/>
              </a:lnSpc>
            </a:pPr>
            <a:r>
              <a:rPr lang="zh-CN" altLang="en-US" b="1">
                <a:solidFill>
                  <a:srgbClr val="FF0000"/>
                </a:solidFill>
                <a:latin typeface="黑体" panose="02010609060101010101" pitchFamily="49" charset="-122"/>
                <a:ea typeface="黑体" panose="02010609060101010101" pitchFamily="49" charset="-122"/>
              </a:rPr>
              <a:t>全面战争</a:t>
            </a:r>
            <a:endParaRPr lang="en-US" altLang="zh-CN" b="1">
              <a:solidFill>
                <a:srgbClr val="FF0000"/>
              </a:solidFill>
              <a:latin typeface="黑体" panose="02010609060101010101" pitchFamily="49" charset="-122"/>
              <a:ea typeface="黑体" panose="02010609060101010101" pitchFamily="49" charset="-122"/>
            </a:endParaRPr>
          </a:p>
        </p:txBody>
      </p:sp>
      <p:sp>
        <p:nvSpPr>
          <p:cNvPr id="15398" name="矩形 13"/>
          <p:cNvSpPr/>
          <p:nvPr/>
        </p:nvSpPr>
        <p:spPr>
          <a:xfrm>
            <a:off x="528955" y="4000500"/>
            <a:ext cx="1102360" cy="379730"/>
          </a:xfrm>
          <a:prstGeom prst="rect">
            <a:avLst/>
          </a:prstGeom>
          <a:noFill/>
          <a:ln w="9525">
            <a:noFill/>
          </a:ln>
        </p:spPr>
        <p:txBody>
          <a:bodyPr wrap="none">
            <a:spAutoFit/>
          </a:bodyPr>
          <a:lstStyle>
            <a:defPPr/>
          </a:lstStyle>
          <a:p>
            <a:pPr algn="just">
              <a:lnSpc>
                <a:spcPts val="2250"/>
              </a:lnSpc>
            </a:pPr>
            <a:r>
              <a:rPr lang="zh-CN" altLang="en-US" b="1">
                <a:solidFill>
                  <a:srgbClr val="FF0000"/>
                </a:solidFill>
                <a:latin typeface="黑体" panose="02010609060101010101" pitchFamily="49" charset="-122"/>
                <a:ea typeface="黑体" panose="02010609060101010101" pitchFamily="49" charset="-122"/>
              </a:rPr>
              <a:t>全球战争</a:t>
            </a:r>
            <a:endParaRPr lang="en-US" altLang="zh-CN" b="1">
              <a:solidFill>
                <a:srgbClr val="FF0000"/>
              </a:solidFill>
              <a:latin typeface="黑体" panose="02010609060101010101" pitchFamily="49" charset="-122"/>
              <a:ea typeface="黑体" panose="02010609060101010101" pitchFamily="49" charset="-122"/>
            </a:endParaRPr>
          </a:p>
        </p:txBody>
      </p:sp>
      <p:sp>
        <p:nvSpPr>
          <p:cNvPr id="15399" name="矩形 18"/>
          <p:cNvSpPr/>
          <p:nvPr/>
        </p:nvSpPr>
        <p:spPr>
          <a:xfrm>
            <a:off x="3380423" y="214313"/>
            <a:ext cx="6920230" cy="460375"/>
          </a:xfrm>
          <a:prstGeom prst="rect">
            <a:avLst/>
          </a:prstGeom>
          <a:noFill/>
          <a:ln w="9525">
            <a:noFill/>
          </a:ln>
        </p:spPr>
        <p:txBody>
          <a:bodyPr wrap="none">
            <a:spAutoFit/>
          </a:bodyPr>
          <a:lstStyle>
            <a:defPPr/>
          </a:lstStyle>
          <a:p>
            <a:pPr/>
            <a:r>
              <a:rPr lang="zh-CN" altLang="en-US" sz="2400" b="1">
                <a:solidFill>
                  <a:srgbClr val="FF0000"/>
                </a:solidFill>
                <a:latin typeface="黑体" panose="02010609060101010101" pitchFamily="49" charset="-122"/>
                <a:ea typeface="黑体" panose="02010609060101010101" pitchFamily="49" charset="-122"/>
              </a:rPr>
              <a:t>第</a:t>
            </a:r>
            <a:r>
              <a:rPr lang="en-US" altLang="zh-CN" sz="2400" b="1">
                <a:solidFill>
                  <a:srgbClr val="FF0000"/>
                </a:solidFill>
                <a:latin typeface="黑体" panose="02010609060101010101" pitchFamily="49" charset="-122"/>
                <a:ea typeface="黑体" panose="02010609060101010101" pitchFamily="49" charset="-122"/>
              </a:rPr>
              <a:t>17</a:t>
            </a:r>
            <a:r>
              <a:rPr lang="zh-CN" altLang="en-US" sz="2400" b="1">
                <a:solidFill>
                  <a:srgbClr val="FF0000"/>
                </a:solidFill>
                <a:latin typeface="黑体" panose="02010609060101010101" pitchFamily="49" charset="-122"/>
                <a:ea typeface="黑体" panose="02010609060101010101" pitchFamily="49" charset="-122"/>
              </a:rPr>
              <a:t>课</a:t>
            </a:r>
            <a:r>
              <a:rPr lang="en-US" altLang="zh-CN" sz="2400" b="1">
                <a:solidFill>
                  <a:srgbClr val="FF0000"/>
                </a:solidFill>
                <a:latin typeface="黑体" panose="02010609060101010101" pitchFamily="49" charset="-122"/>
                <a:ea typeface="黑体" panose="02010609060101010101" pitchFamily="49" charset="-122"/>
              </a:rPr>
              <a:t>    </a:t>
            </a:r>
            <a:r>
              <a:rPr lang="zh-CN" altLang="en-US" sz="2400" b="1">
                <a:solidFill>
                  <a:srgbClr val="FF0000"/>
                </a:solidFill>
                <a:latin typeface="黑体" panose="02010609060101010101" pitchFamily="49" charset="-122"/>
                <a:ea typeface="黑体" panose="02010609060101010101" pitchFamily="49" charset="-122"/>
              </a:rPr>
              <a:t>第二次世界大战与战后国际秩序的形成</a:t>
            </a:r>
            <a:endParaRPr lang="en-US" altLang="zh-CN" sz="2400" b="1">
              <a:solidFill>
                <a:srgbClr val="FF0000"/>
              </a:solidFill>
              <a:latin typeface="黑体" panose="02010609060101010101" pitchFamily="49" charset="-122"/>
              <a:ea typeface="黑体" panose="02010609060101010101" pitchFamily="49" charset="-122"/>
            </a:endParaRPr>
          </a:p>
        </p:txBody>
      </p:sp>
      <p:sp>
        <p:nvSpPr>
          <p:cNvPr id="21" name="矩形 20"/>
          <p:cNvSpPr/>
          <p:nvPr/>
        </p:nvSpPr>
        <p:spPr>
          <a:xfrm>
            <a:off x="665798" y="5429250"/>
            <a:ext cx="10360025" cy="655320"/>
          </a:xfrm>
          <a:prstGeom prst="rect">
            <a:avLst/>
          </a:prstGeom>
          <a:noFill/>
          <a:ln w="9525">
            <a:noFill/>
          </a:ln>
        </p:spPr>
        <p:txBody>
          <a:bodyPr>
            <a:spAutoFit/>
          </a:bodyPr>
          <a:lstStyle>
            <a:defPPr/>
          </a:lstStyle>
          <a:p>
            <a:pPr>
              <a:lnSpc>
                <a:spcPts val="4400"/>
              </a:lnSpc>
            </a:pPr>
            <a:r>
              <a:rPr lang="en-US" altLang="zh-CN" sz="2800" b="1">
                <a:solidFill>
                  <a:srgbClr val="FF0000"/>
                </a:solidFill>
                <a:latin typeface="黑体" panose="02010609060101010101" pitchFamily="49" charset="-122"/>
                <a:ea typeface="黑体" panose="02010609060101010101" pitchFamily="49" charset="-122"/>
              </a:rPr>
              <a:t>3.</a:t>
            </a:r>
            <a:r>
              <a:rPr lang="zh-CN" altLang="en-US" sz="2800" b="1">
                <a:solidFill>
                  <a:srgbClr val="FF0000"/>
                </a:solidFill>
                <a:latin typeface="黑体" panose="02010609060101010101" pitchFamily="49" charset="-122"/>
                <a:ea typeface="黑体" panose="02010609060101010101" pitchFamily="49" charset="-122"/>
              </a:rPr>
              <a:t>阅读教材第三子目回答二战对国际秩序产生了怎样的影响？</a:t>
            </a:r>
            <a:endParaRPr lang="en-US" altLang="zh-CN" sz="2800" b="1">
              <a:solidFill>
                <a:srgbClr val="FF0000"/>
              </a:solidFill>
              <a:latin typeface="黑体" panose="02010609060101010101" pitchFamily="49" charset="-122"/>
              <a:ea typeface="黑体" panose="020106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anim calcmode="lin" valueType="num">
                                      <p:cBhvr additive="base">
                                        <p:cTn id="7" dur="500" fill="hold"/>
                                        <p:tgtEl>
                                          <p:spTgt spid="21"/>
                                        </p:tgtEl>
                                        <p:attrNameLst>
                                          <p:attrName>ppt_x</p:attrName>
                                        </p:attrNameLst>
                                      </p:cBhvr>
                                      <p:tavLst>
                                        <p:tav tm="0">
                                          <p:val>
                                            <p:strVal val="#ppt_x"/>
                                          </p:val>
                                        </p:tav>
                                        <p:tav tm="100000">
                                          <p:val>
                                            <p:strVal val="#ppt_x"/>
                                          </p:val>
                                        </p:tav>
                                      </p:tavLst>
                                    </p:anim>
                                    <p:anim calcmode="lin" valueType="num">
                                      <p:cBhvr additive="base">
                                        <p:cTn id="8"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Lst>
  </p:timing>
</p:sld>
</file>

<file path=ppt/slides/slide1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5362" name="矩形 1"/>
          <p:cNvSpPr/>
          <p:nvPr/>
        </p:nvSpPr>
        <p:spPr>
          <a:xfrm>
            <a:off x="100648" y="1285875"/>
            <a:ext cx="11485563" cy="706755"/>
          </a:xfrm>
          <a:prstGeom prst="rect">
            <a:avLst/>
          </a:prstGeom>
          <a:noFill/>
          <a:ln w="9525">
            <a:noFill/>
          </a:ln>
        </p:spPr>
        <p:txBody>
          <a:bodyPr>
            <a:spAutoFit/>
          </a:bodyPr>
          <a:lstStyle>
            <a:defPPr/>
          </a:lstStyle>
          <a:p>
            <a:pPr/>
            <a:r>
              <a:rPr lang="zh-CN" altLang="zh-CN" sz="2000" b="1">
                <a:latin typeface="黑体" panose="02010609060101010101" pitchFamily="49" charset="-122"/>
                <a:ea typeface="黑体" panose="02010609060101010101" pitchFamily="49" charset="-122"/>
              </a:rPr>
              <a:t>（</a:t>
            </a:r>
            <a:r>
              <a:rPr lang="en-US" altLang="zh-CN" sz="2000" b="1">
                <a:latin typeface="黑体" panose="02010609060101010101" pitchFamily="49" charset="-122"/>
                <a:ea typeface="黑体" panose="02010609060101010101" pitchFamily="49" charset="-122"/>
              </a:rPr>
              <a:t>1</a:t>
            </a:r>
            <a:r>
              <a:rPr lang="zh-CN" altLang="zh-CN" sz="2000" b="1">
                <a:latin typeface="黑体" panose="02010609060101010101" pitchFamily="49" charset="-122"/>
                <a:ea typeface="黑体" panose="02010609060101010101" pitchFamily="49" charset="-122"/>
              </a:rPr>
              <a:t>）</a:t>
            </a:r>
            <a:r>
              <a:rPr lang="zh-CN" altLang="zh-CN" sz="2000" b="1">
                <a:solidFill>
                  <a:srgbClr val="FF0000"/>
                </a:solidFill>
                <a:latin typeface="黑体" panose="02010609060101010101" pitchFamily="49" charset="-122"/>
                <a:ea typeface="黑体" panose="02010609060101010101" pitchFamily="49" charset="-122"/>
              </a:rPr>
              <a:t>含义：</a:t>
            </a:r>
            <a:r>
              <a:rPr lang="zh-CN" altLang="zh-CN" sz="2000" b="1">
                <a:latin typeface="黑体" panose="02010609060101010101" pitchFamily="49" charset="-122"/>
                <a:ea typeface="黑体" panose="02010609060101010101" pitchFamily="49" charset="-122"/>
              </a:rPr>
              <a:t>二战中后期，同盟国在雅尔塔等地缔结了一系列条约和协定，建立了以美、苏战胜国为主导的战后国际秩序，史称“雅尔塔体系”</a:t>
            </a:r>
            <a:r>
              <a:rPr lang="zh-CN" altLang="en-US" sz="2000" b="1">
                <a:latin typeface="黑体" panose="02010609060101010101" pitchFamily="49" charset="-122"/>
                <a:ea typeface="黑体" panose="02010609060101010101" pitchFamily="49" charset="-122"/>
              </a:rPr>
              <a:t>。</a:t>
            </a:r>
            <a:endParaRPr lang="zh-CN" altLang="zh-CN" sz="2000" b="1">
              <a:latin typeface="黑体" panose="02010609060101010101" pitchFamily="49" charset="-122"/>
              <a:ea typeface="黑体" panose="02010609060101010101" pitchFamily="49" charset="-122"/>
            </a:endParaRPr>
          </a:p>
        </p:txBody>
      </p:sp>
      <p:sp>
        <p:nvSpPr>
          <p:cNvPr id="3" name="矩形 2"/>
          <p:cNvSpPr/>
          <p:nvPr/>
        </p:nvSpPr>
        <p:spPr>
          <a:xfrm>
            <a:off x="308610" y="857250"/>
            <a:ext cx="5541010" cy="460375"/>
          </a:xfrm>
          <a:prstGeom prst="rect">
            <a:avLst/>
          </a:prstGeom>
          <a:noFill/>
          <a:ln w="9525">
            <a:noFill/>
          </a:ln>
        </p:spPr>
        <p:txBody>
          <a:bodyPr wrap="none">
            <a:spAutoFit/>
          </a:bodyPr>
          <a:lstStyle>
            <a:defPPr/>
          </a:lstStyle>
          <a:p>
            <a:pPr/>
            <a:r>
              <a:rPr lang="en-US" altLang="zh-CN" sz="2400" b="1">
                <a:solidFill>
                  <a:srgbClr val="0070C0"/>
                </a:solidFill>
                <a:latin typeface="黑体" panose="02010609060101010101" pitchFamily="49" charset="-122"/>
                <a:ea typeface="黑体" panose="02010609060101010101" pitchFamily="49" charset="-122"/>
              </a:rPr>
              <a:t>1</a:t>
            </a:r>
            <a:r>
              <a:rPr lang="zh-CN" altLang="zh-CN" sz="2400" b="1">
                <a:solidFill>
                  <a:srgbClr val="0070C0"/>
                </a:solidFill>
                <a:latin typeface="黑体" panose="02010609060101010101" pitchFamily="49" charset="-122"/>
                <a:ea typeface="黑体" panose="02010609060101010101" pitchFamily="49" charset="-122"/>
              </a:rPr>
              <a:t>、</a:t>
            </a:r>
            <a:r>
              <a:rPr lang="zh-CN" altLang="en-US" sz="2400" b="1">
                <a:solidFill>
                  <a:srgbClr val="0070C0"/>
                </a:solidFill>
                <a:latin typeface="黑体" panose="02010609060101010101" pitchFamily="49" charset="-122"/>
                <a:ea typeface="黑体" panose="02010609060101010101" pitchFamily="49" charset="-122"/>
              </a:rPr>
              <a:t>形成新的国际秩序</a:t>
            </a:r>
            <a:r>
              <a:rPr lang="en-US" altLang="zh-CN" sz="2400" b="1">
                <a:solidFill>
                  <a:srgbClr val="0070C0"/>
                </a:solidFill>
                <a:latin typeface="黑体" panose="02010609060101010101" pitchFamily="49" charset="-122"/>
                <a:ea typeface="黑体" panose="02010609060101010101" pitchFamily="49" charset="-122"/>
              </a:rPr>
              <a:t>--</a:t>
            </a:r>
            <a:r>
              <a:rPr lang="zh-CN" altLang="zh-CN" sz="2400" b="1">
                <a:solidFill>
                  <a:srgbClr val="0070C0"/>
                </a:solidFill>
                <a:latin typeface="黑体" panose="02010609060101010101" pitchFamily="49" charset="-122"/>
                <a:ea typeface="黑体" panose="02010609060101010101" pitchFamily="49" charset="-122"/>
              </a:rPr>
              <a:t>雅尔塔体系</a:t>
            </a:r>
            <a:r>
              <a:rPr lang="zh-CN" altLang="en-US" sz="2400" b="1">
                <a:solidFill>
                  <a:srgbClr val="0070C0"/>
                </a:solidFill>
                <a:latin typeface="黑体" panose="02010609060101010101" pitchFamily="49" charset="-122"/>
                <a:ea typeface="黑体" panose="02010609060101010101" pitchFamily="49" charset="-122"/>
              </a:rPr>
              <a:t>建立</a:t>
            </a:r>
            <a:endParaRPr lang="zh-CN" altLang="zh-CN" sz="2400" b="1">
              <a:solidFill>
                <a:srgbClr val="0070C0"/>
              </a:solidFill>
              <a:latin typeface="黑体" panose="02010609060101010101" pitchFamily="49" charset="-122"/>
              <a:ea typeface="黑体" panose="02010609060101010101" pitchFamily="49" charset="-122"/>
            </a:endParaRPr>
          </a:p>
        </p:txBody>
      </p:sp>
      <p:grpSp>
        <p:nvGrpSpPr>
          <p:cNvPr id="16388" name="组合 15"/>
          <p:cNvGrpSpPr/>
          <p:nvPr/>
        </p:nvGrpSpPr>
        <p:grpSpPr>
          <a:xfrm>
            <a:off x="522923" y="2286000"/>
            <a:ext cx="10931525" cy="1985077"/>
            <a:chOff x="280154" y="3454418"/>
            <a:chExt cx="11466513" cy="3038694"/>
          </a:xfrm>
        </p:grpSpPr>
        <p:pic>
          <p:nvPicPr>
            <p:cNvPr id="4" name="Picture 2" descr="http://www.china.com.cn/images/139321.jpg"/>
            <p:cNvPicPr>
              <a:picLocks noChangeAspect="1" noChangeArrowheads="1"/>
            </p:cNvPicPr>
            <p:nvPr/>
          </p:nvPicPr>
          <p:blipFill>
            <a:blip r:embed="rId2"/>
            <a:stretch>
              <a:fillRect/>
            </a:stretch>
          </p:blipFill>
          <p:spPr bwMode="auto">
            <a:xfrm>
              <a:off x="280154" y="3454418"/>
              <a:ext cx="3137222" cy="2340183"/>
            </a:xfrm>
            <a:prstGeom prst="rect">
              <a:avLst/>
            </a:prstGeom>
            <a:ln>
              <a:noFill/>
            </a:ln>
            <a:effectLst>
              <a:outerShdw blurRad="190500" algn="tl" rotWithShape="0">
                <a:srgbClr val="000000">
                  <a:alpha val="70000"/>
                </a:srgbClr>
              </a:outerShdw>
            </a:effectLst>
          </p:spPr>
        </p:pic>
        <p:pic>
          <p:nvPicPr>
            <p:cNvPr id="5" name="Picture 4" descr="http://m2.biz.itc.cn/pic/new/n/25/31/Img7943125_n.jpg"/>
            <p:cNvPicPr>
              <a:picLocks noChangeAspect="1" noChangeArrowheads="1"/>
            </p:cNvPicPr>
            <p:nvPr/>
          </p:nvPicPr>
          <p:blipFill>
            <a:blip r:embed="rId3"/>
            <a:stretch>
              <a:fillRect/>
            </a:stretch>
          </p:blipFill>
          <p:spPr bwMode="auto">
            <a:xfrm>
              <a:off x="3417376" y="3454418"/>
              <a:ext cx="2887443" cy="2340183"/>
            </a:xfrm>
            <a:prstGeom prst="rect">
              <a:avLst/>
            </a:prstGeom>
            <a:ln>
              <a:noFill/>
            </a:ln>
            <a:effectLst>
              <a:outerShdw blurRad="190500" algn="tl" rotWithShape="0">
                <a:srgbClr val="000000">
                  <a:alpha val="70000"/>
                </a:srgbClr>
              </a:outerShdw>
            </a:effectLst>
          </p:spPr>
        </p:pic>
        <p:pic>
          <p:nvPicPr>
            <p:cNvPr id="6" name="Picture 7"/>
            <p:cNvPicPr>
              <a:picLocks noChangeAspect="1" noChangeArrowheads="1"/>
            </p:cNvPicPr>
            <p:nvPr/>
          </p:nvPicPr>
          <p:blipFill>
            <a:blip r:embed="rId4"/>
            <a:srcRect l="16933" r="9704"/>
            <a:stretch>
              <a:fillRect/>
            </a:stretch>
          </p:blipFill>
          <p:spPr bwMode="auto">
            <a:xfrm>
              <a:off x="6311480" y="3454418"/>
              <a:ext cx="2601030" cy="2340183"/>
            </a:xfrm>
            <a:prstGeom prst="rect">
              <a:avLst/>
            </a:prstGeom>
            <a:ln>
              <a:noFill/>
            </a:ln>
            <a:effectLst>
              <a:outerShdw blurRad="190500" algn="tl" rotWithShape="0">
                <a:srgbClr val="000000">
                  <a:alpha val="70000"/>
                </a:srgbClr>
              </a:outerShdw>
            </a:effectLst>
          </p:spPr>
        </p:pic>
        <p:pic>
          <p:nvPicPr>
            <p:cNvPr id="7" name="Picture 9" descr="http://www.china.com.cn/images/139378.jpg"/>
            <p:cNvPicPr>
              <a:picLocks noChangeAspect="1" noChangeArrowheads="1"/>
            </p:cNvPicPr>
            <p:nvPr/>
          </p:nvPicPr>
          <p:blipFill>
            <a:blip r:embed="rId5"/>
            <a:stretch>
              <a:fillRect/>
            </a:stretch>
          </p:blipFill>
          <p:spPr bwMode="auto">
            <a:xfrm>
              <a:off x="8912510" y="3454418"/>
              <a:ext cx="2834157" cy="2340183"/>
            </a:xfrm>
            <a:prstGeom prst="rect">
              <a:avLst/>
            </a:prstGeom>
            <a:ln>
              <a:noFill/>
            </a:ln>
            <a:effectLst>
              <a:outerShdw blurRad="190500" algn="tl" rotWithShape="0">
                <a:srgbClr val="000000">
                  <a:alpha val="70000"/>
                </a:srgbClr>
              </a:outerShdw>
            </a:effectLst>
          </p:spPr>
        </p:pic>
        <p:sp>
          <p:nvSpPr>
            <p:cNvPr id="16400" name="TextBox 7"/>
            <p:cNvSpPr txBox="1"/>
            <p:nvPr/>
          </p:nvSpPr>
          <p:spPr>
            <a:xfrm>
              <a:off x="280154" y="5929330"/>
              <a:ext cx="3057525" cy="563782"/>
            </a:xfrm>
            <a:prstGeom prst="rect">
              <a:avLst/>
            </a:prstGeom>
            <a:noFill/>
            <a:ln w="9525">
              <a:noFill/>
            </a:ln>
          </p:spPr>
          <p:txBody>
            <a:bodyPr>
              <a:spAutoFit/>
            </a:bodyPr>
            <a:lstStyle>
              <a:defPPr/>
            </a:lstStyle>
            <a:p>
              <a:pPr algn="ctr"/>
              <a:r>
                <a:rPr lang="zh-CN" altLang="en-US" b="1">
                  <a:latin typeface="黑体" panose="02010609060101010101" pitchFamily="49" charset="-122"/>
                  <a:ea typeface="黑体" panose="02010609060101010101" pitchFamily="49" charset="-122"/>
                </a:rPr>
                <a:t>德黑兰会议（苏美英）</a:t>
              </a:r>
            </a:p>
          </p:txBody>
        </p:sp>
        <p:sp>
          <p:nvSpPr>
            <p:cNvPr id="16401" name="TextBox 8"/>
            <p:cNvSpPr txBox="1"/>
            <p:nvPr/>
          </p:nvSpPr>
          <p:spPr>
            <a:xfrm>
              <a:off x="3526592" y="5929330"/>
              <a:ext cx="2593975" cy="563782"/>
            </a:xfrm>
            <a:prstGeom prst="rect">
              <a:avLst/>
            </a:prstGeom>
            <a:noFill/>
            <a:ln w="9525">
              <a:noFill/>
            </a:ln>
          </p:spPr>
          <p:txBody>
            <a:bodyPr>
              <a:spAutoFit/>
            </a:bodyPr>
            <a:lstStyle>
              <a:defPPr/>
            </a:lstStyle>
            <a:p>
              <a:pPr algn="ctr"/>
              <a:r>
                <a:rPr lang="zh-CN" altLang="en-US" b="1">
                  <a:latin typeface="黑体" panose="02010609060101010101" pitchFamily="49" charset="-122"/>
                  <a:ea typeface="黑体" panose="02010609060101010101" pitchFamily="49" charset="-122"/>
                </a:rPr>
                <a:t>开罗会议（中美英）</a:t>
              </a:r>
            </a:p>
          </p:txBody>
        </p:sp>
        <p:sp>
          <p:nvSpPr>
            <p:cNvPr id="16402" name="TextBox 9"/>
            <p:cNvSpPr txBox="1"/>
            <p:nvPr/>
          </p:nvSpPr>
          <p:spPr>
            <a:xfrm>
              <a:off x="6330117" y="5929330"/>
              <a:ext cx="2493962" cy="563782"/>
            </a:xfrm>
            <a:prstGeom prst="rect">
              <a:avLst/>
            </a:prstGeom>
            <a:noFill/>
            <a:ln w="9525">
              <a:noFill/>
            </a:ln>
          </p:spPr>
          <p:txBody>
            <a:bodyPr>
              <a:spAutoFit/>
            </a:bodyPr>
            <a:lstStyle>
              <a:defPPr/>
            </a:lstStyle>
            <a:p>
              <a:pPr algn="ctr"/>
              <a:r>
                <a:rPr lang="zh-CN" altLang="en-US" b="1">
                  <a:latin typeface="黑体" panose="02010609060101010101" pitchFamily="49" charset="-122"/>
                  <a:ea typeface="黑体" panose="02010609060101010101" pitchFamily="49" charset="-122"/>
                </a:rPr>
                <a:t>雅尔塔会议（英美苏）</a:t>
              </a:r>
            </a:p>
          </p:txBody>
        </p:sp>
        <p:sp>
          <p:nvSpPr>
            <p:cNvPr id="16403" name="TextBox 10"/>
            <p:cNvSpPr txBox="1"/>
            <p:nvPr/>
          </p:nvSpPr>
          <p:spPr>
            <a:xfrm>
              <a:off x="8982829" y="5929330"/>
              <a:ext cx="2763838" cy="563782"/>
            </a:xfrm>
            <a:prstGeom prst="rect">
              <a:avLst/>
            </a:prstGeom>
            <a:noFill/>
            <a:ln w="9525">
              <a:noFill/>
            </a:ln>
          </p:spPr>
          <p:txBody>
            <a:bodyPr>
              <a:spAutoFit/>
            </a:bodyPr>
            <a:lstStyle>
              <a:defPPr/>
            </a:lstStyle>
            <a:p>
              <a:pPr algn="ctr"/>
              <a:r>
                <a:rPr lang="zh-CN" altLang="en-US" b="1">
                  <a:latin typeface="黑体" panose="02010609060101010101" pitchFamily="49" charset="-122"/>
                  <a:ea typeface="黑体" panose="02010609060101010101" pitchFamily="49" charset="-122"/>
                </a:rPr>
                <a:t>波茨坦会议（英美苏）</a:t>
              </a:r>
            </a:p>
          </p:txBody>
        </p:sp>
      </p:grpSp>
      <p:sp>
        <p:nvSpPr>
          <p:cNvPr id="15372" name="矩形 12"/>
          <p:cNvSpPr/>
          <p:nvPr/>
        </p:nvSpPr>
        <p:spPr>
          <a:xfrm>
            <a:off x="451485" y="500063"/>
            <a:ext cx="3703320" cy="360680"/>
          </a:xfrm>
          <a:prstGeom prst="rect">
            <a:avLst/>
          </a:prstGeom>
          <a:noFill/>
          <a:ln w="9525">
            <a:noFill/>
          </a:ln>
        </p:spPr>
        <p:txBody>
          <a:bodyPr wrap="none">
            <a:spAutoFit/>
          </a:bodyPr>
          <a:lstStyle>
            <a:defPPr/>
          </a:lstStyle>
          <a:p>
            <a:pPr>
              <a:lnSpc>
                <a:spcPts val="2100"/>
              </a:lnSpc>
            </a:pPr>
            <a:r>
              <a:rPr lang="zh-CN" altLang="en-US" sz="2400" b="1">
                <a:solidFill>
                  <a:srgbClr val="FF0000"/>
                </a:solidFill>
                <a:latin typeface="黑体" panose="02010609060101010101" pitchFamily="49" charset="-122"/>
                <a:ea typeface="黑体" panose="02010609060101010101" pitchFamily="49" charset="-122"/>
              </a:rPr>
              <a:t>三、 战后国际秩序的建立</a:t>
            </a:r>
            <a:endParaRPr lang="en-US" altLang="zh-CN" sz="2400" b="1">
              <a:solidFill>
                <a:srgbClr val="FF0000"/>
              </a:solidFill>
              <a:latin typeface="黑体" panose="02010609060101010101" pitchFamily="49" charset="-122"/>
              <a:ea typeface="黑体" panose="02010609060101010101" pitchFamily="49" charset="-122"/>
            </a:endParaRPr>
          </a:p>
        </p:txBody>
      </p:sp>
      <p:sp>
        <p:nvSpPr>
          <p:cNvPr id="16390" name="矩形 13"/>
          <p:cNvSpPr/>
          <p:nvPr/>
        </p:nvSpPr>
        <p:spPr>
          <a:xfrm>
            <a:off x="3023236" y="0"/>
            <a:ext cx="6920230" cy="460375"/>
          </a:xfrm>
          <a:prstGeom prst="rect">
            <a:avLst/>
          </a:prstGeom>
          <a:noFill/>
          <a:ln w="9525">
            <a:noFill/>
          </a:ln>
        </p:spPr>
        <p:txBody>
          <a:bodyPr wrap="none">
            <a:spAutoFit/>
          </a:bodyPr>
          <a:lstStyle>
            <a:defPPr/>
          </a:lstStyle>
          <a:p>
            <a:pPr/>
            <a:r>
              <a:rPr lang="zh-CN" altLang="en-US" sz="2400" b="1">
                <a:solidFill>
                  <a:srgbClr val="FF0000"/>
                </a:solidFill>
                <a:latin typeface="黑体" panose="02010609060101010101" pitchFamily="49" charset="-122"/>
                <a:ea typeface="黑体" panose="02010609060101010101" pitchFamily="49" charset="-122"/>
              </a:rPr>
              <a:t>第</a:t>
            </a:r>
            <a:r>
              <a:rPr lang="en-US" altLang="zh-CN" sz="2400" b="1">
                <a:solidFill>
                  <a:srgbClr val="FF0000"/>
                </a:solidFill>
                <a:latin typeface="黑体" panose="02010609060101010101" pitchFamily="49" charset="-122"/>
                <a:ea typeface="黑体" panose="02010609060101010101" pitchFamily="49" charset="-122"/>
              </a:rPr>
              <a:t>17</a:t>
            </a:r>
            <a:r>
              <a:rPr lang="zh-CN" altLang="en-US" sz="2400" b="1">
                <a:solidFill>
                  <a:srgbClr val="FF0000"/>
                </a:solidFill>
                <a:latin typeface="黑体" panose="02010609060101010101" pitchFamily="49" charset="-122"/>
                <a:ea typeface="黑体" panose="02010609060101010101" pitchFamily="49" charset="-122"/>
              </a:rPr>
              <a:t>课</a:t>
            </a:r>
            <a:r>
              <a:rPr lang="en-US" altLang="zh-CN" sz="2400" b="1">
                <a:solidFill>
                  <a:srgbClr val="FF0000"/>
                </a:solidFill>
                <a:latin typeface="黑体" panose="02010609060101010101" pitchFamily="49" charset="-122"/>
                <a:ea typeface="黑体" panose="02010609060101010101" pitchFamily="49" charset="-122"/>
              </a:rPr>
              <a:t>    </a:t>
            </a:r>
            <a:r>
              <a:rPr lang="zh-CN" altLang="en-US" sz="2400" b="1">
                <a:solidFill>
                  <a:srgbClr val="FF0000"/>
                </a:solidFill>
                <a:latin typeface="黑体" panose="02010609060101010101" pitchFamily="49" charset="-122"/>
                <a:ea typeface="黑体" panose="02010609060101010101" pitchFamily="49" charset="-122"/>
              </a:rPr>
              <a:t>第二次世界大战与战后国际秩序的形成</a:t>
            </a:r>
            <a:endParaRPr lang="en-US" altLang="zh-CN" sz="2400" b="1">
              <a:solidFill>
                <a:srgbClr val="FF0000"/>
              </a:solidFill>
              <a:latin typeface="黑体" panose="02010609060101010101" pitchFamily="49" charset="-122"/>
              <a:ea typeface="黑体" panose="02010609060101010101" pitchFamily="49" charset="-122"/>
            </a:endParaRPr>
          </a:p>
        </p:txBody>
      </p:sp>
      <p:sp>
        <p:nvSpPr>
          <p:cNvPr id="17" name="矩形 16"/>
          <p:cNvSpPr/>
          <p:nvPr/>
        </p:nvSpPr>
        <p:spPr>
          <a:xfrm>
            <a:off x="880110" y="5357813"/>
            <a:ext cx="5161280" cy="398780"/>
          </a:xfrm>
          <a:prstGeom prst="rect">
            <a:avLst/>
          </a:prstGeom>
          <a:noFill/>
          <a:ln w="9525">
            <a:noFill/>
          </a:ln>
        </p:spPr>
        <p:txBody>
          <a:bodyPr wrap="none">
            <a:spAutoFit/>
          </a:bodyPr>
          <a:lstStyle>
            <a:defPPr/>
          </a:lstStyle>
          <a:p>
            <a:pPr/>
            <a:r>
              <a:rPr lang="en-US" altLang="zh-CN" sz="2000" b="1">
                <a:solidFill>
                  <a:srgbClr val="000000"/>
                </a:solidFill>
                <a:latin typeface="黑体" panose="02010609060101010101" pitchFamily="49" charset="-122"/>
                <a:ea typeface="黑体" panose="02010609060101010101" pitchFamily="49" charset="-122"/>
              </a:rPr>
              <a:t>B</a:t>
            </a:r>
            <a:r>
              <a:rPr lang="zh-CN" altLang="zh-CN" sz="2000" b="1">
                <a:solidFill>
                  <a:srgbClr val="000000"/>
                </a:solidFill>
                <a:latin typeface="黑体" panose="02010609060101010101" pitchFamily="49" charset="-122"/>
                <a:ea typeface="黑体" panose="02010609060101010101" pitchFamily="49" charset="-122"/>
              </a:rPr>
              <a:t>．审判战犯，肃清法西斯主义和军国主义；</a:t>
            </a:r>
          </a:p>
        </p:txBody>
      </p:sp>
      <p:sp>
        <p:nvSpPr>
          <p:cNvPr id="18" name="矩形 17"/>
          <p:cNvSpPr/>
          <p:nvPr/>
        </p:nvSpPr>
        <p:spPr>
          <a:xfrm>
            <a:off x="880111" y="4643438"/>
            <a:ext cx="10074275" cy="706755"/>
          </a:xfrm>
          <a:prstGeom prst="rect">
            <a:avLst/>
          </a:prstGeom>
          <a:noFill/>
          <a:ln w="9525">
            <a:noFill/>
          </a:ln>
        </p:spPr>
        <p:txBody>
          <a:bodyPr>
            <a:spAutoFit/>
          </a:bodyPr>
          <a:lstStyle>
            <a:defPPr/>
          </a:lstStyle>
          <a:p>
            <a:pPr marL="355600" indent="-355600"/>
            <a:r>
              <a:rPr lang="en-US" altLang="zh-CN" sz="2000" b="1">
                <a:latin typeface="黑体" panose="02010609060101010101" pitchFamily="49" charset="-122"/>
                <a:ea typeface="黑体" panose="02010609060101010101" pitchFamily="49" charset="-122"/>
              </a:rPr>
              <a:t>A</a:t>
            </a:r>
            <a:r>
              <a:rPr lang="zh-CN" altLang="zh-CN" sz="2000" b="1">
                <a:latin typeface="黑体" panose="02010609060101010101" pitchFamily="49" charset="-122"/>
                <a:ea typeface="黑体" panose="02010609060101010101" pitchFamily="49" charset="-122"/>
              </a:rPr>
              <a:t>．重新确定欧亚国家的版图：德国由美、苏、英、法分区占领，日本由美国单独占领；</a:t>
            </a:r>
            <a:endParaRPr lang="en-US" altLang="zh-CN" sz="2000" b="1">
              <a:latin typeface="黑体" panose="02010609060101010101" pitchFamily="49" charset="-122"/>
              <a:ea typeface="黑体" panose="02010609060101010101" pitchFamily="49" charset="-122"/>
            </a:endParaRPr>
          </a:p>
          <a:p>
            <a:pPr marL="355600" indent="-355600"/>
            <a:r>
              <a:rPr lang="zh-CN" altLang="zh-CN" sz="2000" b="1">
                <a:latin typeface="黑体" panose="02010609060101010101" pitchFamily="49" charset="-122"/>
                <a:ea typeface="黑体" panose="02010609060101010101" pitchFamily="49" charset="-122"/>
              </a:rPr>
              <a:t>日本归还侵占中国的领土，</a:t>
            </a:r>
            <a:r>
              <a:rPr lang="zh-CN" altLang="en-US" sz="2000" b="1">
                <a:latin typeface="黑体" panose="02010609060101010101" pitchFamily="49" charset="-122"/>
                <a:ea typeface="黑体" panose="02010609060101010101" pitchFamily="49" charset="-122"/>
              </a:rPr>
              <a:t>（</a:t>
            </a:r>
            <a:r>
              <a:rPr lang="zh-CN" altLang="en-US" sz="2000" b="1">
                <a:solidFill>
                  <a:srgbClr val="FF0000"/>
                </a:solidFill>
                <a:latin typeface="黑体" panose="02010609060101010101" pitchFamily="49" charset="-122"/>
                <a:ea typeface="黑体" panose="02010609060101010101" pitchFamily="49" charset="-122"/>
              </a:rPr>
              <a:t>台湾、澎湖列岛等岛屿</a:t>
            </a:r>
            <a:r>
              <a:rPr lang="zh-CN" altLang="en-US" sz="2000" b="1">
                <a:latin typeface="黑体" panose="02010609060101010101" pitchFamily="49" charset="-122"/>
                <a:ea typeface="黑体" panose="02010609060101010101" pitchFamily="49" charset="-122"/>
              </a:rPr>
              <a:t>）</a:t>
            </a:r>
            <a:r>
              <a:rPr lang="zh-CN" altLang="zh-CN" sz="2000" b="1">
                <a:latin typeface="黑体" panose="02010609060101010101" pitchFamily="49" charset="-122"/>
                <a:ea typeface="黑体" panose="02010609060101010101" pitchFamily="49" charset="-122"/>
              </a:rPr>
              <a:t>承认朝鲜独立；</a:t>
            </a:r>
          </a:p>
        </p:txBody>
      </p:sp>
      <p:sp>
        <p:nvSpPr>
          <p:cNvPr id="19" name="矩形 18"/>
          <p:cNvSpPr/>
          <p:nvPr/>
        </p:nvSpPr>
        <p:spPr>
          <a:xfrm>
            <a:off x="951548" y="5842000"/>
            <a:ext cx="9002713" cy="1014730"/>
          </a:xfrm>
          <a:prstGeom prst="rect">
            <a:avLst/>
          </a:prstGeom>
          <a:noFill/>
          <a:ln w="9525">
            <a:noFill/>
          </a:ln>
        </p:spPr>
        <p:txBody>
          <a:bodyPr>
            <a:spAutoFit/>
          </a:bodyPr>
          <a:lstStyle>
            <a:defPPr/>
          </a:lstStyle>
          <a:p>
            <a:pPr/>
            <a:r>
              <a:rPr lang="en-US" altLang="zh-CN" sz="2000" b="1">
                <a:solidFill>
                  <a:srgbClr val="000000"/>
                </a:solidFill>
                <a:latin typeface="黑体" panose="02010609060101010101" pitchFamily="49" charset="-122"/>
                <a:ea typeface="黑体" panose="02010609060101010101" pitchFamily="49" charset="-122"/>
              </a:rPr>
              <a:t>C</a:t>
            </a:r>
            <a:r>
              <a:rPr lang="zh-CN" altLang="zh-CN" sz="2000" b="1">
                <a:solidFill>
                  <a:srgbClr val="000000"/>
                </a:solidFill>
                <a:latin typeface="黑体" panose="02010609060101010101" pitchFamily="49" charset="-122"/>
                <a:ea typeface="黑体" panose="02010609060101010101" pitchFamily="49" charset="-122"/>
              </a:rPr>
              <a:t>．对德、日、意的殖民地实行托管，原则上承认被压迫民族的独立权利；</a:t>
            </a:r>
          </a:p>
          <a:p>
            <a:pPr/>
            <a:r>
              <a:rPr lang="en-US" altLang="zh-CN" sz="2000" b="1">
                <a:solidFill>
                  <a:srgbClr val="000000"/>
                </a:solidFill>
                <a:latin typeface="黑体" panose="02010609060101010101" pitchFamily="49" charset="-122"/>
                <a:ea typeface="黑体" panose="02010609060101010101" pitchFamily="49" charset="-122"/>
              </a:rPr>
              <a:t>D</a:t>
            </a:r>
            <a:r>
              <a:rPr lang="zh-CN" altLang="zh-CN" sz="2000" b="1">
                <a:solidFill>
                  <a:srgbClr val="000000"/>
                </a:solidFill>
                <a:latin typeface="黑体" panose="02010609060101010101" pitchFamily="49" charset="-122"/>
                <a:ea typeface="黑体" panose="02010609060101010101" pitchFamily="49" charset="-122"/>
              </a:rPr>
              <a:t>．美、苏、英划分势力范围；</a:t>
            </a:r>
          </a:p>
          <a:p>
            <a:pPr/>
            <a:r>
              <a:rPr lang="en-US" altLang="zh-CN" sz="2000" b="1">
                <a:solidFill>
                  <a:srgbClr val="000000"/>
                </a:solidFill>
                <a:latin typeface="黑体" panose="02010609060101010101" pitchFamily="49" charset="-122"/>
                <a:ea typeface="黑体" panose="02010609060101010101" pitchFamily="49" charset="-122"/>
              </a:rPr>
              <a:t>E</a:t>
            </a:r>
            <a:r>
              <a:rPr lang="zh-CN" altLang="zh-CN" sz="2000" b="1">
                <a:solidFill>
                  <a:srgbClr val="000000"/>
                </a:solidFill>
                <a:latin typeface="黑体" panose="02010609060101010101" pitchFamily="49" charset="-122"/>
                <a:ea typeface="黑体" panose="02010609060101010101" pitchFamily="49" charset="-122"/>
              </a:rPr>
              <a:t>．成立联合国。</a:t>
            </a:r>
          </a:p>
        </p:txBody>
      </p:sp>
      <p:sp>
        <p:nvSpPr>
          <p:cNvPr id="20" name="矩形 19"/>
          <p:cNvSpPr/>
          <p:nvPr/>
        </p:nvSpPr>
        <p:spPr>
          <a:xfrm>
            <a:off x="100648" y="4286250"/>
            <a:ext cx="1332230" cy="398780"/>
          </a:xfrm>
          <a:prstGeom prst="rect">
            <a:avLst/>
          </a:prstGeom>
          <a:noFill/>
          <a:ln w="9525">
            <a:noFill/>
          </a:ln>
        </p:spPr>
        <p:txBody>
          <a:bodyPr wrap="none">
            <a:spAutoFit/>
          </a:bodyPr>
          <a:lstStyle>
            <a:defPPr/>
          </a:lstStyle>
          <a:p>
            <a:pPr/>
            <a:r>
              <a:rPr lang="zh-CN" altLang="zh-CN" sz="2000" b="1">
                <a:solidFill>
                  <a:srgbClr val="FF0000"/>
                </a:solidFill>
                <a:latin typeface="黑体" panose="02010609060101010101" pitchFamily="49" charset="-122"/>
                <a:ea typeface="黑体" panose="02010609060101010101" pitchFamily="49" charset="-122"/>
              </a:rPr>
              <a:t>（</a:t>
            </a:r>
            <a:r>
              <a:rPr lang="en-US" altLang="zh-CN" sz="2000" b="1">
                <a:solidFill>
                  <a:srgbClr val="FF0000"/>
                </a:solidFill>
                <a:latin typeface="黑体" panose="02010609060101010101" pitchFamily="49" charset="-122"/>
                <a:ea typeface="黑体" panose="02010609060101010101" pitchFamily="49" charset="-122"/>
              </a:rPr>
              <a:t>2</a:t>
            </a:r>
            <a:r>
              <a:rPr lang="zh-CN" altLang="zh-CN" sz="2000" b="1">
                <a:solidFill>
                  <a:srgbClr val="FF0000"/>
                </a:solidFill>
                <a:latin typeface="黑体" panose="02010609060101010101" pitchFamily="49" charset="-122"/>
                <a:ea typeface="黑体" panose="02010609060101010101" pitchFamily="49" charset="-122"/>
              </a:rPr>
              <a:t>）内容</a:t>
            </a:r>
            <a:endParaRPr lang="zh-CN" altLang="en-US" sz="2000" b="1">
              <a:solidFill>
                <a:srgbClr val="FF0000"/>
              </a:solidFill>
              <a:latin typeface="黑体" panose="02010609060101010101" pitchFamily="49" charset="-122"/>
              <a:ea typeface="黑体" panose="02010609060101010101" pitchFamily="49" charset="-122"/>
            </a:endParaRPr>
          </a:p>
        </p:txBody>
      </p:sp>
      <p:sp>
        <p:nvSpPr>
          <p:cNvPr id="21" name="AutoShape 12"/>
          <p:cNvSpPr/>
          <p:nvPr/>
        </p:nvSpPr>
        <p:spPr bwMode="auto">
          <a:xfrm>
            <a:off x="737236" y="4786313"/>
            <a:ext cx="142875" cy="1857375"/>
          </a:xfrm>
          <a:prstGeom prst="leftBrace">
            <a:avLst>
              <a:gd name="adj1" fmla="val 182592"/>
              <a:gd name="adj2" fmla="val 47500"/>
            </a:avLst>
          </a:prstGeom>
          <a:noFill/>
          <a:ln w="38100">
            <a:solidFill>
              <a:srgbClr val="FF0000"/>
            </a:solidFill>
            <a:round/>
          </a:ln>
          <a:effectLst/>
        </p:spPr>
        <p:txBody>
          <a:bodyPr wrap="none" anchor="ctr"/>
          <a:lstStyle>
            <a:def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3200" b="0" i="0" u="none" strike="noStrike" kern="1200" cap="none" spc="0" normalizeH="0" baseline="0" noProof="1">
              <a:ln>
                <a:noFill/>
              </a:ln>
              <a:solidFill>
                <a:srgbClr val="760000"/>
              </a:solidFill>
              <a:effectLst>
                <a:outerShdw blurRad="38100" dist="38100" dir="2700000" algn="tl">
                  <a:srgbClr val="C0C0C0"/>
                </a:outerShdw>
              </a:effectLst>
              <a:uLnTx/>
              <a:uFillTx/>
              <a:latin typeface="华文新魏" pitchFamily="2" charset="-122"/>
              <a:ea typeface="华文新魏" pitchFamily="2" charset="-122"/>
              <a:cs typeface="+mn-cs"/>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5372"/>
                                        </p:tgtEl>
                                        <p:attrNameLst>
                                          <p:attrName>style.visibility</p:attrName>
                                        </p:attrNameLst>
                                      </p:cBhvr>
                                      <p:to>
                                        <p:strVal val="visible"/>
                                      </p:to>
                                    </p:set>
                                    <p:anim calcmode="lin" valueType="num">
                                      <p:cBhvr additive="base">
                                        <p:cTn id="7" dur="500" fill="hold"/>
                                        <p:tgtEl>
                                          <p:spTgt spid="15372"/>
                                        </p:tgtEl>
                                        <p:attrNameLst>
                                          <p:attrName>ppt_x</p:attrName>
                                        </p:attrNameLst>
                                      </p:cBhvr>
                                      <p:tavLst>
                                        <p:tav tm="0">
                                          <p:val>
                                            <p:strVal val="#ppt_x"/>
                                          </p:val>
                                        </p:tav>
                                        <p:tav tm="100000">
                                          <p:val>
                                            <p:strVal val="#ppt_x"/>
                                          </p:val>
                                        </p:tav>
                                      </p:tavLst>
                                    </p:anim>
                                    <p:anim calcmode="lin" valueType="num">
                                      <p:cBhvr additive="base">
                                        <p:cTn id="8" dur="500" fill="hold"/>
                                        <p:tgtEl>
                                          <p:spTgt spid="15372"/>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15362"/>
                                        </p:tgtEl>
                                        <p:attrNameLst>
                                          <p:attrName>style.visibility</p:attrName>
                                        </p:attrNameLst>
                                      </p:cBhvr>
                                      <p:to>
                                        <p:strVal val="visible"/>
                                      </p:to>
                                    </p:set>
                                    <p:anim calcmode="lin" valueType="num">
                                      <p:cBhvr additive="base">
                                        <p:cTn id="17" dur="500" fill="hold"/>
                                        <p:tgtEl>
                                          <p:spTgt spid="15362"/>
                                        </p:tgtEl>
                                        <p:attrNameLst>
                                          <p:attrName>ppt_x</p:attrName>
                                        </p:attrNameLst>
                                      </p:cBhvr>
                                      <p:tavLst>
                                        <p:tav tm="0">
                                          <p:val>
                                            <p:strVal val="#ppt_x"/>
                                          </p:val>
                                        </p:tav>
                                        <p:tav tm="100000">
                                          <p:val>
                                            <p:strVal val="#ppt_x"/>
                                          </p:val>
                                        </p:tav>
                                      </p:tavLst>
                                    </p:anim>
                                    <p:anim calcmode="lin" valueType="num">
                                      <p:cBhvr additive="base">
                                        <p:cTn id="18" dur="500" fill="hold"/>
                                        <p:tgtEl>
                                          <p:spTgt spid="15362"/>
                                        </p:tgtEl>
                                        <p:attrNameLst>
                                          <p:attrName>ppt_y</p:attrName>
                                        </p:attrNameLst>
                                      </p:cBhvr>
                                      <p:tavLst>
                                        <p:tav tm="0">
                                          <p:val>
                                            <p:strVal val="1+#ppt_h/2"/>
                                          </p:val>
                                        </p:tav>
                                        <p:tav tm="100000">
                                          <p:val>
                                            <p:strVal val="#ppt_y"/>
                                          </p:val>
                                        </p:tav>
                                      </p:tavLst>
                                    </p:anim>
                                  </p:childTnLst>
                                </p:cTn>
                              </p:par>
                            </p:childTnLst>
                          </p:cTn>
                        </p:par>
                      </p:childTnLst>
                    </p:cTn>
                  </p:par>
                  <p:par>
                    <p:cTn id="19" fill="hold" nodeType="clickPar">
                      <p:stCondLst>
                        <p:cond delay="indefinite"/>
                      </p:stCondLst>
                      <p:childTnLst>
                        <p:par>
                          <p:cTn id="20" fill="hold" nodeType="afterGroup">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20"/>
                                        </p:tgtEl>
                                        <p:attrNameLst>
                                          <p:attrName>style.visibility</p:attrName>
                                        </p:attrNameLst>
                                      </p:cBhvr>
                                      <p:to>
                                        <p:strVal val="visible"/>
                                      </p:to>
                                    </p:set>
                                    <p:anim calcmode="lin" valueType="num">
                                      <p:cBhvr additive="base">
                                        <p:cTn id="23" dur="500" fill="hold"/>
                                        <p:tgtEl>
                                          <p:spTgt spid="20"/>
                                        </p:tgtEl>
                                        <p:attrNameLst>
                                          <p:attrName>ppt_x</p:attrName>
                                        </p:attrNameLst>
                                      </p:cBhvr>
                                      <p:tavLst>
                                        <p:tav tm="0">
                                          <p:val>
                                            <p:strVal val="#ppt_x"/>
                                          </p:val>
                                        </p:tav>
                                        <p:tav tm="100000">
                                          <p:val>
                                            <p:strVal val="#ppt_x"/>
                                          </p:val>
                                        </p:tav>
                                      </p:tavLst>
                                    </p:anim>
                                    <p:anim calcmode="lin" valueType="num">
                                      <p:cBhvr additive="base">
                                        <p:cTn id="24"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par>
                    <p:cTn id="25" fill="hold" nodeType="clickPar">
                      <p:stCondLst>
                        <p:cond delay="indefinite"/>
                      </p:stCondLst>
                      <p:childTnLst>
                        <p:par>
                          <p:cTn id="26" fill="hold" nodeType="afterGroup">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21"/>
                                        </p:tgtEl>
                                        <p:attrNameLst>
                                          <p:attrName>style.visibility</p:attrName>
                                        </p:attrNameLst>
                                      </p:cBhvr>
                                      <p:to>
                                        <p:strVal val="visible"/>
                                      </p:to>
                                    </p:set>
                                    <p:anim calcmode="lin" valueType="num">
                                      <p:cBhvr additive="base">
                                        <p:cTn id="29" dur="500" fill="hold"/>
                                        <p:tgtEl>
                                          <p:spTgt spid="21"/>
                                        </p:tgtEl>
                                        <p:attrNameLst>
                                          <p:attrName>ppt_x</p:attrName>
                                        </p:attrNameLst>
                                      </p:cBhvr>
                                      <p:tavLst>
                                        <p:tav tm="0">
                                          <p:val>
                                            <p:strVal val="#ppt_x"/>
                                          </p:val>
                                        </p:tav>
                                        <p:tav tm="100000">
                                          <p:val>
                                            <p:strVal val="#ppt_x"/>
                                          </p:val>
                                        </p:tav>
                                      </p:tavLst>
                                    </p:anim>
                                    <p:anim calcmode="lin" valueType="num">
                                      <p:cBhvr additive="base">
                                        <p:cTn id="30"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par>
                    <p:cTn id="31" fill="hold" nodeType="clickPar">
                      <p:stCondLst>
                        <p:cond delay="indefinite"/>
                      </p:stCondLst>
                      <p:childTnLst>
                        <p:par>
                          <p:cTn id="32" fill="hold" nodeType="afterGroup">
                            <p:stCondLst>
                              <p:cond delay="0"/>
                            </p:stCondLst>
                            <p:childTnLst>
                              <p:par>
                                <p:cTn id="33" presetID="2" presetClass="entr" presetSubtype="4" fill="hold" grpId="0" nodeType="clickEffect">
                                  <p:stCondLst>
                                    <p:cond delay="0"/>
                                  </p:stCondLst>
                                  <p:childTnLst>
                                    <p:set>
                                      <p:cBhvr>
                                        <p:cTn id="34" dur="1" fill="hold">
                                          <p:stCondLst>
                                            <p:cond delay="0"/>
                                          </p:stCondLst>
                                        </p:cTn>
                                        <p:tgtEl>
                                          <p:spTgt spid="18"/>
                                        </p:tgtEl>
                                        <p:attrNameLst>
                                          <p:attrName>style.visibility</p:attrName>
                                        </p:attrNameLst>
                                      </p:cBhvr>
                                      <p:to>
                                        <p:strVal val="visible"/>
                                      </p:to>
                                    </p:set>
                                    <p:anim calcmode="lin" valueType="num">
                                      <p:cBhvr additive="base">
                                        <p:cTn id="35" dur="500" fill="hold"/>
                                        <p:tgtEl>
                                          <p:spTgt spid="18"/>
                                        </p:tgtEl>
                                        <p:attrNameLst>
                                          <p:attrName>ppt_x</p:attrName>
                                        </p:attrNameLst>
                                      </p:cBhvr>
                                      <p:tavLst>
                                        <p:tav tm="0">
                                          <p:val>
                                            <p:strVal val="#ppt_x"/>
                                          </p:val>
                                        </p:tav>
                                        <p:tav tm="100000">
                                          <p:val>
                                            <p:strVal val="#ppt_x"/>
                                          </p:val>
                                        </p:tav>
                                      </p:tavLst>
                                    </p:anim>
                                    <p:anim calcmode="lin" valueType="num">
                                      <p:cBhvr additive="base">
                                        <p:cTn id="36" dur="500" fill="hold"/>
                                        <p:tgtEl>
                                          <p:spTgt spid="18"/>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0"/>
                                  </p:stCondLst>
                                  <p:childTnLst>
                                    <p:set>
                                      <p:cBhvr>
                                        <p:cTn id="38" dur="1" fill="hold">
                                          <p:stCondLst>
                                            <p:cond delay="0"/>
                                          </p:stCondLst>
                                        </p:cTn>
                                        <p:tgtEl>
                                          <p:spTgt spid="17"/>
                                        </p:tgtEl>
                                        <p:attrNameLst>
                                          <p:attrName>style.visibility</p:attrName>
                                        </p:attrNameLst>
                                      </p:cBhvr>
                                      <p:to>
                                        <p:strVal val="visible"/>
                                      </p:to>
                                    </p:set>
                                    <p:anim calcmode="lin" valueType="num">
                                      <p:cBhvr additive="base">
                                        <p:cTn id="39" dur="500" fill="hold"/>
                                        <p:tgtEl>
                                          <p:spTgt spid="17"/>
                                        </p:tgtEl>
                                        <p:attrNameLst>
                                          <p:attrName>ppt_x</p:attrName>
                                        </p:attrNameLst>
                                      </p:cBhvr>
                                      <p:tavLst>
                                        <p:tav tm="0">
                                          <p:val>
                                            <p:strVal val="#ppt_x"/>
                                          </p:val>
                                        </p:tav>
                                        <p:tav tm="100000">
                                          <p:val>
                                            <p:strVal val="#ppt_x"/>
                                          </p:val>
                                        </p:tav>
                                      </p:tavLst>
                                    </p:anim>
                                    <p:anim calcmode="lin" valueType="num">
                                      <p:cBhvr additive="base">
                                        <p:cTn id="40" dur="500" fill="hold"/>
                                        <p:tgtEl>
                                          <p:spTgt spid="17"/>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0"/>
                                  </p:stCondLst>
                                  <p:childTnLst>
                                    <p:set>
                                      <p:cBhvr>
                                        <p:cTn id="42" dur="1" fill="hold">
                                          <p:stCondLst>
                                            <p:cond delay="0"/>
                                          </p:stCondLst>
                                        </p:cTn>
                                        <p:tgtEl>
                                          <p:spTgt spid="19"/>
                                        </p:tgtEl>
                                        <p:attrNameLst>
                                          <p:attrName>style.visibility</p:attrName>
                                        </p:attrNameLst>
                                      </p:cBhvr>
                                      <p:to>
                                        <p:strVal val="visible"/>
                                      </p:to>
                                    </p:set>
                                    <p:anim calcmode="lin" valueType="num">
                                      <p:cBhvr additive="base">
                                        <p:cTn id="43" dur="500" fill="hold"/>
                                        <p:tgtEl>
                                          <p:spTgt spid="19"/>
                                        </p:tgtEl>
                                        <p:attrNameLst>
                                          <p:attrName>ppt_x</p:attrName>
                                        </p:attrNameLst>
                                      </p:cBhvr>
                                      <p:tavLst>
                                        <p:tav tm="0">
                                          <p:val>
                                            <p:strVal val="#ppt_x"/>
                                          </p:val>
                                        </p:tav>
                                        <p:tav tm="100000">
                                          <p:val>
                                            <p:strVal val="#ppt_x"/>
                                          </p:val>
                                        </p:tav>
                                      </p:tavLst>
                                    </p:anim>
                                    <p:anim calcmode="lin" valueType="num">
                                      <p:cBhvr additive="base">
                                        <p:cTn id="44"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2" grpId="0"/>
      <p:bldP spid="3" grpId="0"/>
      <p:bldP spid="15372" grpId="0"/>
      <p:bldP spid="17" grpId="0"/>
      <p:bldP spid="18" grpId="0"/>
      <p:bldP spid="19" grpId="0"/>
      <p:bldP spid="20" grpId="0"/>
      <p:bldP spid="21" grpId="0"/>
    </p:bldLst>
  </p:timing>
</p:sld>
</file>

<file path=ppt/slides/slide1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7410" name="TextBox 4"/>
          <p:cNvSpPr txBox="1"/>
          <p:nvPr/>
        </p:nvSpPr>
        <p:spPr>
          <a:xfrm>
            <a:off x="6668136" y="428625"/>
            <a:ext cx="571500" cy="2912745"/>
          </a:xfrm>
          <a:prstGeom prst="rect">
            <a:avLst/>
          </a:prstGeom>
          <a:noFill/>
          <a:ln w="9525">
            <a:noFill/>
          </a:ln>
        </p:spPr>
        <p:txBody>
          <a:bodyPr>
            <a:spAutoFit/>
          </a:bodyPr>
          <a:lstStyle>
            <a:defPPr/>
          </a:lstStyle>
          <a:p>
            <a:pPr algn="ctr">
              <a:lnSpc>
                <a:spcPts val="2000"/>
              </a:lnSpc>
            </a:pPr>
            <a:r>
              <a:rPr lang="zh-CN" altLang="en-US" sz="2000" b="1">
                <a:solidFill>
                  <a:srgbClr val="FF0000"/>
                </a:solidFill>
                <a:latin typeface="黑体" panose="02010609060101010101" pitchFamily="49" charset="-122"/>
                <a:ea typeface="黑体" panose="02010609060101010101" pitchFamily="49" charset="-122"/>
              </a:rPr>
              <a:t>德</a:t>
            </a:r>
            <a:endParaRPr lang="en-US" altLang="zh-CN" sz="2000" b="1">
              <a:solidFill>
                <a:srgbClr val="FF0000"/>
              </a:solidFill>
              <a:latin typeface="黑体" panose="02010609060101010101" pitchFamily="49" charset="-122"/>
              <a:ea typeface="黑体" panose="02010609060101010101" pitchFamily="49" charset="-122"/>
            </a:endParaRPr>
          </a:p>
          <a:p>
            <a:pPr algn="ctr">
              <a:lnSpc>
                <a:spcPts val="2000"/>
              </a:lnSpc>
            </a:pPr>
            <a:r>
              <a:rPr lang="zh-CN" altLang="en-US" sz="2000" b="1">
                <a:solidFill>
                  <a:srgbClr val="FF0000"/>
                </a:solidFill>
                <a:latin typeface="黑体" panose="02010609060101010101" pitchFamily="49" charset="-122"/>
                <a:ea typeface="黑体" panose="02010609060101010101" pitchFamily="49" charset="-122"/>
              </a:rPr>
              <a:t>国领土变化与分区占领</a:t>
            </a:r>
          </a:p>
        </p:txBody>
      </p:sp>
      <p:pic>
        <p:nvPicPr>
          <p:cNvPr id="6" name="Picture 4" descr="http://p3.pstatp.com/large/4a33000398da41f76fb4"/>
          <p:cNvPicPr>
            <a:picLocks noChangeAspect="1" noChangeArrowheads="1"/>
          </p:cNvPicPr>
          <p:nvPr/>
        </p:nvPicPr>
        <p:blipFill>
          <a:blip r:embed="rId2"/>
          <a:stretch>
            <a:fillRect/>
          </a:stretch>
        </p:blipFill>
        <p:spPr bwMode="auto">
          <a:xfrm>
            <a:off x="7168198" y="214313"/>
            <a:ext cx="4922838" cy="3786188"/>
          </a:xfrm>
          <a:prstGeom prst="rect">
            <a:avLst/>
          </a:prstGeom>
          <a:ln>
            <a:noFill/>
          </a:ln>
          <a:effectLst>
            <a:outerShdw blurRad="190500" algn="tl" rotWithShape="0">
              <a:srgbClr val="000000">
                <a:alpha val="70000"/>
              </a:srgbClr>
            </a:outerShdw>
          </a:effectLst>
        </p:spPr>
      </p:pic>
      <p:sp>
        <p:nvSpPr>
          <p:cNvPr id="17412" name="矩形 8"/>
          <p:cNvSpPr/>
          <p:nvPr/>
        </p:nvSpPr>
        <p:spPr>
          <a:xfrm>
            <a:off x="1022985" y="571500"/>
            <a:ext cx="5216525" cy="2861310"/>
          </a:xfrm>
          <a:prstGeom prst="rect">
            <a:avLst/>
          </a:prstGeom>
          <a:noFill/>
          <a:ln w="9525">
            <a:noFill/>
          </a:ln>
        </p:spPr>
        <p:txBody>
          <a:bodyPr>
            <a:spAutoFit/>
          </a:bodyPr>
          <a:lstStyle>
            <a:defPPr/>
          </a:lstStyle>
          <a:p>
            <a:pPr indent="457200"/>
            <a:r>
              <a:rPr lang="zh-CN" altLang="en-US" b="1">
                <a:latin typeface="黑体" panose="02010609060101010101" pitchFamily="49" charset="-122"/>
                <a:ea typeface="黑体" panose="02010609060101010101" pitchFamily="49" charset="-122"/>
              </a:rPr>
              <a:t>三国之宗旨，在剥夺日本自从一九一四年第一次世界大战开始后在太平洋上所夺得或占领之一切岛屿；</a:t>
            </a:r>
            <a:endParaRPr lang="en-US" altLang="zh-CN" b="1">
              <a:latin typeface="黑体" panose="02010609060101010101" pitchFamily="49" charset="-122"/>
              <a:ea typeface="黑体" panose="02010609060101010101" pitchFamily="49" charset="-122"/>
            </a:endParaRPr>
          </a:p>
          <a:p>
            <a:pPr indent="457200"/>
            <a:r>
              <a:rPr lang="zh-CN" altLang="en-US" b="1">
                <a:latin typeface="黑体" panose="02010609060101010101" pitchFamily="49" charset="-122"/>
                <a:ea typeface="黑体" panose="02010609060101010101" pitchFamily="49" charset="-122"/>
              </a:rPr>
              <a:t>在使日本所窃取于中国之领土，</a:t>
            </a:r>
            <a:r>
              <a:rPr lang="zh-CN" altLang="en-US" b="1">
                <a:solidFill>
                  <a:srgbClr val="FF0000"/>
                </a:solidFill>
                <a:latin typeface="黑体" panose="02010609060101010101" pitchFamily="49" charset="-122"/>
                <a:ea typeface="黑体" panose="02010609060101010101" pitchFamily="49" charset="-122"/>
              </a:rPr>
              <a:t>例如东北四省、台湾、澎湖群岛等，归还中华民国；</a:t>
            </a:r>
            <a:endParaRPr lang="en-US" altLang="zh-CN" b="1">
              <a:solidFill>
                <a:srgbClr val="FF0000"/>
              </a:solidFill>
              <a:latin typeface="黑体" panose="02010609060101010101" pitchFamily="49" charset="-122"/>
              <a:ea typeface="黑体" panose="02010609060101010101" pitchFamily="49" charset="-122"/>
            </a:endParaRPr>
          </a:p>
          <a:p>
            <a:pPr indent="457200"/>
            <a:r>
              <a:rPr lang="zh-CN" altLang="en-US" b="1">
                <a:latin typeface="黑体" panose="02010609060101010101" pitchFamily="49" charset="-122"/>
                <a:ea typeface="黑体" panose="02010609060101010101" pitchFamily="49" charset="-122"/>
              </a:rPr>
              <a:t>其他日本以武力或贪欲所攫取之土地，亦务将日本驱逐出境；</a:t>
            </a:r>
            <a:endParaRPr lang="en-US" altLang="zh-CN" b="1">
              <a:latin typeface="黑体" panose="02010609060101010101" pitchFamily="49" charset="-122"/>
              <a:ea typeface="黑体" panose="02010609060101010101" pitchFamily="49" charset="-122"/>
            </a:endParaRPr>
          </a:p>
          <a:p>
            <a:pPr indent="457200"/>
            <a:r>
              <a:rPr lang="zh-CN" altLang="en-US" b="1">
                <a:latin typeface="黑体" panose="02010609060101010101" pitchFamily="49" charset="-122"/>
                <a:ea typeface="黑体" panose="02010609060101010101" pitchFamily="49" charset="-122"/>
              </a:rPr>
              <a:t>我三大盟国稔知朝鲜人民所受之奴隶待遇，决定在相当时期，使朝鲜自由与独立。</a:t>
            </a:r>
            <a:endParaRPr lang="en-US" altLang="zh-CN" b="1">
              <a:latin typeface="黑体" panose="02010609060101010101" pitchFamily="49" charset="-122"/>
              <a:ea typeface="黑体" panose="02010609060101010101" pitchFamily="49" charset="-122"/>
            </a:endParaRPr>
          </a:p>
          <a:p>
            <a:pPr indent="457200" algn="r"/>
            <a:r>
              <a:rPr lang="en-US" altLang="zh-CN" b="1">
                <a:latin typeface="黑体" panose="02010609060101010101" pitchFamily="49" charset="-122"/>
                <a:ea typeface="黑体" panose="02010609060101010101" pitchFamily="49" charset="-122"/>
              </a:rPr>
              <a:t>——《</a:t>
            </a:r>
            <a:r>
              <a:rPr lang="zh-CN" altLang="en-US" b="1">
                <a:latin typeface="黑体" panose="02010609060101010101" pitchFamily="49" charset="-122"/>
                <a:ea typeface="黑体" panose="02010609060101010101" pitchFamily="49" charset="-122"/>
              </a:rPr>
              <a:t>开罗宣言</a:t>
            </a:r>
            <a:r>
              <a:rPr lang="en-US" altLang="zh-CN" b="1">
                <a:latin typeface="黑体" panose="02010609060101010101" pitchFamily="49" charset="-122"/>
                <a:ea typeface="黑体" panose="02010609060101010101" pitchFamily="49" charset="-122"/>
              </a:rPr>
              <a:t>》</a:t>
            </a:r>
          </a:p>
        </p:txBody>
      </p:sp>
      <p:pic>
        <p:nvPicPr>
          <p:cNvPr id="12" name="Picture 4" descr="http://img1.gtimg.com/cul/pics/hv1/19/138/1915/124558084.png"/>
          <p:cNvPicPr>
            <a:picLocks noChangeAspect="1" noChangeArrowheads="1"/>
          </p:cNvPicPr>
          <p:nvPr/>
        </p:nvPicPr>
        <p:blipFill>
          <a:blip r:embed="rId3"/>
          <a:stretch>
            <a:fillRect/>
          </a:stretch>
        </p:blipFill>
        <p:spPr bwMode="auto">
          <a:xfrm>
            <a:off x="4166236" y="3929063"/>
            <a:ext cx="3573463" cy="2571750"/>
          </a:xfrm>
          <a:prstGeom prst="rect">
            <a:avLst/>
          </a:prstGeom>
          <a:ln>
            <a:noFill/>
          </a:ln>
          <a:effectLst>
            <a:outerShdw blurRad="190500" algn="tl" rotWithShape="0">
              <a:srgbClr val="000000">
                <a:alpha val="70000"/>
              </a:srgbClr>
            </a:outerShdw>
          </a:effectLst>
        </p:spPr>
      </p:pic>
      <p:grpSp>
        <p:nvGrpSpPr>
          <p:cNvPr id="17414" name="组合 14"/>
          <p:cNvGrpSpPr/>
          <p:nvPr/>
        </p:nvGrpSpPr>
        <p:grpSpPr>
          <a:xfrm>
            <a:off x="100648" y="3989388"/>
            <a:ext cx="7327710" cy="2868614"/>
            <a:chOff x="0" y="3786190"/>
            <a:chExt cx="7328081" cy="2868632"/>
          </a:xfrm>
        </p:grpSpPr>
        <p:pic>
          <p:nvPicPr>
            <p:cNvPr id="10" name="Picture 2" descr="https://n.sinaimg.cn/translate/110/w580h330/20190217/g24M-htacqwv9875871.png"/>
            <p:cNvPicPr>
              <a:picLocks noChangeAspect="1" noChangeArrowheads="1"/>
            </p:cNvPicPr>
            <p:nvPr/>
          </p:nvPicPr>
          <p:blipFill>
            <a:blip r:embed="rId4"/>
            <a:stretch>
              <a:fillRect/>
            </a:stretch>
          </p:blipFill>
          <p:spPr bwMode="auto">
            <a:xfrm>
              <a:off x="279414" y="3786190"/>
              <a:ext cx="3714938" cy="2519378"/>
            </a:xfrm>
            <a:prstGeom prst="rect">
              <a:avLst/>
            </a:prstGeom>
            <a:ln>
              <a:noFill/>
            </a:ln>
            <a:effectLst>
              <a:outerShdw blurRad="190500" algn="tl" rotWithShape="0">
                <a:srgbClr val="000000">
                  <a:alpha val="70000"/>
                </a:srgbClr>
              </a:outerShdw>
            </a:effectLst>
          </p:spPr>
        </p:pic>
        <p:sp>
          <p:nvSpPr>
            <p:cNvPr id="17418" name="TextBox 10"/>
            <p:cNvSpPr txBox="1"/>
            <p:nvPr/>
          </p:nvSpPr>
          <p:spPr>
            <a:xfrm>
              <a:off x="0" y="6286520"/>
              <a:ext cx="4412113" cy="368302"/>
            </a:xfrm>
            <a:prstGeom prst="rect">
              <a:avLst/>
            </a:prstGeom>
            <a:noFill/>
            <a:ln w="9525">
              <a:noFill/>
            </a:ln>
          </p:spPr>
          <p:txBody>
            <a:bodyPr>
              <a:spAutoFit/>
            </a:bodyPr>
            <a:lstStyle>
              <a:defPPr/>
            </a:lstStyle>
            <a:p>
              <a:pPr algn="ctr"/>
              <a:r>
                <a:rPr lang="zh-CN" altLang="en-US" b="1">
                  <a:solidFill>
                    <a:srgbClr val="FF0000"/>
                  </a:solidFill>
                  <a:latin typeface="黑体" panose="02010609060101010101" pitchFamily="49" charset="-122"/>
                  <a:ea typeface="黑体" panose="02010609060101010101" pitchFamily="49" charset="-122"/>
                </a:rPr>
                <a:t>纽伦堡审判</a:t>
              </a:r>
              <a:r>
                <a:rPr lang="en-US" altLang="zh-CN" b="1">
                  <a:solidFill>
                    <a:srgbClr val="FF0000"/>
                  </a:solidFill>
                  <a:latin typeface="黑体" panose="02010609060101010101" pitchFamily="49" charset="-122"/>
                  <a:ea typeface="黑体" panose="02010609060101010101" pitchFamily="49" charset="-122"/>
                </a:rPr>
                <a:t>(</a:t>
              </a:r>
              <a:r>
                <a:rPr lang="zh-CN" altLang="en-US" b="1">
                  <a:solidFill>
                    <a:srgbClr val="FF0000"/>
                  </a:solidFill>
                  <a:latin typeface="黑体" panose="02010609060101010101" pitchFamily="49" charset="-122"/>
                  <a:ea typeface="黑体" panose="02010609060101010101" pitchFamily="49" charset="-122"/>
                </a:rPr>
                <a:t>对德国战犯的审判</a:t>
              </a:r>
              <a:r>
                <a:rPr lang="en-US" altLang="zh-CN" b="1">
                  <a:solidFill>
                    <a:srgbClr val="FF0000"/>
                  </a:solidFill>
                  <a:latin typeface="黑体" panose="02010609060101010101" pitchFamily="49" charset="-122"/>
                  <a:ea typeface="黑体" panose="02010609060101010101" pitchFamily="49" charset="-122"/>
                </a:rPr>
                <a:t>)</a:t>
              </a:r>
              <a:endParaRPr lang="zh-CN" altLang="en-US" b="1">
                <a:solidFill>
                  <a:srgbClr val="FF0000"/>
                </a:solidFill>
                <a:latin typeface="黑体" panose="02010609060101010101" pitchFamily="49" charset="-122"/>
                <a:ea typeface="黑体" panose="02010609060101010101" pitchFamily="49" charset="-122"/>
              </a:endParaRPr>
            </a:p>
          </p:txBody>
        </p:sp>
        <p:sp>
          <p:nvSpPr>
            <p:cNvPr id="17419" name="矩形 13"/>
            <p:cNvSpPr/>
            <p:nvPr/>
          </p:nvSpPr>
          <p:spPr>
            <a:xfrm>
              <a:off x="4155460" y="6286520"/>
              <a:ext cx="3172621" cy="360682"/>
            </a:xfrm>
            <a:prstGeom prst="rect">
              <a:avLst/>
            </a:prstGeom>
            <a:noFill/>
            <a:ln w="9525">
              <a:noFill/>
            </a:ln>
          </p:spPr>
          <p:txBody>
            <a:bodyPr wrap="none">
              <a:spAutoFit/>
            </a:bodyPr>
            <a:lstStyle>
              <a:defPPr/>
            </a:lstStyle>
            <a:p>
              <a:pPr algn="ctr">
                <a:lnSpc>
                  <a:spcPts val="2100"/>
                </a:lnSpc>
              </a:pPr>
              <a:r>
                <a:rPr lang="zh-CN" altLang="en-US" b="1">
                  <a:solidFill>
                    <a:srgbClr val="FF0000"/>
                  </a:solidFill>
                  <a:latin typeface="黑体" panose="02010609060101010101" pitchFamily="49" charset="-122"/>
                  <a:ea typeface="黑体" panose="02010609060101010101" pitchFamily="49" charset="-122"/>
                </a:rPr>
                <a:t>东京审判</a:t>
              </a:r>
              <a:r>
                <a:rPr lang="en-US" altLang="zh-CN" b="1">
                  <a:solidFill>
                    <a:srgbClr val="FF0000"/>
                  </a:solidFill>
                  <a:latin typeface="黑体" panose="02010609060101010101" pitchFamily="49" charset="-122"/>
                  <a:ea typeface="黑体" panose="02010609060101010101" pitchFamily="49" charset="-122"/>
                </a:rPr>
                <a:t>(</a:t>
              </a:r>
              <a:r>
                <a:rPr lang="zh-CN" altLang="en-US" b="1">
                  <a:solidFill>
                    <a:srgbClr val="FF0000"/>
                  </a:solidFill>
                  <a:latin typeface="黑体" panose="02010609060101010101" pitchFamily="49" charset="-122"/>
                  <a:ea typeface="黑体" panose="02010609060101010101" pitchFamily="49" charset="-122"/>
                </a:rPr>
                <a:t>对日本战犯的审判</a:t>
              </a:r>
              <a:r>
                <a:rPr lang="en-US" altLang="zh-CN" b="1">
                  <a:solidFill>
                    <a:srgbClr val="FF0000"/>
                  </a:solidFill>
                  <a:latin typeface="黑体" panose="02010609060101010101" pitchFamily="49" charset="-122"/>
                  <a:ea typeface="黑体" panose="02010609060101010101" pitchFamily="49" charset="-122"/>
                </a:rPr>
                <a:t>)</a:t>
              </a:r>
              <a:endParaRPr lang="zh-CN" altLang="en-US" b="1">
                <a:solidFill>
                  <a:srgbClr val="FF0000"/>
                </a:solidFill>
                <a:latin typeface="黑体" panose="02010609060101010101" pitchFamily="49" charset="-122"/>
                <a:ea typeface="黑体" panose="02010609060101010101" pitchFamily="49" charset="-122"/>
              </a:endParaRPr>
            </a:p>
          </p:txBody>
        </p:sp>
      </p:grpSp>
      <p:sp>
        <p:nvSpPr>
          <p:cNvPr id="17415" name="矩形 15"/>
          <p:cNvSpPr/>
          <p:nvPr/>
        </p:nvSpPr>
        <p:spPr>
          <a:xfrm>
            <a:off x="8019098" y="4572000"/>
            <a:ext cx="4071938" cy="1938020"/>
          </a:xfrm>
          <a:prstGeom prst="rect">
            <a:avLst/>
          </a:prstGeom>
          <a:noFill/>
          <a:ln w="9525">
            <a:noFill/>
          </a:ln>
        </p:spPr>
        <p:txBody>
          <a:bodyPr>
            <a:spAutoFit/>
          </a:bodyPr>
          <a:lstStyle>
            <a:defPPr/>
          </a:lstStyle>
          <a:p>
            <a:pPr/>
            <a:r>
              <a:rPr lang="zh-CN" altLang="en-US" sz="2000" b="1">
                <a:latin typeface="黑体" panose="02010609060101010101" pitchFamily="49" charset="-122"/>
                <a:ea typeface="黑体" panose="02010609060101010101" pitchFamily="49" charset="-122"/>
              </a:rPr>
              <a:t>同为战争罪犯，纳粹德国的汉斯</a:t>
            </a:r>
            <a:r>
              <a:rPr lang="en-US" altLang="zh-CN" sz="2000" b="1">
                <a:latin typeface="黑体" panose="02010609060101010101" pitchFamily="49" charset="-122"/>
                <a:ea typeface="黑体" panose="02010609060101010101" pitchFamily="49" charset="-122"/>
              </a:rPr>
              <a:t>•</a:t>
            </a:r>
            <a:r>
              <a:rPr lang="zh-CN" altLang="en-US" sz="2000" b="1">
                <a:latin typeface="黑体" panose="02010609060101010101" pitchFamily="49" charset="-122"/>
                <a:ea typeface="黑体" panose="02010609060101010101" pitchFamily="49" charset="-122"/>
              </a:rPr>
              <a:t>弗兰克在临刑前忏悔</a:t>
            </a:r>
            <a:r>
              <a:rPr lang="zh-CN" altLang="en-US" sz="2000" b="1">
                <a:solidFill>
                  <a:srgbClr val="FF0000"/>
                </a:solidFill>
                <a:latin typeface="黑体" panose="02010609060101010101" pitchFamily="49" charset="-122"/>
                <a:ea typeface="黑体" panose="02010609060101010101" pitchFamily="49" charset="-122"/>
              </a:rPr>
              <a:t>：“千年易过</a:t>
            </a:r>
            <a:r>
              <a:rPr lang="en-US" altLang="zh-CN" sz="2000" b="1">
                <a:solidFill>
                  <a:srgbClr val="FF0000"/>
                </a:solidFill>
                <a:latin typeface="黑体" panose="02010609060101010101" pitchFamily="49" charset="-122"/>
                <a:ea typeface="黑体" panose="02010609060101010101" pitchFamily="49" charset="-122"/>
              </a:rPr>
              <a:t>,</a:t>
            </a:r>
            <a:r>
              <a:rPr lang="zh-CN" altLang="en-US" sz="2000" b="1">
                <a:solidFill>
                  <a:srgbClr val="FF0000"/>
                </a:solidFill>
                <a:latin typeface="黑体" panose="02010609060101010101" pitchFamily="49" charset="-122"/>
                <a:ea typeface="黑体" panose="02010609060101010101" pitchFamily="49" charset="-122"/>
              </a:rPr>
              <a:t>德国罪孽难消。”</a:t>
            </a:r>
          </a:p>
          <a:p>
            <a:pPr/>
            <a:endParaRPr lang="en-US" altLang="zh-CN" sz="2000" b="1">
              <a:latin typeface="黑体" panose="02010609060101010101" pitchFamily="49" charset="-122"/>
              <a:ea typeface="黑体" panose="02010609060101010101" pitchFamily="49" charset="-122"/>
            </a:endParaRPr>
          </a:p>
          <a:p>
            <a:pPr/>
            <a:r>
              <a:rPr lang="zh-CN" altLang="en-US" sz="2000" b="1">
                <a:latin typeface="黑体" panose="02010609060101010101" pitchFamily="49" charset="-122"/>
                <a:ea typeface="黑体" panose="02010609060101010101" pitchFamily="49" charset="-122"/>
              </a:rPr>
              <a:t>日本的东条英机却在就刑前高呼“天皇陛下万岁！</a:t>
            </a:r>
            <a:r>
              <a:rPr lang="zh-CN" altLang="en-US">
                <a:latin typeface="黑体" panose="02010609060101010101" pitchFamily="49" charset="-122"/>
                <a:ea typeface="黑体" panose="02010609060101010101" pitchFamily="49" charset="-122"/>
              </a:rPr>
              <a:t>”</a:t>
            </a:r>
          </a:p>
        </p:txBody>
      </p:sp>
      <p:sp>
        <p:nvSpPr>
          <p:cNvPr id="17416" name="矩形 16"/>
          <p:cNvSpPr/>
          <p:nvPr/>
        </p:nvSpPr>
        <p:spPr>
          <a:xfrm>
            <a:off x="100648" y="0"/>
            <a:ext cx="1639888" cy="460375"/>
          </a:xfrm>
          <a:prstGeom prst="rect">
            <a:avLst/>
          </a:prstGeom>
          <a:noFill/>
          <a:ln w="9525">
            <a:noFill/>
          </a:ln>
        </p:spPr>
        <p:txBody>
          <a:bodyPr>
            <a:spAutoFit/>
          </a:bodyPr>
          <a:lstStyle>
            <a:defPPr/>
          </a:lstStyle>
          <a:p>
            <a:pPr/>
            <a:r>
              <a:rPr lang="zh-CN" altLang="en-US" sz="2400" b="1">
                <a:solidFill>
                  <a:srgbClr val="FF0000"/>
                </a:solidFill>
                <a:latin typeface="黑体" panose="02010609060101010101" pitchFamily="49" charset="-122"/>
                <a:ea typeface="黑体" panose="02010609060101010101" pitchFamily="49" charset="-122"/>
              </a:rPr>
              <a:t>补充材料</a:t>
            </a:r>
          </a:p>
        </p:txBody>
      </p:sp>
    </p:spTree>
  </p:cSld>
  <p:clrMapOvr>
    <a:masterClrMapping/>
  </p:clrMapOvr>
  <p:transition/>
  <p:timing/>
</p:sld>
</file>

<file path=ppt/slides/slide1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2" name="Picture 2"/>
          <p:cNvPicPr>
            <a:picLocks noChangeAspect="1"/>
          </p:cNvPicPr>
          <p:nvPr/>
        </p:nvPicPr>
        <p:blipFill>
          <a:blip r:embed="rId2"/>
          <a:stretch>
            <a:fillRect/>
          </a:stretch>
        </p:blipFill>
        <p:spPr>
          <a:xfrm>
            <a:off x="594361" y="357188"/>
            <a:ext cx="11074400" cy="6015037"/>
          </a:xfrm>
          <a:prstGeom prst="rect">
            <a:avLst/>
          </a:prstGeom>
          <a:noFill/>
          <a:ln w="9525">
            <a:noFill/>
          </a:ln>
        </p:spPr>
      </p:pic>
      <p:sp>
        <p:nvSpPr>
          <p:cNvPr id="18435" name="TextBox 2"/>
          <p:cNvSpPr txBox="1"/>
          <p:nvPr/>
        </p:nvSpPr>
        <p:spPr>
          <a:xfrm>
            <a:off x="522923" y="428625"/>
            <a:ext cx="1612900" cy="521970"/>
          </a:xfrm>
          <a:prstGeom prst="rect">
            <a:avLst/>
          </a:prstGeom>
          <a:noFill/>
          <a:ln w="9525">
            <a:noFill/>
          </a:ln>
        </p:spPr>
        <p:txBody>
          <a:bodyPr wrap="none">
            <a:spAutoFit/>
          </a:bodyPr>
          <a:lstStyle>
            <a:defPPr/>
          </a:lstStyle>
          <a:p>
            <a:pPr/>
            <a:r>
              <a:rPr lang="zh-CN" altLang="en-US" sz="2800" b="1">
                <a:solidFill>
                  <a:srgbClr val="FF0000"/>
                </a:solidFill>
                <a:latin typeface="黑体" panose="02010609060101010101" pitchFamily="49" charset="-122"/>
                <a:ea typeface="黑体" panose="02010609060101010101" pitchFamily="49" charset="-122"/>
              </a:rPr>
              <a:t>补充材料</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9458" name="矩形 4"/>
          <p:cNvSpPr/>
          <p:nvPr/>
        </p:nvSpPr>
        <p:spPr>
          <a:xfrm>
            <a:off x="308611" y="2428875"/>
            <a:ext cx="1555750" cy="460375"/>
          </a:xfrm>
          <a:prstGeom prst="rect">
            <a:avLst/>
          </a:prstGeom>
          <a:noFill/>
          <a:ln w="9525">
            <a:noFill/>
          </a:ln>
        </p:spPr>
        <p:txBody>
          <a:bodyPr wrap="none">
            <a:spAutoFit/>
          </a:bodyPr>
          <a:lstStyle>
            <a:defPPr/>
          </a:lstStyle>
          <a:p>
            <a:pPr/>
            <a:r>
              <a:rPr lang="zh-CN" altLang="zh-CN" sz="2400" b="1">
                <a:solidFill>
                  <a:srgbClr val="000000"/>
                </a:solidFill>
                <a:latin typeface="宋体" panose="02010600030101010101" pitchFamily="2" charset="-122"/>
                <a:cs typeface="Times New Roman" panose="02020603050405020304" pitchFamily="18" charset="0"/>
              </a:rPr>
              <a:t>（</a:t>
            </a:r>
            <a:r>
              <a:rPr lang="en-US" altLang="zh-CN" sz="2400" b="1">
                <a:solidFill>
                  <a:srgbClr val="000000"/>
                </a:solidFill>
                <a:latin typeface="宋体" panose="02010600030101010101" pitchFamily="2" charset="-122"/>
                <a:cs typeface="Times New Roman" panose="02020603050405020304" pitchFamily="18" charset="0"/>
              </a:rPr>
              <a:t>2</a:t>
            </a:r>
            <a:r>
              <a:rPr lang="zh-CN" altLang="zh-CN" sz="2400" b="1">
                <a:solidFill>
                  <a:srgbClr val="000000"/>
                </a:solidFill>
                <a:latin typeface="宋体" panose="02010600030101010101" pitchFamily="2" charset="-122"/>
                <a:cs typeface="Times New Roman" panose="02020603050405020304" pitchFamily="18" charset="0"/>
              </a:rPr>
              <a:t>）内容</a:t>
            </a:r>
            <a:endParaRPr lang="zh-CN" altLang="en-US" sz="2400" b="1">
              <a:latin typeface="Arial" panose="020b0604020202020204" pitchFamily="34" charset="0"/>
            </a:endParaRPr>
          </a:p>
        </p:txBody>
      </p:sp>
      <p:sp>
        <p:nvSpPr>
          <p:cNvPr id="6" name="矩形 5"/>
          <p:cNvSpPr/>
          <p:nvPr/>
        </p:nvSpPr>
        <p:spPr>
          <a:xfrm>
            <a:off x="380048" y="1500188"/>
            <a:ext cx="5534660" cy="460375"/>
          </a:xfrm>
          <a:prstGeom prst="rect">
            <a:avLst/>
          </a:prstGeom>
        </p:spPr>
        <p:txBody>
          <a:bodyPr wrap="none">
            <a:spAutoFit/>
          </a:bodyPr>
          <a:lstStyle>
            <a:defP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en-US" altLang="zh-CN" sz="2400" b="1" i="0" u="none" strike="noStrike" kern="1200" cap="none" spc="0" normalizeH="0" baseline="0" noProof="0">
                <a:ln>
                  <a:noFill/>
                </a:ln>
                <a:solidFill>
                  <a:srgbClr val="0070C0"/>
                </a:solidFill>
                <a:effectLst/>
                <a:uLnTx/>
                <a:uFillTx/>
                <a:latin typeface="+mn-ea"/>
                <a:ea typeface="宋体" panose="02010600030101010101" pitchFamily="2" charset="-122"/>
                <a:cs typeface="Times New Roman" panose="02020603050405020304" pitchFamily="18" charset="0"/>
              </a:rPr>
              <a:t>1</a:t>
            </a:r>
            <a:r>
              <a:rPr kumimoji="0" lang="zh-CN" altLang="zh-CN" sz="2400" b="1" i="0" u="none" strike="noStrike" kern="1200" cap="none" spc="0" normalizeH="0" baseline="0" noProof="0">
                <a:ln>
                  <a:noFill/>
                </a:ln>
                <a:solidFill>
                  <a:srgbClr val="0070C0"/>
                </a:solidFill>
                <a:effectLst/>
                <a:uLnTx/>
                <a:uFillTx/>
                <a:latin typeface="+mn-ea"/>
                <a:ea typeface="宋体" panose="02010600030101010101" pitchFamily="2" charset="-122"/>
                <a:cs typeface="Times New Roman" panose="02020603050405020304" pitchFamily="18" charset="0"/>
              </a:rPr>
              <a:t>、</a:t>
            </a:r>
            <a:r>
              <a:rPr kumimoji="0" lang="zh-CN" altLang="en-US" sz="2400" b="1" i="0" u="none" strike="noStrike" kern="1200" cap="none" spc="0" normalizeH="0" baseline="0" noProof="0">
                <a:ln>
                  <a:noFill/>
                </a:ln>
                <a:solidFill>
                  <a:srgbClr val="0070C0"/>
                </a:solidFill>
                <a:effectLst/>
                <a:uLnTx/>
                <a:uFillTx/>
                <a:latin typeface="+mn-ea"/>
                <a:ea typeface="宋体" panose="02010600030101010101" pitchFamily="2" charset="-122"/>
                <a:cs typeface="Times New Roman" panose="02020603050405020304" pitchFamily="18" charset="0"/>
              </a:rPr>
              <a:t>形成新的国际秩序</a:t>
            </a:r>
            <a:r>
              <a:rPr kumimoji="0" lang="en-US" altLang="zh-CN" sz="2400" b="1" i="0" u="none" strike="noStrike" kern="1200" cap="none" spc="0" normalizeH="0" baseline="0" noProof="0">
                <a:ln>
                  <a:noFill/>
                </a:ln>
                <a:solidFill>
                  <a:srgbClr val="0070C0"/>
                </a:solidFill>
                <a:effectLst/>
                <a:uLnTx/>
                <a:uFillTx/>
                <a:latin typeface="+mn-ea"/>
                <a:ea typeface="宋体" panose="02010600030101010101" pitchFamily="2" charset="-122"/>
                <a:cs typeface="Times New Roman" panose="02020603050405020304" pitchFamily="18" charset="0"/>
              </a:rPr>
              <a:t>--</a:t>
            </a:r>
            <a:r>
              <a:rPr kumimoji="0" lang="zh-CN" altLang="zh-CN" sz="2400" b="1" i="0" u="none" strike="noStrike" kern="1200" cap="none" spc="0" normalizeH="0" baseline="0" noProof="0">
                <a:ln>
                  <a:noFill/>
                </a:ln>
                <a:solidFill>
                  <a:srgbClr val="0070C0"/>
                </a:solidFill>
                <a:effectLst/>
                <a:uLnTx/>
                <a:uFillTx/>
                <a:latin typeface="+mn-ea"/>
                <a:ea typeface="宋体" panose="02010600030101010101" pitchFamily="2" charset="-122"/>
                <a:cs typeface="Times New Roman" panose="02020603050405020304" pitchFamily="18" charset="0"/>
              </a:rPr>
              <a:t>雅尔塔体系</a:t>
            </a:r>
            <a:r>
              <a:rPr kumimoji="0" lang="zh-CN" altLang="en-US" sz="2400" b="1" i="0" u="none" strike="noStrike" kern="1200" cap="none" spc="0" normalizeH="0" baseline="0" noProof="0">
                <a:ln>
                  <a:noFill/>
                </a:ln>
                <a:solidFill>
                  <a:srgbClr val="0070C0"/>
                </a:solidFill>
                <a:effectLst/>
                <a:uLnTx/>
                <a:uFillTx/>
                <a:latin typeface="+mn-ea"/>
                <a:ea typeface="宋体" panose="02010600030101010101" pitchFamily="2" charset="-122"/>
                <a:cs typeface="Times New Roman" panose="02020603050405020304" pitchFamily="18" charset="0"/>
              </a:rPr>
              <a:t>建立</a:t>
            </a:r>
            <a:endParaRPr kumimoji="0" lang="zh-CN" altLang="zh-CN" sz="2400" b="1" i="0" u="none" strike="noStrike" kern="1200" cap="none" spc="0" normalizeH="0" baseline="0" noProof="0">
              <a:ln>
                <a:noFill/>
              </a:ln>
              <a:solidFill>
                <a:srgbClr val="0070C0"/>
              </a:solidFill>
              <a:effectLst/>
              <a:uLnTx/>
              <a:uFillTx/>
              <a:latin typeface="+mn-ea"/>
              <a:ea typeface="宋体" panose="02010600030101010101" pitchFamily="2" charset="-122"/>
              <a:cs typeface="Times New Roman" panose="02020603050405020304" pitchFamily="18" charset="0"/>
            </a:endParaRPr>
          </a:p>
        </p:txBody>
      </p:sp>
      <p:sp>
        <p:nvSpPr>
          <p:cNvPr id="19460" name="矩形 12"/>
          <p:cNvSpPr/>
          <p:nvPr/>
        </p:nvSpPr>
        <p:spPr>
          <a:xfrm>
            <a:off x="380048" y="1143000"/>
            <a:ext cx="3703320" cy="360680"/>
          </a:xfrm>
          <a:prstGeom prst="rect">
            <a:avLst/>
          </a:prstGeom>
          <a:noFill/>
          <a:ln w="9525">
            <a:noFill/>
          </a:ln>
        </p:spPr>
        <p:txBody>
          <a:bodyPr wrap="none">
            <a:spAutoFit/>
          </a:bodyPr>
          <a:lstStyle>
            <a:defPPr/>
          </a:lstStyle>
          <a:p>
            <a:pPr>
              <a:lnSpc>
                <a:spcPts val="2100"/>
              </a:lnSpc>
            </a:pPr>
            <a:r>
              <a:rPr lang="zh-CN" altLang="en-US" sz="2400" b="1">
                <a:solidFill>
                  <a:srgbClr val="FF0000"/>
                </a:solidFill>
                <a:latin typeface="黑体" panose="02010609060101010101" pitchFamily="49" charset="-122"/>
                <a:ea typeface="黑体" panose="02010609060101010101" pitchFamily="49" charset="-122"/>
              </a:rPr>
              <a:t>三、 战后国际秩序的建立</a:t>
            </a:r>
            <a:endParaRPr lang="en-US" altLang="zh-CN" sz="2400" b="1">
              <a:solidFill>
                <a:srgbClr val="FF0000"/>
              </a:solidFill>
              <a:latin typeface="黑体" panose="02010609060101010101" pitchFamily="49" charset="-122"/>
              <a:ea typeface="黑体" panose="02010609060101010101" pitchFamily="49" charset="-122"/>
            </a:endParaRPr>
          </a:p>
        </p:txBody>
      </p:sp>
      <p:sp>
        <p:nvSpPr>
          <p:cNvPr id="8" name="矩形 2"/>
          <p:cNvSpPr/>
          <p:nvPr/>
        </p:nvSpPr>
        <p:spPr>
          <a:xfrm>
            <a:off x="522923" y="4143375"/>
            <a:ext cx="11353800" cy="2306955"/>
          </a:xfrm>
          <a:prstGeom prst="rect">
            <a:avLst/>
          </a:prstGeom>
          <a:noFill/>
          <a:ln w="9525">
            <a:noFill/>
          </a:ln>
        </p:spPr>
        <p:txBody>
          <a:bodyPr>
            <a:spAutoFit/>
          </a:bodyPr>
          <a:lstStyle>
            <a:defPPr/>
          </a:lstStyle>
          <a:p>
            <a:pPr>
              <a:lnSpc>
                <a:spcPct val="150000"/>
              </a:lnSpc>
            </a:pPr>
            <a:r>
              <a:rPr lang="zh-CN" altLang="en-US" sz="2400" b="1">
                <a:solidFill>
                  <a:srgbClr val="000000"/>
                </a:solidFill>
                <a:latin typeface="黑体" panose="02010609060101010101" pitchFamily="49" charset="-122"/>
                <a:ea typeface="黑体" panose="02010609060101010101" pitchFamily="49" charset="-122"/>
              </a:rPr>
              <a:t>①积极：雅尔塔体系以建立和维护世界和平为主要目标，提倡不同社会制度国家之间的共处与合作。</a:t>
            </a:r>
          </a:p>
          <a:p>
            <a:pPr>
              <a:lnSpc>
                <a:spcPct val="150000"/>
              </a:lnSpc>
            </a:pPr>
            <a:r>
              <a:rPr lang="zh-CN" altLang="en-US" sz="2400" b="1">
                <a:solidFill>
                  <a:srgbClr val="000000"/>
                </a:solidFill>
                <a:latin typeface="黑体" panose="02010609060101010101" pitchFamily="49" charset="-122"/>
                <a:ea typeface="黑体" panose="02010609060101010101" pitchFamily="49" charset="-122"/>
              </a:rPr>
              <a:t>②消极：它是大国相互妥协的产物，带有明显的强权政治色彩，严重损害了一些国家的利益。</a:t>
            </a:r>
          </a:p>
        </p:txBody>
      </p:sp>
      <p:sp>
        <p:nvSpPr>
          <p:cNvPr id="9" name="矩形 8"/>
          <p:cNvSpPr/>
          <p:nvPr/>
        </p:nvSpPr>
        <p:spPr>
          <a:xfrm>
            <a:off x="380048" y="2928938"/>
            <a:ext cx="1285875" cy="645160"/>
          </a:xfrm>
          <a:prstGeom prst="rect">
            <a:avLst/>
          </a:prstGeom>
          <a:noFill/>
          <a:ln w="9525">
            <a:noFill/>
          </a:ln>
        </p:spPr>
        <p:txBody>
          <a:bodyPr>
            <a:spAutoFit/>
          </a:bodyPr>
          <a:lstStyle>
            <a:defPPr/>
          </a:lstStyle>
          <a:p>
            <a:pPr>
              <a:lnSpc>
                <a:spcPct val="150000"/>
              </a:lnSpc>
            </a:pPr>
            <a:r>
              <a:rPr lang="en-US" altLang="zh-CN" sz="2400" b="1">
                <a:solidFill>
                  <a:srgbClr val="000000"/>
                </a:solidFill>
                <a:latin typeface="黑体" panose="02010609060101010101" pitchFamily="49" charset="-122"/>
                <a:ea typeface="黑体" panose="02010609060101010101" pitchFamily="49" charset="-122"/>
              </a:rPr>
              <a:t>(3)</a:t>
            </a:r>
            <a:r>
              <a:rPr lang="zh-CN" altLang="en-US" sz="2400" b="1">
                <a:solidFill>
                  <a:srgbClr val="000000"/>
                </a:solidFill>
                <a:latin typeface="黑体" panose="02010609060101010101" pitchFamily="49" charset="-122"/>
                <a:ea typeface="黑体" panose="02010609060101010101" pitchFamily="49" charset="-122"/>
              </a:rPr>
              <a:t>特点</a:t>
            </a:r>
            <a:endParaRPr lang="en-US" altLang="zh-CN" sz="2400" b="1">
              <a:solidFill>
                <a:srgbClr val="000000"/>
              </a:solidFill>
              <a:latin typeface="黑体" panose="02010609060101010101" pitchFamily="49" charset="-122"/>
              <a:ea typeface="黑体" panose="02010609060101010101" pitchFamily="49" charset="-122"/>
            </a:endParaRPr>
          </a:p>
        </p:txBody>
      </p:sp>
      <p:sp>
        <p:nvSpPr>
          <p:cNvPr id="10" name="矩形 9"/>
          <p:cNvSpPr/>
          <p:nvPr/>
        </p:nvSpPr>
        <p:spPr>
          <a:xfrm>
            <a:off x="451486" y="3571875"/>
            <a:ext cx="1256030" cy="645160"/>
          </a:xfrm>
          <a:prstGeom prst="rect">
            <a:avLst/>
          </a:prstGeom>
          <a:noFill/>
          <a:ln w="9525">
            <a:noFill/>
          </a:ln>
        </p:spPr>
        <p:txBody>
          <a:bodyPr wrap="none">
            <a:spAutoFit/>
          </a:bodyPr>
          <a:lstStyle>
            <a:defPPr/>
          </a:lstStyle>
          <a:p>
            <a:pPr>
              <a:lnSpc>
                <a:spcPct val="150000"/>
              </a:lnSpc>
            </a:pPr>
            <a:r>
              <a:rPr lang="en-US" altLang="zh-CN" sz="2400" b="1">
                <a:solidFill>
                  <a:srgbClr val="000000"/>
                </a:solidFill>
                <a:latin typeface="黑体" panose="02010609060101010101" pitchFamily="49" charset="-122"/>
                <a:ea typeface="黑体" panose="02010609060101010101" pitchFamily="49" charset="-122"/>
              </a:rPr>
              <a:t>(4)</a:t>
            </a:r>
            <a:r>
              <a:rPr lang="zh-CN" altLang="en-US" sz="2400" b="1">
                <a:solidFill>
                  <a:srgbClr val="000000"/>
                </a:solidFill>
                <a:latin typeface="黑体" panose="02010609060101010101" pitchFamily="49" charset="-122"/>
                <a:ea typeface="黑体" panose="02010609060101010101" pitchFamily="49" charset="-122"/>
              </a:rPr>
              <a:t>评价</a:t>
            </a:r>
          </a:p>
        </p:txBody>
      </p:sp>
      <p:sp>
        <p:nvSpPr>
          <p:cNvPr id="13" name="矩形 12"/>
          <p:cNvSpPr/>
          <p:nvPr/>
        </p:nvSpPr>
        <p:spPr>
          <a:xfrm>
            <a:off x="1880235" y="2928938"/>
            <a:ext cx="5998210" cy="645160"/>
          </a:xfrm>
          <a:prstGeom prst="rect">
            <a:avLst/>
          </a:prstGeom>
          <a:noFill/>
          <a:ln w="9525">
            <a:noFill/>
          </a:ln>
        </p:spPr>
        <p:txBody>
          <a:bodyPr wrap="none">
            <a:spAutoFit/>
          </a:bodyPr>
          <a:lstStyle>
            <a:defPPr/>
          </a:lstStyle>
          <a:p>
            <a:pPr>
              <a:lnSpc>
                <a:spcPct val="150000"/>
              </a:lnSpc>
            </a:pPr>
            <a:r>
              <a:rPr lang="zh-CN" altLang="en-US" sz="2400" b="1">
                <a:solidFill>
                  <a:srgbClr val="FF0000"/>
                </a:solidFill>
                <a:latin typeface="黑体" panose="02010609060101010101" pitchFamily="49" charset="-122"/>
                <a:ea typeface="黑体" panose="02010609060101010101" pitchFamily="49" charset="-122"/>
              </a:rPr>
              <a:t>以美国和苏联为中心，体现大国强权政治。</a:t>
            </a:r>
            <a:endParaRPr lang="en-US" altLang="zh-CN" sz="2400" b="1">
              <a:solidFill>
                <a:srgbClr val="FF0000"/>
              </a:solidFill>
              <a:latin typeface="黑体" panose="02010609060101010101" pitchFamily="49" charset="-122"/>
              <a:ea typeface="黑体" panose="02010609060101010101" pitchFamily="49" charset="-122"/>
            </a:endParaRPr>
          </a:p>
        </p:txBody>
      </p:sp>
      <p:sp>
        <p:nvSpPr>
          <p:cNvPr id="19465" name="矩形 13"/>
          <p:cNvSpPr/>
          <p:nvPr/>
        </p:nvSpPr>
        <p:spPr>
          <a:xfrm>
            <a:off x="308611" y="1928813"/>
            <a:ext cx="1866900" cy="460375"/>
          </a:xfrm>
          <a:prstGeom prst="rect">
            <a:avLst/>
          </a:prstGeom>
          <a:noFill/>
          <a:ln w="9525">
            <a:noFill/>
          </a:ln>
        </p:spPr>
        <p:txBody>
          <a:bodyPr wrap="none">
            <a:spAutoFit/>
          </a:bodyPr>
          <a:lstStyle>
            <a:defPPr/>
          </a:lstStyle>
          <a:p>
            <a:pPr/>
            <a:r>
              <a:rPr lang="zh-CN" altLang="zh-CN" sz="2400" b="1">
                <a:latin typeface="黑体" panose="02010609060101010101" pitchFamily="49" charset="-122"/>
                <a:ea typeface="黑体" panose="02010609060101010101" pitchFamily="49" charset="-122"/>
              </a:rPr>
              <a:t>（</a:t>
            </a:r>
            <a:r>
              <a:rPr lang="en-US" altLang="zh-CN" sz="2400" b="1">
                <a:latin typeface="黑体" panose="02010609060101010101" pitchFamily="49" charset="-122"/>
                <a:ea typeface="黑体" panose="02010609060101010101" pitchFamily="49" charset="-122"/>
              </a:rPr>
              <a:t>1</a:t>
            </a:r>
            <a:r>
              <a:rPr lang="zh-CN" altLang="zh-CN" sz="2400" b="1">
                <a:latin typeface="黑体" panose="02010609060101010101" pitchFamily="49" charset="-122"/>
                <a:ea typeface="黑体" panose="02010609060101010101" pitchFamily="49" charset="-122"/>
              </a:rPr>
              <a:t>）含义：</a:t>
            </a:r>
            <a:endParaRPr lang="zh-CN" altLang="en-US" sz="2400">
              <a:latin typeface="Arial" panose="020b0604020202020204" pitchFamily="34" charset="0"/>
              <a:ea typeface="Times New Roman" pitchFamily="18" charset="0"/>
            </a:endParaRPr>
          </a:p>
        </p:txBody>
      </p:sp>
      <p:sp>
        <p:nvSpPr>
          <p:cNvPr id="19466" name="矩形 14"/>
          <p:cNvSpPr/>
          <p:nvPr/>
        </p:nvSpPr>
        <p:spPr>
          <a:xfrm>
            <a:off x="3237548" y="357188"/>
            <a:ext cx="6920230" cy="460375"/>
          </a:xfrm>
          <a:prstGeom prst="rect">
            <a:avLst/>
          </a:prstGeom>
          <a:noFill/>
          <a:ln w="9525">
            <a:noFill/>
          </a:ln>
        </p:spPr>
        <p:txBody>
          <a:bodyPr wrap="none">
            <a:spAutoFit/>
          </a:bodyPr>
          <a:lstStyle>
            <a:defPPr/>
          </a:lstStyle>
          <a:p>
            <a:pPr/>
            <a:r>
              <a:rPr lang="zh-CN" altLang="en-US" sz="2400" b="1">
                <a:solidFill>
                  <a:srgbClr val="FF0000"/>
                </a:solidFill>
                <a:latin typeface="黑体" panose="02010609060101010101" pitchFamily="49" charset="-122"/>
                <a:ea typeface="黑体" panose="02010609060101010101" pitchFamily="49" charset="-122"/>
              </a:rPr>
              <a:t>第</a:t>
            </a:r>
            <a:r>
              <a:rPr lang="en-US" altLang="zh-CN" sz="2400" b="1">
                <a:solidFill>
                  <a:srgbClr val="FF0000"/>
                </a:solidFill>
                <a:latin typeface="黑体" panose="02010609060101010101" pitchFamily="49" charset="-122"/>
                <a:ea typeface="黑体" panose="02010609060101010101" pitchFamily="49" charset="-122"/>
              </a:rPr>
              <a:t>17</a:t>
            </a:r>
            <a:r>
              <a:rPr lang="zh-CN" altLang="en-US" sz="2400" b="1">
                <a:solidFill>
                  <a:srgbClr val="FF0000"/>
                </a:solidFill>
                <a:latin typeface="黑体" panose="02010609060101010101" pitchFamily="49" charset="-122"/>
                <a:ea typeface="黑体" panose="02010609060101010101" pitchFamily="49" charset="-122"/>
              </a:rPr>
              <a:t>课</a:t>
            </a:r>
            <a:r>
              <a:rPr lang="en-US" altLang="zh-CN" sz="2400" b="1">
                <a:solidFill>
                  <a:srgbClr val="FF0000"/>
                </a:solidFill>
                <a:latin typeface="黑体" panose="02010609060101010101" pitchFamily="49" charset="-122"/>
                <a:ea typeface="黑体" panose="02010609060101010101" pitchFamily="49" charset="-122"/>
              </a:rPr>
              <a:t>    </a:t>
            </a:r>
            <a:r>
              <a:rPr lang="zh-CN" altLang="en-US" sz="2400" b="1">
                <a:solidFill>
                  <a:srgbClr val="FF0000"/>
                </a:solidFill>
                <a:latin typeface="黑体" panose="02010609060101010101" pitchFamily="49" charset="-122"/>
                <a:ea typeface="黑体" panose="02010609060101010101" pitchFamily="49" charset="-122"/>
              </a:rPr>
              <a:t>第二次世界大战与战后国际秩序的形成</a:t>
            </a:r>
            <a:endParaRPr lang="en-US" altLang="zh-CN" sz="2400" b="1">
              <a:solidFill>
                <a:srgbClr val="FF0000"/>
              </a:solidFill>
              <a:latin typeface="黑体" panose="02010609060101010101" pitchFamily="49" charset="-122"/>
              <a:ea typeface="黑体" panose="020106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 presetClass="entr" presetSubtype="4"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500" fill="hold"/>
                                        <p:tgtEl>
                                          <p:spTgt spid="10"/>
                                        </p:tgtEl>
                                        <p:attrNameLst>
                                          <p:attrName>ppt_x</p:attrName>
                                        </p:attrNameLst>
                                      </p:cBhvr>
                                      <p:tavLst>
                                        <p:tav tm="0">
                                          <p:val>
                                            <p:strVal val="#ppt_x"/>
                                          </p:val>
                                        </p:tav>
                                        <p:tav tm="100000">
                                          <p:val>
                                            <p:strVal val="#ppt_x"/>
                                          </p:val>
                                        </p:tav>
                                      </p:tavLst>
                                    </p:anim>
                                    <p:anim calcmode="lin" valueType="num">
                                      <p:cBhvr additive="base">
                                        <p:cTn id="12"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13" fill="hold" nodeType="clickPar">
                      <p:stCondLst>
                        <p:cond delay="indefinite"/>
                        <p:cond evt="onBegin" delay="0">
                          <p:tn val="12"/>
                        </p:cond>
                      </p:stCondLst>
                      <p:childTnLst>
                        <p:par>
                          <p:cTn id="14" fill="hold" nodeType="afterGroup">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13"/>
                                        </p:tgtEl>
                                        <p:attrNameLst>
                                          <p:attrName>style.visibility</p:attrName>
                                        </p:attrNameLst>
                                      </p:cBhvr>
                                      <p:to>
                                        <p:strVal val="visible"/>
                                      </p:to>
                                    </p:set>
                                    <p:anim calcmode="lin" valueType="num">
                                      <p:cBhvr additive="base">
                                        <p:cTn id="17" dur="500" fill="hold"/>
                                        <p:tgtEl>
                                          <p:spTgt spid="13"/>
                                        </p:tgtEl>
                                        <p:attrNameLst>
                                          <p:attrName>ppt_x</p:attrName>
                                        </p:attrNameLst>
                                      </p:cBhvr>
                                      <p:tavLst>
                                        <p:tav tm="0">
                                          <p:val>
                                            <p:strVal val="#ppt_x"/>
                                          </p:val>
                                        </p:tav>
                                        <p:tav tm="100000">
                                          <p:val>
                                            <p:strVal val="#ppt_x"/>
                                          </p:val>
                                        </p:tav>
                                      </p:tavLst>
                                    </p:anim>
                                    <p:anim calcmode="lin" valueType="num">
                                      <p:cBhvr additive="base">
                                        <p:cTn id="1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19" fill="hold" nodeType="clickPar">
                      <p:stCondLst>
                        <p:cond delay="indefinite"/>
                        <p:cond evt="onBegin" delay="0">
                          <p:tn val="18"/>
                        </p:cond>
                      </p:stCondLst>
                      <p:childTnLst>
                        <p:par>
                          <p:cTn id="20" fill="hold" nodeType="afterGroup">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8"/>
                                        </p:tgtEl>
                                        <p:attrNameLst>
                                          <p:attrName>style.visibility</p:attrName>
                                        </p:attrNameLst>
                                      </p:cBhvr>
                                      <p:to>
                                        <p:strVal val="visible"/>
                                      </p:to>
                                    </p:set>
                                    <p:anim calcmode="lin" valueType="num">
                                      <p:cBhvr additive="base">
                                        <p:cTn id="23" dur="500" fill="hold"/>
                                        <p:tgtEl>
                                          <p:spTgt spid="8"/>
                                        </p:tgtEl>
                                        <p:attrNameLst>
                                          <p:attrName>ppt_x</p:attrName>
                                        </p:attrNameLst>
                                      </p:cBhvr>
                                      <p:tavLst>
                                        <p:tav tm="0">
                                          <p:val>
                                            <p:strVal val="#ppt_x"/>
                                          </p:val>
                                        </p:tav>
                                        <p:tav tm="100000">
                                          <p:val>
                                            <p:strVal val="#ppt_x"/>
                                          </p:val>
                                        </p:tav>
                                      </p:tavLst>
                                    </p:anim>
                                    <p:anim calcmode="lin" valueType="num">
                                      <p:cBhvr additive="base">
                                        <p:cTn id="2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0" grpId="0"/>
      <p:bldP spid="13" grpId="0"/>
    </p:bldLst>
  </p:timing>
</p:sld>
</file>

<file path=ppt/slides/slide1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矩形 1"/>
          <p:cNvSpPr/>
          <p:nvPr/>
        </p:nvSpPr>
        <p:spPr>
          <a:xfrm>
            <a:off x="100648" y="1143000"/>
            <a:ext cx="4621530" cy="460375"/>
          </a:xfrm>
          <a:prstGeom prst="rect">
            <a:avLst/>
          </a:prstGeom>
          <a:noFill/>
          <a:ln w="9525">
            <a:noFill/>
          </a:ln>
        </p:spPr>
        <p:txBody>
          <a:bodyPr wrap="none">
            <a:spAutoFit/>
          </a:bodyPr>
          <a:lstStyle>
            <a:defPPr/>
          </a:lstStyle>
          <a:p>
            <a:pPr/>
            <a:r>
              <a:rPr lang="en-US" altLang="zh-CN" sz="2400" b="1">
                <a:solidFill>
                  <a:srgbClr val="0070C0"/>
                </a:solidFill>
                <a:latin typeface="黑体" panose="02010609060101010101" pitchFamily="49" charset="-122"/>
                <a:ea typeface="黑体" panose="02010609060101010101" pitchFamily="49" charset="-122"/>
              </a:rPr>
              <a:t>2</a:t>
            </a:r>
            <a:r>
              <a:rPr lang="zh-CN" altLang="zh-CN" sz="2400" b="1">
                <a:solidFill>
                  <a:srgbClr val="0070C0"/>
                </a:solidFill>
                <a:latin typeface="黑体" panose="02010609060101010101" pitchFamily="49" charset="-122"/>
                <a:ea typeface="黑体" panose="02010609060101010101" pitchFamily="49" charset="-122"/>
              </a:rPr>
              <a:t>、</a:t>
            </a:r>
            <a:r>
              <a:rPr lang="zh-CN" altLang="en-US" sz="2400" b="1">
                <a:solidFill>
                  <a:srgbClr val="0070C0"/>
                </a:solidFill>
                <a:latin typeface="黑体" panose="02010609060101010101" pitchFamily="49" charset="-122"/>
                <a:ea typeface="黑体" panose="02010609060101010101" pitchFamily="49" charset="-122"/>
              </a:rPr>
              <a:t>国际政治秩序</a:t>
            </a:r>
            <a:r>
              <a:rPr lang="zh-CN" altLang="zh-CN" sz="2400" b="1">
                <a:solidFill>
                  <a:srgbClr val="0070C0"/>
                </a:solidFill>
                <a:latin typeface="黑体" panose="02010609060101010101" pitchFamily="49" charset="-122"/>
                <a:ea typeface="黑体" panose="02010609060101010101" pitchFamily="49" charset="-122"/>
              </a:rPr>
              <a:t>——</a:t>
            </a:r>
            <a:r>
              <a:rPr lang="zh-CN" altLang="en-US" sz="2400" b="1">
                <a:solidFill>
                  <a:srgbClr val="0070C0"/>
                </a:solidFill>
                <a:latin typeface="黑体" panose="02010609060101010101" pitchFamily="49" charset="-122"/>
                <a:ea typeface="黑体" panose="02010609060101010101" pitchFamily="49" charset="-122"/>
              </a:rPr>
              <a:t>成立</a:t>
            </a:r>
            <a:r>
              <a:rPr lang="zh-CN" altLang="zh-CN" sz="2400" b="1">
                <a:solidFill>
                  <a:srgbClr val="0070C0"/>
                </a:solidFill>
                <a:latin typeface="黑体" panose="02010609060101010101" pitchFamily="49" charset="-122"/>
                <a:ea typeface="黑体" panose="02010609060101010101" pitchFamily="49" charset="-122"/>
              </a:rPr>
              <a:t>联合国</a:t>
            </a:r>
          </a:p>
        </p:txBody>
      </p:sp>
      <p:pic>
        <p:nvPicPr>
          <p:cNvPr id="3" name="Picture 2" descr="https://youimg1.c-ctrip.com/target/100c0e00000075iss9740_D_800_600.jpg"/>
          <p:cNvPicPr>
            <a:picLocks noChangeAspect="1"/>
          </p:cNvPicPr>
          <p:nvPr/>
        </p:nvPicPr>
        <p:blipFill>
          <a:blip r:embed="rId2"/>
          <a:stretch>
            <a:fillRect/>
          </a:stretch>
        </p:blipFill>
        <p:spPr>
          <a:xfrm>
            <a:off x="2523173" y="4143375"/>
            <a:ext cx="4144963" cy="2286000"/>
          </a:xfrm>
          <a:prstGeom prst="rect">
            <a:avLst/>
          </a:prstGeom>
          <a:noFill/>
          <a:ln w="9525">
            <a:noFill/>
          </a:ln>
        </p:spPr>
      </p:pic>
      <p:sp>
        <p:nvSpPr>
          <p:cNvPr id="4" name="矩形 3"/>
          <p:cNvSpPr/>
          <p:nvPr/>
        </p:nvSpPr>
        <p:spPr>
          <a:xfrm>
            <a:off x="2672398" y="6397625"/>
            <a:ext cx="3678238" cy="460375"/>
          </a:xfrm>
          <a:prstGeom prst="rect">
            <a:avLst/>
          </a:prstGeom>
          <a:noFill/>
          <a:ln w="9525">
            <a:noFill/>
          </a:ln>
        </p:spPr>
        <p:txBody>
          <a:bodyPr>
            <a:spAutoFit/>
          </a:bodyPr>
          <a:lstStyle>
            <a:defPPr/>
          </a:lstStyle>
          <a:p>
            <a:pPr algn="ctr"/>
            <a:r>
              <a:rPr lang="zh-CN" altLang="en-US" sz="2400" b="1">
                <a:latin typeface="黑体" panose="02010609060101010101" pitchFamily="49" charset="-122"/>
                <a:ea typeface="黑体" panose="02010609060101010101" pitchFamily="49" charset="-122"/>
              </a:rPr>
              <a:t>打结的手枪</a:t>
            </a:r>
          </a:p>
        </p:txBody>
      </p:sp>
      <p:pic>
        <p:nvPicPr>
          <p:cNvPr id="5" name="Picture 4" descr="http://img.mp.sohu.com/upload/20170707/b81d00ab868b457db9f8b4617ae6a27d_th.png"/>
          <p:cNvPicPr>
            <a:picLocks noChangeAspect="1"/>
          </p:cNvPicPr>
          <p:nvPr/>
        </p:nvPicPr>
        <p:blipFill>
          <a:blip r:embed="rId3"/>
          <a:stretch>
            <a:fillRect/>
          </a:stretch>
        </p:blipFill>
        <p:spPr>
          <a:xfrm>
            <a:off x="7525386" y="4286250"/>
            <a:ext cx="3481387" cy="2119313"/>
          </a:xfrm>
          <a:prstGeom prst="rect">
            <a:avLst/>
          </a:prstGeom>
          <a:noFill/>
          <a:ln w="9525">
            <a:noFill/>
          </a:ln>
        </p:spPr>
      </p:pic>
      <p:sp>
        <p:nvSpPr>
          <p:cNvPr id="6" name="矩形 5"/>
          <p:cNvSpPr/>
          <p:nvPr/>
        </p:nvSpPr>
        <p:spPr>
          <a:xfrm>
            <a:off x="7811136" y="6396038"/>
            <a:ext cx="3676650" cy="460375"/>
          </a:xfrm>
          <a:prstGeom prst="rect">
            <a:avLst/>
          </a:prstGeom>
          <a:noFill/>
          <a:ln w="9525">
            <a:noFill/>
          </a:ln>
        </p:spPr>
        <p:txBody>
          <a:bodyPr>
            <a:spAutoFit/>
          </a:bodyPr>
          <a:lstStyle>
            <a:defPPr/>
          </a:lstStyle>
          <a:p>
            <a:pPr algn="ctr"/>
            <a:r>
              <a:rPr lang="zh-CN" altLang="en-US" sz="2400" b="1">
                <a:latin typeface="黑体" panose="02010609060101010101" pitchFamily="49" charset="-122"/>
                <a:ea typeface="黑体" panose="02010609060101010101" pitchFamily="49" charset="-122"/>
              </a:rPr>
              <a:t>铸剑为犁</a:t>
            </a:r>
          </a:p>
        </p:txBody>
      </p:sp>
      <p:sp>
        <p:nvSpPr>
          <p:cNvPr id="20487" name="文本框 3"/>
          <p:cNvSpPr txBox="1"/>
          <p:nvPr/>
        </p:nvSpPr>
        <p:spPr>
          <a:xfrm>
            <a:off x="100648" y="642938"/>
            <a:ext cx="5341938" cy="514350"/>
          </a:xfrm>
          <a:prstGeom prst="rect">
            <a:avLst/>
          </a:prstGeom>
          <a:noFill/>
          <a:ln w="9525">
            <a:noFill/>
          </a:ln>
        </p:spPr>
        <p:txBody>
          <a:bodyPr>
            <a:spAutoFit/>
          </a:bodyPr>
          <a:lstStyle>
            <a:defPPr/>
          </a:lstStyle>
          <a:p>
            <a:pPr>
              <a:lnSpc>
                <a:spcPts val="3300"/>
              </a:lnSpc>
            </a:pPr>
            <a:r>
              <a:rPr lang="zh-CN" altLang="en-US" sz="2400" b="1">
                <a:solidFill>
                  <a:srgbClr val="FF0000"/>
                </a:solidFill>
                <a:latin typeface="黑体" panose="02010609060101010101" pitchFamily="49" charset="-122"/>
                <a:ea typeface="黑体" panose="02010609060101010101" pitchFamily="49" charset="-122"/>
              </a:rPr>
              <a:t>三、 战后国际秩序的建立</a:t>
            </a:r>
            <a:endParaRPr lang="en-US" altLang="zh-CN" sz="2400" b="1">
              <a:solidFill>
                <a:srgbClr val="FF0000"/>
              </a:solidFill>
              <a:latin typeface="黑体" panose="02010609060101010101" pitchFamily="49" charset="-122"/>
              <a:ea typeface="黑体" panose="02010609060101010101" pitchFamily="49" charset="-122"/>
            </a:endParaRPr>
          </a:p>
        </p:txBody>
      </p:sp>
      <p:sp>
        <p:nvSpPr>
          <p:cNvPr id="20488" name="矩形 10"/>
          <p:cNvSpPr/>
          <p:nvPr/>
        </p:nvSpPr>
        <p:spPr>
          <a:xfrm>
            <a:off x="3451861" y="0"/>
            <a:ext cx="8053705" cy="521970"/>
          </a:xfrm>
          <a:prstGeom prst="rect">
            <a:avLst/>
          </a:prstGeom>
          <a:noFill/>
          <a:ln w="9525">
            <a:noFill/>
          </a:ln>
        </p:spPr>
        <p:txBody>
          <a:bodyPr wrap="none">
            <a:spAutoFit/>
          </a:bodyPr>
          <a:lstStyle>
            <a:defPPr/>
          </a:lstStyle>
          <a:p>
            <a:pPr/>
            <a:r>
              <a:rPr lang="zh-CN" altLang="en-US" sz="2800" b="1">
                <a:solidFill>
                  <a:srgbClr val="FF0000"/>
                </a:solidFill>
                <a:latin typeface="黑体" panose="02010609060101010101" pitchFamily="49" charset="-122"/>
                <a:ea typeface="黑体" panose="02010609060101010101" pitchFamily="49" charset="-122"/>
              </a:rPr>
              <a:t>第</a:t>
            </a:r>
            <a:r>
              <a:rPr lang="en-US" altLang="zh-CN" sz="2800" b="1">
                <a:solidFill>
                  <a:srgbClr val="FF0000"/>
                </a:solidFill>
                <a:latin typeface="黑体" panose="02010609060101010101" pitchFamily="49" charset="-122"/>
                <a:ea typeface="黑体" panose="02010609060101010101" pitchFamily="49" charset="-122"/>
              </a:rPr>
              <a:t>17</a:t>
            </a:r>
            <a:r>
              <a:rPr lang="zh-CN" altLang="en-US" sz="2800" b="1">
                <a:solidFill>
                  <a:srgbClr val="FF0000"/>
                </a:solidFill>
                <a:latin typeface="黑体" panose="02010609060101010101" pitchFamily="49" charset="-122"/>
                <a:ea typeface="黑体" panose="02010609060101010101" pitchFamily="49" charset="-122"/>
              </a:rPr>
              <a:t>课</a:t>
            </a:r>
            <a:r>
              <a:rPr lang="en-US" altLang="zh-CN" sz="2800" b="1">
                <a:solidFill>
                  <a:srgbClr val="FF0000"/>
                </a:solidFill>
                <a:latin typeface="黑体" panose="02010609060101010101" pitchFamily="49" charset="-122"/>
                <a:ea typeface="黑体" panose="02010609060101010101" pitchFamily="49" charset="-122"/>
              </a:rPr>
              <a:t>    </a:t>
            </a:r>
            <a:r>
              <a:rPr lang="zh-CN" altLang="en-US" sz="2800" b="1">
                <a:solidFill>
                  <a:srgbClr val="FF0000"/>
                </a:solidFill>
                <a:latin typeface="黑体" panose="02010609060101010101" pitchFamily="49" charset="-122"/>
                <a:ea typeface="黑体" panose="02010609060101010101" pitchFamily="49" charset="-122"/>
              </a:rPr>
              <a:t>第二次世界大战与战后国际秩序的形成</a:t>
            </a:r>
            <a:endParaRPr lang="en-US" altLang="zh-CN" sz="2800" b="1">
              <a:solidFill>
                <a:srgbClr val="FF0000"/>
              </a:solidFill>
              <a:latin typeface="黑体" panose="02010609060101010101" pitchFamily="49" charset="-122"/>
              <a:ea typeface="黑体" panose="02010609060101010101" pitchFamily="49" charset="-122"/>
            </a:endParaRPr>
          </a:p>
        </p:txBody>
      </p:sp>
      <p:sp>
        <p:nvSpPr>
          <p:cNvPr id="12" name="矩形 11"/>
          <p:cNvSpPr/>
          <p:nvPr/>
        </p:nvSpPr>
        <p:spPr>
          <a:xfrm>
            <a:off x="1880235" y="1571625"/>
            <a:ext cx="9431337" cy="706755"/>
          </a:xfrm>
          <a:prstGeom prst="rect">
            <a:avLst/>
          </a:prstGeom>
          <a:noFill/>
          <a:ln w="9525">
            <a:noFill/>
          </a:ln>
        </p:spPr>
        <p:txBody>
          <a:bodyPr>
            <a:spAutoFit/>
          </a:bodyPr>
          <a:lstStyle>
            <a:defPPr/>
          </a:lstStyle>
          <a:p>
            <a:pPr>
              <a:lnSpc>
                <a:spcPts val="2400"/>
              </a:lnSpc>
            </a:pPr>
            <a:r>
              <a:rPr lang="en-US" altLang="zh-CN" sz="2400" b="1">
                <a:solidFill>
                  <a:srgbClr val="000000"/>
                </a:solidFill>
                <a:latin typeface="黑体" panose="02010609060101010101" pitchFamily="49" charset="-122"/>
                <a:ea typeface="黑体" panose="02010609060101010101" pitchFamily="49" charset="-122"/>
                <a:sym typeface="+mn-ea"/>
              </a:rPr>
              <a:t>1945</a:t>
            </a:r>
            <a:r>
              <a:rPr lang="zh-CN" altLang="en-US" sz="2400" b="1">
                <a:solidFill>
                  <a:srgbClr val="000000"/>
                </a:solidFill>
                <a:latin typeface="黑体" panose="02010609060101010101" pitchFamily="49" charset="-122"/>
                <a:ea typeface="黑体" panose="02010609060101010101" pitchFamily="49" charset="-122"/>
                <a:sym typeface="+mn-ea"/>
              </a:rPr>
              <a:t>年</a:t>
            </a:r>
            <a:r>
              <a:rPr lang="en-US" altLang="zh-CN" sz="2400" b="1">
                <a:solidFill>
                  <a:srgbClr val="000000"/>
                </a:solidFill>
                <a:latin typeface="黑体" panose="02010609060101010101" pitchFamily="49" charset="-122"/>
                <a:ea typeface="黑体" panose="02010609060101010101" pitchFamily="49" charset="-122"/>
                <a:sym typeface="+mn-ea"/>
              </a:rPr>
              <a:t>10</a:t>
            </a:r>
            <a:r>
              <a:rPr lang="zh-CN" altLang="en-US" sz="2400" b="1">
                <a:solidFill>
                  <a:srgbClr val="000000"/>
                </a:solidFill>
                <a:latin typeface="黑体" panose="02010609060101010101" pitchFamily="49" charset="-122"/>
                <a:ea typeface="黑体" panose="02010609060101010101" pitchFamily="49" charset="-122"/>
                <a:sym typeface="+mn-ea"/>
              </a:rPr>
              <a:t>月</a:t>
            </a:r>
            <a:r>
              <a:rPr lang="en-US" altLang="zh-CN" sz="2400" b="1">
                <a:solidFill>
                  <a:srgbClr val="000000"/>
                </a:solidFill>
                <a:latin typeface="黑体" panose="02010609060101010101" pitchFamily="49" charset="-122"/>
                <a:ea typeface="黑体" panose="02010609060101010101" pitchFamily="49" charset="-122"/>
                <a:sym typeface="+mn-ea"/>
              </a:rPr>
              <a:t>24</a:t>
            </a:r>
            <a:r>
              <a:rPr lang="zh-CN" altLang="en-US" sz="2400" b="1">
                <a:solidFill>
                  <a:srgbClr val="000000"/>
                </a:solidFill>
                <a:latin typeface="黑体" panose="02010609060101010101" pitchFamily="49" charset="-122"/>
                <a:ea typeface="黑体" panose="02010609060101010101" pitchFamily="49" charset="-122"/>
                <a:sym typeface="+mn-ea"/>
              </a:rPr>
              <a:t>日成立的联合国，作为由主权国家组成的国际组织，体现了第二次世界大战后的国际政治秩序。</a:t>
            </a:r>
            <a:endParaRPr lang="zh-CN" altLang="en-US" sz="2400" b="1">
              <a:solidFill>
                <a:srgbClr val="000000"/>
              </a:solidFill>
              <a:latin typeface="黑体" panose="02010609060101010101" pitchFamily="49" charset="-122"/>
              <a:ea typeface="黑体" panose="02010609060101010101" pitchFamily="49" charset="-122"/>
            </a:endParaRPr>
          </a:p>
        </p:txBody>
      </p:sp>
      <p:sp>
        <p:nvSpPr>
          <p:cNvPr id="13" name="矩形 12"/>
          <p:cNvSpPr/>
          <p:nvPr/>
        </p:nvSpPr>
        <p:spPr>
          <a:xfrm>
            <a:off x="1880235" y="3429000"/>
            <a:ext cx="9717087" cy="398780"/>
          </a:xfrm>
          <a:prstGeom prst="rect">
            <a:avLst/>
          </a:prstGeom>
          <a:noFill/>
          <a:ln w="9525">
            <a:noFill/>
          </a:ln>
        </p:spPr>
        <p:txBody>
          <a:bodyPr>
            <a:spAutoFit/>
          </a:bodyPr>
          <a:lstStyle>
            <a:defPPr/>
          </a:lstStyle>
          <a:p>
            <a:pPr>
              <a:lnSpc>
                <a:spcPts val="2400"/>
              </a:lnSpc>
            </a:pPr>
            <a:r>
              <a:rPr lang="zh-CN" altLang="en-US" sz="2400" b="1">
                <a:solidFill>
                  <a:srgbClr val="000000"/>
                </a:solidFill>
                <a:latin typeface="黑体" panose="02010609060101010101" pitchFamily="49" charset="-122"/>
                <a:ea typeface="黑体" panose="02010609060101010101" pitchFamily="49" charset="-122"/>
                <a:sym typeface="+mn-ea"/>
              </a:rPr>
              <a:t>和平解决争端和制裁侵略具有更强的可操作性。有利于世界和平与发展</a:t>
            </a:r>
          </a:p>
        </p:txBody>
      </p:sp>
      <p:sp>
        <p:nvSpPr>
          <p:cNvPr id="14" name="矩形 13"/>
          <p:cNvSpPr/>
          <p:nvPr/>
        </p:nvSpPr>
        <p:spPr>
          <a:xfrm>
            <a:off x="2023110" y="2857500"/>
            <a:ext cx="3143250" cy="460375"/>
          </a:xfrm>
          <a:prstGeom prst="rect">
            <a:avLst/>
          </a:prstGeom>
          <a:noFill/>
          <a:ln w="9525">
            <a:noFill/>
          </a:ln>
        </p:spPr>
        <p:txBody>
          <a:bodyPr>
            <a:spAutoFit/>
          </a:bodyPr>
          <a:lstStyle>
            <a:defPPr/>
          </a:lstStyle>
          <a:p>
            <a:pPr/>
            <a:r>
              <a:rPr lang="zh-CN" altLang="en-US" sz="2400" b="1">
                <a:solidFill>
                  <a:srgbClr val="000000"/>
                </a:solidFill>
                <a:latin typeface="黑体" panose="02010609060101010101" pitchFamily="49" charset="-122"/>
                <a:ea typeface="黑体" panose="02010609060101010101" pitchFamily="49" charset="-122"/>
                <a:sym typeface="+mn-ea"/>
              </a:rPr>
              <a:t>“大国一致”原则。</a:t>
            </a:r>
            <a:endParaRPr lang="zh-CN" altLang="en-US">
              <a:latin typeface="Arial" panose="020b0604020202020204" pitchFamily="34" charset="0"/>
            </a:endParaRPr>
          </a:p>
        </p:txBody>
      </p:sp>
      <p:sp>
        <p:nvSpPr>
          <p:cNvPr id="15" name="矩形 14"/>
          <p:cNvSpPr/>
          <p:nvPr/>
        </p:nvSpPr>
        <p:spPr>
          <a:xfrm>
            <a:off x="380048" y="2286000"/>
            <a:ext cx="1256030" cy="460375"/>
          </a:xfrm>
          <a:prstGeom prst="rect">
            <a:avLst/>
          </a:prstGeom>
          <a:noFill/>
          <a:ln w="9525">
            <a:noFill/>
          </a:ln>
        </p:spPr>
        <p:txBody>
          <a:bodyPr wrap="none">
            <a:spAutoFit/>
          </a:bodyPr>
          <a:lstStyle>
            <a:defPPr/>
          </a:lstStyle>
          <a:p>
            <a:pPr/>
            <a:r>
              <a:rPr lang="en-US" altLang="zh-CN" sz="2400" b="1">
                <a:solidFill>
                  <a:srgbClr val="000000"/>
                </a:solidFill>
                <a:latin typeface="黑体" panose="02010609060101010101" pitchFamily="49" charset="-122"/>
                <a:ea typeface="黑体" panose="02010609060101010101" pitchFamily="49" charset="-122"/>
                <a:sym typeface="+mn-ea"/>
              </a:rPr>
              <a:t>(2)</a:t>
            </a:r>
            <a:r>
              <a:rPr lang="zh-CN" altLang="en-US" sz="2400" b="1">
                <a:solidFill>
                  <a:srgbClr val="000000"/>
                </a:solidFill>
                <a:latin typeface="黑体" panose="02010609060101010101" pitchFamily="49" charset="-122"/>
                <a:ea typeface="黑体" panose="02010609060101010101" pitchFamily="49" charset="-122"/>
                <a:sym typeface="+mn-ea"/>
              </a:rPr>
              <a:t>宗旨</a:t>
            </a:r>
            <a:endParaRPr lang="zh-CN" altLang="en-US">
              <a:latin typeface="Arial" panose="020b0604020202020204" pitchFamily="34" charset="0"/>
            </a:endParaRPr>
          </a:p>
        </p:txBody>
      </p:sp>
      <p:sp>
        <p:nvSpPr>
          <p:cNvPr id="16" name="矩形 15"/>
          <p:cNvSpPr/>
          <p:nvPr/>
        </p:nvSpPr>
        <p:spPr>
          <a:xfrm>
            <a:off x="308611" y="2786063"/>
            <a:ext cx="1562100" cy="460375"/>
          </a:xfrm>
          <a:prstGeom prst="rect">
            <a:avLst/>
          </a:prstGeom>
          <a:noFill/>
          <a:ln w="9525">
            <a:noFill/>
          </a:ln>
        </p:spPr>
        <p:txBody>
          <a:bodyPr wrap="none">
            <a:spAutoFit/>
          </a:bodyPr>
          <a:lstStyle>
            <a:defPPr/>
          </a:lstStyle>
          <a:p>
            <a:pPr/>
            <a:r>
              <a:rPr lang="en-US" altLang="zh-CN" sz="2400" b="1">
                <a:solidFill>
                  <a:srgbClr val="000000"/>
                </a:solidFill>
                <a:latin typeface="黑体" panose="02010609060101010101" pitchFamily="49" charset="-122"/>
                <a:ea typeface="黑体" panose="02010609060101010101" pitchFamily="49" charset="-122"/>
                <a:sym typeface="+mn-ea"/>
              </a:rPr>
              <a:t>(3)</a:t>
            </a:r>
            <a:r>
              <a:rPr lang="zh-CN" altLang="en-US" sz="2400" b="1">
                <a:solidFill>
                  <a:srgbClr val="000000"/>
                </a:solidFill>
                <a:latin typeface="黑体" panose="02010609060101010101" pitchFamily="49" charset="-122"/>
                <a:ea typeface="黑体" panose="02010609060101010101" pitchFamily="49" charset="-122"/>
                <a:sym typeface="+mn-ea"/>
              </a:rPr>
              <a:t>原则：</a:t>
            </a:r>
            <a:endParaRPr lang="zh-CN" altLang="en-US">
              <a:latin typeface="Arial" panose="020b0604020202020204" pitchFamily="34" charset="0"/>
            </a:endParaRPr>
          </a:p>
        </p:txBody>
      </p:sp>
      <p:sp>
        <p:nvSpPr>
          <p:cNvPr id="18" name="矩形 17"/>
          <p:cNvSpPr/>
          <p:nvPr/>
        </p:nvSpPr>
        <p:spPr>
          <a:xfrm>
            <a:off x="380048" y="3357563"/>
            <a:ext cx="1562100" cy="460375"/>
          </a:xfrm>
          <a:prstGeom prst="rect">
            <a:avLst/>
          </a:prstGeom>
          <a:noFill/>
          <a:ln w="9525">
            <a:noFill/>
          </a:ln>
        </p:spPr>
        <p:txBody>
          <a:bodyPr wrap="none">
            <a:spAutoFit/>
          </a:bodyPr>
          <a:lstStyle>
            <a:defPPr/>
          </a:lstStyle>
          <a:p>
            <a:pPr/>
            <a:r>
              <a:rPr lang="en-US" altLang="zh-CN" sz="2400" b="1">
                <a:solidFill>
                  <a:srgbClr val="000000"/>
                </a:solidFill>
                <a:latin typeface="黑体" panose="02010609060101010101" pitchFamily="49" charset="-122"/>
                <a:ea typeface="黑体" panose="02010609060101010101" pitchFamily="49" charset="-122"/>
                <a:sym typeface="+mn-ea"/>
              </a:rPr>
              <a:t>(4)</a:t>
            </a:r>
            <a:r>
              <a:rPr lang="zh-CN" altLang="en-US" sz="2400" b="1">
                <a:solidFill>
                  <a:srgbClr val="000000"/>
                </a:solidFill>
                <a:latin typeface="黑体" panose="02010609060101010101" pitchFamily="49" charset="-122"/>
                <a:ea typeface="黑体" panose="02010609060101010101" pitchFamily="49" charset="-122"/>
                <a:sym typeface="+mn-ea"/>
              </a:rPr>
              <a:t>意义：</a:t>
            </a:r>
            <a:endParaRPr lang="zh-CN" altLang="en-US">
              <a:latin typeface="Arial" panose="020b0604020202020204" pitchFamily="34" charset="0"/>
            </a:endParaRPr>
          </a:p>
        </p:txBody>
      </p:sp>
      <p:sp>
        <p:nvSpPr>
          <p:cNvPr id="19" name="矩形 18"/>
          <p:cNvSpPr/>
          <p:nvPr/>
        </p:nvSpPr>
        <p:spPr>
          <a:xfrm>
            <a:off x="1951673" y="2428875"/>
            <a:ext cx="8859838" cy="398780"/>
          </a:xfrm>
          <a:prstGeom prst="rect">
            <a:avLst/>
          </a:prstGeom>
          <a:noFill/>
          <a:ln w="9525">
            <a:noFill/>
          </a:ln>
        </p:spPr>
        <p:txBody>
          <a:bodyPr>
            <a:spAutoFit/>
          </a:bodyPr>
          <a:lstStyle>
            <a:defPPr/>
          </a:lstStyle>
          <a:p>
            <a:pPr>
              <a:lnSpc>
                <a:spcPts val="2400"/>
              </a:lnSpc>
            </a:pPr>
            <a:r>
              <a:rPr lang="zh-CN" altLang="en-US" sz="2400" b="1">
                <a:solidFill>
                  <a:srgbClr val="000000"/>
                </a:solidFill>
                <a:latin typeface="黑体" panose="02010609060101010101" pitchFamily="49" charset="-122"/>
                <a:ea typeface="黑体" panose="02010609060101010101" pitchFamily="49" charset="-122"/>
                <a:sym typeface="+mn-ea"/>
              </a:rPr>
              <a:t>维护国际和平与安全，加强国际合作，促进全球经济社会发展。</a:t>
            </a:r>
            <a:endParaRPr lang="zh-CN" altLang="en-US" sz="2400" b="1">
              <a:solidFill>
                <a:srgbClr val="000000"/>
              </a:solidFill>
              <a:latin typeface="黑体" panose="02010609060101010101" pitchFamily="49" charset="-122"/>
              <a:ea typeface="黑体" panose="02010609060101010101" pitchFamily="49" charset="-122"/>
            </a:endParaRPr>
          </a:p>
        </p:txBody>
      </p:sp>
      <p:sp>
        <p:nvSpPr>
          <p:cNvPr id="20" name="矩形 19"/>
          <p:cNvSpPr/>
          <p:nvPr/>
        </p:nvSpPr>
        <p:spPr>
          <a:xfrm>
            <a:off x="308611" y="1643063"/>
            <a:ext cx="1562100" cy="460375"/>
          </a:xfrm>
          <a:prstGeom prst="rect">
            <a:avLst/>
          </a:prstGeom>
          <a:noFill/>
          <a:ln w="9525">
            <a:noFill/>
          </a:ln>
        </p:spPr>
        <p:txBody>
          <a:bodyPr wrap="none">
            <a:spAutoFit/>
          </a:bodyPr>
          <a:lstStyle>
            <a:defPPr/>
          </a:lstStyle>
          <a:p>
            <a:pPr/>
            <a:r>
              <a:rPr lang="en-US" altLang="zh-CN" sz="2400" b="1">
                <a:solidFill>
                  <a:srgbClr val="000000"/>
                </a:solidFill>
                <a:latin typeface="黑体" panose="02010609060101010101" pitchFamily="49" charset="-122"/>
                <a:ea typeface="黑体" panose="02010609060101010101" pitchFamily="49" charset="-122"/>
                <a:sym typeface="+mn-ea"/>
              </a:rPr>
              <a:t>(1)</a:t>
            </a:r>
            <a:r>
              <a:rPr lang="zh-CN" altLang="en-US" sz="2400" b="1">
                <a:solidFill>
                  <a:srgbClr val="000000"/>
                </a:solidFill>
                <a:latin typeface="黑体" panose="02010609060101010101" pitchFamily="49" charset="-122"/>
                <a:ea typeface="黑体" panose="02010609060101010101" pitchFamily="49" charset="-122"/>
                <a:sym typeface="+mn-ea"/>
              </a:rPr>
              <a:t>成立：</a:t>
            </a:r>
            <a:endParaRPr lang="zh-CN" altLang="en-US" sz="2400">
              <a:latin typeface="Arial" panose="020b0604020202020204" pitchFamily="34"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ppt_x"/>
                                          </p:val>
                                        </p:tav>
                                        <p:tav tm="100000">
                                          <p:val>
                                            <p:strVal val="#ppt_x"/>
                                          </p:val>
                                        </p:tav>
                                      </p:tavLst>
                                    </p:anim>
                                    <p:anim calcmode="lin" valueType="num">
                                      <p:cBhvr additive="base">
                                        <p:cTn id="12" dur="500" fill="hold"/>
                                        <p:tgtEl>
                                          <p:spTgt spid="5"/>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additive="base">
                                        <p:cTn id="15" dur="500" fill="hold"/>
                                        <p:tgtEl>
                                          <p:spTgt spid="6"/>
                                        </p:tgtEl>
                                        <p:attrNameLst>
                                          <p:attrName>ppt_x</p:attrName>
                                        </p:attrNameLst>
                                      </p:cBhvr>
                                      <p:tavLst>
                                        <p:tav tm="0">
                                          <p:val>
                                            <p:strVal val="#ppt_x"/>
                                          </p:val>
                                        </p:tav>
                                        <p:tav tm="100000">
                                          <p:val>
                                            <p:strVal val="#ppt_x"/>
                                          </p:val>
                                        </p:tav>
                                      </p:tavLst>
                                    </p:anim>
                                    <p:anim calcmode="lin" valueType="num">
                                      <p:cBhvr additive="base">
                                        <p:cTn id="16" dur="500" fill="hold"/>
                                        <p:tgtEl>
                                          <p:spTgt spid="6"/>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500" fill="hold"/>
                                        <p:tgtEl>
                                          <p:spTgt spid="4"/>
                                        </p:tgtEl>
                                        <p:attrNameLst>
                                          <p:attrName>ppt_x</p:attrName>
                                        </p:attrNameLst>
                                      </p:cBhvr>
                                      <p:tavLst>
                                        <p:tav tm="0">
                                          <p:val>
                                            <p:strVal val="#ppt_x"/>
                                          </p:val>
                                        </p:tav>
                                        <p:tav tm="100000">
                                          <p:val>
                                            <p:strVal val="#ppt_x"/>
                                          </p:val>
                                        </p:tav>
                                      </p:tavLst>
                                    </p:anim>
                                    <p:anim calcmode="lin" valueType="num">
                                      <p:cBhvr additive="base">
                                        <p:cTn id="20"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afterGroup">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2"/>
                                        </p:tgtEl>
                                        <p:attrNameLst>
                                          <p:attrName>style.visibility</p:attrName>
                                        </p:attrNameLst>
                                      </p:cBhvr>
                                      <p:to>
                                        <p:strVal val="visible"/>
                                      </p:to>
                                    </p:set>
                                    <p:anim calcmode="lin" valueType="num">
                                      <p:cBhvr additive="base">
                                        <p:cTn id="25" dur="500" fill="hold"/>
                                        <p:tgtEl>
                                          <p:spTgt spid="2"/>
                                        </p:tgtEl>
                                        <p:attrNameLst>
                                          <p:attrName>ppt_x</p:attrName>
                                        </p:attrNameLst>
                                      </p:cBhvr>
                                      <p:tavLst>
                                        <p:tav tm="0">
                                          <p:val>
                                            <p:strVal val="#ppt_x"/>
                                          </p:val>
                                        </p:tav>
                                        <p:tav tm="100000">
                                          <p:val>
                                            <p:strVal val="#ppt_x"/>
                                          </p:val>
                                        </p:tav>
                                      </p:tavLst>
                                    </p:anim>
                                    <p:anim calcmode="lin" valueType="num">
                                      <p:cBhvr additive="base">
                                        <p:cTn id="26"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27" fill="hold" nodeType="clickPar">
                      <p:stCondLst>
                        <p:cond delay="indefinite"/>
                      </p:stCondLst>
                      <p:childTnLst>
                        <p:par>
                          <p:cTn id="28" fill="hold" nodeType="afterGroup">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20"/>
                                        </p:tgtEl>
                                        <p:attrNameLst>
                                          <p:attrName>style.visibility</p:attrName>
                                        </p:attrNameLst>
                                      </p:cBhvr>
                                      <p:to>
                                        <p:strVal val="visible"/>
                                      </p:to>
                                    </p:set>
                                    <p:anim calcmode="lin" valueType="num">
                                      <p:cBhvr additive="base">
                                        <p:cTn id="31" dur="500" fill="hold"/>
                                        <p:tgtEl>
                                          <p:spTgt spid="20"/>
                                        </p:tgtEl>
                                        <p:attrNameLst>
                                          <p:attrName>ppt_x</p:attrName>
                                        </p:attrNameLst>
                                      </p:cBhvr>
                                      <p:tavLst>
                                        <p:tav tm="0">
                                          <p:val>
                                            <p:strVal val="#ppt_x"/>
                                          </p:val>
                                        </p:tav>
                                        <p:tav tm="100000">
                                          <p:val>
                                            <p:strVal val="#ppt_x"/>
                                          </p:val>
                                        </p:tav>
                                      </p:tavLst>
                                    </p:anim>
                                    <p:anim calcmode="lin" valueType="num">
                                      <p:cBhvr additive="base">
                                        <p:cTn id="32" dur="500" fill="hold"/>
                                        <p:tgtEl>
                                          <p:spTgt spid="20"/>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15"/>
                                        </p:tgtEl>
                                        <p:attrNameLst>
                                          <p:attrName>style.visibility</p:attrName>
                                        </p:attrNameLst>
                                      </p:cBhvr>
                                      <p:to>
                                        <p:strVal val="visible"/>
                                      </p:to>
                                    </p:set>
                                    <p:anim calcmode="lin" valueType="num">
                                      <p:cBhvr additive="base">
                                        <p:cTn id="35" dur="500" fill="hold"/>
                                        <p:tgtEl>
                                          <p:spTgt spid="15"/>
                                        </p:tgtEl>
                                        <p:attrNameLst>
                                          <p:attrName>ppt_x</p:attrName>
                                        </p:attrNameLst>
                                      </p:cBhvr>
                                      <p:tavLst>
                                        <p:tav tm="0">
                                          <p:val>
                                            <p:strVal val="#ppt_x"/>
                                          </p:val>
                                        </p:tav>
                                        <p:tav tm="100000">
                                          <p:val>
                                            <p:strVal val="#ppt_x"/>
                                          </p:val>
                                        </p:tav>
                                      </p:tavLst>
                                    </p:anim>
                                    <p:anim calcmode="lin" valueType="num">
                                      <p:cBhvr additive="base">
                                        <p:cTn id="36" dur="500" fill="hold"/>
                                        <p:tgtEl>
                                          <p:spTgt spid="15"/>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0"/>
                                  </p:stCondLst>
                                  <p:childTnLst>
                                    <p:set>
                                      <p:cBhvr>
                                        <p:cTn id="38" dur="1" fill="hold">
                                          <p:stCondLst>
                                            <p:cond delay="0"/>
                                          </p:stCondLst>
                                        </p:cTn>
                                        <p:tgtEl>
                                          <p:spTgt spid="16"/>
                                        </p:tgtEl>
                                        <p:attrNameLst>
                                          <p:attrName>style.visibility</p:attrName>
                                        </p:attrNameLst>
                                      </p:cBhvr>
                                      <p:to>
                                        <p:strVal val="visible"/>
                                      </p:to>
                                    </p:set>
                                    <p:anim calcmode="lin" valueType="num">
                                      <p:cBhvr additive="base">
                                        <p:cTn id="39" dur="500" fill="hold"/>
                                        <p:tgtEl>
                                          <p:spTgt spid="16"/>
                                        </p:tgtEl>
                                        <p:attrNameLst>
                                          <p:attrName>ppt_x</p:attrName>
                                        </p:attrNameLst>
                                      </p:cBhvr>
                                      <p:tavLst>
                                        <p:tav tm="0">
                                          <p:val>
                                            <p:strVal val="#ppt_x"/>
                                          </p:val>
                                        </p:tav>
                                        <p:tav tm="100000">
                                          <p:val>
                                            <p:strVal val="#ppt_x"/>
                                          </p:val>
                                        </p:tav>
                                      </p:tavLst>
                                    </p:anim>
                                    <p:anim calcmode="lin" valueType="num">
                                      <p:cBhvr additive="base">
                                        <p:cTn id="40" dur="500" fill="hold"/>
                                        <p:tgtEl>
                                          <p:spTgt spid="16"/>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0"/>
                                  </p:stCondLst>
                                  <p:childTnLst>
                                    <p:set>
                                      <p:cBhvr>
                                        <p:cTn id="42" dur="1" fill="hold">
                                          <p:stCondLst>
                                            <p:cond delay="0"/>
                                          </p:stCondLst>
                                        </p:cTn>
                                        <p:tgtEl>
                                          <p:spTgt spid="18"/>
                                        </p:tgtEl>
                                        <p:attrNameLst>
                                          <p:attrName>style.visibility</p:attrName>
                                        </p:attrNameLst>
                                      </p:cBhvr>
                                      <p:to>
                                        <p:strVal val="visible"/>
                                      </p:to>
                                    </p:set>
                                    <p:anim calcmode="lin" valueType="num">
                                      <p:cBhvr additive="base">
                                        <p:cTn id="43" dur="500" fill="hold"/>
                                        <p:tgtEl>
                                          <p:spTgt spid="18"/>
                                        </p:tgtEl>
                                        <p:attrNameLst>
                                          <p:attrName>ppt_x</p:attrName>
                                        </p:attrNameLst>
                                      </p:cBhvr>
                                      <p:tavLst>
                                        <p:tav tm="0">
                                          <p:val>
                                            <p:strVal val="#ppt_x"/>
                                          </p:val>
                                        </p:tav>
                                        <p:tav tm="100000">
                                          <p:val>
                                            <p:strVal val="#ppt_x"/>
                                          </p:val>
                                        </p:tav>
                                      </p:tavLst>
                                    </p:anim>
                                    <p:anim calcmode="lin" valueType="num">
                                      <p:cBhvr additive="base">
                                        <p:cTn id="44"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par>
                    <p:cTn id="45" fill="hold" nodeType="clickPar">
                      <p:stCondLst>
                        <p:cond delay="indefinite"/>
                      </p:stCondLst>
                      <p:childTnLst>
                        <p:par>
                          <p:cTn id="46" fill="hold" nodeType="afterGroup">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12"/>
                                        </p:tgtEl>
                                        <p:attrNameLst>
                                          <p:attrName>style.visibility</p:attrName>
                                        </p:attrNameLst>
                                      </p:cBhvr>
                                      <p:to>
                                        <p:strVal val="visible"/>
                                      </p:to>
                                    </p:set>
                                    <p:anim calcmode="lin" valueType="num">
                                      <p:cBhvr additive="base">
                                        <p:cTn id="49" dur="500" fill="hold"/>
                                        <p:tgtEl>
                                          <p:spTgt spid="12"/>
                                        </p:tgtEl>
                                        <p:attrNameLst>
                                          <p:attrName>ppt_x</p:attrName>
                                        </p:attrNameLst>
                                      </p:cBhvr>
                                      <p:tavLst>
                                        <p:tav tm="0">
                                          <p:val>
                                            <p:strVal val="#ppt_x"/>
                                          </p:val>
                                        </p:tav>
                                        <p:tav tm="100000">
                                          <p:val>
                                            <p:strVal val="#ppt_x"/>
                                          </p:val>
                                        </p:tav>
                                      </p:tavLst>
                                    </p:anim>
                                    <p:anim calcmode="lin" valueType="num">
                                      <p:cBhvr additive="base">
                                        <p:cTn id="50"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51" fill="hold" nodeType="clickPar">
                      <p:stCondLst>
                        <p:cond delay="indefinite"/>
                      </p:stCondLst>
                      <p:childTnLst>
                        <p:par>
                          <p:cTn id="52" fill="hold" nodeType="afterGroup">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19"/>
                                        </p:tgtEl>
                                        <p:attrNameLst>
                                          <p:attrName>style.visibility</p:attrName>
                                        </p:attrNameLst>
                                      </p:cBhvr>
                                      <p:to>
                                        <p:strVal val="visible"/>
                                      </p:to>
                                    </p:set>
                                    <p:anim calcmode="lin" valueType="num">
                                      <p:cBhvr additive="base">
                                        <p:cTn id="55" dur="500" fill="hold"/>
                                        <p:tgtEl>
                                          <p:spTgt spid="19"/>
                                        </p:tgtEl>
                                        <p:attrNameLst>
                                          <p:attrName>ppt_x</p:attrName>
                                        </p:attrNameLst>
                                      </p:cBhvr>
                                      <p:tavLst>
                                        <p:tav tm="0">
                                          <p:val>
                                            <p:strVal val="#ppt_x"/>
                                          </p:val>
                                        </p:tav>
                                        <p:tav tm="100000">
                                          <p:val>
                                            <p:strVal val="#ppt_x"/>
                                          </p:val>
                                        </p:tav>
                                      </p:tavLst>
                                    </p:anim>
                                    <p:anim calcmode="lin" valueType="num">
                                      <p:cBhvr additive="base">
                                        <p:cTn id="56"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par>
                    <p:cTn id="57" fill="hold" nodeType="clickPar">
                      <p:stCondLst>
                        <p:cond delay="indefinite"/>
                      </p:stCondLst>
                      <p:childTnLst>
                        <p:par>
                          <p:cTn id="58" fill="hold" nodeType="afterGroup">
                            <p:stCondLst>
                              <p:cond delay="0"/>
                            </p:stCondLst>
                            <p:childTnLst>
                              <p:par>
                                <p:cTn id="59" presetID="2" presetClass="entr" presetSubtype="4" fill="hold" grpId="0" nodeType="clickEffect">
                                  <p:stCondLst>
                                    <p:cond delay="0"/>
                                  </p:stCondLst>
                                  <p:childTnLst>
                                    <p:set>
                                      <p:cBhvr>
                                        <p:cTn id="60" dur="1" fill="hold">
                                          <p:stCondLst>
                                            <p:cond delay="0"/>
                                          </p:stCondLst>
                                        </p:cTn>
                                        <p:tgtEl>
                                          <p:spTgt spid="14"/>
                                        </p:tgtEl>
                                        <p:attrNameLst>
                                          <p:attrName>style.visibility</p:attrName>
                                        </p:attrNameLst>
                                      </p:cBhvr>
                                      <p:to>
                                        <p:strVal val="visible"/>
                                      </p:to>
                                    </p:set>
                                    <p:anim calcmode="lin" valueType="num">
                                      <p:cBhvr additive="base">
                                        <p:cTn id="61" dur="500" fill="hold"/>
                                        <p:tgtEl>
                                          <p:spTgt spid="14"/>
                                        </p:tgtEl>
                                        <p:attrNameLst>
                                          <p:attrName>ppt_x</p:attrName>
                                        </p:attrNameLst>
                                      </p:cBhvr>
                                      <p:tavLst>
                                        <p:tav tm="0">
                                          <p:val>
                                            <p:strVal val="#ppt_x"/>
                                          </p:val>
                                        </p:tav>
                                        <p:tav tm="100000">
                                          <p:val>
                                            <p:strVal val="#ppt_x"/>
                                          </p:val>
                                        </p:tav>
                                      </p:tavLst>
                                    </p:anim>
                                    <p:anim calcmode="lin" valueType="num">
                                      <p:cBhvr additive="base">
                                        <p:cTn id="62"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63" fill="hold" nodeType="clickPar">
                      <p:stCondLst>
                        <p:cond delay="indefinite"/>
                      </p:stCondLst>
                      <p:childTnLst>
                        <p:par>
                          <p:cTn id="64" fill="hold" nodeType="afterGroup">
                            <p:stCondLst>
                              <p:cond delay="0"/>
                            </p:stCondLst>
                            <p:childTnLst>
                              <p:par>
                                <p:cTn id="65" presetID="2" presetClass="entr" presetSubtype="4" fill="hold" grpId="0" nodeType="clickEffect">
                                  <p:stCondLst>
                                    <p:cond delay="0"/>
                                  </p:stCondLst>
                                  <p:childTnLst>
                                    <p:set>
                                      <p:cBhvr>
                                        <p:cTn id="66" dur="1" fill="hold">
                                          <p:stCondLst>
                                            <p:cond delay="0"/>
                                          </p:stCondLst>
                                        </p:cTn>
                                        <p:tgtEl>
                                          <p:spTgt spid="13"/>
                                        </p:tgtEl>
                                        <p:attrNameLst>
                                          <p:attrName>style.visibility</p:attrName>
                                        </p:attrNameLst>
                                      </p:cBhvr>
                                      <p:to>
                                        <p:strVal val="visible"/>
                                      </p:to>
                                    </p:set>
                                    <p:anim calcmode="lin" valueType="num">
                                      <p:cBhvr additive="base">
                                        <p:cTn id="67" dur="500" fill="hold"/>
                                        <p:tgtEl>
                                          <p:spTgt spid="13"/>
                                        </p:tgtEl>
                                        <p:attrNameLst>
                                          <p:attrName>ppt_x</p:attrName>
                                        </p:attrNameLst>
                                      </p:cBhvr>
                                      <p:tavLst>
                                        <p:tav tm="0">
                                          <p:val>
                                            <p:strVal val="#ppt_x"/>
                                          </p:val>
                                        </p:tav>
                                        <p:tav tm="100000">
                                          <p:val>
                                            <p:strVal val="#ppt_x"/>
                                          </p:val>
                                        </p:tav>
                                      </p:tavLst>
                                    </p:anim>
                                    <p:anim calcmode="lin" valueType="num">
                                      <p:cBhvr additive="base">
                                        <p:cTn id="6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P spid="6" grpId="0"/>
      <p:bldP spid="12" grpId="0"/>
      <p:bldP spid="13" grpId="0"/>
      <p:bldP spid="14" grpId="0"/>
      <p:bldP spid="15" grpId="0"/>
      <p:bldP spid="16" grpId="0"/>
      <p:bldP spid="18" grpId="0"/>
      <p:bldP spid="19" grpId="0"/>
      <p:bldP spid="20" grpId="0"/>
    </p:bldLst>
  </p:timing>
</p:sld>
</file>

<file path=ppt/slides/slide1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1506" name="矩形 1"/>
          <p:cNvSpPr/>
          <p:nvPr/>
        </p:nvSpPr>
        <p:spPr>
          <a:xfrm>
            <a:off x="451485" y="1285875"/>
            <a:ext cx="5541010" cy="460375"/>
          </a:xfrm>
          <a:prstGeom prst="rect">
            <a:avLst/>
          </a:prstGeom>
          <a:noFill/>
          <a:ln w="9525">
            <a:noFill/>
          </a:ln>
        </p:spPr>
        <p:txBody>
          <a:bodyPr wrap="none">
            <a:spAutoFit/>
          </a:bodyPr>
          <a:lstStyle>
            <a:defPPr/>
          </a:lstStyle>
          <a:p>
            <a:pPr/>
            <a:r>
              <a:rPr lang="en-US" altLang="zh-CN" sz="2400" b="1">
                <a:solidFill>
                  <a:srgbClr val="0070C0"/>
                </a:solidFill>
                <a:latin typeface="黑体" panose="02010609060101010101" pitchFamily="49" charset="-122"/>
                <a:ea typeface="黑体" panose="02010609060101010101" pitchFamily="49" charset="-122"/>
              </a:rPr>
              <a:t>1</a:t>
            </a:r>
            <a:r>
              <a:rPr lang="zh-CN" altLang="zh-CN" sz="2400" b="1">
                <a:solidFill>
                  <a:srgbClr val="0070C0"/>
                </a:solidFill>
                <a:latin typeface="黑体" panose="02010609060101010101" pitchFamily="49" charset="-122"/>
                <a:ea typeface="黑体" panose="02010609060101010101" pitchFamily="49" charset="-122"/>
              </a:rPr>
              <a:t>、</a:t>
            </a:r>
            <a:r>
              <a:rPr lang="zh-CN" altLang="en-US" sz="2400" b="1">
                <a:solidFill>
                  <a:srgbClr val="0070C0"/>
                </a:solidFill>
                <a:latin typeface="黑体" panose="02010609060101010101" pitchFamily="49" charset="-122"/>
                <a:ea typeface="黑体" panose="02010609060101010101" pitchFamily="49" charset="-122"/>
              </a:rPr>
              <a:t>形成新的国际秩序</a:t>
            </a:r>
            <a:r>
              <a:rPr lang="en-US" altLang="zh-CN" sz="2400" b="1">
                <a:solidFill>
                  <a:srgbClr val="0070C0"/>
                </a:solidFill>
                <a:latin typeface="黑体" panose="02010609060101010101" pitchFamily="49" charset="-122"/>
                <a:ea typeface="黑体" panose="02010609060101010101" pitchFamily="49" charset="-122"/>
              </a:rPr>
              <a:t>--</a:t>
            </a:r>
            <a:r>
              <a:rPr lang="zh-CN" altLang="zh-CN" sz="2400" b="1">
                <a:solidFill>
                  <a:srgbClr val="0070C0"/>
                </a:solidFill>
                <a:latin typeface="黑体" panose="02010609060101010101" pitchFamily="49" charset="-122"/>
                <a:ea typeface="黑体" panose="02010609060101010101" pitchFamily="49" charset="-122"/>
              </a:rPr>
              <a:t>雅尔塔体系</a:t>
            </a:r>
            <a:r>
              <a:rPr lang="zh-CN" altLang="en-US" sz="2400" b="1">
                <a:solidFill>
                  <a:srgbClr val="0070C0"/>
                </a:solidFill>
                <a:latin typeface="黑体" panose="02010609060101010101" pitchFamily="49" charset="-122"/>
                <a:ea typeface="黑体" panose="02010609060101010101" pitchFamily="49" charset="-122"/>
              </a:rPr>
              <a:t>建立</a:t>
            </a:r>
            <a:endParaRPr lang="zh-CN" altLang="zh-CN" sz="2400" b="1">
              <a:solidFill>
                <a:srgbClr val="0070C0"/>
              </a:solidFill>
              <a:latin typeface="黑体" panose="02010609060101010101" pitchFamily="49" charset="-122"/>
              <a:ea typeface="黑体" panose="02010609060101010101" pitchFamily="49" charset="-122"/>
            </a:endParaRPr>
          </a:p>
        </p:txBody>
      </p:sp>
      <p:sp>
        <p:nvSpPr>
          <p:cNvPr id="21507" name="矩形 12"/>
          <p:cNvSpPr/>
          <p:nvPr/>
        </p:nvSpPr>
        <p:spPr>
          <a:xfrm>
            <a:off x="308610" y="928688"/>
            <a:ext cx="3703320" cy="360680"/>
          </a:xfrm>
          <a:prstGeom prst="rect">
            <a:avLst/>
          </a:prstGeom>
          <a:noFill/>
          <a:ln w="9525">
            <a:noFill/>
          </a:ln>
        </p:spPr>
        <p:txBody>
          <a:bodyPr wrap="none">
            <a:spAutoFit/>
          </a:bodyPr>
          <a:lstStyle>
            <a:defPPr/>
          </a:lstStyle>
          <a:p>
            <a:pPr>
              <a:lnSpc>
                <a:spcPts val="2100"/>
              </a:lnSpc>
            </a:pPr>
            <a:r>
              <a:rPr lang="zh-CN" altLang="en-US" sz="2400" b="1">
                <a:solidFill>
                  <a:srgbClr val="FF0000"/>
                </a:solidFill>
                <a:latin typeface="黑体" panose="02010609060101010101" pitchFamily="49" charset="-122"/>
                <a:ea typeface="黑体" panose="02010609060101010101" pitchFamily="49" charset="-122"/>
              </a:rPr>
              <a:t>三、 战后国际秩序的建立</a:t>
            </a:r>
            <a:endParaRPr lang="en-US" altLang="zh-CN" sz="2400" b="1">
              <a:solidFill>
                <a:srgbClr val="FF0000"/>
              </a:solidFill>
              <a:latin typeface="黑体" panose="02010609060101010101" pitchFamily="49" charset="-122"/>
              <a:ea typeface="黑体" panose="02010609060101010101" pitchFamily="49" charset="-122"/>
            </a:endParaRPr>
          </a:p>
        </p:txBody>
      </p:sp>
      <p:sp>
        <p:nvSpPr>
          <p:cNvPr id="21508" name="矩形 3"/>
          <p:cNvSpPr/>
          <p:nvPr/>
        </p:nvSpPr>
        <p:spPr>
          <a:xfrm>
            <a:off x="522923" y="1714500"/>
            <a:ext cx="4927600" cy="460375"/>
          </a:xfrm>
          <a:prstGeom prst="rect">
            <a:avLst/>
          </a:prstGeom>
          <a:noFill/>
          <a:ln w="9525">
            <a:noFill/>
          </a:ln>
        </p:spPr>
        <p:txBody>
          <a:bodyPr wrap="none">
            <a:spAutoFit/>
          </a:bodyPr>
          <a:lstStyle>
            <a:defPPr/>
          </a:lstStyle>
          <a:p>
            <a:pPr/>
            <a:r>
              <a:rPr lang="en-US" altLang="zh-CN" sz="2400" b="1">
                <a:solidFill>
                  <a:srgbClr val="0070C0"/>
                </a:solidFill>
                <a:latin typeface="黑体" panose="02010609060101010101" pitchFamily="49" charset="-122"/>
                <a:ea typeface="黑体" panose="02010609060101010101" pitchFamily="49" charset="-122"/>
              </a:rPr>
              <a:t>2</a:t>
            </a:r>
            <a:r>
              <a:rPr lang="zh-CN" altLang="zh-CN" sz="2400" b="1">
                <a:solidFill>
                  <a:srgbClr val="0070C0"/>
                </a:solidFill>
                <a:latin typeface="黑体" panose="02010609060101010101" pitchFamily="49" charset="-122"/>
                <a:ea typeface="黑体" panose="02010609060101010101" pitchFamily="49" charset="-122"/>
              </a:rPr>
              <a:t>、</a:t>
            </a:r>
            <a:r>
              <a:rPr lang="zh-CN" altLang="en-US" sz="2400" b="1">
                <a:solidFill>
                  <a:srgbClr val="0070C0"/>
                </a:solidFill>
                <a:latin typeface="黑体" panose="02010609060101010101" pitchFamily="49" charset="-122"/>
                <a:ea typeface="黑体" panose="02010609060101010101" pitchFamily="49" charset="-122"/>
              </a:rPr>
              <a:t>国际政治秩序</a:t>
            </a:r>
            <a:r>
              <a:rPr lang="zh-CN" altLang="zh-CN" sz="2400" b="1">
                <a:solidFill>
                  <a:srgbClr val="0070C0"/>
                </a:solidFill>
                <a:latin typeface="黑体" panose="02010609060101010101" pitchFamily="49" charset="-122"/>
                <a:ea typeface="黑体" panose="02010609060101010101" pitchFamily="49" charset="-122"/>
              </a:rPr>
              <a:t>——联合国</a:t>
            </a:r>
            <a:r>
              <a:rPr lang="zh-CN" altLang="en-US" sz="2400" b="1">
                <a:solidFill>
                  <a:srgbClr val="0070C0"/>
                </a:solidFill>
                <a:latin typeface="黑体" panose="02010609060101010101" pitchFamily="49" charset="-122"/>
                <a:ea typeface="黑体" panose="02010609060101010101" pitchFamily="49" charset="-122"/>
              </a:rPr>
              <a:t>的成立</a:t>
            </a:r>
            <a:endParaRPr lang="zh-CN" altLang="zh-CN" sz="2400" b="1">
              <a:solidFill>
                <a:srgbClr val="0070C0"/>
              </a:solidFill>
              <a:latin typeface="黑体" panose="02010609060101010101" pitchFamily="49" charset="-122"/>
              <a:ea typeface="黑体" panose="02010609060101010101" pitchFamily="49" charset="-122"/>
            </a:endParaRPr>
          </a:p>
        </p:txBody>
      </p:sp>
      <p:sp>
        <p:nvSpPr>
          <p:cNvPr id="5" name="矩形 4"/>
          <p:cNvSpPr/>
          <p:nvPr/>
        </p:nvSpPr>
        <p:spPr>
          <a:xfrm>
            <a:off x="451485" y="2214563"/>
            <a:ext cx="3091180" cy="460375"/>
          </a:xfrm>
          <a:prstGeom prst="rect">
            <a:avLst/>
          </a:prstGeom>
          <a:noFill/>
          <a:ln w="9525">
            <a:noFill/>
          </a:ln>
        </p:spPr>
        <p:txBody>
          <a:bodyPr wrap="none">
            <a:spAutoFit/>
          </a:bodyPr>
          <a:lstStyle>
            <a:defPPr/>
          </a:lstStyle>
          <a:p>
            <a:pPr/>
            <a:r>
              <a:rPr lang="en-US" altLang="zh-CN" sz="2400" b="1">
                <a:solidFill>
                  <a:srgbClr val="0070C0"/>
                </a:solidFill>
                <a:latin typeface="黑体" panose="02010609060101010101" pitchFamily="49" charset="-122"/>
                <a:ea typeface="黑体" panose="02010609060101010101" pitchFamily="49" charset="-122"/>
              </a:rPr>
              <a:t>3</a:t>
            </a:r>
            <a:r>
              <a:rPr lang="zh-CN" altLang="zh-CN" sz="2400" b="1">
                <a:solidFill>
                  <a:srgbClr val="0070C0"/>
                </a:solidFill>
                <a:latin typeface="黑体" panose="02010609060101010101" pitchFamily="49" charset="-122"/>
                <a:ea typeface="黑体" panose="02010609060101010101" pitchFamily="49" charset="-122"/>
              </a:rPr>
              <a:t>、国际格局的演变：</a:t>
            </a:r>
          </a:p>
        </p:txBody>
      </p:sp>
      <p:sp>
        <p:nvSpPr>
          <p:cNvPr id="6" name="矩形 5"/>
          <p:cNvSpPr/>
          <p:nvPr/>
        </p:nvSpPr>
        <p:spPr>
          <a:xfrm>
            <a:off x="3380423" y="2214563"/>
            <a:ext cx="6002338" cy="460375"/>
          </a:xfrm>
          <a:prstGeom prst="rect">
            <a:avLst/>
          </a:prstGeom>
          <a:noFill/>
          <a:ln w="9525">
            <a:noFill/>
          </a:ln>
        </p:spPr>
        <p:txBody>
          <a:bodyPr>
            <a:spAutoFit/>
          </a:bodyPr>
          <a:lstStyle>
            <a:defPPr/>
          </a:lstStyle>
          <a:p>
            <a:pPr/>
            <a:r>
              <a:rPr lang="zh-CN" altLang="zh-CN" sz="2400" b="1">
                <a:latin typeface="黑体" panose="02010609060101010101" pitchFamily="49" charset="-122"/>
                <a:ea typeface="黑体" panose="02010609060101010101" pitchFamily="49" charset="-122"/>
              </a:rPr>
              <a:t>从欧洲中心走向美苏对峙的两极格局。</a:t>
            </a:r>
          </a:p>
        </p:txBody>
      </p:sp>
      <p:sp>
        <p:nvSpPr>
          <p:cNvPr id="7" name="矩形 6"/>
          <p:cNvSpPr/>
          <p:nvPr/>
        </p:nvSpPr>
        <p:spPr>
          <a:xfrm>
            <a:off x="951548" y="3571875"/>
            <a:ext cx="11139488" cy="1091565"/>
          </a:xfrm>
          <a:prstGeom prst="rect">
            <a:avLst/>
          </a:prstGeom>
          <a:noFill/>
          <a:ln w="9525">
            <a:noFill/>
          </a:ln>
        </p:spPr>
        <p:txBody>
          <a:bodyPr>
            <a:spAutoFit/>
          </a:bodyPr>
          <a:lstStyle>
            <a:defPPr/>
          </a:lstStyle>
          <a:p>
            <a:pPr>
              <a:lnSpc>
                <a:spcPts val="2600"/>
              </a:lnSpc>
            </a:pPr>
            <a:r>
              <a:rPr lang="zh-CN" altLang="en-US" sz="2400" b="1">
                <a:solidFill>
                  <a:srgbClr val="000000"/>
                </a:solidFill>
                <a:latin typeface="黑体" panose="02010609060101010101" pitchFamily="49" charset="-122"/>
                <a:ea typeface="黑体" panose="02010609060101010101" pitchFamily="49" charset="-122"/>
              </a:rPr>
              <a:t>欧洲：欧洲在第二次世界大战中遭受致命打击，各国的国力也受到严重消耗。</a:t>
            </a:r>
          </a:p>
          <a:p>
            <a:pPr>
              <a:lnSpc>
                <a:spcPts val="2600"/>
              </a:lnSpc>
            </a:pPr>
            <a:r>
              <a:rPr lang="zh-CN" altLang="en-US" sz="2400" b="1">
                <a:solidFill>
                  <a:srgbClr val="000000"/>
                </a:solidFill>
                <a:latin typeface="黑体" panose="02010609060101010101" pitchFamily="49" charset="-122"/>
                <a:ea typeface="黑体" panose="02010609060101010101" pitchFamily="49" charset="-122"/>
              </a:rPr>
              <a:t>美国：美国成为世界第一经济、政治和军事强国。</a:t>
            </a:r>
            <a:endParaRPr lang="en-US" altLang="zh-CN" sz="2400" b="1">
              <a:solidFill>
                <a:srgbClr val="000000"/>
              </a:solidFill>
              <a:latin typeface="黑体" panose="02010609060101010101" pitchFamily="49" charset="-122"/>
              <a:ea typeface="黑体" panose="02010609060101010101" pitchFamily="49" charset="-122"/>
            </a:endParaRPr>
          </a:p>
          <a:p>
            <a:pPr>
              <a:lnSpc>
                <a:spcPts val="2600"/>
              </a:lnSpc>
            </a:pPr>
            <a:r>
              <a:rPr lang="zh-CN" altLang="en-US" sz="2400" b="1">
                <a:solidFill>
                  <a:srgbClr val="000000"/>
                </a:solidFill>
                <a:latin typeface="黑体" panose="02010609060101010101" pitchFamily="49" charset="-122"/>
                <a:ea typeface="黑体" panose="02010609060101010101" pitchFamily="49" charset="-122"/>
              </a:rPr>
              <a:t>苏联：苏联军事和政治强大，二战赢得很高威望。唯一能够与美国相抗衡的国家</a:t>
            </a:r>
          </a:p>
        </p:txBody>
      </p:sp>
      <p:sp>
        <p:nvSpPr>
          <p:cNvPr id="8" name="矩形 7"/>
          <p:cNvSpPr/>
          <p:nvPr/>
        </p:nvSpPr>
        <p:spPr>
          <a:xfrm>
            <a:off x="522923" y="3000375"/>
            <a:ext cx="10860088" cy="460375"/>
          </a:xfrm>
          <a:prstGeom prst="rect">
            <a:avLst/>
          </a:prstGeom>
          <a:noFill/>
          <a:ln w="9525">
            <a:noFill/>
          </a:ln>
        </p:spPr>
        <p:txBody>
          <a:bodyPr>
            <a:spAutoFit/>
          </a:bodyPr>
          <a:lstStyle>
            <a:defPPr/>
          </a:lstStyle>
          <a:p>
            <a:pPr/>
            <a:r>
              <a:rPr lang="zh-CN" altLang="en-US" sz="2400" b="1">
                <a:solidFill>
                  <a:srgbClr val="FF0000"/>
                </a:solidFill>
                <a:latin typeface="黑体" panose="02010609060101010101" pitchFamily="49" charset="-122"/>
                <a:ea typeface="黑体" panose="02010609060101010101" pitchFamily="49" charset="-122"/>
              </a:rPr>
              <a:t>二战使世界政治力量对比发生变化：美苏成为世界强国，西欧各国普遍衰落。</a:t>
            </a:r>
            <a:endParaRPr lang="zh-CN" altLang="en-US" sz="2400" b="1">
              <a:latin typeface="黑体" panose="02010609060101010101" pitchFamily="49" charset="-122"/>
              <a:ea typeface="黑体" panose="02010609060101010101" pitchFamily="49" charset="-122"/>
            </a:endParaRPr>
          </a:p>
        </p:txBody>
      </p:sp>
      <p:sp>
        <p:nvSpPr>
          <p:cNvPr id="9" name="AutoShape 12"/>
          <p:cNvSpPr/>
          <p:nvPr/>
        </p:nvSpPr>
        <p:spPr bwMode="auto">
          <a:xfrm>
            <a:off x="880111" y="3714750"/>
            <a:ext cx="73025" cy="857250"/>
          </a:xfrm>
          <a:prstGeom prst="leftBrace">
            <a:avLst>
              <a:gd name="adj1" fmla="val 182592"/>
              <a:gd name="adj2" fmla="val 47500"/>
            </a:avLst>
          </a:prstGeom>
          <a:noFill/>
          <a:ln w="38100">
            <a:solidFill>
              <a:srgbClr val="FF0000"/>
            </a:solidFill>
            <a:round/>
          </a:ln>
          <a:effectLst/>
        </p:spPr>
        <p:txBody>
          <a:bodyPr wrap="none" anchor="ctr"/>
          <a:lstStyle>
            <a:def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3200" b="0" i="0" u="none" strike="noStrike" kern="1200" cap="none" spc="0" normalizeH="0" baseline="0" noProof="1">
              <a:ln>
                <a:noFill/>
              </a:ln>
              <a:solidFill>
                <a:srgbClr val="760000"/>
              </a:solidFill>
              <a:effectLst>
                <a:outerShdw blurRad="38100" dist="38100" dir="2700000" algn="tl">
                  <a:srgbClr val="C0C0C0"/>
                </a:outerShdw>
              </a:effectLst>
              <a:uLnTx/>
              <a:uFillTx/>
              <a:latin typeface="华文新魏" pitchFamily="2" charset="-122"/>
              <a:ea typeface="华文新魏" pitchFamily="2" charset="-122"/>
              <a:cs typeface="+mn-cs"/>
            </a:endParaRPr>
          </a:p>
        </p:txBody>
      </p:sp>
      <p:sp>
        <p:nvSpPr>
          <p:cNvPr id="21514" name="矩形 10"/>
          <p:cNvSpPr/>
          <p:nvPr/>
        </p:nvSpPr>
        <p:spPr>
          <a:xfrm>
            <a:off x="2523173" y="214313"/>
            <a:ext cx="8053705" cy="521970"/>
          </a:xfrm>
          <a:prstGeom prst="rect">
            <a:avLst/>
          </a:prstGeom>
          <a:noFill/>
          <a:ln w="9525">
            <a:noFill/>
          </a:ln>
        </p:spPr>
        <p:txBody>
          <a:bodyPr wrap="none">
            <a:spAutoFit/>
          </a:bodyPr>
          <a:lstStyle>
            <a:defPPr/>
          </a:lstStyle>
          <a:p>
            <a:pPr/>
            <a:r>
              <a:rPr lang="zh-CN" altLang="en-US" sz="2800" b="1">
                <a:solidFill>
                  <a:srgbClr val="FF0000"/>
                </a:solidFill>
                <a:latin typeface="黑体" panose="02010609060101010101" pitchFamily="49" charset="-122"/>
                <a:ea typeface="黑体" panose="02010609060101010101" pitchFamily="49" charset="-122"/>
              </a:rPr>
              <a:t>第</a:t>
            </a:r>
            <a:r>
              <a:rPr lang="en-US" altLang="zh-CN" sz="2800" b="1">
                <a:solidFill>
                  <a:srgbClr val="FF0000"/>
                </a:solidFill>
                <a:latin typeface="黑体" panose="02010609060101010101" pitchFamily="49" charset="-122"/>
                <a:ea typeface="黑体" panose="02010609060101010101" pitchFamily="49" charset="-122"/>
              </a:rPr>
              <a:t>17</a:t>
            </a:r>
            <a:r>
              <a:rPr lang="zh-CN" altLang="en-US" sz="2800" b="1">
                <a:solidFill>
                  <a:srgbClr val="FF0000"/>
                </a:solidFill>
                <a:latin typeface="黑体" panose="02010609060101010101" pitchFamily="49" charset="-122"/>
                <a:ea typeface="黑体" panose="02010609060101010101" pitchFamily="49" charset="-122"/>
              </a:rPr>
              <a:t>课</a:t>
            </a:r>
            <a:r>
              <a:rPr lang="en-US" altLang="zh-CN" sz="2800" b="1">
                <a:solidFill>
                  <a:srgbClr val="FF0000"/>
                </a:solidFill>
                <a:latin typeface="黑体" panose="02010609060101010101" pitchFamily="49" charset="-122"/>
                <a:ea typeface="黑体" panose="02010609060101010101" pitchFamily="49" charset="-122"/>
              </a:rPr>
              <a:t>    </a:t>
            </a:r>
            <a:r>
              <a:rPr lang="zh-CN" altLang="en-US" sz="2800" b="1">
                <a:solidFill>
                  <a:srgbClr val="FF0000"/>
                </a:solidFill>
                <a:latin typeface="黑体" panose="02010609060101010101" pitchFamily="49" charset="-122"/>
                <a:ea typeface="黑体" panose="02010609060101010101" pitchFamily="49" charset="-122"/>
              </a:rPr>
              <a:t>第二次世界大战与战后国际秩序的形成</a:t>
            </a:r>
            <a:endParaRPr lang="en-US" altLang="zh-CN" sz="2800" b="1">
              <a:solidFill>
                <a:srgbClr val="FF0000"/>
              </a:solidFill>
              <a:latin typeface="黑体" panose="02010609060101010101" pitchFamily="49" charset="-122"/>
              <a:ea typeface="黑体" panose="02010609060101010101" pitchFamily="49" charset="-122"/>
            </a:endParaRPr>
          </a:p>
        </p:txBody>
      </p:sp>
      <p:sp>
        <p:nvSpPr>
          <p:cNvPr id="12" name="下箭头 11"/>
          <p:cNvSpPr/>
          <p:nvPr/>
        </p:nvSpPr>
        <p:spPr>
          <a:xfrm>
            <a:off x="2666048" y="2571750"/>
            <a:ext cx="142875" cy="500063"/>
          </a:xfrm>
          <a:prstGeom prst="down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4" name="矩形 13"/>
          <p:cNvSpPr/>
          <p:nvPr/>
        </p:nvSpPr>
        <p:spPr>
          <a:xfrm>
            <a:off x="2808923" y="2714625"/>
            <a:ext cx="642620" cy="368300"/>
          </a:xfrm>
          <a:prstGeom prst="rect">
            <a:avLst/>
          </a:prstGeom>
          <a:noFill/>
          <a:ln w="9525">
            <a:noFill/>
          </a:ln>
        </p:spPr>
        <p:txBody>
          <a:bodyPr wrap="none">
            <a:spAutoFit/>
          </a:bodyPr>
          <a:lstStyle>
            <a:defPPr/>
          </a:lstStyle>
          <a:p>
            <a:pPr/>
            <a:r>
              <a:rPr lang="zh-CN" altLang="en-US" b="1">
                <a:solidFill>
                  <a:srgbClr val="FF0000"/>
                </a:solidFill>
                <a:latin typeface="黑体" panose="02010609060101010101" pitchFamily="49" charset="-122"/>
                <a:ea typeface="黑体" panose="02010609060101010101" pitchFamily="49" charset="-122"/>
              </a:rPr>
              <a:t>原因</a:t>
            </a:r>
            <a:endParaRPr lang="en-US" altLang="zh-CN" b="1">
              <a:solidFill>
                <a:srgbClr val="FF0000"/>
              </a:solidFill>
              <a:latin typeface="黑体" panose="02010609060101010101" pitchFamily="49" charset="-122"/>
              <a:ea typeface="黑体" panose="02010609060101010101" pitchFamily="49" charset="-122"/>
            </a:endParaRPr>
          </a:p>
        </p:txBody>
      </p:sp>
      <p:sp>
        <p:nvSpPr>
          <p:cNvPr id="16" name="矩形 15"/>
          <p:cNvSpPr/>
          <p:nvPr/>
        </p:nvSpPr>
        <p:spPr>
          <a:xfrm>
            <a:off x="380048" y="5214938"/>
            <a:ext cx="11288713" cy="655320"/>
          </a:xfrm>
          <a:prstGeom prst="rect">
            <a:avLst/>
          </a:prstGeom>
          <a:noFill/>
          <a:ln w="9525">
            <a:noFill/>
          </a:ln>
        </p:spPr>
        <p:txBody>
          <a:bodyPr>
            <a:spAutoFit/>
          </a:bodyPr>
          <a:lstStyle>
            <a:defPPr/>
          </a:lstStyle>
          <a:p>
            <a:pPr>
              <a:lnSpc>
                <a:spcPts val="4400"/>
              </a:lnSpc>
            </a:pPr>
            <a:r>
              <a:rPr lang="en-US" altLang="zh-CN" sz="2800" b="1">
                <a:latin typeface="黑体" panose="02010609060101010101" pitchFamily="49" charset="-122"/>
                <a:ea typeface="黑体" panose="02010609060101010101" pitchFamily="49" charset="-122"/>
              </a:rPr>
              <a:t>4.</a:t>
            </a:r>
            <a:r>
              <a:rPr lang="zh-CN" altLang="en-US" sz="2800" b="1">
                <a:latin typeface="黑体" panose="02010609060101010101" pitchFamily="49" charset="-122"/>
                <a:ea typeface="黑体" panose="02010609060101010101" pitchFamily="49" charset="-122"/>
              </a:rPr>
              <a:t>通过本单元两次世界大战的学习，你如何认识战争与国际秩序的关系？</a:t>
            </a:r>
          </a:p>
        </p:txBody>
      </p:sp>
      <p:sp>
        <p:nvSpPr>
          <p:cNvPr id="17" name="TextBox 16"/>
          <p:cNvSpPr txBox="1"/>
          <p:nvPr/>
        </p:nvSpPr>
        <p:spPr>
          <a:xfrm>
            <a:off x="380048" y="5929313"/>
            <a:ext cx="11265535" cy="521970"/>
          </a:xfrm>
          <a:prstGeom prst="rect">
            <a:avLst/>
          </a:prstGeom>
          <a:noFill/>
          <a:ln w="9525">
            <a:noFill/>
          </a:ln>
        </p:spPr>
        <p:txBody>
          <a:bodyPr wrap="none">
            <a:spAutoFit/>
          </a:bodyPr>
          <a:lstStyle>
            <a:defPPr/>
          </a:lstStyle>
          <a:p>
            <a:pPr/>
            <a:r>
              <a:rPr lang="zh-CN" altLang="en-US" sz="2800" b="1">
                <a:solidFill>
                  <a:srgbClr val="FF0000"/>
                </a:solidFill>
                <a:latin typeface="黑体" panose="02010609060101010101" pitchFamily="49" charset="-122"/>
                <a:ea typeface="黑体" panose="02010609060101010101" pitchFamily="49" charset="-122"/>
              </a:rPr>
              <a:t>战争导致世界政治力量对比发生变化，从而推动国际秩序的重新建立。</a:t>
            </a:r>
            <a:endParaRPr lang="zh-CN" altLang="en-US" sz="2800">
              <a:latin typeface="Arial" panose="020b0604020202020204" pitchFamily="34"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 presetClass="entr" presetSubtype="4"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cond evt="onBegin" delay="0">
                          <p:tn val="8"/>
                        </p:cond>
                      </p:stCondLst>
                      <p:childTnLst>
                        <p:par>
                          <p:cTn id="10" fill="hold" nodeType="after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cond evt="onBegin" delay="0">
                          <p:tn val="14"/>
                        </p:cond>
                      </p:stCondLst>
                      <p:childTnLst>
                        <p:par>
                          <p:cTn id="16" fill="hold" nodeType="after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ppt_x"/>
                                          </p:val>
                                        </p:tav>
                                        <p:tav tm="100000">
                                          <p:val>
                                            <p:strVal val="#ppt_x"/>
                                          </p:val>
                                        </p:tav>
                                      </p:tavLst>
                                    </p:anim>
                                    <p:anim calcmode="lin" valueType="num">
                                      <p:cBhvr additive="base">
                                        <p:cTn id="20"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cond evt="onBegin" delay="0">
                          <p:tn val="20"/>
                        </p:cond>
                      </p:stCondLst>
                      <p:childTnLst>
                        <p:par>
                          <p:cTn id="22" fill="hold" nodeType="afterGroup">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500" fill="hold"/>
                                        <p:tgtEl>
                                          <p:spTgt spid="12"/>
                                        </p:tgtEl>
                                        <p:attrNameLst>
                                          <p:attrName>ppt_x</p:attrName>
                                        </p:attrNameLst>
                                      </p:cBhvr>
                                      <p:tavLst>
                                        <p:tav tm="0">
                                          <p:val>
                                            <p:strVal val="#ppt_x"/>
                                          </p:val>
                                        </p:tav>
                                        <p:tav tm="100000">
                                          <p:val>
                                            <p:strVal val="#ppt_x"/>
                                          </p:val>
                                        </p:tav>
                                      </p:tavLst>
                                    </p:anim>
                                    <p:anim calcmode="lin" valueType="num">
                                      <p:cBhvr additive="base">
                                        <p:cTn id="26" dur="500" fill="hold"/>
                                        <p:tgtEl>
                                          <p:spTgt spid="12"/>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14"/>
                                        </p:tgtEl>
                                        <p:attrNameLst>
                                          <p:attrName>style.visibility</p:attrName>
                                        </p:attrNameLst>
                                      </p:cBhvr>
                                      <p:to>
                                        <p:strVal val="visible"/>
                                      </p:to>
                                    </p:set>
                                    <p:anim calcmode="lin" valueType="num">
                                      <p:cBhvr additive="base">
                                        <p:cTn id="29" dur="500" fill="hold"/>
                                        <p:tgtEl>
                                          <p:spTgt spid="14"/>
                                        </p:tgtEl>
                                        <p:attrNameLst>
                                          <p:attrName>ppt_x</p:attrName>
                                        </p:attrNameLst>
                                      </p:cBhvr>
                                      <p:tavLst>
                                        <p:tav tm="0">
                                          <p:val>
                                            <p:strVal val="#ppt_x"/>
                                          </p:val>
                                        </p:tav>
                                        <p:tav tm="100000">
                                          <p:val>
                                            <p:strVal val="#ppt_x"/>
                                          </p:val>
                                        </p:tav>
                                      </p:tavLst>
                                    </p:anim>
                                    <p:anim calcmode="lin" valueType="num">
                                      <p:cBhvr additive="base">
                                        <p:cTn id="30" dur="500" fill="hold"/>
                                        <p:tgtEl>
                                          <p:spTgt spid="14"/>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additive="base">
                                        <p:cTn id="33" dur="500" fill="hold"/>
                                        <p:tgtEl>
                                          <p:spTgt spid="8"/>
                                        </p:tgtEl>
                                        <p:attrNameLst>
                                          <p:attrName>ppt_x</p:attrName>
                                        </p:attrNameLst>
                                      </p:cBhvr>
                                      <p:tavLst>
                                        <p:tav tm="0">
                                          <p:val>
                                            <p:strVal val="#ppt_x"/>
                                          </p:val>
                                        </p:tav>
                                        <p:tav tm="100000">
                                          <p:val>
                                            <p:strVal val="#ppt_x"/>
                                          </p:val>
                                        </p:tav>
                                      </p:tavLst>
                                    </p:anim>
                                    <p:anim calcmode="lin" valueType="num">
                                      <p:cBhvr additive="base">
                                        <p:cTn id="3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35" fill="hold" nodeType="clickPar">
                      <p:stCondLst>
                        <p:cond delay="indefinite"/>
                        <p:cond evt="onBegin" delay="0">
                          <p:tn val="34"/>
                        </p:cond>
                      </p:stCondLst>
                      <p:childTnLst>
                        <p:par>
                          <p:cTn id="36" fill="hold" nodeType="afterGroup">
                            <p:stCondLst>
                              <p:cond delay="0"/>
                            </p:stCondLst>
                            <p:childTnLst>
                              <p:par>
                                <p:cTn id="37" presetID="2" presetClass="entr" presetSubtype="4" fill="hold" grpId="0" nodeType="clickEffect">
                                  <p:stCondLst>
                                    <p:cond delay="0"/>
                                  </p:stCondLst>
                                  <p:childTnLst>
                                    <p:set>
                                      <p:cBhvr>
                                        <p:cTn id="38" dur="1" fill="hold">
                                          <p:stCondLst>
                                            <p:cond delay="0"/>
                                          </p:stCondLst>
                                        </p:cTn>
                                        <p:tgtEl>
                                          <p:spTgt spid="7"/>
                                        </p:tgtEl>
                                        <p:attrNameLst>
                                          <p:attrName>style.visibility</p:attrName>
                                        </p:attrNameLst>
                                      </p:cBhvr>
                                      <p:to>
                                        <p:strVal val="visible"/>
                                      </p:to>
                                    </p:set>
                                    <p:anim calcmode="lin" valueType="num">
                                      <p:cBhvr additive="base">
                                        <p:cTn id="39" dur="500" fill="hold"/>
                                        <p:tgtEl>
                                          <p:spTgt spid="7"/>
                                        </p:tgtEl>
                                        <p:attrNameLst>
                                          <p:attrName>ppt_x</p:attrName>
                                        </p:attrNameLst>
                                      </p:cBhvr>
                                      <p:tavLst>
                                        <p:tav tm="0">
                                          <p:val>
                                            <p:strVal val="#ppt_x"/>
                                          </p:val>
                                        </p:tav>
                                        <p:tav tm="100000">
                                          <p:val>
                                            <p:strVal val="#ppt_x"/>
                                          </p:val>
                                        </p:tav>
                                      </p:tavLst>
                                    </p:anim>
                                    <p:anim calcmode="lin" valueType="num">
                                      <p:cBhvr additive="base">
                                        <p:cTn id="40" dur="500" fill="hold"/>
                                        <p:tgtEl>
                                          <p:spTgt spid="7"/>
                                        </p:tgtEl>
                                        <p:attrNameLst>
                                          <p:attrName>ppt_y</p:attrName>
                                        </p:attrNameLst>
                                      </p:cBhvr>
                                      <p:tavLst>
                                        <p:tav tm="0">
                                          <p:val>
                                            <p:strVal val="1+#ppt_h/2"/>
                                          </p:val>
                                        </p:tav>
                                        <p:tav tm="100000">
                                          <p:val>
                                            <p:strVal val="#ppt_y"/>
                                          </p:val>
                                        </p:tav>
                                      </p:tavLst>
                                    </p:anim>
                                  </p:childTnLst>
                                </p:cTn>
                              </p:par>
                              <p:par>
                                <p:cTn id="41" presetID="2" presetClass="entr" presetSubtype="4" fill="hold" grpId="1" nodeType="withEffect">
                                  <p:stCondLst>
                                    <p:cond delay="0"/>
                                  </p:stCondLst>
                                  <p:childTnLst>
                                    <p:set>
                                      <p:cBhvr>
                                        <p:cTn id="42" dur="1" fill="hold">
                                          <p:stCondLst>
                                            <p:cond delay="0"/>
                                          </p:stCondLst>
                                        </p:cTn>
                                        <p:tgtEl>
                                          <p:spTgt spid="9"/>
                                        </p:tgtEl>
                                        <p:attrNameLst>
                                          <p:attrName>style.visibility</p:attrName>
                                        </p:attrNameLst>
                                      </p:cBhvr>
                                      <p:to>
                                        <p:strVal val="visible"/>
                                      </p:to>
                                    </p:set>
                                    <p:anim calcmode="lin" valueType="num">
                                      <p:cBhvr additive="base">
                                        <p:cTn id="43" dur="500" fill="hold"/>
                                        <p:tgtEl>
                                          <p:spTgt spid="9"/>
                                        </p:tgtEl>
                                        <p:attrNameLst>
                                          <p:attrName>ppt_x</p:attrName>
                                        </p:attrNameLst>
                                      </p:cBhvr>
                                      <p:tavLst>
                                        <p:tav tm="0">
                                          <p:val>
                                            <p:strVal val="#ppt_x"/>
                                          </p:val>
                                        </p:tav>
                                        <p:tav tm="100000">
                                          <p:val>
                                            <p:strVal val="#ppt_x"/>
                                          </p:val>
                                        </p:tav>
                                      </p:tavLst>
                                    </p:anim>
                                    <p:anim calcmode="lin" valueType="num">
                                      <p:cBhvr additive="base">
                                        <p:cTn id="4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45" fill="hold" nodeType="clickPar">
                      <p:stCondLst>
                        <p:cond delay="indefinite"/>
                        <p:cond evt="onBegin" delay="0">
                          <p:tn val="44"/>
                        </p:cond>
                      </p:stCondLst>
                      <p:childTnLst>
                        <p:par>
                          <p:cTn id="46" fill="hold" nodeType="afterGroup">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16"/>
                                        </p:tgtEl>
                                        <p:attrNameLst>
                                          <p:attrName>style.visibility</p:attrName>
                                        </p:attrNameLst>
                                      </p:cBhvr>
                                      <p:to>
                                        <p:strVal val="visible"/>
                                      </p:to>
                                    </p:set>
                                    <p:anim calcmode="lin" valueType="num">
                                      <p:cBhvr additive="base">
                                        <p:cTn id="49" dur="500" fill="hold"/>
                                        <p:tgtEl>
                                          <p:spTgt spid="16"/>
                                        </p:tgtEl>
                                        <p:attrNameLst>
                                          <p:attrName>ppt_x</p:attrName>
                                        </p:attrNameLst>
                                      </p:cBhvr>
                                      <p:tavLst>
                                        <p:tav tm="0">
                                          <p:val>
                                            <p:strVal val="#ppt_x"/>
                                          </p:val>
                                        </p:tav>
                                        <p:tav tm="100000">
                                          <p:val>
                                            <p:strVal val="#ppt_x"/>
                                          </p:val>
                                        </p:tav>
                                      </p:tavLst>
                                    </p:anim>
                                    <p:anim calcmode="lin" valueType="num">
                                      <p:cBhvr additive="base">
                                        <p:cTn id="50"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51" fill="hold" nodeType="clickPar">
                      <p:stCondLst>
                        <p:cond delay="indefinite"/>
                        <p:cond evt="onBegin" delay="0">
                          <p:tn val="50"/>
                        </p:cond>
                      </p:stCondLst>
                      <p:childTnLst>
                        <p:par>
                          <p:cTn id="52" fill="hold" nodeType="afterGroup">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17"/>
                                        </p:tgtEl>
                                        <p:attrNameLst>
                                          <p:attrName>style.visibility</p:attrName>
                                        </p:attrNameLst>
                                      </p:cBhvr>
                                      <p:to>
                                        <p:strVal val="visible"/>
                                      </p:to>
                                    </p:set>
                                    <p:anim calcmode="lin" valueType="num">
                                      <p:cBhvr additive="base">
                                        <p:cTn id="55" dur="500" fill="hold"/>
                                        <p:tgtEl>
                                          <p:spTgt spid="17"/>
                                        </p:tgtEl>
                                        <p:attrNameLst>
                                          <p:attrName>ppt_x</p:attrName>
                                        </p:attrNameLst>
                                      </p:cBhvr>
                                      <p:tavLst>
                                        <p:tav tm="0">
                                          <p:val>
                                            <p:strVal val="#ppt_x"/>
                                          </p:val>
                                        </p:tav>
                                        <p:tav tm="100000">
                                          <p:val>
                                            <p:strVal val="#ppt_x"/>
                                          </p:val>
                                        </p:tav>
                                      </p:tavLst>
                                    </p:anim>
                                    <p:anim calcmode="lin" valueType="num">
                                      <p:cBhvr additive="base">
                                        <p:cTn id="56"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P spid="8" grpId="0"/>
      <p:bldP spid="9" grpId="0"/>
      <p:bldP spid="9" grpId="1"/>
      <p:bldP spid="12" grpId="0"/>
      <p:bldP spid="14" grpId="0"/>
      <p:bldP spid="16" grpId="0"/>
      <p:bldP spid="17" grpId="0"/>
    </p:bldLst>
  </p:timing>
</p:sld>
</file>

<file path=ppt/slides/slide2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20482" name="图片 9"/>
          <p:cNvPicPr>
            <a:picLocks noChangeAspect="1"/>
          </p:cNvPicPr>
          <p:nvPr/>
        </p:nvPicPr>
        <p:blipFill>
          <a:blip r:embed="rId2"/>
          <a:srcRect l="30161" t="46870" r="55595" b="34117"/>
          <a:stretch>
            <a:fillRect/>
          </a:stretch>
        </p:blipFill>
        <p:spPr>
          <a:xfrm>
            <a:off x="4299347" y="2001441"/>
            <a:ext cx="2724150" cy="2246709"/>
          </a:xfrm>
          <a:prstGeom prst="rect">
            <a:avLst/>
          </a:prstGeom>
          <a:noFill/>
          <a:ln w="9525">
            <a:noFill/>
          </a:ln>
        </p:spPr>
      </p:pic>
      <p:grpSp>
        <p:nvGrpSpPr>
          <p:cNvPr id="20483" name="组合 12"/>
          <p:cNvGrpSpPr/>
          <p:nvPr/>
        </p:nvGrpSpPr>
        <p:grpSpPr>
          <a:xfrm>
            <a:off x="7174706" y="2133600"/>
            <a:ext cx="3390900" cy="2057400"/>
            <a:chOff x="11694" y="688"/>
            <a:chExt cx="7120" cy="4320"/>
          </a:xfrm>
        </p:grpSpPr>
        <p:pic>
          <p:nvPicPr>
            <p:cNvPr id="24579" name="图片 10"/>
            <p:cNvPicPr>
              <a:picLocks noChangeAspect="1"/>
            </p:cNvPicPr>
            <p:nvPr/>
          </p:nvPicPr>
          <p:blipFill>
            <a:blip r:embed="rId3"/>
            <a:srcRect l="44952" t="45506" r="31021" b="32915"/>
            <a:stretch>
              <a:fillRect/>
            </a:stretch>
          </p:blipFill>
          <p:spPr>
            <a:xfrm>
              <a:off x="11822" y="1198"/>
              <a:ext cx="6826" cy="3449"/>
            </a:xfrm>
            <a:prstGeom prst="rect">
              <a:avLst/>
            </a:prstGeom>
            <a:noFill/>
            <a:ln w="9525">
              <a:noFill/>
            </a:ln>
          </p:spPr>
        </p:pic>
        <p:sp>
          <p:nvSpPr>
            <p:cNvPr id="12" name="矩形 11"/>
            <p:cNvSpPr/>
            <p:nvPr/>
          </p:nvSpPr>
          <p:spPr>
            <a:xfrm>
              <a:off x="11694" y="688"/>
              <a:ext cx="7120" cy="4320"/>
            </a:xfrm>
            <a:prstGeom prst="rect">
              <a:avLst/>
            </a:prstGeom>
            <a:noFill/>
            <a:ln w="53975" cmpd="sng">
              <a:solidFill>
                <a:schemeClr val="tx1"/>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fontAlgn="base"/>
              <a:endParaRPr lang="zh-CN" altLang="en-US" sz="1350" strike="noStrike" noProof="1"/>
            </a:p>
          </p:txBody>
        </p:sp>
      </p:grpSp>
      <p:pic>
        <p:nvPicPr>
          <p:cNvPr id="20481" name="图片 8"/>
          <p:cNvPicPr>
            <a:picLocks noChangeAspect="1"/>
          </p:cNvPicPr>
          <p:nvPr/>
        </p:nvPicPr>
        <p:blipFill>
          <a:blip r:embed="rId4"/>
          <a:srcRect l="14807" t="45270" r="70111" b="33415"/>
          <a:stretch>
            <a:fillRect/>
          </a:stretch>
        </p:blipFill>
        <p:spPr>
          <a:xfrm>
            <a:off x="1554956" y="2020491"/>
            <a:ext cx="2762250" cy="2195513"/>
          </a:xfrm>
          <a:prstGeom prst="rect">
            <a:avLst/>
          </a:prstGeom>
          <a:noFill/>
          <a:ln w="9525">
            <a:noFill/>
          </a:ln>
        </p:spPr>
      </p:pic>
      <p:sp>
        <p:nvSpPr>
          <p:cNvPr id="3" name="文本框 1"/>
          <p:cNvSpPr txBox="1"/>
          <p:nvPr/>
        </p:nvSpPr>
        <p:spPr>
          <a:xfrm>
            <a:off x="2026444" y="4216004"/>
            <a:ext cx="1818085" cy="829945"/>
          </a:xfrm>
          <a:prstGeom prst="rect">
            <a:avLst/>
          </a:prstGeom>
          <a:noFill/>
          <a:ln w="9525">
            <a:noFill/>
          </a:ln>
        </p:spPr>
        <p:txBody>
          <a:bodyPr wrap="square" anchor="t">
            <a:spAutoFit/>
          </a:bodyPr>
          <a:lstStyle>
            <a:defPPr/>
          </a:lstStyle>
          <a:p>
            <a:pPr/>
            <a:r>
              <a:rPr lang="zh-CN" altLang="en-US" sz="2400" b="1">
                <a:latin typeface="Franklin Gothic Medium" panose="020b0603020102020204" charset="0"/>
                <a:ea typeface="微软雅黑" panose="020b0503020204020204" pitchFamily="34" charset="-122"/>
              </a:rPr>
              <a:t>欧洲为中心的世界格局</a:t>
            </a:r>
          </a:p>
        </p:txBody>
      </p:sp>
      <p:sp>
        <p:nvSpPr>
          <p:cNvPr id="4" name="文本框 2"/>
          <p:cNvSpPr txBox="1"/>
          <p:nvPr/>
        </p:nvSpPr>
        <p:spPr>
          <a:xfrm>
            <a:off x="4552950" y="4400550"/>
            <a:ext cx="2216944" cy="460375"/>
          </a:xfrm>
          <a:prstGeom prst="rect">
            <a:avLst/>
          </a:prstGeom>
          <a:noFill/>
          <a:ln w="9525">
            <a:noFill/>
          </a:ln>
        </p:spPr>
        <p:txBody>
          <a:bodyPr wrap="square" anchor="t">
            <a:spAutoFit/>
          </a:bodyPr>
          <a:lstStyle>
            <a:defPPr/>
          </a:lstStyle>
          <a:p>
            <a:pPr/>
            <a:r>
              <a:rPr lang="zh-CN" altLang="en-US" sz="2400" b="1">
                <a:latin typeface="Franklin Gothic Medium" panose="020b0603020102020204" charset="0"/>
                <a:ea typeface="微软雅黑" panose="020b0503020204020204" pitchFamily="34" charset="-122"/>
              </a:rPr>
              <a:t>两极对峙格局</a:t>
            </a:r>
          </a:p>
        </p:txBody>
      </p:sp>
      <p:sp>
        <p:nvSpPr>
          <p:cNvPr id="5" name="文本框 3"/>
          <p:cNvSpPr txBox="1"/>
          <p:nvPr/>
        </p:nvSpPr>
        <p:spPr>
          <a:xfrm>
            <a:off x="7103269" y="4400550"/>
            <a:ext cx="3517106" cy="460375"/>
          </a:xfrm>
          <a:prstGeom prst="rect">
            <a:avLst/>
          </a:prstGeom>
          <a:noFill/>
          <a:ln w="9525">
            <a:noFill/>
          </a:ln>
        </p:spPr>
        <p:txBody>
          <a:bodyPr wrap="square" anchor="t">
            <a:spAutoFit/>
          </a:bodyPr>
          <a:lstStyle>
            <a:defPPr/>
          </a:lstStyle>
          <a:p>
            <a:pPr/>
            <a:r>
              <a:rPr lang="zh-CN" altLang="en-US" sz="2400" b="1">
                <a:latin typeface="Franklin Gothic Medium" panose="020b0603020102020204" charset="0"/>
                <a:ea typeface="微软雅黑" panose="020b0503020204020204" pitchFamily="34" charset="-122"/>
              </a:rPr>
              <a:t>世界格局的多极化趋势</a:t>
            </a:r>
          </a:p>
        </p:txBody>
      </p:sp>
      <p:sp>
        <p:nvSpPr>
          <p:cNvPr id="24585" name="文本框 6"/>
          <p:cNvSpPr txBox="1"/>
          <p:nvPr/>
        </p:nvSpPr>
        <p:spPr>
          <a:xfrm>
            <a:off x="4680347" y="892969"/>
            <a:ext cx="4474369" cy="506730"/>
          </a:xfrm>
          <a:prstGeom prst="rect">
            <a:avLst/>
          </a:prstGeom>
          <a:noFill/>
          <a:ln w="9525">
            <a:noFill/>
          </a:ln>
        </p:spPr>
        <p:txBody>
          <a:bodyPr wrap="square" anchor="t">
            <a:spAutoFit/>
          </a:bodyPr>
          <a:lstStyle>
            <a:defPPr/>
          </a:lstStyle>
          <a:p>
            <a:pPr/>
            <a:r>
              <a:rPr lang="en-US" altLang="zh-CN" sz="2700" b="1">
                <a:latin typeface="黑体" panose="02010609060101010101" pitchFamily="49" charset="-122"/>
                <a:ea typeface="黑体" panose="02010609060101010101" pitchFamily="49" charset="-122"/>
              </a:rPr>
              <a:t>20</a:t>
            </a:r>
            <a:r>
              <a:rPr lang="zh-CN" altLang="en-US" sz="2700" b="1">
                <a:latin typeface="黑体" panose="02010609060101010101" pitchFamily="49" charset="-122"/>
                <a:ea typeface="黑体" panose="02010609060101010101" pitchFamily="49" charset="-122"/>
              </a:rPr>
              <a:t>世纪世界格局的演变</a:t>
            </a:r>
          </a:p>
        </p:txBody>
      </p:sp>
      <p:grpSp>
        <p:nvGrpSpPr>
          <p:cNvPr id="15" name="组合 14"/>
          <p:cNvGrpSpPr/>
          <p:nvPr/>
        </p:nvGrpSpPr>
        <p:grpSpPr>
          <a:xfrm>
            <a:off x="1563291" y="1300162"/>
            <a:ext cx="8633698" cy="638863"/>
            <a:chOff x="83" y="929"/>
            <a:chExt cx="18129" cy="1343"/>
          </a:xfrm>
        </p:grpSpPr>
        <p:cxnSp>
          <p:nvCxnSpPr>
            <p:cNvPr id="6" name="直接箭头连接符 5"/>
            <p:cNvCxnSpPr/>
            <p:nvPr/>
          </p:nvCxnSpPr>
          <p:spPr>
            <a:xfrm>
              <a:off x="83" y="1247"/>
              <a:ext cx="18129" cy="50"/>
            </a:xfrm>
            <a:prstGeom prst="straightConnector1">
              <a:avLst/>
            </a:prstGeom>
            <a:ln w="50800" cmpd="sng">
              <a:solidFill>
                <a:schemeClr val="accent1">
                  <a:shade val="50000"/>
                </a:schemeClr>
              </a:solidFill>
              <a:prstDash val="solid"/>
              <a:tailEnd type="arrow" w="med" len="med"/>
            </a:ln>
          </p:spPr>
          <p:style>
            <a:lnRef idx="1">
              <a:schemeClr val="dk1"/>
            </a:lnRef>
            <a:fillRef idx="0">
              <a:schemeClr val="dk1"/>
            </a:fillRef>
            <a:effectRef idx="0">
              <a:schemeClr val="dk1"/>
            </a:effectRef>
            <a:fontRef idx="minor">
              <a:schemeClr val="tx1"/>
            </a:fontRef>
          </p:style>
        </p:cxnSp>
        <p:grpSp>
          <p:nvGrpSpPr>
            <p:cNvPr id="24588" name="组合 13"/>
            <p:cNvGrpSpPr/>
            <p:nvPr/>
          </p:nvGrpSpPr>
          <p:grpSpPr>
            <a:xfrm>
              <a:off x="5166" y="929"/>
              <a:ext cx="8275" cy="1343"/>
              <a:chOff x="5166" y="929"/>
              <a:chExt cx="8275" cy="1343"/>
            </a:xfrm>
          </p:grpSpPr>
          <p:cxnSp>
            <p:nvCxnSpPr>
              <p:cNvPr id="9" name="直接连接符 8"/>
              <p:cNvCxnSpPr/>
              <p:nvPr/>
            </p:nvCxnSpPr>
            <p:spPr>
              <a:xfrm flipH="1">
                <a:off x="5875" y="929"/>
                <a:ext cx="17" cy="318"/>
              </a:xfrm>
              <a:prstGeom prst="line">
                <a:avLst/>
              </a:prstGeom>
              <a:ln w="63500" cmpd="sng">
                <a:solidFill>
                  <a:schemeClr val="accent1">
                    <a:shade val="50000"/>
                  </a:schemeClr>
                </a:solidFill>
                <a:prstDash val="solid"/>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p:nvCxnSpPr>
            <p:spPr>
              <a:xfrm flipH="1">
                <a:off x="11714" y="1076"/>
                <a:ext cx="17" cy="318"/>
              </a:xfrm>
              <a:prstGeom prst="line">
                <a:avLst/>
              </a:prstGeom>
              <a:ln w="63500" cmpd="sng">
                <a:solidFill>
                  <a:schemeClr val="accent1">
                    <a:shade val="50000"/>
                  </a:schemeClr>
                </a:solidFill>
                <a:prstDash val="solid"/>
              </a:ln>
            </p:spPr>
            <p:style>
              <a:lnRef idx="1">
                <a:schemeClr val="accent1"/>
              </a:lnRef>
              <a:fillRef idx="0">
                <a:schemeClr val="accent1"/>
              </a:fillRef>
              <a:effectRef idx="0">
                <a:schemeClr val="accent1"/>
              </a:effectRef>
              <a:fontRef idx="minor">
                <a:schemeClr val="tx1"/>
              </a:fontRef>
            </p:style>
          </p:cxnSp>
          <p:sp>
            <p:nvSpPr>
              <p:cNvPr id="24591" name="文本框 10"/>
              <p:cNvSpPr txBox="1"/>
              <p:nvPr/>
            </p:nvSpPr>
            <p:spPr>
              <a:xfrm>
                <a:off x="11014" y="1394"/>
                <a:ext cx="2427" cy="870"/>
              </a:xfrm>
              <a:prstGeom prst="rect">
                <a:avLst/>
              </a:prstGeom>
              <a:noFill/>
              <a:ln w="9525">
                <a:noFill/>
              </a:ln>
            </p:spPr>
            <p:txBody>
              <a:bodyPr wrap="square" anchor="t">
                <a:spAutoFit/>
              </a:bodyPr>
              <a:lstStyle>
                <a:defPPr/>
              </a:lstStyle>
              <a:p>
                <a:pPr/>
                <a:r>
                  <a:rPr lang="en-US" altLang="zh-CN" sz="2100" b="1">
                    <a:latin typeface="Franklin Gothic Medium" panose="020b0603020102020204" charset="0"/>
                    <a:ea typeface="微软雅黑" panose="020b0503020204020204" pitchFamily="34" charset="-122"/>
                  </a:rPr>
                  <a:t>1991</a:t>
                </a:r>
              </a:p>
            </p:txBody>
          </p:sp>
          <p:sp>
            <p:nvSpPr>
              <p:cNvPr id="24592" name="文本框 12"/>
              <p:cNvSpPr txBox="1"/>
              <p:nvPr/>
            </p:nvSpPr>
            <p:spPr>
              <a:xfrm>
                <a:off x="5166" y="1402"/>
                <a:ext cx="2427" cy="870"/>
              </a:xfrm>
              <a:prstGeom prst="rect">
                <a:avLst/>
              </a:prstGeom>
              <a:noFill/>
              <a:ln w="9525">
                <a:noFill/>
              </a:ln>
            </p:spPr>
            <p:txBody>
              <a:bodyPr wrap="square" anchor="t">
                <a:spAutoFit/>
              </a:bodyPr>
              <a:lstStyle>
                <a:defPPr/>
              </a:lstStyle>
              <a:p>
                <a:pPr/>
                <a:r>
                  <a:rPr lang="en-US" altLang="zh-CN" sz="2100" b="1">
                    <a:latin typeface="Franklin Gothic Medium" panose="020b0603020102020204" charset="0"/>
                    <a:ea typeface="微软雅黑" panose="020b0503020204020204" pitchFamily="34" charset="-122"/>
                  </a:rPr>
                  <a:t>1945</a:t>
                </a:r>
              </a:p>
            </p:txBody>
          </p:sp>
        </p:grpSp>
      </p:grpSp>
      <p:pic>
        <p:nvPicPr>
          <p:cNvPr id="24593" name="New picture" hidden="1"/>
          <p:cNvPicPr/>
          <p:nvPr/>
        </p:nvPicPr>
        <p:blipFill>
          <a:blip r:embed="rId5"/>
          <a:stretch>
            <a:fillRect/>
          </a:stretch>
        </p:blipFill>
        <p:spPr>
          <a:xfrm>
            <a:off x="10871200" y="10604500"/>
            <a:ext cx="368300" cy="317500"/>
          </a:xfrm>
          <a:prstGeom prst="cube">
            <a:avLst/>
          </a:prstGeom>
        </p:spPr>
      </p:pic>
    </p:spTree>
  </p:cSld>
  <p:clrMapOvr>
    <a:masterClrMapping/>
  </p:clrMapOvr>
  <p:transition>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nodeType="click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p:cTn id="7" dur="500" fill="hold"/>
                                        <p:tgtEl>
                                          <p:spTgt spid="15"/>
                                        </p:tgtEl>
                                        <p:attrNameLst>
                                          <p:attrName>ppt_x</p:attrName>
                                        </p:attrNameLst>
                                      </p:cBhvr>
                                      <p:tavLst>
                                        <p:tav tm="0">
                                          <p:val>
                                            <p:strVal val="#ppt_x"/>
                                          </p:val>
                                        </p:tav>
                                        <p:tav tm="100000">
                                          <p:val>
                                            <p:strVal val="#ppt_x"/>
                                          </p:val>
                                        </p:tav>
                                      </p:tavLst>
                                    </p:anim>
                                    <p:anim calcmode="lin" valueType="num">
                                      <p:cBhvr>
                                        <p:cTn id="8"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nodeType="clickEffect">
                                  <p:stCondLst>
                                    <p:cond delay="0"/>
                                  </p:stCondLst>
                                  <p:childTnLst>
                                    <p:set>
                                      <p:cBhvr>
                                        <p:cTn id="12" dur="1" fill="hold">
                                          <p:stCondLst>
                                            <p:cond delay="0"/>
                                          </p:stCondLst>
                                        </p:cTn>
                                        <p:tgtEl>
                                          <p:spTgt spid="20481"/>
                                        </p:tgtEl>
                                        <p:attrNameLst>
                                          <p:attrName>style.visibility</p:attrName>
                                        </p:attrNameLst>
                                      </p:cBhvr>
                                      <p:to>
                                        <p:strVal val="visible"/>
                                      </p:to>
                                    </p:set>
                                    <p:anim calcmode="lin" valueType="num">
                                      <p:cBhvr>
                                        <p:cTn id="13" dur="500" fill="hold"/>
                                        <p:tgtEl>
                                          <p:spTgt spid="20481"/>
                                        </p:tgtEl>
                                        <p:attrNameLst>
                                          <p:attrName>ppt_x</p:attrName>
                                        </p:attrNameLst>
                                      </p:cBhvr>
                                      <p:tavLst>
                                        <p:tav tm="0">
                                          <p:val>
                                            <p:strVal val="#ppt_x"/>
                                          </p:val>
                                        </p:tav>
                                        <p:tav tm="100000">
                                          <p:val>
                                            <p:strVal val="#ppt_x"/>
                                          </p:val>
                                        </p:tav>
                                      </p:tavLst>
                                    </p:anim>
                                    <p:anim calcmode="lin" valueType="num">
                                      <p:cBhvr>
                                        <p:cTn id="14" dur="500" fill="hold"/>
                                        <p:tgtEl>
                                          <p:spTgt spid="20481"/>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after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gtEl>
                                        <p:attrNameLst>
                                          <p:attrName>style.visibility</p:attrName>
                                        </p:attrNameLst>
                                      </p:cBhvr>
                                      <p:to>
                                        <p:strVal val="visible"/>
                                      </p:to>
                                    </p:set>
                                    <p:anim calcmode="lin" valueType="num">
                                      <p:cBhvr>
                                        <p:cTn id="19" dur="500" fill="hold"/>
                                        <p:tgtEl>
                                          <p:spTgt spid="3"/>
                                        </p:tgtEl>
                                        <p:attrNameLst>
                                          <p:attrName>ppt_x</p:attrName>
                                        </p:attrNameLst>
                                      </p:cBhvr>
                                      <p:tavLst>
                                        <p:tav tm="0">
                                          <p:val>
                                            <p:strVal val="#ppt_x"/>
                                          </p:val>
                                        </p:tav>
                                        <p:tav tm="100000">
                                          <p:val>
                                            <p:strVal val="#ppt_x"/>
                                          </p:val>
                                        </p:tav>
                                      </p:tavLst>
                                    </p:anim>
                                    <p:anim calcmode="lin" valueType="num">
                                      <p:cBhvr>
                                        <p:cTn id="20"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afterGroup">
                            <p:stCondLst>
                              <p:cond delay="0"/>
                            </p:stCondLst>
                            <p:childTnLst>
                              <p:par>
                                <p:cTn id="23" presetID="2" presetClass="entr" presetSubtype="4" fill="hold" nodeType="clickEffect">
                                  <p:stCondLst>
                                    <p:cond delay="0"/>
                                  </p:stCondLst>
                                  <p:childTnLst>
                                    <p:set>
                                      <p:cBhvr>
                                        <p:cTn id="24" dur="1" fill="hold">
                                          <p:stCondLst>
                                            <p:cond delay="0"/>
                                          </p:stCondLst>
                                        </p:cTn>
                                        <p:tgtEl>
                                          <p:spTgt spid="20482"/>
                                        </p:tgtEl>
                                        <p:attrNameLst>
                                          <p:attrName>style.visibility</p:attrName>
                                        </p:attrNameLst>
                                      </p:cBhvr>
                                      <p:to>
                                        <p:strVal val="visible"/>
                                      </p:to>
                                    </p:set>
                                    <p:anim calcmode="lin" valueType="num">
                                      <p:cBhvr>
                                        <p:cTn id="25" dur="500" fill="hold"/>
                                        <p:tgtEl>
                                          <p:spTgt spid="20482"/>
                                        </p:tgtEl>
                                        <p:attrNameLst>
                                          <p:attrName>ppt_x</p:attrName>
                                        </p:attrNameLst>
                                      </p:cBhvr>
                                      <p:tavLst>
                                        <p:tav tm="0">
                                          <p:val>
                                            <p:strVal val="#ppt_x"/>
                                          </p:val>
                                        </p:tav>
                                        <p:tav tm="100000">
                                          <p:val>
                                            <p:strVal val="#ppt_x"/>
                                          </p:val>
                                        </p:tav>
                                      </p:tavLst>
                                    </p:anim>
                                    <p:anim calcmode="lin" valueType="num">
                                      <p:cBhvr>
                                        <p:cTn id="26" dur="500" fill="hold"/>
                                        <p:tgtEl>
                                          <p:spTgt spid="20482"/>
                                        </p:tgtEl>
                                        <p:attrNameLst>
                                          <p:attrName>ppt_y</p:attrName>
                                        </p:attrNameLst>
                                      </p:cBhvr>
                                      <p:tavLst>
                                        <p:tav tm="0">
                                          <p:val>
                                            <p:strVal val="1+#ppt_h/2"/>
                                          </p:val>
                                        </p:tav>
                                        <p:tav tm="100000">
                                          <p:val>
                                            <p:strVal val="#ppt_y"/>
                                          </p:val>
                                        </p:tav>
                                      </p:tavLst>
                                    </p:anim>
                                  </p:childTnLst>
                                </p:cTn>
                              </p:par>
                            </p:childTnLst>
                          </p:cTn>
                        </p:par>
                      </p:childTnLst>
                    </p:cTn>
                  </p:par>
                  <p:par>
                    <p:cTn id="27" fill="hold" nodeType="clickPar">
                      <p:stCondLst>
                        <p:cond delay="indefinite"/>
                      </p:stCondLst>
                      <p:childTnLst>
                        <p:par>
                          <p:cTn id="28" fill="hold" nodeType="afterGroup">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4"/>
                                        </p:tgtEl>
                                        <p:attrNameLst>
                                          <p:attrName>style.visibility</p:attrName>
                                        </p:attrNameLst>
                                      </p:cBhvr>
                                      <p:to>
                                        <p:strVal val="visible"/>
                                      </p:to>
                                    </p:set>
                                    <p:anim calcmode="lin" valueType="num">
                                      <p:cBhvr>
                                        <p:cTn id="31" dur="500" fill="hold"/>
                                        <p:tgtEl>
                                          <p:spTgt spid="4"/>
                                        </p:tgtEl>
                                        <p:attrNameLst>
                                          <p:attrName>ppt_x</p:attrName>
                                        </p:attrNameLst>
                                      </p:cBhvr>
                                      <p:tavLst>
                                        <p:tav tm="0">
                                          <p:val>
                                            <p:strVal val="#ppt_x"/>
                                          </p:val>
                                        </p:tav>
                                        <p:tav tm="100000">
                                          <p:val>
                                            <p:strVal val="#ppt_x"/>
                                          </p:val>
                                        </p:tav>
                                      </p:tavLst>
                                    </p:anim>
                                    <p:anim calcmode="lin" valueType="num">
                                      <p:cBhvr>
                                        <p:cTn id="32"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33" fill="hold" nodeType="clickPar">
                      <p:stCondLst>
                        <p:cond delay="indefinite"/>
                      </p:stCondLst>
                      <p:childTnLst>
                        <p:par>
                          <p:cTn id="34" fill="hold" nodeType="afterGroup">
                            <p:stCondLst>
                              <p:cond delay="0"/>
                            </p:stCondLst>
                            <p:childTnLst>
                              <p:par>
                                <p:cTn id="35" presetID="2" presetClass="entr" presetSubtype="4" fill="hold" nodeType="clickEffect">
                                  <p:stCondLst>
                                    <p:cond delay="0"/>
                                  </p:stCondLst>
                                  <p:childTnLst>
                                    <p:set>
                                      <p:cBhvr>
                                        <p:cTn id="36" dur="1" fill="hold">
                                          <p:stCondLst>
                                            <p:cond delay="0"/>
                                          </p:stCondLst>
                                        </p:cTn>
                                        <p:tgtEl>
                                          <p:spTgt spid="20483"/>
                                        </p:tgtEl>
                                        <p:attrNameLst>
                                          <p:attrName>style.visibility</p:attrName>
                                        </p:attrNameLst>
                                      </p:cBhvr>
                                      <p:to>
                                        <p:strVal val="visible"/>
                                      </p:to>
                                    </p:set>
                                    <p:anim calcmode="lin" valueType="num">
                                      <p:cBhvr>
                                        <p:cTn id="37" dur="500" fill="hold"/>
                                        <p:tgtEl>
                                          <p:spTgt spid="20483"/>
                                        </p:tgtEl>
                                        <p:attrNameLst>
                                          <p:attrName>ppt_x</p:attrName>
                                        </p:attrNameLst>
                                      </p:cBhvr>
                                      <p:tavLst>
                                        <p:tav tm="0">
                                          <p:val>
                                            <p:strVal val="#ppt_x"/>
                                          </p:val>
                                        </p:tav>
                                        <p:tav tm="100000">
                                          <p:val>
                                            <p:strVal val="#ppt_x"/>
                                          </p:val>
                                        </p:tav>
                                      </p:tavLst>
                                    </p:anim>
                                    <p:anim calcmode="lin" valueType="num">
                                      <p:cBhvr>
                                        <p:cTn id="38" dur="500" fill="hold"/>
                                        <p:tgtEl>
                                          <p:spTgt spid="20483"/>
                                        </p:tgtEl>
                                        <p:attrNameLst>
                                          <p:attrName>ppt_y</p:attrName>
                                        </p:attrNameLst>
                                      </p:cBhvr>
                                      <p:tavLst>
                                        <p:tav tm="0">
                                          <p:val>
                                            <p:strVal val="1+#ppt_h/2"/>
                                          </p:val>
                                        </p:tav>
                                        <p:tav tm="100000">
                                          <p:val>
                                            <p:strVal val="#ppt_y"/>
                                          </p:val>
                                        </p:tav>
                                      </p:tavLst>
                                    </p:anim>
                                  </p:childTnLst>
                                </p:cTn>
                              </p:par>
                            </p:childTnLst>
                          </p:cTn>
                        </p:par>
                      </p:childTnLst>
                    </p:cTn>
                  </p:par>
                  <p:par>
                    <p:cTn id="39" fill="hold" nodeType="clickPar">
                      <p:stCondLst>
                        <p:cond delay="indefinite"/>
                      </p:stCondLst>
                      <p:childTnLst>
                        <p:par>
                          <p:cTn id="40" fill="hold" nodeType="afterGroup">
                            <p:stCondLst>
                              <p:cond delay="0"/>
                            </p:stCondLst>
                            <p:childTnLst>
                              <p:par>
                                <p:cTn id="41" presetID="2" presetClass="entr" presetSubtype="4" fill="hold" grpId="0" nodeType="clickEffect">
                                  <p:stCondLst>
                                    <p:cond delay="0"/>
                                  </p:stCondLst>
                                  <p:childTnLst>
                                    <p:set>
                                      <p:cBhvr>
                                        <p:cTn id="42" dur="500" fill="hold">
                                          <p:stCondLst>
                                            <p:cond delay="0"/>
                                          </p:stCondLst>
                                        </p:cTn>
                                        <p:tgtEl>
                                          <p:spTgt spid="5"/>
                                        </p:tgtEl>
                                        <p:attrNameLst>
                                          <p:attrName>style.visibility</p:attrName>
                                        </p:attrNameLst>
                                      </p:cBhvr>
                                      <p:to>
                                        <p:strVal val="visible"/>
                                      </p:to>
                                    </p:set>
                                    <p:anim calcmode="lin" valueType="num">
                                      <p:cBhvr>
                                        <p:cTn id="43" dur="500" fill="hold"/>
                                        <p:tgtEl>
                                          <p:spTgt spid="5"/>
                                        </p:tgtEl>
                                        <p:attrNameLst>
                                          <p:attrName>ppt_x</p:attrName>
                                        </p:attrNameLst>
                                      </p:cBhvr>
                                      <p:tavLst>
                                        <p:tav tm="0">
                                          <p:val>
                                            <p:strVal val="#ppt_x"/>
                                          </p:val>
                                        </p:tav>
                                        <p:tav tm="100000">
                                          <p:val>
                                            <p:strVal val="#ppt_x"/>
                                          </p:val>
                                        </p:tav>
                                      </p:tavLst>
                                    </p:anim>
                                    <p:anim calcmode="lin" valueType="num">
                                      <p:cBhvr>
                                        <p:cTn id="4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Lst>
  </p:timing>
</p:sld>
</file>

<file path=ppt/tags/tag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1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1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1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1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1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1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1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1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1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1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2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2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2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3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3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3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3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3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7**"/>
  <p:tag name="KSO_WM_UNIT_LAYERLEVEL" val="1"/>
</p:tagLst>
</file>

<file path=ppt/tags/tag3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7**"/>
  <p:tag name="KSO_WM_UNIT_LAYERLEVEL" val="1"/>
</p:tagLst>
</file>

<file path=ppt/tags/tag3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7**"/>
  <p:tag name="KSO_WM_UNIT_LAYERLEVEL" val="1"/>
</p:tagLst>
</file>

<file path=ppt/tags/tag3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3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3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4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4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4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4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4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4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4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4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4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4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5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5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5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5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5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5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5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57.xml><?xml version="1.0" encoding="utf-8"?>
<p:tagLst xmlns:p="http://schemas.openxmlformats.org/presentationml/2006/main">
  <p:tag name="KSO_WM_BEAUTIFY_FLAG" val="#wm#"/>
  <p:tag name="KSO_WM_TAG_VERSION" val="1.0"/>
  <p:tag name="KSO_WM_TEMPLATE_CATEGORY" val="custom"/>
  <p:tag name="KSO_WM_TEMPLATE_INDEX" val="20205176"/>
  <p:tag name="KSO_WM_UNIT_COMPATIBLE" val="0"/>
  <p:tag name="KSO_WM_UNIT_DIAGRAM_ISNUMVISUAL" val="0"/>
  <p:tag name="KSO_WM_UNIT_DIAGRAM_ISREFERUNIT" val="0"/>
  <p:tag name="KSO_WM_UNIT_HIGHLIGHT" val="0"/>
  <p:tag name="KSO_WM_UNIT_ID" val="_0**"/>
  <p:tag name="KSO_WM_UNIT_LAYERLEVEL" val="1"/>
</p:tagLst>
</file>

<file path=ppt/tags/tag58.xml><?xml version="1.0" encoding="utf-8"?>
<p:tagLst xmlns:p="http://schemas.openxmlformats.org/presentationml/2006/main">
  <p:tag name="KSO_WM_BEAUTIFY_FLAG" val="#wm#"/>
  <p:tag name="KSO_WM_TAG_VERSION" val="1.0"/>
  <p:tag name="KSO_WM_TEMPLATE_CATEGORY" val="custom"/>
  <p:tag name="KSO_WM_TEMPLATE_INDEX" val="20205176"/>
  <p:tag name="KSO_WM_UNIT_COMPATIBLE" val="0"/>
  <p:tag name="KSO_WM_UNIT_DIAGRAM_ISNUMVISUAL" val="0"/>
  <p:tag name="KSO_WM_UNIT_DIAGRAM_ISREFERUNIT" val="0"/>
  <p:tag name="KSO_WM_UNIT_HIGHLIGHT" val="0"/>
  <p:tag name="KSO_WM_UNIT_ID" val="_0**"/>
  <p:tag name="KSO_WM_UNIT_LAYERLEVEL" val="1"/>
</p:tagLst>
</file>

<file path=ppt/tags/tag5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6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6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62.xml><?xml version="1.0" encoding="utf-8"?>
<p:tagLst xmlns:p="http://schemas.openxmlformats.org/presentationml/2006/main">
  <p:tag name="KSO_WM_BEAUTIFY_FLAG" val="#wm#"/>
  <p:tag name="KSO_WM_TAG_VERSION" val="1.0"/>
  <p:tag name="KSO_WM_TEMPLATE_CATEGORY" val="custom"/>
  <p:tag name="KSO_WM_TEMPLATE_COLOR_TYPE" val="1"/>
  <p:tag name="KSO_WM_TEMPLATE_INDEX" val="20205176"/>
  <p:tag name="KSO_WM_TEMPLATE_MASTER_TYPE" val="0"/>
  <p:tag name="KSO_WM_TEMPLATE_SUBCATEGORY" val="19"/>
  <p:tag name="KSO_WM_TEMPLATE_THUMBS_INDEX" val="1、4、7、12、13、14、15、16、17、18、20、24、25、28、33、36、40、43、44"/>
  <p:tag name="KSO_WM_UNIT_SHOW_EDIT_AREA_INDICATION" val="1"/>
</p:tagLst>
</file>

<file path=ppt/tags/tag63.xml><?xml version="1.0" encoding="utf-8"?>
<p:tagLst xmlns:p="http://schemas.openxmlformats.org/presentationml/2006/main">
  <p:tag name="AS_NET" val="4.0.30319.42000"/>
  <p:tag name="AS_OS" val="Microsoft Windows NT 6.1.7601 Service Pack 1"/>
  <p:tag name="AS_RELEASE_DATE" val="2020.05.14"/>
  <p:tag name="AS_TITLE" val="Aspose.Slides for .NET 4.0 Client Profile"/>
  <p:tag name="AS_VERSION" val="20.5"/>
</p:tagLst>
</file>

<file path=ppt/theme/theme1.xml><?xml version="1.0" encoding="utf-8"?>
<a:theme xmlns:r="http://schemas.openxmlformats.org/officeDocument/2006/relationships" xmlns:a="http://schemas.openxmlformats.org/drawingml/2006/main" name="Office 主题​​">
  <a:themeElements>
    <a:clrScheme name="新版空白演示配色">
      <a:dk1>
        <a:srgbClr val="000000"/>
      </a:dk1>
      <a:lt1>
        <a:srgbClr val="FFFFFF"/>
      </a:lt1>
      <a:dk2>
        <a:srgbClr val="0F1423"/>
      </a:dk2>
      <a:lt2>
        <a:srgbClr val="FFFFFF"/>
      </a:lt2>
      <a:accent1>
        <a:srgbClr val="6096E6"/>
      </a:accent1>
      <a:accent2>
        <a:srgbClr val="58B6E5"/>
      </a:accent2>
      <a:accent3>
        <a:srgbClr val="56CA95"/>
      </a:accent3>
      <a:accent4>
        <a:srgbClr val="FFBA55"/>
      </a:accent4>
      <a:accent5>
        <a:srgbClr val="F18870"/>
      </a:accent5>
      <a:accent6>
        <a:srgbClr val="EC5F74"/>
      </a:accent6>
      <a:hlink>
        <a:srgbClr val="0563C1"/>
      </a:hlink>
      <a:folHlink>
        <a:srgbClr val="954D72"/>
      </a:folHlink>
    </a:clrScheme>
    <a:fontScheme name="自定义 9">
      <a:majorFont>
        <a:latin typeface="Arial"/>
        <a:ea typeface="微软雅黑"/>
        <a:cs typeface="Arial"/>
      </a:majorFont>
      <a:minorFont>
        <a:latin typeface="Arial"/>
        <a:ea typeface="微软雅黑"/>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Arial"/>
        <a:cs typeface="Arial"/>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Arial"/>
        <a:cs typeface="Arial"/>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Lst>
    <a:ext uri="{05A4C25C-085E-4340-85A3-A5531E510DB2}">
      <thm15:themeFamily xmlns:thm15="http://schemas.microsoft.com/office/thememl/2012/main" xmlns="" name="Office Theme" id="{62F939B6-93AF-4DB8-9C6B-D6C7DFDC589F}" vid="{4A3C46E8-61CC-4603-A589-7422A47A8E4A}"/>
    </a:ext>
  </a:extLst>
</a:theme>
</file>

<file path=ppt/theme/theme3.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vt="http://schemas.openxmlformats.org/officeDocument/2006/docPropsVTypes" xmlns="http://schemas.openxmlformats.org/officeDocument/2006/extended-properties">
  <Company/>
  <PresentationFormat>自定义</PresentationFormat>
  <Paragraphs>196</Paragraphs>
  <Slides>20</Slides>
  <Notes>0</Notes>
  <TotalTime>1</TotalTime>
  <HiddenSlides>0</HiddenSlides>
  <MMClips>0</MMClips>
  <ScaleCrop>0</ScaleCrop>
  <HeadingPairs>
    <vt:vector baseType="variant" size="6">
      <vt:variant>
        <vt:lpstr>Fonts used</vt:lpstr>
      </vt:variant>
      <vt:variant>
        <vt:i4>14</vt:i4>
      </vt:variant>
      <vt:variant>
        <vt:lpstr>Theme</vt:lpstr>
      </vt:variant>
      <vt:variant>
        <vt:i4>1</vt:i4>
      </vt:variant>
      <vt:variant>
        <vt:lpstr>Slide Titles</vt:lpstr>
      </vt:variant>
      <vt:variant>
        <vt:i4>20</vt:i4>
      </vt:variant>
    </vt:vector>
  </HeadingPairs>
  <TitlesOfParts>
    <vt:vector baseType="lpstr" size="35">
      <vt:lpstr>Arial</vt:lpstr>
      <vt:lpstr>微软雅黑</vt:lpstr>
      <vt:lpstr>Wingdings</vt:lpstr>
      <vt:lpstr>等线 Light</vt:lpstr>
      <vt:lpstr>等线</vt:lpstr>
      <vt:lpstr>Calibri</vt:lpstr>
      <vt:lpstr>Calibri Light</vt:lpstr>
      <vt:lpstr>黑体</vt:lpstr>
      <vt:lpstr>华文新魏</vt:lpstr>
      <vt:lpstr>仿宋</vt:lpstr>
      <vt:lpstr>宋体</vt:lpstr>
      <vt:lpstr>Times New Roman</vt:lpstr>
      <vt:lpstr>楷体_GB2312</vt:lpstr>
      <vt:lpstr>Franklin Gothic Medium</vt:lpstr>
      <vt:lpstr>Office 主题​​</vt:lpstr>
      <vt:lpstr>第17课   第二次世界大战与战后国际秩序的形成</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0</LinksUpToDate>
  <SharedDoc>0</SharedDoc>
  <HyperlinksChanged>0</HyperlinksChanged>
  <Application>Aspose.Slides for .NET</Application>
  <AppVersion>20.0500</AppVersion>
</Properties>
</file>

<file path=docProps/core.xml><?xml version="1.0" encoding="utf-8"?>
<cp:coreProperties xmlns:dc="http://purl.org/dc/elements/1.1/" xmlns:dcterms="http://purl.org/dc/terms/" xmlns:dcmitype="http://purl.org/dc/dcmitype/" xmlns:xsi="http://www.w3.org/2001/XMLSchema-instance" xmlns:cp="http://schemas.openxmlformats.org/package/2006/metadata/core-properties">
  <dc:title>第17课    第二次世界大战与战后国际秩序的形成</dc:title>
  <cp:lastModifiedBy>常海燕</cp:lastModifiedBy>
  <cp:revision>158</cp:revision>
  <dcterms:created xsi:type="dcterms:W3CDTF">2019-06-19T02:08:00Z</dcterms:created>
  <dcterms:modified xsi:type="dcterms:W3CDTF">2020-07-03T09:45:01Z</dcterms:modified>
</cp:coreProperties>
</file>

<file path=docProps/custom.xml><?xml version="1.0" encoding="utf-8"?>
<Properties xmlns:vt="http://schemas.openxmlformats.org/officeDocument/2006/docPropsVTypes" xmlns="http://schemas.openxmlformats.org/officeDocument/2006/custom-properties">
  <property fmtid="{D5CDD505-2E9C-101B-9397-08002B2CF9AE}" pid="2" name="KSOProductBuildVer">
    <vt:lpwstr>2052-11.1.0.9584</vt:lpwstr>
  </property>
</Properties>
</file>