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3" r:id="rId3"/>
    <p:sldMasterId id="2147483686" r:id="rId4"/>
    <p:sldMasterId id="2147483698" r:id="rId5"/>
    <p:sldMasterId id="2147483710" r:id="rId6"/>
  </p:sldMasterIdLst>
  <p:notesMasterIdLst>
    <p:notesMasterId r:id="rId29"/>
  </p:notesMasterIdLst>
  <p:sldIdLst>
    <p:sldId id="258" r:id="rId7"/>
    <p:sldId id="259" r:id="rId8"/>
    <p:sldId id="260" r:id="rId9"/>
    <p:sldId id="261" r:id="rId10"/>
    <p:sldId id="262" r:id="rId11"/>
    <p:sldId id="263" r:id="rId12"/>
    <p:sldId id="264" r:id="rId13"/>
    <p:sldId id="265" r:id="rId14"/>
    <p:sldId id="275" r:id="rId15"/>
    <p:sldId id="266" r:id="rId16"/>
    <p:sldId id="276" r:id="rId17"/>
    <p:sldId id="280" r:id="rId18"/>
    <p:sldId id="267" r:id="rId19"/>
    <p:sldId id="268" r:id="rId20"/>
    <p:sldId id="279" r:id="rId21"/>
    <p:sldId id="269" r:id="rId22"/>
    <p:sldId id="270" r:id="rId23"/>
    <p:sldId id="271" r:id="rId24"/>
    <p:sldId id="272" r:id="rId25"/>
    <p:sldId id="273" r:id="rId26"/>
    <p:sldId id="277" r:id="rId27"/>
    <p:sldId id="278" r:id="rId2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5" d="100"/>
          <a:sy n="85" d="100"/>
        </p:scale>
        <p:origin x="70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F25241-2D8A-43BA-A421-EF49AAA1B403}" type="datetimeFigureOut">
              <a:rPr lang="zh-CN" altLang="en-US" smtClean="0"/>
              <a:t>2018-02-26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2BF37E-F81D-4B42-9CEA-403B6C3DF694}" type="slidenum">
              <a:rPr lang="zh-CN" altLang="en-US" smtClean="0"/>
              <a:t>‹#›</a:t>
            </a:fld>
            <a:endParaRPr lang="zh-CN" altLang="en-US"/>
          </a:p>
        </p:txBody>
      </p:sp>
    </p:spTree>
    <p:extLst>
      <p:ext uri="{BB962C8B-B14F-4D97-AF65-F5344CB8AC3E}">
        <p14:creationId xmlns:p14="http://schemas.microsoft.com/office/powerpoint/2010/main" val="124390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1</a:t>
            </a:fld>
            <a:endParaRPr lang="zh-CN" altLang="en-US"/>
          </a:p>
        </p:txBody>
      </p:sp>
    </p:spTree>
    <p:extLst>
      <p:ext uri="{BB962C8B-B14F-4D97-AF65-F5344CB8AC3E}">
        <p14:creationId xmlns:p14="http://schemas.microsoft.com/office/powerpoint/2010/main" val="1672071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8FBCD79-613F-4A4A-9FB9-6B78CC43DC01}" type="datetimeFigureOut">
              <a:rPr lang="zh-CN" altLang="en-US" smtClean="0"/>
              <a:t>2018-02-26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6E168DE-D500-43F6-81D6-5A2E3525FAFF}" type="slidenum">
              <a:rPr lang="zh-CN" altLang="en-US" smtClean="0"/>
              <a:t>‹#›</a:t>
            </a:fld>
            <a:endParaRPr lang="zh-CN" altLang="en-US"/>
          </a:p>
        </p:txBody>
      </p:sp>
    </p:spTree>
    <p:extLst>
      <p:ext uri="{BB962C8B-B14F-4D97-AF65-F5344CB8AC3E}">
        <p14:creationId xmlns:p14="http://schemas.microsoft.com/office/powerpoint/2010/main" val="1773946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8FBCD79-613F-4A4A-9FB9-6B78CC43DC01}" type="datetimeFigureOut">
              <a:rPr lang="zh-CN" altLang="en-US" smtClean="0"/>
              <a:t>2018-02-26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6E168DE-D500-43F6-81D6-5A2E3525FAFF}" type="slidenum">
              <a:rPr lang="zh-CN" altLang="en-US" smtClean="0"/>
              <a:t>‹#›</a:t>
            </a:fld>
            <a:endParaRPr lang="zh-CN" altLang="en-US"/>
          </a:p>
        </p:txBody>
      </p:sp>
    </p:spTree>
    <p:extLst>
      <p:ext uri="{BB962C8B-B14F-4D97-AF65-F5344CB8AC3E}">
        <p14:creationId xmlns:p14="http://schemas.microsoft.com/office/powerpoint/2010/main" val="1140859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18FBCD79-613F-4A4A-9FB9-6B78CC43DC01}" type="datetimeFigureOut">
              <a:rPr lang="zh-CN" altLang="en-US" smtClean="0"/>
              <a:t>2018-02-26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6E168DE-D500-43F6-81D6-5A2E3525FAFF}" type="slidenum">
              <a:rPr lang="zh-CN" altLang="en-US" smtClean="0"/>
              <a:t>‹#›</a:t>
            </a:fld>
            <a:endParaRPr lang="zh-CN" altLang="en-US"/>
          </a:p>
        </p:txBody>
      </p:sp>
    </p:spTree>
    <p:extLst>
      <p:ext uri="{BB962C8B-B14F-4D97-AF65-F5344CB8AC3E}">
        <p14:creationId xmlns:p14="http://schemas.microsoft.com/office/powerpoint/2010/main" val="31927969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18FBCD79-613F-4A4A-9FB9-6B78CC43DC01}" type="datetimeFigureOut">
              <a:rPr lang="zh-CN" altLang="en-US" smtClean="0"/>
              <a:t>2018-02-26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6E168DE-D500-43F6-81D6-5A2E3525FAFF}" type="slidenum">
              <a:rPr lang="zh-CN" altLang="en-US" smtClean="0"/>
              <a:t>‹#›</a:t>
            </a:fld>
            <a:endParaRPr lang="zh-CN" altLang="en-US"/>
          </a:p>
        </p:txBody>
      </p:sp>
    </p:spTree>
    <p:extLst>
      <p:ext uri="{BB962C8B-B14F-4D97-AF65-F5344CB8AC3E}">
        <p14:creationId xmlns:p14="http://schemas.microsoft.com/office/powerpoint/2010/main" val="1449373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18FBCD79-613F-4A4A-9FB9-6B78CC43DC01}" type="datetimeFigureOut">
              <a:rPr lang="zh-CN" altLang="en-US" smtClean="0"/>
              <a:t>2018-02-26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6E168DE-D500-43F6-81D6-5A2E3525FAFF}" type="slidenum">
              <a:rPr lang="zh-CN" altLang="en-US" smtClean="0"/>
              <a:t>‹#›</a:t>
            </a:fld>
            <a:endParaRPr lang="zh-CN" altLang="en-US"/>
          </a:p>
        </p:txBody>
      </p:sp>
    </p:spTree>
    <p:extLst>
      <p:ext uri="{BB962C8B-B14F-4D97-AF65-F5344CB8AC3E}">
        <p14:creationId xmlns:p14="http://schemas.microsoft.com/office/powerpoint/2010/main" val="584978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18FBCD79-613F-4A4A-9FB9-6B78CC43DC01}" type="datetimeFigureOut">
              <a:rPr lang="zh-CN" altLang="en-US" smtClean="0"/>
              <a:t>2018-02-26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6E168DE-D500-43F6-81D6-5A2E3525FAFF}" type="slidenum">
              <a:rPr lang="zh-CN" altLang="en-US" smtClean="0"/>
              <a:t>‹#›</a:t>
            </a:fld>
            <a:endParaRPr lang="zh-CN" altLang="en-US"/>
          </a:p>
        </p:txBody>
      </p:sp>
    </p:spTree>
    <p:extLst>
      <p:ext uri="{BB962C8B-B14F-4D97-AF65-F5344CB8AC3E}">
        <p14:creationId xmlns:p14="http://schemas.microsoft.com/office/powerpoint/2010/main" val="2679356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8FBCD79-613F-4A4A-9FB9-6B78CC43DC01}" type="datetimeFigureOut">
              <a:rPr lang="zh-CN" altLang="en-US" smtClean="0"/>
              <a:t>2018-02-26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6E168DE-D500-43F6-81D6-5A2E3525FAFF}" type="slidenum">
              <a:rPr lang="zh-CN" altLang="en-US" smtClean="0"/>
              <a:t>‹#›</a:t>
            </a:fld>
            <a:endParaRPr lang="zh-CN" altLang="en-US"/>
          </a:p>
        </p:txBody>
      </p:sp>
    </p:spTree>
    <p:extLst>
      <p:ext uri="{BB962C8B-B14F-4D97-AF65-F5344CB8AC3E}">
        <p14:creationId xmlns:p14="http://schemas.microsoft.com/office/powerpoint/2010/main" val="1589481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8FBCD79-613F-4A4A-9FB9-6B78CC43DC01}" type="datetimeFigureOut">
              <a:rPr lang="zh-CN" altLang="en-US" smtClean="0"/>
              <a:t>2018-02-26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6E168DE-D500-43F6-81D6-5A2E3525FAFF}" type="slidenum">
              <a:rPr lang="zh-CN" altLang="en-US" smtClean="0"/>
              <a:t>‹#›</a:t>
            </a:fld>
            <a:endParaRPr lang="zh-CN" altLang="en-US"/>
          </a:p>
        </p:txBody>
      </p:sp>
    </p:spTree>
    <p:extLst>
      <p:ext uri="{BB962C8B-B14F-4D97-AF65-F5344CB8AC3E}">
        <p14:creationId xmlns:p14="http://schemas.microsoft.com/office/powerpoint/2010/main" val="16225094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8FBCD79-613F-4A4A-9FB9-6B78CC43DC01}" type="datetimeFigureOut">
              <a:rPr lang="zh-CN" altLang="en-US" smtClean="0"/>
              <a:t>2018-02-26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6E168DE-D500-43F6-81D6-5A2E3525FAFF}" type="slidenum">
              <a:rPr lang="zh-CN" altLang="en-US" smtClean="0"/>
              <a:t>‹#›</a:t>
            </a:fld>
            <a:endParaRPr lang="zh-CN" altLang="en-US"/>
          </a:p>
        </p:txBody>
      </p:sp>
    </p:spTree>
    <p:extLst>
      <p:ext uri="{BB962C8B-B14F-4D97-AF65-F5344CB8AC3E}">
        <p14:creationId xmlns:p14="http://schemas.microsoft.com/office/powerpoint/2010/main" val="14722082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8FBCD79-613F-4A4A-9FB9-6B78CC43DC01}" type="datetimeFigureOut">
              <a:rPr lang="zh-CN" altLang="en-US" smtClean="0"/>
              <a:t>2018-02-26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6E168DE-D500-43F6-81D6-5A2E3525FAFF}" type="slidenum">
              <a:rPr lang="zh-CN" altLang="en-US" smtClean="0"/>
              <a:t>‹#›</a:t>
            </a:fld>
            <a:endParaRPr lang="zh-CN" altLang="en-US"/>
          </a:p>
        </p:txBody>
      </p:sp>
    </p:spTree>
    <p:extLst>
      <p:ext uri="{BB962C8B-B14F-4D97-AF65-F5344CB8AC3E}">
        <p14:creationId xmlns:p14="http://schemas.microsoft.com/office/powerpoint/2010/main" val="3518639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8FBCD79-613F-4A4A-9FB9-6B78CC43DC01}" type="datetimeFigureOut">
              <a:rPr lang="zh-CN" altLang="en-US" smtClean="0"/>
              <a:t>2018-02-26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6E168DE-D500-43F6-81D6-5A2E3525FAFF}" type="slidenum">
              <a:rPr lang="zh-CN" altLang="en-US" smtClean="0"/>
              <a:t>‹#›</a:t>
            </a:fld>
            <a:endParaRPr lang="zh-CN" altLang="en-US"/>
          </a:p>
        </p:txBody>
      </p:sp>
    </p:spTree>
    <p:extLst>
      <p:ext uri="{BB962C8B-B14F-4D97-AF65-F5344CB8AC3E}">
        <p14:creationId xmlns:p14="http://schemas.microsoft.com/office/powerpoint/2010/main" val="22633412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9AE8BE16-3E98-4DFD-981F-429599F5D00B}"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9924286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3704E096-B4A6-47CC-9980-2A7588875E33}"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8084469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C1A44A48-ACA6-45EE-ABD5-ABE10E10EAAB}"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8133021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BC530886-52F7-4DB0-B7CF-8E7F2EFA6E18}"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5601820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5291CE6E-A9AB-4180-AE3C-9F835DEC0B06}"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9216920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7A88CA4C-871C-4667-884D-8F0F00B75A08}"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2411247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9BB38D10-BA25-44DA-995B-2571927584F8}"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6145863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CD7EFCDD-0751-4AA0-ADED-E7767A2EEFA1}"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7351024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40FB2870-2593-40B0-B360-6A76331DB8E4}"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0372243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816647FB-5174-4A90-8E8A-C0C0DC41145D}"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369416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42553FF1-4856-452D-9D18-C1EBC1479709}"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8135117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09600" y="274639"/>
            <a:ext cx="10972800" cy="58515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a:xfrm>
            <a:off x="609600" y="6245225"/>
            <a:ext cx="2844800" cy="476250"/>
          </a:xfrm>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a:xfrm>
            <a:off x="4165600" y="6245225"/>
            <a:ext cx="3860800" cy="476250"/>
          </a:xfrm>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a:xfrm>
            <a:off x="8737600" y="6245225"/>
            <a:ext cx="2844800" cy="476250"/>
          </a:xfrm>
        </p:spPr>
        <p:txBody>
          <a:bodyPr/>
          <a:lstStyle>
            <a:lvl1pPr>
              <a:defRPr/>
            </a:lvl1pPr>
          </a:lstStyle>
          <a:p>
            <a:fld id="{A85C4B3E-C513-4965-8B4B-DD4FEFEA555D}"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3719313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E779D188-A062-4311-8483-44F595138D70}"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1921468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0668810B-5877-4DEC-9687-A5FFC29F86AC}"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7099473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69C64231-9ADC-494A-BC16-68AD22C9AFFF}"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428340486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5F2D9E88-4575-417A-8DFB-E7D7DEC271A9}"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2944057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FA74DDD2-C8E0-4CD1-9662-2149F3916DAD}"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81363148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585E1DF2-F9DC-4D28-AD0B-ACAAC06BA24E}"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6511700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4795CBDD-C449-4AAE-BAD1-FC79A98665A4}"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21289526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E2968066-8BBE-406B-BF91-CD0EE2721981}"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99059394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6FAE211B-524F-448E-9ED4-4D0C2A69A88D}"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88251969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4DFC8CFA-DA68-4BDA-8B1D-491F872E98E9}"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24896384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00C7D282-FE8C-46D3-BAF3-2BE18F0CA71B}"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64747516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09600" y="274639"/>
            <a:ext cx="10972800" cy="58515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a:xfrm>
            <a:off x="609600" y="6245225"/>
            <a:ext cx="2844800" cy="476250"/>
          </a:xfrm>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a:xfrm>
            <a:off x="4165600" y="6245225"/>
            <a:ext cx="3860800" cy="476250"/>
          </a:xfrm>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a:xfrm>
            <a:off x="8737600" y="6245225"/>
            <a:ext cx="2844800" cy="476250"/>
          </a:xfrm>
        </p:spPr>
        <p:txBody>
          <a:bodyPr/>
          <a:lstStyle>
            <a:lvl1pPr>
              <a:defRPr/>
            </a:lvl1pPr>
          </a:lstStyle>
          <a:p>
            <a:fld id="{8024681B-7A81-4108-92D7-C49FB3039B73}"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95746318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AE179D4B-9C1D-429E-BB66-5AFD233C1AF4}"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608023238"/>
      </p:ext>
    </p:extLst>
  </p:cSld>
  <p:clrMapOvr>
    <a:masterClrMapping/>
  </p:clrMapOvr>
  <p:transition>
    <p:diamond/>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64064BC3-9D7E-4F19-85F8-983A05D7CE68}"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665210115"/>
      </p:ext>
    </p:extLst>
  </p:cSld>
  <p:clrMapOvr>
    <a:masterClrMapping/>
  </p:clrMapOvr>
  <p:transition>
    <p:diamond/>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B893E549-7855-4540-BCBA-5F0E0D9ABCD1}"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33501950"/>
      </p:ext>
    </p:extLst>
  </p:cSld>
  <p:clrMapOvr>
    <a:masterClrMapping/>
  </p:clrMapOvr>
  <p:transition>
    <p:diamond/>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D7D73FCC-571B-4ED6-BD0C-417A70F18543}"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534072818"/>
      </p:ext>
    </p:extLst>
  </p:cSld>
  <p:clrMapOvr>
    <a:masterClrMapping/>
  </p:clrMapOvr>
  <p:transition>
    <p:diamond/>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0DF25734-9218-45F4-85C8-961CB89A597C}"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658890524"/>
      </p:ext>
    </p:extLst>
  </p:cSld>
  <p:clrMapOvr>
    <a:masterClrMapping/>
  </p:clrMapOvr>
  <p:transition>
    <p:diamond/>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ED54D98D-4DA3-4522-9A17-DA15E76EDFF0}"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118445373"/>
      </p:ext>
    </p:extLst>
  </p:cSld>
  <p:clrMapOvr>
    <a:masterClrMapping/>
  </p:clrMapOvr>
  <p:transition>
    <p:diamond/>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5406EF78-E1F3-49D1-A64C-15A0A5A66402}"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915541861"/>
      </p:ext>
    </p:extLst>
  </p:cSld>
  <p:clrMapOvr>
    <a:masterClrMapping/>
  </p:clrMapOvr>
  <p:transition>
    <p:diamond/>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0C40CA3F-8524-4EB1-A701-CF977D94181E}"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113187643"/>
      </p:ext>
    </p:extLst>
  </p:cSld>
  <p:clrMapOvr>
    <a:masterClrMapping/>
  </p:clrMapOvr>
  <p:transition>
    <p:diamond/>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DB638E68-2640-4B39-BF4C-57AD98425DD4}"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087651187"/>
      </p:ext>
    </p:extLst>
  </p:cSld>
  <p:clrMapOvr>
    <a:masterClrMapping/>
  </p:clrMapOvr>
  <p:transition>
    <p:diamond/>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52C2277D-A6E3-4A10-B66F-12EF03A5D291}"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891817406"/>
      </p:ext>
    </p:extLst>
  </p:cSld>
  <p:clrMapOvr>
    <a:masterClrMapping/>
  </p:clrMapOvr>
  <p:transition>
    <p:diamond/>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59D67659-5C15-4CC2-83DA-DC3F6C2CC740}"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313575961"/>
      </p:ext>
    </p:extLst>
  </p:cSld>
  <p:clrMapOvr>
    <a:masterClrMapping/>
  </p:clrMapOvr>
  <p:transition>
    <p:diamond/>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AE179D4B-9C1D-429E-BB66-5AFD233C1AF4}"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037388385"/>
      </p:ext>
    </p:extLst>
  </p:cSld>
  <p:clrMapOvr>
    <a:masterClrMapping/>
  </p:clrMapOvr>
  <p:transition>
    <p:diamond/>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64064BC3-9D7E-4F19-85F8-983A05D7CE68}"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709744491"/>
      </p:ext>
    </p:extLst>
  </p:cSld>
  <p:clrMapOvr>
    <a:masterClrMapping/>
  </p:clrMapOvr>
  <p:transition>
    <p:diamond/>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B893E549-7855-4540-BCBA-5F0E0D9ABCD1}"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78650356"/>
      </p:ext>
    </p:extLst>
  </p:cSld>
  <p:clrMapOvr>
    <a:masterClrMapping/>
  </p:clrMapOvr>
  <p:transition>
    <p:diamond/>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D7D73FCC-571B-4ED6-BD0C-417A70F18543}"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670167089"/>
      </p:ext>
    </p:extLst>
  </p:cSld>
  <p:clrMapOvr>
    <a:masterClrMapping/>
  </p:clrMapOvr>
  <p:transition>
    <p:diamond/>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0DF25734-9218-45F4-85C8-961CB89A597C}"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013930202"/>
      </p:ext>
    </p:extLst>
  </p:cSld>
  <p:clrMapOvr>
    <a:masterClrMapping/>
  </p:clrMapOvr>
  <p:transition>
    <p:diamond/>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ED54D98D-4DA3-4522-9A17-DA15E76EDFF0}"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4160379007"/>
      </p:ext>
    </p:extLst>
  </p:cSld>
  <p:clrMapOvr>
    <a:masterClrMapping/>
  </p:clrMapOvr>
  <p:transition>
    <p:diamond/>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5406EF78-E1F3-49D1-A64C-15A0A5A66402}"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891328088"/>
      </p:ext>
    </p:extLst>
  </p:cSld>
  <p:clrMapOvr>
    <a:masterClrMapping/>
  </p:clrMapOvr>
  <p:transition>
    <p:diamond/>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0C40CA3F-8524-4EB1-A701-CF977D94181E}"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420380648"/>
      </p:ext>
    </p:extLst>
  </p:cSld>
  <p:clrMapOvr>
    <a:masterClrMapping/>
  </p:clrMapOvr>
  <p:transition>
    <p:diamond/>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DB638E68-2640-4B39-BF4C-57AD98425DD4}"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435705887"/>
      </p:ext>
    </p:extLst>
  </p:cSld>
  <p:clrMapOvr>
    <a:masterClrMapping/>
  </p:clrMapOvr>
  <p:transition>
    <p:diamond/>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52C2277D-A6E3-4A10-B66F-12EF03A5D291}"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057932227"/>
      </p:ext>
    </p:extLst>
  </p:cSld>
  <p:clrMapOvr>
    <a:masterClrMapping/>
  </p:clrMapOvr>
  <p:transition>
    <p:diamond/>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59D67659-5C15-4CC2-83DA-DC3F6C2CC740}"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353722536"/>
      </p:ext>
    </p:extLst>
  </p:cSld>
  <p:clrMapOvr>
    <a:masterClrMapping/>
  </p:clrMapOvr>
  <p:transition>
    <p:diamond/>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AE179D4B-9C1D-429E-BB66-5AFD233C1AF4}"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230483703"/>
      </p:ext>
    </p:extLst>
  </p:cSld>
  <p:clrMapOvr>
    <a:masterClrMapping/>
  </p:clrMapOvr>
  <p:transition>
    <p:diamond/>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64064BC3-9D7E-4F19-85F8-983A05D7CE68}"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706352611"/>
      </p:ext>
    </p:extLst>
  </p:cSld>
  <p:clrMapOvr>
    <a:masterClrMapping/>
  </p:clrMapOvr>
  <p:transition>
    <p:diamond/>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B893E549-7855-4540-BCBA-5F0E0D9ABCD1}"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996417462"/>
      </p:ext>
    </p:extLst>
  </p:cSld>
  <p:clrMapOvr>
    <a:masterClrMapping/>
  </p:clrMapOvr>
  <p:transition>
    <p:diamond/>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D7D73FCC-571B-4ED6-BD0C-417A70F18543}"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456071007"/>
      </p:ext>
    </p:extLst>
  </p:cSld>
  <p:clrMapOvr>
    <a:masterClrMapping/>
  </p:clrMapOvr>
  <p:transition>
    <p:diamond/>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0DF25734-9218-45F4-85C8-961CB89A597C}"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702379595"/>
      </p:ext>
    </p:extLst>
  </p:cSld>
  <p:clrMapOvr>
    <a:masterClrMapping/>
  </p:clrMapOvr>
  <p:transition>
    <p:diamond/>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ED54D98D-4DA3-4522-9A17-DA15E76EDFF0}"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960603564"/>
      </p:ext>
    </p:extLst>
  </p:cSld>
  <p:clrMapOvr>
    <a:masterClrMapping/>
  </p:clrMapOvr>
  <p:transition>
    <p:diamond/>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5406EF78-E1F3-49D1-A64C-15A0A5A66402}"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541735976"/>
      </p:ext>
    </p:extLst>
  </p:cSld>
  <p:clrMapOvr>
    <a:masterClrMapping/>
  </p:clrMapOvr>
  <p:transition>
    <p:diamond/>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0C40CA3F-8524-4EB1-A701-CF977D94181E}"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578261803"/>
      </p:ext>
    </p:extLst>
  </p:cSld>
  <p:clrMapOvr>
    <a:masterClrMapping/>
  </p:clrMapOvr>
  <p:transition>
    <p:diamond/>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DB638E68-2640-4B39-BF4C-57AD98425DD4}"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973534354"/>
      </p:ext>
    </p:extLst>
  </p:cSld>
  <p:clrMapOvr>
    <a:masterClrMapping/>
  </p:clrMapOvr>
  <p:transition>
    <p:diamond/>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52C2277D-A6E3-4A10-B66F-12EF03A5D291}"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636201761"/>
      </p:ext>
    </p:extLst>
  </p:cSld>
  <p:clrMapOvr>
    <a:masterClrMapping/>
  </p:clrMapOvr>
  <p:transition>
    <p:diamond/>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59D67659-5C15-4CC2-83DA-DC3F6C2CC740}"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74398063"/>
      </p:ext>
    </p:extLst>
  </p:cSld>
  <p:clrMapOvr>
    <a:masterClrMapping/>
  </p:clrMapOvr>
  <p:transition>
    <p:diamon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theme" Target="../theme/theme6.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FBCD79-613F-4A4A-9FB9-6B78CC43DC01}" type="datetimeFigureOut">
              <a:rPr lang="zh-CN" altLang="en-US" smtClean="0"/>
              <a:t>2018-02-26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E168DE-D500-43F6-81D6-5A2E3525FAFF}" type="slidenum">
              <a:rPr lang="zh-CN" altLang="en-US" smtClean="0"/>
              <a:t>‹#›</a:t>
            </a:fld>
            <a:endParaRPr lang="zh-CN" altLang="en-US"/>
          </a:p>
        </p:txBody>
      </p:sp>
    </p:spTree>
    <p:extLst>
      <p:ext uri="{BB962C8B-B14F-4D97-AF65-F5344CB8AC3E}">
        <p14:creationId xmlns:p14="http://schemas.microsoft.com/office/powerpoint/2010/main" val="27044427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CD568A8-2EEC-4589-9AD6-A484A19E7F65}"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5441321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pitchFamily="2" charset="-122"/>
        </a:defRPr>
      </a:lvl2pPr>
      <a:lvl3pPr algn="ctr" rtl="0" fontAlgn="base">
        <a:spcBef>
          <a:spcPct val="0"/>
        </a:spcBef>
        <a:spcAft>
          <a:spcPct val="0"/>
        </a:spcAft>
        <a:defRPr sz="4400">
          <a:solidFill>
            <a:schemeClr val="tx2"/>
          </a:solidFill>
          <a:latin typeface="Arial" charset="0"/>
          <a:ea typeface="宋体" pitchFamily="2" charset="-122"/>
        </a:defRPr>
      </a:lvl3pPr>
      <a:lvl4pPr algn="ctr" rtl="0" fontAlgn="base">
        <a:spcBef>
          <a:spcPct val="0"/>
        </a:spcBef>
        <a:spcAft>
          <a:spcPct val="0"/>
        </a:spcAft>
        <a:defRPr sz="4400">
          <a:solidFill>
            <a:schemeClr val="tx2"/>
          </a:solidFill>
          <a:latin typeface="Arial" charset="0"/>
          <a:ea typeface="宋体" pitchFamily="2" charset="-122"/>
        </a:defRPr>
      </a:lvl4pPr>
      <a:lvl5pPr algn="ctr" rtl="0" fontAlgn="base">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0A1B2BF-1FA8-4A99-85A8-D41348CC352C}"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422998653"/>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pitchFamily="2" charset="-122"/>
        </a:defRPr>
      </a:lvl2pPr>
      <a:lvl3pPr algn="ctr" rtl="0" fontAlgn="base">
        <a:spcBef>
          <a:spcPct val="0"/>
        </a:spcBef>
        <a:spcAft>
          <a:spcPct val="0"/>
        </a:spcAft>
        <a:defRPr sz="4400">
          <a:solidFill>
            <a:schemeClr val="tx2"/>
          </a:solidFill>
          <a:latin typeface="Arial" charset="0"/>
          <a:ea typeface="宋体" pitchFamily="2" charset="-122"/>
        </a:defRPr>
      </a:lvl3pPr>
      <a:lvl4pPr algn="ctr" rtl="0" fontAlgn="base">
        <a:spcBef>
          <a:spcPct val="0"/>
        </a:spcBef>
        <a:spcAft>
          <a:spcPct val="0"/>
        </a:spcAft>
        <a:defRPr sz="4400">
          <a:solidFill>
            <a:schemeClr val="tx2"/>
          </a:solidFill>
          <a:latin typeface="Arial" charset="0"/>
          <a:ea typeface="宋体" pitchFamily="2" charset="-122"/>
        </a:defRPr>
      </a:lvl4pPr>
      <a:lvl5pPr algn="ctr" rtl="0" fontAlgn="base">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B70C987C-BE39-4275-9BE6-5DAA55150EAB}" type="slidenum">
              <a:rPr lang="en-US" altLang="zh-CN">
                <a:solidFill>
                  <a:srgbClr val="000000"/>
                </a:solidFill>
              </a:rPr>
              <a:pPr fontAlgn="base">
                <a:spcBef>
                  <a:spcPct val="0"/>
                </a:spcBef>
                <a:spcAft>
                  <a:spcPct val="0"/>
                </a:spcAft>
              </a:pPr>
              <a:t>‹#›</a:t>
            </a:fld>
            <a:endParaRPr lang="en-US" altLang="zh-CN">
              <a:solidFill>
                <a:srgbClr val="000000"/>
              </a:solidFill>
            </a:endParaRPr>
          </a:p>
        </p:txBody>
      </p:sp>
    </p:spTree>
    <p:extLst>
      <p:ext uri="{BB962C8B-B14F-4D97-AF65-F5344CB8AC3E}">
        <p14:creationId xmlns:p14="http://schemas.microsoft.com/office/powerpoint/2010/main" val="1880154667"/>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ransition>
    <p:diamond/>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pitchFamily="2" charset="-122"/>
        </a:defRPr>
      </a:lvl2pPr>
      <a:lvl3pPr algn="ctr" rtl="0" fontAlgn="base">
        <a:spcBef>
          <a:spcPct val="0"/>
        </a:spcBef>
        <a:spcAft>
          <a:spcPct val="0"/>
        </a:spcAft>
        <a:defRPr sz="4400">
          <a:solidFill>
            <a:schemeClr val="tx2"/>
          </a:solidFill>
          <a:latin typeface="Arial" charset="0"/>
          <a:ea typeface="宋体" pitchFamily="2" charset="-122"/>
        </a:defRPr>
      </a:lvl3pPr>
      <a:lvl4pPr algn="ctr" rtl="0" fontAlgn="base">
        <a:spcBef>
          <a:spcPct val="0"/>
        </a:spcBef>
        <a:spcAft>
          <a:spcPct val="0"/>
        </a:spcAft>
        <a:defRPr sz="4400">
          <a:solidFill>
            <a:schemeClr val="tx2"/>
          </a:solidFill>
          <a:latin typeface="Arial" charset="0"/>
          <a:ea typeface="宋体" pitchFamily="2" charset="-122"/>
        </a:defRPr>
      </a:lvl4pPr>
      <a:lvl5pPr algn="ctr" rtl="0" fontAlgn="base">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B70C987C-BE39-4275-9BE6-5DAA55150EAB}" type="slidenum">
              <a:rPr lang="en-US" altLang="zh-CN">
                <a:solidFill>
                  <a:srgbClr val="000000"/>
                </a:solidFill>
              </a:rPr>
              <a:pPr fontAlgn="base">
                <a:spcBef>
                  <a:spcPct val="0"/>
                </a:spcBef>
                <a:spcAft>
                  <a:spcPct val="0"/>
                </a:spcAft>
              </a:pPr>
              <a:t>‹#›</a:t>
            </a:fld>
            <a:endParaRPr lang="en-US" altLang="zh-CN">
              <a:solidFill>
                <a:srgbClr val="000000"/>
              </a:solidFill>
            </a:endParaRPr>
          </a:p>
        </p:txBody>
      </p:sp>
    </p:spTree>
    <p:extLst>
      <p:ext uri="{BB962C8B-B14F-4D97-AF65-F5344CB8AC3E}">
        <p14:creationId xmlns:p14="http://schemas.microsoft.com/office/powerpoint/2010/main" val="576242117"/>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ransition>
    <p:diamond/>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pitchFamily="2" charset="-122"/>
        </a:defRPr>
      </a:lvl2pPr>
      <a:lvl3pPr algn="ctr" rtl="0" fontAlgn="base">
        <a:spcBef>
          <a:spcPct val="0"/>
        </a:spcBef>
        <a:spcAft>
          <a:spcPct val="0"/>
        </a:spcAft>
        <a:defRPr sz="4400">
          <a:solidFill>
            <a:schemeClr val="tx2"/>
          </a:solidFill>
          <a:latin typeface="Arial" charset="0"/>
          <a:ea typeface="宋体" pitchFamily="2" charset="-122"/>
        </a:defRPr>
      </a:lvl3pPr>
      <a:lvl4pPr algn="ctr" rtl="0" fontAlgn="base">
        <a:spcBef>
          <a:spcPct val="0"/>
        </a:spcBef>
        <a:spcAft>
          <a:spcPct val="0"/>
        </a:spcAft>
        <a:defRPr sz="4400">
          <a:solidFill>
            <a:schemeClr val="tx2"/>
          </a:solidFill>
          <a:latin typeface="Arial" charset="0"/>
          <a:ea typeface="宋体" pitchFamily="2" charset="-122"/>
        </a:defRPr>
      </a:lvl4pPr>
      <a:lvl5pPr algn="ctr" rtl="0" fontAlgn="base">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B70C987C-BE39-4275-9BE6-5DAA55150EAB}" type="slidenum">
              <a:rPr lang="en-US" altLang="zh-CN">
                <a:solidFill>
                  <a:srgbClr val="000000"/>
                </a:solidFill>
              </a:rPr>
              <a:pPr fontAlgn="base">
                <a:spcBef>
                  <a:spcPct val="0"/>
                </a:spcBef>
                <a:spcAft>
                  <a:spcPct val="0"/>
                </a:spcAft>
              </a:pPr>
              <a:t>‹#›</a:t>
            </a:fld>
            <a:endParaRPr lang="en-US" altLang="zh-CN">
              <a:solidFill>
                <a:srgbClr val="000000"/>
              </a:solidFill>
            </a:endParaRPr>
          </a:p>
        </p:txBody>
      </p:sp>
    </p:spTree>
    <p:extLst>
      <p:ext uri="{BB962C8B-B14F-4D97-AF65-F5344CB8AC3E}">
        <p14:creationId xmlns:p14="http://schemas.microsoft.com/office/powerpoint/2010/main" val="2957618733"/>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transition>
    <p:diamond/>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pitchFamily="2" charset="-122"/>
        </a:defRPr>
      </a:lvl2pPr>
      <a:lvl3pPr algn="ctr" rtl="0" fontAlgn="base">
        <a:spcBef>
          <a:spcPct val="0"/>
        </a:spcBef>
        <a:spcAft>
          <a:spcPct val="0"/>
        </a:spcAft>
        <a:defRPr sz="4400">
          <a:solidFill>
            <a:schemeClr val="tx2"/>
          </a:solidFill>
          <a:latin typeface="Arial" charset="0"/>
          <a:ea typeface="宋体" pitchFamily="2" charset="-122"/>
        </a:defRPr>
      </a:lvl3pPr>
      <a:lvl4pPr algn="ctr" rtl="0" fontAlgn="base">
        <a:spcBef>
          <a:spcPct val="0"/>
        </a:spcBef>
        <a:spcAft>
          <a:spcPct val="0"/>
        </a:spcAft>
        <a:defRPr sz="4400">
          <a:solidFill>
            <a:schemeClr val="tx2"/>
          </a:solidFill>
          <a:latin typeface="Arial" charset="0"/>
          <a:ea typeface="宋体" pitchFamily="2" charset="-122"/>
        </a:defRPr>
      </a:lvl4pPr>
      <a:lvl5pPr algn="ctr" rtl="0" fontAlgn="base">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2.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53.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p:cNvPicPr>
            <a:picLocks noChangeAspect="1"/>
          </p:cNvPicPr>
          <p:nvPr/>
        </p:nvPicPr>
        <p:blipFill rotWithShape="1">
          <a:blip r:embed="rId3" cstate="print">
            <a:extLst>
              <a:ext uri="{28A0092B-C50C-407E-A947-70E740481C1C}">
                <a14:useLocalDpi xmlns:a14="http://schemas.microsoft.com/office/drawing/2010/main" val="0"/>
              </a:ext>
            </a:extLst>
          </a:blip>
          <a:srcRect l="2243" t="2241" r="1691" b="1558"/>
          <a:stretch/>
        </p:blipFill>
        <p:spPr>
          <a:xfrm>
            <a:off x="0" y="0"/>
            <a:ext cx="12192000" cy="6858000"/>
          </a:xfrm>
          <a:prstGeom prst="rect">
            <a:avLst/>
          </a:prstGeom>
        </p:spPr>
      </p:pic>
      <p:cxnSp>
        <p:nvCxnSpPr>
          <p:cNvPr id="3" name="直接连接符 2"/>
          <p:cNvCxnSpPr/>
          <p:nvPr/>
        </p:nvCxnSpPr>
        <p:spPr>
          <a:xfrm>
            <a:off x="2070747" y="1349954"/>
            <a:ext cx="7540262" cy="1512"/>
          </a:xfrm>
          <a:prstGeom prst="line">
            <a:avLst/>
          </a:prstGeom>
          <a:ln w="57150">
            <a:solidFill>
              <a:srgbClr val="76000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2" name="组合 3"/>
          <p:cNvGrpSpPr/>
          <p:nvPr/>
        </p:nvGrpSpPr>
        <p:grpSpPr>
          <a:xfrm>
            <a:off x="2047365" y="671105"/>
            <a:ext cx="3229870" cy="612326"/>
            <a:chOff x="3853815" y="1936053"/>
            <a:chExt cx="4069860" cy="1256352"/>
          </a:xfrm>
          <a:solidFill>
            <a:schemeClr val="accent2">
              <a:lumMod val="50000"/>
            </a:schemeClr>
          </a:solidFill>
        </p:grpSpPr>
        <p:sp>
          <p:nvSpPr>
            <p:cNvPr id="5" name="TextBox 4"/>
            <p:cNvSpPr txBox="1"/>
            <p:nvPr/>
          </p:nvSpPr>
          <p:spPr>
            <a:xfrm>
              <a:off x="3853815" y="1936053"/>
              <a:ext cx="3650654" cy="1256352"/>
            </a:xfrm>
            <a:custGeom>
              <a:avLst/>
              <a:gdLst>
                <a:gd name="connsiteX0" fmla="*/ 0 w 3638754"/>
                <a:gd name="connsiteY0" fmla="*/ 0 h 1247943"/>
                <a:gd name="connsiteX1" fmla="*/ 3638754 w 3638754"/>
                <a:gd name="connsiteY1" fmla="*/ 0 h 1247943"/>
                <a:gd name="connsiteX2" fmla="*/ 3638754 w 3638754"/>
                <a:gd name="connsiteY2" fmla="*/ 1247943 h 1247943"/>
                <a:gd name="connsiteX3" fmla="*/ 0 w 3638754"/>
                <a:gd name="connsiteY3" fmla="*/ 1247943 h 1247943"/>
                <a:gd name="connsiteX4" fmla="*/ 0 w 3638754"/>
                <a:gd name="connsiteY4" fmla="*/ 0 h 1247943"/>
                <a:gd name="connsiteX0" fmla="*/ 0 w 3638754"/>
                <a:gd name="connsiteY0" fmla="*/ 8409 h 1256352"/>
                <a:gd name="connsiteX1" fmla="*/ 111925 w 3638754"/>
                <a:gd name="connsiteY1" fmla="*/ 0 h 1256352"/>
                <a:gd name="connsiteX2" fmla="*/ 3638754 w 3638754"/>
                <a:gd name="connsiteY2" fmla="*/ 8409 h 1256352"/>
                <a:gd name="connsiteX3" fmla="*/ 3638754 w 3638754"/>
                <a:gd name="connsiteY3" fmla="*/ 1256352 h 1256352"/>
                <a:gd name="connsiteX4" fmla="*/ 0 w 3638754"/>
                <a:gd name="connsiteY4" fmla="*/ 1256352 h 1256352"/>
                <a:gd name="connsiteX5" fmla="*/ 0 w 3638754"/>
                <a:gd name="connsiteY5" fmla="*/ 8409 h 1256352"/>
                <a:gd name="connsiteX0" fmla="*/ 11900 w 3650654"/>
                <a:gd name="connsiteY0" fmla="*/ 8409 h 1256352"/>
                <a:gd name="connsiteX1" fmla="*/ 123825 w 3650654"/>
                <a:gd name="connsiteY1" fmla="*/ 0 h 1256352"/>
                <a:gd name="connsiteX2" fmla="*/ 3650654 w 3650654"/>
                <a:gd name="connsiteY2" fmla="*/ 8409 h 1256352"/>
                <a:gd name="connsiteX3" fmla="*/ 3650654 w 3650654"/>
                <a:gd name="connsiteY3" fmla="*/ 1256352 h 1256352"/>
                <a:gd name="connsiteX4" fmla="*/ 11900 w 3650654"/>
                <a:gd name="connsiteY4" fmla="*/ 1256352 h 1256352"/>
                <a:gd name="connsiteX5" fmla="*/ 0 w 3650654"/>
                <a:gd name="connsiteY5" fmla="*/ 76200 h 1256352"/>
                <a:gd name="connsiteX6" fmla="*/ 11900 w 3650654"/>
                <a:gd name="connsiteY6" fmla="*/ 8409 h 1256352"/>
                <a:gd name="connsiteX0" fmla="*/ 0 w 3650654"/>
                <a:gd name="connsiteY0" fmla="*/ 76200 h 1256352"/>
                <a:gd name="connsiteX1" fmla="*/ 123825 w 3650654"/>
                <a:gd name="connsiteY1" fmla="*/ 0 h 1256352"/>
                <a:gd name="connsiteX2" fmla="*/ 3650654 w 3650654"/>
                <a:gd name="connsiteY2" fmla="*/ 8409 h 1256352"/>
                <a:gd name="connsiteX3" fmla="*/ 3650654 w 3650654"/>
                <a:gd name="connsiteY3" fmla="*/ 1256352 h 1256352"/>
                <a:gd name="connsiteX4" fmla="*/ 11900 w 3650654"/>
                <a:gd name="connsiteY4" fmla="*/ 1256352 h 1256352"/>
                <a:gd name="connsiteX5" fmla="*/ 0 w 3650654"/>
                <a:gd name="connsiteY5" fmla="*/ 76200 h 1256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50654" h="1256352">
                  <a:moveTo>
                    <a:pt x="0" y="76200"/>
                  </a:moveTo>
                  <a:lnTo>
                    <a:pt x="123825" y="0"/>
                  </a:lnTo>
                  <a:lnTo>
                    <a:pt x="3650654" y="8409"/>
                  </a:lnTo>
                  <a:lnTo>
                    <a:pt x="3650654" y="1256352"/>
                  </a:lnTo>
                  <a:lnTo>
                    <a:pt x="11900" y="1256352"/>
                  </a:lnTo>
                  <a:lnTo>
                    <a:pt x="0" y="76200"/>
                  </a:lnTo>
                  <a:close/>
                </a:path>
              </a:pathLst>
            </a:custGeom>
            <a:grpFill/>
            <a:ln>
              <a:noFill/>
            </a:ln>
            <a:effectLst>
              <a:outerShdw blurRad="444500" dist="254000" dir="8100000" algn="tr" rotWithShape="0">
                <a:prstClr val="black">
                  <a:alpha val="5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32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9800" dirty="0"/>
            </a:p>
          </p:txBody>
        </p:sp>
        <p:sp>
          <p:nvSpPr>
            <p:cNvPr id="6" name="TextBox 5"/>
            <p:cNvSpPr txBox="1"/>
            <p:nvPr/>
          </p:nvSpPr>
          <p:spPr>
            <a:xfrm>
              <a:off x="3925253" y="2028362"/>
              <a:ext cx="3998422" cy="947230"/>
            </a:xfrm>
            <a:prstGeom prst="rect">
              <a:avLst/>
            </a:prstGeom>
            <a:noFill/>
            <a:scene3d>
              <a:camera prst="orthographicFront"/>
              <a:lightRig rig="threePt" dir="t"/>
            </a:scene3d>
            <a:sp3d>
              <a:bevelT/>
            </a:sp3d>
          </p:spPr>
          <p:txBody>
            <a:bodyPr wrap="none" rtlCol="0">
              <a:spAutoFit/>
            </a:bodyPr>
            <a:lstStyle/>
            <a:p>
              <a:r>
                <a:rPr lang="zh-CN" altLang="en-US" sz="2400" b="1" spc="513" dirty="0">
                  <a:solidFill>
                    <a:schemeClr val="bg1"/>
                  </a:solidFill>
                  <a:effectLst>
                    <a:outerShdw blurRad="38100" dist="38100" dir="2700000" algn="tl">
                      <a:srgbClr val="000000">
                        <a:alpha val="43137"/>
                      </a:srgbClr>
                    </a:outerShdw>
                  </a:effectLst>
                  <a:latin typeface="Impact" panose="020B0806030902050204" pitchFamily="34" charset="0"/>
                  <a:ea typeface="微软雅黑" pitchFamily="34" charset="-122"/>
                </a:rPr>
                <a:t>人教版八年级下册</a:t>
              </a:r>
            </a:p>
          </p:txBody>
        </p:sp>
      </p:grpSp>
      <p:sp>
        <p:nvSpPr>
          <p:cNvPr id="29" name="矩形 28"/>
          <p:cNvSpPr/>
          <p:nvPr/>
        </p:nvSpPr>
        <p:spPr>
          <a:xfrm>
            <a:off x="1872319" y="2182293"/>
            <a:ext cx="8447361" cy="602127"/>
          </a:xfrm>
          <a:prstGeom prst="rect">
            <a:avLst/>
          </a:prstGeom>
        </p:spPr>
        <p:txBody>
          <a:bodyPr wrap="square" lIns="78145" tIns="39072" rIns="78145" bIns="39072">
            <a:spAutoFit/>
          </a:bodyPr>
          <a:lstStyle/>
          <a:p>
            <a:pPr lvl="0" algn="ctr"/>
            <a:r>
              <a:rPr lang="zh-CN" altLang="en-US" sz="3400" b="1" dirty="0">
                <a:solidFill>
                  <a:schemeClr val="bg1"/>
                </a:solidFill>
                <a:effectLst>
                  <a:glow rad="228600">
                    <a:schemeClr val="accent6">
                      <a:satMod val="175000"/>
                      <a:alpha val="40000"/>
                    </a:schemeClr>
                  </a:glow>
                  <a:outerShdw blurRad="38100" dist="38100" dir="2700000" algn="tl">
                    <a:srgbClr val="000000">
                      <a:alpha val="43137"/>
                    </a:srgbClr>
                  </a:outerShdw>
                </a:effectLst>
                <a:latin typeface="华文新魏" pitchFamily="2" charset="-122"/>
                <a:ea typeface="华文新魏" pitchFamily="2" charset="-122"/>
              </a:rPr>
              <a:t>第一单元  中华人民共和国的成立和巩固</a:t>
            </a:r>
          </a:p>
        </p:txBody>
      </p:sp>
      <p:sp>
        <p:nvSpPr>
          <p:cNvPr id="28" name="文本框 6"/>
          <p:cNvSpPr txBox="1"/>
          <p:nvPr/>
        </p:nvSpPr>
        <p:spPr>
          <a:xfrm>
            <a:off x="3495957" y="3591959"/>
            <a:ext cx="6122920" cy="602127"/>
          </a:xfrm>
          <a:prstGeom prst="rect">
            <a:avLst/>
          </a:prstGeom>
          <a:noFill/>
        </p:spPr>
        <p:txBody>
          <a:bodyPr wrap="square" lIns="78145" tIns="39072" rIns="78145" bIns="39072" rtlCol="0">
            <a:spAutoFit/>
          </a:bodyPr>
          <a:lstStyle/>
          <a:p>
            <a:r>
              <a:rPr lang="zh-CN" altLang="en-US" sz="34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itchFamily="2" charset="-122"/>
                <a:ea typeface="华文新魏" pitchFamily="2" charset="-122"/>
              </a:rPr>
              <a:t>第</a:t>
            </a:r>
            <a:r>
              <a:rPr lang="en-US" altLang="zh-CN" sz="34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itchFamily="2" charset="-122"/>
                <a:ea typeface="华文新魏" pitchFamily="2" charset="-122"/>
              </a:rPr>
              <a:t>1</a:t>
            </a:r>
            <a:r>
              <a:rPr lang="zh-CN" altLang="en-US" sz="34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itchFamily="2" charset="-122"/>
                <a:ea typeface="华文新魏" pitchFamily="2" charset="-122"/>
              </a:rPr>
              <a:t>课  中华人民共和国成立</a:t>
            </a:r>
          </a:p>
        </p:txBody>
      </p:sp>
    </p:spTree>
    <p:extLst>
      <p:ext uri="{BB962C8B-B14F-4D97-AF65-F5344CB8AC3E}">
        <p14:creationId xmlns:p14="http://schemas.microsoft.com/office/powerpoint/2010/main" val="1088914615"/>
      </p:ext>
    </p:extLst>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dissolv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dissolve">
                                      <p:cBhvr>
                                        <p:cTn id="1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2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080" name="Text Box 8"/>
          <p:cNvSpPr txBox="1">
            <a:spLocks noChangeArrowheads="1"/>
          </p:cNvSpPr>
          <p:nvPr/>
        </p:nvSpPr>
        <p:spPr bwMode="auto">
          <a:xfrm>
            <a:off x="156117" y="1700809"/>
            <a:ext cx="7956107" cy="830997"/>
          </a:xfrm>
          <a:prstGeom prst="rect">
            <a:avLst/>
          </a:prstGeom>
          <a:noFill/>
          <a:ln w="9525">
            <a:noFill/>
            <a:miter lim="800000"/>
            <a:headEnd/>
            <a:tailEnd/>
          </a:ln>
          <a:effectLst/>
        </p:spPr>
        <p:txBody>
          <a:bodyPr wrap="square">
            <a:spAutoFit/>
          </a:bodyPr>
          <a:lstStyle/>
          <a:p>
            <a:pPr>
              <a:spcBef>
                <a:spcPct val="50000"/>
              </a:spcBef>
            </a:pPr>
            <a:r>
              <a:rPr lang="zh-CN" altLang="en-US" sz="4800" b="1" dirty="0" smtClean="0">
                <a:solidFill>
                  <a:srgbClr val="FF0000"/>
                </a:solidFill>
                <a:latin typeface="Times New Roman" pitchFamily="18" charset="0"/>
                <a:cs typeface="Times New Roman" pitchFamily="18" charset="0"/>
              </a:rPr>
              <a:t>一、中国人民政治协商会议</a:t>
            </a:r>
            <a:endParaRPr lang="zh-CN" altLang="en-US" sz="4800" b="1" dirty="0">
              <a:solidFill>
                <a:srgbClr val="FF0000"/>
              </a:solidFill>
              <a:latin typeface="Times New Roman" pitchFamily="18" charset="0"/>
              <a:cs typeface="Times New Roman" pitchFamily="18" charset="0"/>
            </a:endParaRPr>
          </a:p>
        </p:txBody>
      </p:sp>
      <p:sp>
        <p:nvSpPr>
          <p:cNvPr id="3081" name="Text Box 9"/>
          <p:cNvSpPr txBox="1">
            <a:spLocks noChangeArrowheads="1"/>
          </p:cNvSpPr>
          <p:nvPr/>
        </p:nvSpPr>
        <p:spPr bwMode="auto">
          <a:xfrm>
            <a:off x="909278" y="3038360"/>
            <a:ext cx="5472113" cy="519112"/>
          </a:xfrm>
          <a:prstGeom prst="rect">
            <a:avLst/>
          </a:prstGeom>
          <a:noFill/>
          <a:ln w="9525">
            <a:noFill/>
            <a:miter lim="800000"/>
            <a:headEnd/>
            <a:tailEnd/>
          </a:ln>
          <a:effectLst/>
        </p:spPr>
        <p:txBody>
          <a:bodyPr>
            <a:spAutoFit/>
          </a:bodyPr>
          <a:lstStyle/>
          <a:p>
            <a:pPr algn="ctr"/>
            <a:r>
              <a:rPr lang="en-US" altLang="zh-CN" sz="2800" b="1" dirty="0">
                <a:solidFill>
                  <a:srgbClr val="000000"/>
                </a:solidFill>
              </a:rPr>
              <a:t>1</a:t>
            </a:r>
            <a:r>
              <a:rPr lang="zh-CN" altLang="en-US" sz="2800" b="1" dirty="0">
                <a:solidFill>
                  <a:srgbClr val="000000"/>
                </a:solidFill>
              </a:rPr>
              <a:t>、第一届中国人民政治协商会议</a:t>
            </a:r>
          </a:p>
        </p:txBody>
      </p:sp>
      <p:sp>
        <p:nvSpPr>
          <p:cNvPr id="3082" name="Rectangle 10"/>
          <p:cNvSpPr>
            <a:spLocks noChangeArrowheads="1"/>
          </p:cNvSpPr>
          <p:nvPr/>
        </p:nvSpPr>
        <p:spPr bwMode="auto">
          <a:xfrm>
            <a:off x="1552249" y="3579775"/>
            <a:ext cx="2962275" cy="1800225"/>
          </a:xfrm>
          <a:prstGeom prst="rect">
            <a:avLst/>
          </a:prstGeom>
          <a:noFill/>
          <a:ln w="9525">
            <a:noFill/>
            <a:miter lim="800000"/>
            <a:headEnd/>
            <a:tailEnd/>
          </a:ln>
          <a:effectLst/>
        </p:spPr>
        <p:txBody>
          <a:bodyPr wrap="none" anchor="ctr">
            <a:spAutoFit/>
          </a:bodyPr>
          <a:lstStyle/>
          <a:p>
            <a:pPr>
              <a:lnSpc>
                <a:spcPct val="200000"/>
              </a:lnSpc>
            </a:pPr>
            <a:r>
              <a:rPr lang="zh-CN" altLang="en-US" sz="2800" b="1" dirty="0">
                <a:solidFill>
                  <a:srgbClr val="000000"/>
                </a:solidFill>
              </a:rPr>
              <a:t>时间：</a:t>
            </a:r>
            <a:r>
              <a:rPr lang="en-US" altLang="zh-CN" sz="2800" b="1" dirty="0">
                <a:solidFill>
                  <a:srgbClr val="000000"/>
                </a:solidFill>
              </a:rPr>
              <a:t>1949</a:t>
            </a:r>
            <a:r>
              <a:rPr lang="zh-CN" altLang="en-US" sz="2800" b="1" dirty="0">
                <a:solidFill>
                  <a:srgbClr val="000000"/>
                </a:solidFill>
              </a:rPr>
              <a:t>年</a:t>
            </a:r>
            <a:r>
              <a:rPr lang="en-US" altLang="zh-CN" sz="2800" b="1" dirty="0">
                <a:solidFill>
                  <a:srgbClr val="000000"/>
                </a:solidFill>
              </a:rPr>
              <a:t>9</a:t>
            </a:r>
            <a:r>
              <a:rPr lang="zh-CN" altLang="en-US" sz="2800" b="1" dirty="0">
                <a:solidFill>
                  <a:srgbClr val="000000"/>
                </a:solidFill>
              </a:rPr>
              <a:t>月</a:t>
            </a:r>
          </a:p>
          <a:p>
            <a:pPr>
              <a:lnSpc>
                <a:spcPct val="200000"/>
              </a:lnSpc>
            </a:pPr>
            <a:r>
              <a:rPr lang="zh-CN" altLang="en-US" sz="2800" b="1" dirty="0">
                <a:solidFill>
                  <a:srgbClr val="000000"/>
                </a:solidFill>
              </a:rPr>
              <a:t>地点：北平</a:t>
            </a:r>
          </a:p>
        </p:txBody>
      </p:sp>
      <p:pic>
        <p:nvPicPr>
          <p:cNvPr id="2" name="图片 1"/>
          <p:cNvPicPr>
            <a:picLocks noChangeAspect="1"/>
          </p:cNvPicPr>
          <p:nvPr/>
        </p:nvPicPr>
        <p:blipFill>
          <a:blip r:embed="rId3"/>
          <a:stretch>
            <a:fillRect/>
          </a:stretch>
        </p:blipFill>
        <p:spPr>
          <a:xfrm>
            <a:off x="7764143" y="1834624"/>
            <a:ext cx="3785944" cy="3846909"/>
          </a:xfrm>
          <a:prstGeom prst="rect">
            <a:avLst/>
          </a:prstGeom>
        </p:spPr>
      </p:pic>
      <p:sp>
        <p:nvSpPr>
          <p:cNvPr id="6" name="文本框 5"/>
          <p:cNvSpPr txBox="1">
            <a:spLocks noChangeArrowheads="1"/>
          </p:cNvSpPr>
          <p:nvPr/>
        </p:nvSpPr>
        <p:spPr bwMode="auto">
          <a:xfrm>
            <a:off x="7556500" y="5815348"/>
            <a:ext cx="46355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dirty="0">
                <a:solidFill>
                  <a:srgbClr val="C00000"/>
                </a:solidFill>
                <a:latin typeface="华文新魏" panose="02010800040101010101" pitchFamily="2" charset="-122"/>
                <a:ea typeface="华文新魏" panose="02010800040101010101" pitchFamily="2" charset="-122"/>
              </a:rPr>
              <a:t>中国人民政治协商会议徽标</a:t>
            </a:r>
          </a:p>
        </p:txBody>
      </p:sp>
    </p:spTree>
    <p:extLst>
      <p:ext uri="{BB962C8B-B14F-4D97-AF65-F5344CB8AC3E}">
        <p14:creationId xmlns:p14="http://schemas.microsoft.com/office/powerpoint/2010/main" val="293655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080"/>
                                        </p:tgtEl>
                                        <p:attrNameLst>
                                          <p:attrName>style.visibility</p:attrName>
                                        </p:attrNameLst>
                                      </p:cBhvr>
                                      <p:to>
                                        <p:strVal val="visible"/>
                                      </p:to>
                                    </p:set>
                                    <p:animEffect transition="in" filter="randombar(horizontal)">
                                      <p:cBhvr>
                                        <p:cTn id="7" dur="500"/>
                                        <p:tgtEl>
                                          <p:spTgt spid="308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081"/>
                                        </p:tgtEl>
                                        <p:attrNameLst>
                                          <p:attrName>style.visibility</p:attrName>
                                        </p:attrNameLst>
                                      </p:cBhvr>
                                      <p:to>
                                        <p:strVal val="visible"/>
                                      </p:to>
                                    </p:set>
                                    <p:animEffect transition="in" filter="randombar(horizontal)">
                                      <p:cBhvr>
                                        <p:cTn id="12" dur="500"/>
                                        <p:tgtEl>
                                          <p:spTgt spid="3081"/>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3082">
                                            <p:txEl>
                                              <p:pRg st="0" end="0"/>
                                            </p:txEl>
                                          </p:spTgt>
                                        </p:tgtEl>
                                        <p:attrNameLst>
                                          <p:attrName>style.visibility</p:attrName>
                                        </p:attrNameLst>
                                      </p:cBhvr>
                                      <p:to>
                                        <p:strVal val="visible"/>
                                      </p:to>
                                    </p:set>
                                    <p:animEffect transition="in" filter="dissolve">
                                      <p:cBhvr>
                                        <p:cTn id="17" dur="500"/>
                                        <p:tgtEl>
                                          <p:spTgt spid="3082">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3082">
                                            <p:txEl>
                                              <p:pRg st="1" end="1"/>
                                            </p:txEl>
                                          </p:spTgt>
                                        </p:tgtEl>
                                        <p:attrNameLst>
                                          <p:attrName>style.visibility</p:attrName>
                                        </p:attrNameLst>
                                      </p:cBhvr>
                                      <p:to>
                                        <p:strVal val="visible"/>
                                      </p:to>
                                    </p:set>
                                    <p:animEffect transition="in" filter="dissolve">
                                      <p:cBhvr>
                                        <p:cTn id="22" dur="500"/>
                                        <p:tgtEl>
                                          <p:spTgt spid="3082">
                                            <p:txEl>
                                              <p:pRg st="1" end="1"/>
                                            </p:txEl>
                                          </p:spTgt>
                                        </p:tgtEl>
                                      </p:cBhvr>
                                    </p:animEffect>
                                  </p:childTnLst>
                                </p:cTn>
                              </p:par>
                              <p:par>
                                <p:cTn id="23" presetID="55"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ppt_w</p:attrName>
                                        </p:attrNameLst>
                                      </p:cBhvr>
                                      <p:tavLst>
                                        <p:tav tm="0">
                                          <p:val>
                                            <p:strVal val="#ppt_w*0.70"/>
                                          </p:val>
                                        </p:tav>
                                        <p:tav tm="100000">
                                          <p:val>
                                            <p:strVal val="#ppt_w"/>
                                          </p:val>
                                        </p:tav>
                                      </p:tavLst>
                                    </p:anim>
                                    <p:anim calcmode="lin" valueType="num">
                                      <p:cBhvr>
                                        <p:cTn id="26" dur="1000" fill="hold"/>
                                        <p:tgtEl>
                                          <p:spTgt spid="6"/>
                                        </p:tgtEl>
                                        <p:attrNameLst>
                                          <p:attrName>ppt_h</p:attrName>
                                        </p:attrNameLst>
                                      </p:cBhvr>
                                      <p:tavLst>
                                        <p:tav tm="0">
                                          <p:val>
                                            <p:strVal val="#ppt_h"/>
                                          </p:val>
                                        </p:tav>
                                        <p:tav tm="100000">
                                          <p:val>
                                            <p:strVal val="#ppt_h"/>
                                          </p:val>
                                        </p:tav>
                                      </p:tavLst>
                                    </p:anim>
                                    <p:animEffect transition="in" filter="fade">
                                      <p:cBhvr>
                                        <p:cTn id="2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0" grpId="0"/>
      <p:bldP spid="3081"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grpSp>
        <p:nvGrpSpPr>
          <p:cNvPr id="2" name="Group 8"/>
          <p:cNvGrpSpPr>
            <a:grpSpLocks/>
          </p:cNvGrpSpPr>
          <p:nvPr/>
        </p:nvGrpSpPr>
        <p:grpSpPr bwMode="auto">
          <a:xfrm>
            <a:off x="2711450" y="1938339"/>
            <a:ext cx="6624638" cy="3900487"/>
            <a:chOff x="748" y="1221"/>
            <a:chExt cx="4173" cy="2457"/>
          </a:xfrm>
        </p:grpSpPr>
        <p:pic>
          <p:nvPicPr>
            <p:cNvPr id="9222" name="Picture 6"/>
            <p:cNvPicPr>
              <a:picLocks noChangeAspect="1" noChangeArrowheads="1"/>
            </p:cNvPicPr>
            <p:nvPr/>
          </p:nvPicPr>
          <p:blipFill>
            <a:blip r:embed="rId3" cstate="print"/>
            <a:srcRect/>
            <a:stretch>
              <a:fillRect/>
            </a:stretch>
          </p:blipFill>
          <p:spPr bwMode="auto">
            <a:xfrm>
              <a:off x="748" y="1221"/>
              <a:ext cx="4173" cy="1892"/>
            </a:xfrm>
            <a:prstGeom prst="rect">
              <a:avLst/>
            </a:prstGeom>
            <a:noFill/>
            <a:ln w="9525">
              <a:noFill/>
              <a:miter lim="800000"/>
              <a:headEnd/>
              <a:tailEnd/>
            </a:ln>
            <a:effectLst/>
          </p:spPr>
        </p:pic>
        <p:sp>
          <p:nvSpPr>
            <p:cNvPr id="9223" name="Rectangle 7"/>
            <p:cNvSpPr>
              <a:spLocks noChangeArrowheads="1"/>
            </p:cNvSpPr>
            <p:nvPr/>
          </p:nvSpPr>
          <p:spPr bwMode="auto">
            <a:xfrm>
              <a:off x="1156" y="3155"/>
              <a:ext cx="2994" cy="523"/>
            </a:xfrm>
            <a:prstGeom prst="rect">
              <a:avLst/>
            </a:prstGeom>
            <a:noFill/>
            <a:ln w="9525">
              <a:noFill/>
              <a:miter lim="800000"/>
              <a:headEnd/>
              <a:tailEnd/>
            </a:ln>
            <a:effectLst/>
          </p:spPr>
          <p:txBody>
            <a:bodyPr anchor="ctr">
              <a:spAutoFit/>
            </a:bodyPr>
            <a:lstStyle/>
            <a:p>
              <a:r>
                <a:rPr lang="zh-CN" altLang="en-US" sz="2400" b="1">
                  <a:solidFill>
                    <a:srgbClr val="000000"/>
                  </a:solidFill>
                </a:rPr>
                <a:t>新政协筹备会议第一次会议    </a:t>
              </a:r>
            </a:p>
            <a:p>
              <a:r>
                <a:rPr lang="zh-CN" altLang="en-US" sz="2400" b="1">
                  <a:solidFill>
                    <a:srgbClr val="000000"/>
                  </a:solidFill>
                </a:rPr>
                <a:t>选举产生的常务委员会合影</a:t>
              </a:r>
            </a:p>
          </p:txBody>
        </p:sp>
      </p:grpSp>
    </p:spTree>
    <p:extLst>
      <p:ext uri="{BB962C8B-B14F-4D97-AF65-F5344CB8AC3E}">
        <p14:creationId xmlns:p14="http://schemas.microsoft.com/office/powerpoint/2010/main" val="40309497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grpSp>
        <p:nvGrpSpPr>
          <p:cNvPr id="2" name="Group 7"/>
          <p:cNvGrpSpPr>
            <a:grpSpLocks/>
          </p:cNvGrpSpPr>
          <p:nvPr/>
        </p:nvGrpSpPr>
        <p:grpSpPr bwMode="auto">
          <a:xfrm>
            <a:off x="2279651" y="2060576"/>
            <a:ext cx="7991475" cy="3960813"/>
            <a:chOff x="431" y="1253"/>
            <a:chExt cx="5034" cy="2495"/>
          </a:xfrm>
        </p:grpSpPr>
        <p:pic>
          <p:nvPicPr>
            <p:cNvPr id="11269" name="Picture 5"/>
            <p:cNvPicPr>
              <a:picLocks noChangeAspect="1" noChangeArrowheads="1"/>
            </p:cNvPicPr>
            <p:nvPr/>
          </p:nvPicPr>
          <p:blipFill>
            <a:blip r:embed="rId3" cstate="print"/>
            <a:srcRect/>
            <a:stretch>
              <a:fillRect/>
            </a:stretch>
          </p:blipFill>
          <p:spPr bwMode="auto">
            <a:xfrm>
              <a:off x="431" y="1253"/>
              <a:ext cx="2017" cy="2495"/>
            </a:xfrm>
            <a:prstGeom prst="rect">
              <a:avLst/>
            </a:prstGeom>
            <a:noFill/>
            <a:ln w="38100">
              <a:solidFill>
                <a:schemeClr val="tx1"/>
              </a:solidFill>
              <a:miter lim="800000"/>
              <a:headEnd/>
              <a:tailEnd/>
            </a:ln>
            <a:effectLst/>
          </p:spPr>
        </p:pic>
        <p:sp>
          <p:nvSpPr>
            <p:cNvPr id="11270" name="Text Box 6"/>
            <p:cNvSpPr txBox="1">
              <a:spLocks noChangeArrowheads="1"/>
            </p:cNvSpPr>
            <p:nvPr/>
          </p:nvSpPr>
          <p:spPr bwMode="auto">
            <a:xfrm>
              <a:off x="2516" y="2115"/>
              <a:ext cx="2949" cy="663"/>
            </a:xfrm>
            <a:prstGeom prst="rect">
              <a:avLst/>
            </a:prstGeom>
            <a:noFill/>
            <a:ln w="9525">
              <a:noFill/>
              <a:miter lim="800000"/>
              <a:headEnd/>
              <a:tailEnd/>
            </a:ln>
            <a:effectLst/>
          </p:spPr>
          <p:txBody>
            <a:bodyPr>
              <a:spAutoFit/>
            </a:bodyPr>
            <a:lstStyle/>
            <a:p>
              <a:pPr>
                <a:lnSpc>
                  <a:spcPct val="130000"/>
                </a:lnSpc>
              </a:pPr>
              <a:r>
                <a:rPr lang="zh-CN" altLang="en-US" sz="2400" b="1">
                  <a:solidFill>
                    <a:srgbClr val="000000"/>
                  </a:solidFill>
                </a:rPr>
                <a:t>（中国人民政治协商会议第一届全体会议毛泽东致开幕词）</a:t>
              </a:r>
            </a:p>
          </p:txBody>
        </p:sp>
      </p:grpSp>
    </p:spTree>
    <p:extLst>
      <p:ext uri="{BB962C8B-B14F-4D97-AF65-F5344CB8AC3E}">
        <p14:creationId xmlns:p14="http://schemas.microsoft.com/office/powerpoint/2010/main" val="22081559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grpSp>
        <p:nvGrpSpPr>
          <p:cNvPr id="2" name="Group 10"/>
          <p:cNvGrpSpPr>
            <a:grpSpLocks/>
          </p:cNvGrpSpPr>
          <p:nvPr/>
        </p:nvGrpSpPr>
        <p:grpSpPr bwMode="auto">
          <a:xfrm>
            <a:off x="1776413" y="1989139"/>
            <a:ext cx="4011612" cy="3273425"/>
            <a:chOff x="159" y="1253"/>
            <a:chExt cx="2527" cy="2062"/>
          </a:xfrm>
        </p:grpSpPr>
        <p:pic>
          <p:nvPicPr>
            <p:cNvPr id="14341" name="Picture 5"/>
            <p:cNvPicPr>
              <a:picLocks noChangeAspect="1" noChangeArrowheads="1"/>
            </p:cNvPicPr>
            <p:nvPr/>
          </p:nvPicPr>
          <p:blipFill>
            <a:blip r:embed="rId3" cstate="print"/>
            <a:srcRect/>
            <a:stretch>
              <a:fillRect/>
            </a:stretch>
          </p:blipFill>
          <p:spPr bwMode="auto">
            <a:xfrm>
              <a:off x="159" y="1253"/>
              <a:ext cx="2527" cy="1503"/>
            </a:xfrm>
            <a:prstGeom prst="rect">
              <a:avLst/>
            </a:prstGeom>
            <a:noFill/>
            <a:ln w="38100">
              <a:solidFill>
                <a:schemeClr val="tx1"/>
              </a:solidFill>
              <a:miter lim="800000"/>
              <a:headEnd/>
              <a:tailEnd/>
            </a:ln>
            <a:effectLst/>
          </p:spPr>
        </p:pic>
        <p:sp>
          <p:nvSpPr>
            <p:cNvPr id="14342" name="Rectangle 6"/>
            <p:cNvSpPr>
              <a:spLocks noChangeArrowheads="1"/>
            </p:cNvSpPr>
            <p:nvPr/>
          </p:nvSpPr>
          <p:spPr bwMode="auto">
            <a:xfrm>
              <a:off x="340" y="2792"/>
              <a:ext cx="2177" cy="523"/>
            </a:xfrm>
            <a:prstGeom prst="rect">
              <a:avLst/>
            </a:prstGeom>
            <a:noFill/>
            <a:ln w="9525">
              <a:noFill/>
              <a:miter lim="800000"/>
              <a:headEnd/>
              <a:tailEnd/>
            </a:ln>
            <a:effectLst/>
          </p:spPr>
          <p:txBody>
            <a:bodyPr anchor="ctr">
              <a:spAutoFit/>
            </a:bodyPr>
            <a:lstStyle/>
            <a:p>
              <a:r>
                <a:rPr lang="zh-CN" altLang="en-US" sz="2400" b="1">
                  <a:solidFill>
                    <a:srgbClr val="000000"/>
                  </a:solidFill>
                </a:rPr>
                <a:t>（第一届政协会议期间的中南海新华门）</a:t>
              </a:r>
            </a:p>
          </p:txBody>
        </p:sp>
      </p:grpSp>
      <p:grpSp>
        <p:nvGrpSpPr>
          <p:cNvPr id="3" name="Group 9"/>
          <p:cNvGrpSpPr>
            <a:grpSpLocks/>
          </p:cNvGrpSpPr>
          <p:nvPr/>
        </p:nvGrpSpPr>
        <p:grpSpPr bwMode="auto">
          <a:xfrm>
            <a:off x="5803900" y="3116263"/>
            <a:ext cx="4864100" cy="2976562"/>
            <a:chOff x="2696" y="1253"/>
            <a:chExt cx="3064" cy="1875"/>
          </a:xfrm>
        </p:grpSpPr>
        <p:pic>
          <p:nvPicPr>
            <p:cNvPr id="14343" name="Picture 7"/>
            <p:cNvPicPr>
              <a:picLocks noChangeAspect="1" noChangeArrowheads="1"/>
            </p:cNvPicPr>
            <p:nvPr/>
          </p:nvPicPr>
          <p:blipFill>
            <a:blip r:embed="rId4" cstate="print"/>
            <a:srcRect/>
            <a:stretch>
              <a:fillRect/>
            </a:stretch>
          </p:blipFill>
          <p:spPr bwMode="auto">
            <a:xfrm>
              <a:off x="2790" y="1253"/>
              <a:ext cx="2812" cy="1503"/>
            </a:xfrm>
            <a:prstGeom prst="rect">
              <a:avLst/>
            </a:prstGeom>
            <a:noFill/>
            <a:ln w="38100">
              <a:solidFill>
                <a:schemeClr val="tx1"/>
              </a:solidFill>
              <a:miter lim="800000"/>
              <a:headEnd/>
              <a:tailEnd/>
            </a:ln>
            <a:effectLst/>
          </p:spPr>
        </p:pic>
        <p:sp>
          <p:nvSpPr>
            <p:cNvPr id="14344" name="Rectangle 8"/>
            <p:cNvSpPr>
              <a:spLocks noChangeArrowheads="1"/>
            </p:cNvSpPr>
            <p:nvPr/>
          </p:nvSpPr>
          <p:spPr bwMode="auto">
            <a:xfrm>
              <a:off x="2696" y="2840"/>
              <a:ext cx="3064" cy="288"/>
            </a:xfrm>
            <a:prstGeom prst="rect">
              <a:avLst/>
            </a:prstGeom>
            <a:noFill/>
            <a:ln w="9525">
              <a:noFill/>
              <a:miter lim="800000"/>
              <a:headEnd/>
              <a:tailEnd/>
            </a:ln>
            <a:effectLst/>
          </p:spPr>
          <p:txBody>
            <a:bodyPr wrap="none" anchor="ctr">
              <a:spAutoFit/>
            </a:bodyPr>
            <a:lstStyle/>
            <a:p>
              <a:r>
                <a:rPr lang="zh-CN" altLang="en-US" sz="2400" b="1">
                  <a:solidFill>
                    <a:srgbClr val="000000"/>
                  </a:solidFill>
                </a:rPr>
                <a:t>（毛泽东和部分政协代表的合影） </a:t>
              </a:r>
            </a:p>
          </p:txBody>
        </p:sp>
      </p:grpSp>
    </p:spTree>
    <p:extLst>
      <p:ext uri="{BB962C8B-B14F-4D97-AF65-F5344CB8AC3E}">
        <p14:creationId xmlns:p14="http://schemas.microsoft.com/office/powerpoint/2010/main" val="734764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ssolv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5365" name="Rectangle 5"/>
          <p:cNvSpPr>
            <a:spLocks noChangeArrowheads="1"/>
          </p:cNvSpPr>
          <p:nvPr/>
        </p:nvSpPr>
        <p:spPr bwMode="auto">
          <a:xfrm>
            <a:off x="2279651" y="1770570"/>
            <a:ext cx="1762021" cy="584775"/>
          </a:xfrm>
          <a:prstGeom prst="rect">
            <a:avLst/>
          </a:prstGeom>
          <a:noFill/>
          <a:ln w="9525">
            <a:noFill/>
            <a:miter lim="800000"/>
            <a:headEnd/>
            <a:tailEnd/>
          </a:ln>
          <a:effectLst/>
        </p:spPr>
        <p:txBody>
          <a:bodyPr wrap="none" anchor="ctr">
            <a:spAutoFit/>
          </a:bodyPr>
          <a:lstStyle/>
          <a:p>
            <a:r>
              <a:rPr lang="en-US" altLang="zh-CN" sz="3200" b="1" dirty="0" smtClean="0">
                <a:solidFill>
                  <a:srgbClr val="000000"/>
                </a:solidFill>
              </a:rPr>
              <a:t>2.</a:t>
            </a:r>
            <a:r>
              <a:rPr lang="zh-CN" altLang="en-US" sz="3200" b="1" dirty="0" smtClean="0">
                <a:solidFill>
                  <a:srgbClr val="000000"/>
                </a:solidFill>
              </a:rPr>
              <a:t>内容</a:t>
            </a:r>
            <a:r>
              <a:rPr lang="zh-CN" altLang="en-US" sz="3200" b="1" dirty="0">
                <a:solidFill>
                  <a:srgbClr val="000000"/>
                </a:solidFill>
              </a:rPr>
              <a:t>：</a:t>
            </a:r>
          </a:p>
        </p:txBody>
      </p:sp>
      <p:sp>
        <p:nvSpPr>
          <p:cNvPr id="15366" name="Text Box 6"/>
          <p:cNvSpPr txBox="1">
            <a:spLocks noChangeArrowheads="1"/>
          </p:cNvSpPr>
          <p:nvPr/>
        </p:nvSpPr>
        <p:spPr bwMode="auto">
          <a:xfrm>
            <a:off x="1919289" y="2420938"/>
            <a:ext cx="8459787" cy="3681412"/>
          </a:xfrm>
          <a:prstGeom prst="rect">
            <a:avLst/>
          </a:prstGeom>
          <a:noFill/>
          <a:ln w="9525">
            <a:noFill/>
            <a:miter lim="800000"/>
            <a:headEnd/>
            <a:tailEnd/>
          </a:ln>
          <a:effectLst/>
        </p:spPr>
        <p:txBody>
          <a:bodyPr>
            <a:spAutoFit/>
          </a:bodyPr>
          <a:lstStyle/>
          <a:p>
            <a:pPr>
              <a:lnSpc>
                <a:spcPct val="120000"/>
              </a:lnSpc>
            </a:pPr>
            <a:r>
              <a:rPr lang="zh-CN" altLang="en-US" sz="2800" b="1" dirty="0">
                <a:solidFill>
                  <a:srgbClr val="000000"/>
                </a:solidFill>
              </a:rPr>
              <a:t>（</a:t>
            </a:r>
            <a:r>
              <a:rPr lang="en-US" altLang="zh-CN" sz="2800" b="1" dirty="0">
                <a:solidFill>
                  <a:srgbClr val="000000"/>
                </a:solidFill>
              </a:rPr>
              <a:t>1</a:t>
            </a:r>
            <a:r>
              <a:rPr lang="zh-CN" altLang="en-US" sz="2800" b="1" dirty="0">
                <a:solidFill>
                  <a:srgbClr val="000000"/>
                </a:solidFill>
              </a:rPr>
              <a:t>）通过</a:t>
            </a:r>
            <a:r>
              <a:rPr lang="en-US" altLang="zh-CN" sz="2800" b="1" dirty="0">
                <a:solidFill>
                  <a:srgbClr val="000000"/>
                </a:solidFill>
              </a:rPr>
              <a:t>《</a:t>
            </a:r>
            <a:r>
              <a:rPr lang="zh-CN" altLang="en-US" sz="2800" b="1" dirty="0">
                <a:solidFill>
                  <a:srgbClr val="000000"/>
                </a:solidFill>
              </a:rPr>
              <a:t>中华人民政治协商会议共同纲领</a:t>
            </a:r>
            <a:r>
              <a:rPr lang="en-US" altLang="zh-CN" sz="2800" b="1" dirty="0">
                <a:solidFill>
                  <a:srgbClr val="000000"/>
                </a:solidFill>
              </a:rPr>
              <a:t>》</a:t>
            </a:r>
          </a:p>
          <a:p>
            <a:pPr>
              <a:lnSpc>
                <a:spcPct val="120000"/>
              </a:lnSpc>
            </a:pPr>
            <a:r>
              <a:rPr lang="zh-CN" altLang="en-US" sz="2800" b="1" dirty="0">
                <a:solidFill>
                  <a:srgbClr val="000000"/>
                </a:solidFill>
              </a:rPr>
              <a:t>（</a:t>
            </a:r>
            <a:r>
              <a:rPr lang="en-US" altLang="zh-CN" sz="2800" b="1" dirty="0">
                <a:solidFill>
                  <a:srgbClr val="000000"/>
                </a:solidFill>
              </a:rPr>
              <a:t>2</a:t>
            </a:r>
            <a:r>
              <a:rPr lang="zh-CN" altLang="en-US" sz="2800" b="1" dirty="0">
                <a:solidFill>
                  <a:srgbClr val="000000"/>
                </a:solidFill>
              </a:rPr>
              <a:t>）选举中华人民共和国中央人民政府委员会，选举毛泽东为中央人民政府主席。</a:t>
            </a:r>
          </a:p>
          <a:p>
            <a:pPr>
              <a:lnSpc>
                <a:spcPct val="120000"/>
              </a:lnSpc>
            </a:pPr>
            <a:r>
              <a:rPr lang="zh-CN" altLang="en-US" sz="2800" b="1" dirty="0">
                <a:solidFill>
                  <a:srgbClr val="000000"/>
                </a:solidFill>
              </a:rPr>
              <a:t>（</a:t>
            </a:r>
            <a:r>
              <a:rPr lang="en-US" altLang="zh-CN" sz="2800" b="1" dirty="0">
                <a:solidFill>
                  <a:srgbClr val="000000"/>
                </a:solidFill>
              </a:rPr>
              <a:t>3</a:t>
            </a:r>
            <a:r>
              <a:rPr lang="zh-CN" altLang="en-US" sz="2800" b="1" dirty="0">
                <a:solidFill>
                  <a:srgbClr val="000000"/>
                </a:solidFill>
              </a:rPr>
              <a:t>）国旗</a:t>
            </a:r>
            <a:r>
              <a:rPr lang="en-US" altLang="zh-CN" sz="2800" b="1" dirty="0">
                <a:solidFill>
                  <a:srgbClr val="000000"/>
                </a:solidFill>
              </a:rPr>
              <a:t>——</a:t>
            </a:r>
            <a:r>
              <a:rPr lang="zh-CN" altLang="en-US" sz="2800" b="1">
                <a:solidFill>
                  <a:srgbClr val="000000"/>
                </a:solidFill>
              </a:rPr>
              <a:t>五</a:t>
            </a:r>
            <a:r>
              <a:rPr lang="zh-CN" altLang="en-US" sz="2800" b="1">
                <a:solidFill>
                  <a:srgbClr val="000000"/>
                </a:solidFill>
              </a:rPr>
              <a:t>星红</a:t>
            </a:r>
            <a:r>
              <a:rPr lang="zh-CN" altLang="en-US" sz="2800" b="1">
                <a:solidFill>
                  <a:srgbClr val="000000"/>
                </a:solidFill>
              </a:rPr>
              <a:t>旗。</a:t>
            </a:r>
          </a:p>
          <a:p>
            <a:pPr>
              <a:lnSpc>
                <a:spcPct val="120000"/>
              </a:lnSpc>
            </a:pPr>
            <a:r>
              <a:rPr lang="zh-CN" altLang="en-US" sz="2800" b="1" dirty="0">
                <a:solidFill>
                  <a:srgbClr val="000000"/>
                </a:solidFill>
              </a:rPr>
              <a:t>（</a:t>
            </a:r>
            <a:r>
              <a:rPr lang="en-US" altLang="zh-CN" sz="2800" b="1" dirty="0">
                <a:solidFill>
                  <a:srgbClr val="000000"/>
                </a:solidFill>
              </a:rPr>
              <a:t>4</a:t>
            </a:r>
            <a:r>
              <a:rPr lang="zh-CN" altLang="en-US" sz="2800" b="1" dirty="0">
                <a:solidFill>
                  <a:srgbClr val="000000"/>
                </a:solidFill>
              </a:rPr>
              <a:t>）代国歌</a:t>
            </a:r>
            <a:r>
              <a:rPr lang="en-US" altLang="zh-CN" sz="2800" b="1" dirty="0">
                <a:solidFill>
                  <a:srgbClr val="000000"/>
                </a:solidFill>
              </a:rPr>
              <a:t>——《</a:t>
            </a:r>
            <a:r>
              <a:rPr lang="zh-CN" altLang="en-US" sz="2800" b="1" dirty="0">
                <a:solidFill>
                  <a:srgbClr val="000000"/>
                </a:solidFill>
              </a:rPr>
              <a:t>义勇军进行曲</a:t>
            </a:r>
            <a:r>
              <a:rPr lang="en-US" altLang="zh-CN" sz="2800" b="1" dirty="0">
                <a:solidFill>
                  <a:srgbClr val="000000"/>
                </a:solidFill>
              </a:rPr>
              <a:t>》</a:t>
            </a:r>
            <a:r>
              <a:rPr lang="zh-CN" altLang="en-US" sz="2800" b="1" dirty="0">
                <a:solidFill>
                  <a:srgbClr val="000000"/>
                </a:solidFill>
              </a:rPr>
              <a:t>。</a:t>
            </a:r>
          </a:p>
          <a:p>
            <a:pPr>
              <a:lnSpc>
                <a:spcPct val="120000"/>
              </a:lnSpc>
            </a:pPr>
            <a:r>
              <a:rPr lang="zh-CN" altLang="en-US" sz="2800" b="1" dirty="0">
                <a:solidFill>
                  <a:srgbClr val="000000"/>
                </a:solidFill>
              </a:rPr>
              <a:t>（</a:t>
            </a:r>
            <a:r>
              <a:rPr lang="en-US" altLang="zh-CN" sz="2800" b="1" dirty="0">
                <a:solidFill>
                  <a:srgbClr val="000000"/>
                </a:solidFill>
              </a:rPr>
              <a:t>5</a:t>
            </a:r>
            <a:r>
              <a:rPr lang="zh-CN" altLang="en-US" sz="2800" b="1" dirty="0">
                <a:solidFill>
                  <a:srgbClr val="000000"/>
                </a:solidFill>
              </a:rPr>
              <a:t>）以北平为首都并改名为北京，采用公元纪年。</a:t>
            </a:r>
          </a:p>
          <a:p>
            <a:pPr>
              <a:lnSpc>
                <a:spcPct val="120000"/>
              </a:lnSpc>
            </a:pPr>
            <a:r>
              <a:rPr lang="zh-CN" altLang="en-US" sz="2800" b="1" dirty="0">
                <a:solidFill>
                  <a:srgbClr val="000000"/>
                </a:solidFill>
              </a:rPr>
              <a:t>（</a:t>
            </a:r>
            <a:r>
              <a:rPr lang="en-US" altLang="zh-CN" sz="2800" b="1" dirty="0">
                <a:solidFill>
                  <a:srgbClr val="000000"/>
                </a:solidFill>
              </a:rPr>
              <a:t>6</a:t>
            </a:r>
            <a:r>
              <a:rPr lang="zh-CN" altLang="en-US" sz="2800" b="1" dirty="0">
                <a:solidFill>
                  <a:srgbClr val="000000"/>
                </a:solidFill>
              </a:rPr>
              <a:t>）建立人民英雄纪念碑。</a:t>
            </a:r>
          </a:p>
        </p:txBody>
      </p:sp>
    </p:spTree>
    <p:extLst>
      <p:ext uri="{BB962C8B-B14F-4D97-AF65-F5344CB8AC3E}">
        <p14:creationId xmlns:p14="http://schemas.microsoft.com/office/powerpoint/2010/main" val="1869482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5365"/>
                                        </p:tgtEl>
                                        <p:attrNameLst>
                                          <p:attrName>style.visibility</p:attrName>
                                        </p:attrNameLst>
                                      </p:cBhvr>
                                      <p:to>
                                        <p:strVal val="visible"/>
                                      </p:to>
                                    </p:set>
                                    <p:animEffect transition="in" filter="randombar(horizontal)">
                                      <p:cBhvr>
                                        <p:cTn id="7" dur="500"/>
                                        <p:tgtEl>
                                          <p:spTgt spid="1536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5366">
                                            <p:txEl>
                                              <p:pRg st="0" end="0"/>
                                            </p:txEl>
                                          </p:spTgt>
                                        </p:tgtEl>
                                        <p:attrNameLst>
                                          <p:attrName>style.visibility</p:attrName>
                                        </p:attrNameLst>
                                      </p:cBhvr>
                                      <p:to>
                                        <p:strVal val="visible"/>
                                      </p:to>
                                    </p:set>
                                    <p:animEffect transition="in" filter="dissolve">
                                      <p:cBhvr>
                                        <p:cTn id="12" dur="500"/>
                                        <p:tgtEl>
                                          <p:spTgt spid="1536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5366">
                                            <p:txEl>
                                              <p:pRg st="1" end="1"/>
                                            </p:txEl>
                                          </p:spTgt>
                                        </p:tgtEl>
                                        <p:attrNameLst>
                                          <p:attrName>style.visibility</p:attrName>
                                        </p:attrNameLst>
                                      </p:cBhvr>
                                      <p:to>
                                        <p:strVal val="visible"/>
                                      </p:to>
                                    </p:set>
                                    <p:animEffect transition="in" filter="dissolve">
                                      <p:cBhvr>
                                        <p:cTn id="17" dur="500"/>
                                        <p:tgtEl>
                                          <p:spTgt spid="1536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5366">
                                            <p:txEl>
                                              <p:pRg st="2" end="2"/>
                                            </p:txEl>
                                          </p:spTgt>
                                        </p:tgtEl>
                                        <p:attrNameLst>
                                          <p:attrName>style.visibility</p:attrName>
                                        </p:attrNameLst>
                                      </p:cBhvr>
                                      <p:to>
                                        <p:strVal val="visible"/>
                                      </p:to>
                                    </p:set>
                                    <p:animEffect transition="in" filter="dissolve">
                                      <p:cBhvr>
                                        <p:cTn id="22" dur="500"/>
                                        <p:tgtEl>
                                          <p:spTgt spid="1536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5366">
                                            <p:txEl>
                                              <p:pRg st="3" end="3"/>
                                            </p:txEl>
                                          </p:spTgt>
                                        </p:tgtEl>
                                        <p:attrNameLst>
                                          <p:attrName>style.visibility</p:attrName>
                                        </p:attrNameLst>
                                      </p:cBhvr>
                                      <p:to>
                                        <p:strVal val="visible"/>
                                      </p:to>
                                    </p:set>
                                    <p:animEffect transition="in" filter="dissolve">
                                      <p:cBhvr>
                                        <p:cTn id="27" dur="500"/>
                                        <p:tgtEl>
                                          <p:spTgt spid="15366">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15366">
                                            <p:txEl>
                                              <p:pRg st="4" end="4"/>
                                            </p:txEl>
                                          </p:spTgt>
                                        </p:tgtEl>
                                        <p:attrNameLst>
                                          <p:attrName>style.visibility</p:attrName>
                                        </p:attrNameLst>
                                      </p:cBhvr>
                                      <p:to>
                                        <p:strVal val="visible"/>
                                      </p:to>
                                    </p:set>
                                    <p:animEffect transition="in" filter="dissolve">
                                      <p:cBhvr>
                                        <p:cTn id="32" dur="500"/>
                                        <p:tgtEl>
                                          <p:spTgt spid="15366">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15366">
                                            <p:txEl>
                                              <p:pRg st="5" end="5"/>
                                            </p:txEl>
                                          </p:spTgt>
                                        </p:tgtEl>
                                        <p:attrNameLst>
                                          <p:attrName>style.visibility</p:attrName>
                                        </p:attrNameLst>
                                      </p:cBhvr>
                                      <p:to>
                                        <p:strVal val="visible"/>
                                      </p:to>
                                    </p:set>
                                    <p:animEffect transition="in" filter="dissolve">
                                      <p:cBhvr>
                                        <p:cTn id="37" dur="500"/>
                                        <p:tgtEl>
                                          <p:spTgt spid="1536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grpSp>
        <p:nvGrpSpPr>
          <p:cNvPr id="2" name="Group 7"/>
          <p:cNvGrpSpPr>
            <a:grpSpLocks/>
          </p:cNvGrpSpPr>
          <p:nvPr/>
        </p:nvGrpSpPr>
        <p:grpSpPr bwMode="auto">
          <a:xfrm>
            <a:off x="3000376" y="1916113"/>
            <a:ext cx="5832475" cy="4037012"/>
            <a:chOff x="1066" y="1071"/>
            <a:chExt cx="3674" cy="2543"/>
          </a:xfrm>
        </p:grpSpPr>
        <p:pic>
          <p:nvPicPr>
            <p:cNvPr id="19461" name="Picture 5"/>
            <p:cNvPicPr>
              <a:picLocks noChangeAspect="1" noChangeArrowheads="1"/>
            </p:cNvPicPr>
            <p:nvPr/>
          </p:nvPicPr>
          <p:blipFill>
            <a:blip r:embed="rId3" cstate="print"/>
            <a:srcRect/>
            <a:stretch>
              <a:fillRect/>
            </a:stretch>
          </p:blipFill>
          <p:spPr bwMode="auto">
            <a:xfrm>
              <a:off x="1066" y="1071"/>
              <a:ext cx="3674" cy="2231"/>
            </a:xfrm>
            <a:prstGeom prst="rect">
              <a:avLst/>
            </a:prstGeom>
            <a:noFill/>
            <a:ln w="38100">
              <a:solidFill>
                <a:schemeClr val="tx1"/>
              </a:solidFill>
              <a:miter lim="800000"/>
              <a:headEnd/>
              <a:tailEnd/>
            </a:ln>
            <a:effectLst/>
          </p:spPr>
        </p:pic>
        <p:sp>
          <p:nvSpPr>
            <p:cNvPr id="19462" name="Rectangle 6"/>
            <p:cNvSpPr>
              <a:spLocks noChangeArrowheads="1"/>
            </p:cNvSpPr>
            <p:nvPr/>
          </p:nvSpPr>
          <p:spPr bwMode="auto">
            <a:xfrm>
              <a:off x="1202" y="3323"/>
              <a:ext cx="3234" cy="291"/>
            </a:xfrm>
            <a:prstGeom prst="rect">
              <a:avLst/>
            </a:prstGeom>
            <a:noFill/>
            <a:ln w="9525">
              <a:noFill/>
              <a:miter lim="800000"/>
              <a:headEnd/>
              <a:tailEnd/>
            </a:ln>
            <a:effectLst/>
          </p:spPr>
          <p:txBody>
            <a:bodyPr wrap="none" anchor="ctr">
              <a:spAutoFit/>
            </a:bodyPr>
            <a:lstStyle/>
            <a:p>
              <a:r>
                <a:rPr lang="zh-CN" altLang="en-US" sz="2400" b="1">
                  <a:solidFill>
                    <a:srgbClr val="000000"/>
                  </a:solidFill>
                </a:rPr>
                <a:t>毛泽东主席为人民英雄纪念碑奠基石</a:t>
              </a:r>
            </a:p>
          </p:txBody>
        </p:sp>
      </p:grpSp>
    </p:spTree>
    <p:extLst>
      <p:ext uri="{BB962C8B-B14F-4D97-AF65-F5344CB8AC3E}">
        <p14:creationId xmlns:p14="http://schemas.microsoft.com/office/powerpoint/2010/main" val="18535614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grpSp>
        <p:nvGrpSpPr>
          <p:cNvPr id="2" name="Group 7"/>
          <p:cNvGrpSpPr>
            <a:grpSpLocks/>
          </p:cNvGrpSpPr>
          <p:nvPr/>
        </p:nvGrpSpPr>
        <p:grpSpPr bwMode="auto">
          <a:xfrm>
            <a:off x="1774826" y="1989139"/>
            <a:ext cx="3960813" cy="3724275"/>
            <a:chOff x="295" y="1253"/>
            <a:chExt cx="2495" cy="2346"/>
          </a:xfrm>
        </p:grpSpPr>
        <p:pic>
          <p:nvPicPr>
            <p:cNvPr id="20485" name="Picture 5"/>
            <p:cNvPicPr>
              <a:picLocks noChangeAspect="1" noChangeArrowheads="1"/>
            </p:cNvPicPr>
            <p:nvPr/>
          </p:nvPicPr>
          <p:blipFill>
            <a:blip r:embed="rId3" cstate="print"/>
            <a:srcRect/>
            <a:stretch>
              <a:fillRect/>
            </a:stretch>
          </p:blipFill>
          <p:spPr bwMode="auto">
            <a:xfrm>
              <a:off x="295" y="1253"/>
              <a:ext cx="2495" cy="2004"/>
            </a:xfrm>
            <a:prstGeom prst="rect">
              <a:avLst/>
            </a:prstGeom>
            <a:noFill/>
            <a:ln w="38100">
              <a:solidFill>
                <a:schemeClr val="tx1"/>
              </a:solidFill>
              <a:miter lim="800000"/>
              <a:headEnd/>
              <a:tailEnd/>
            </a:ln>
            <a:effectLst/>
          </p:spPr>
        </p:pic>
        <p:sp>
          <p:nvSpPr>
            <p:cNvPr id="20486" name="Rectangle 6"/>
            <p:cNvSpPr>
              <a:spLocks noChangeArrowheads="1"/>
            </p:cNvSpPr>
            <p:nvPr/>
          </p:nvSpPr>
          <p:spPr bwMode="auto">
            <a:xfrm>
              <a:off x="476" y="3311"/>
              <a:ext cx="1906" cy="288"/>
            </a:xfrm>
            <a:prstGeom prst="rect">
              <a:avLst/>
            </a:prstGeom>
            <a:noFill/>
            <a:ln w="9525">
              <a:noFill/>
              <a:miter lim="800000"/>
              <a:headEnd/>
              <a:tailEnd/>
            </a:ln>
            <a:effectLst/>
          </p:spPr>
          <p:txBody>
            <a:bodyPr wrap="none" anchor="ctr">
              <a:spAutoFit/>
            </a:bodyPr>
            <a:lstStyle/>
            <a:p>
              <a:r>
                <a:rPr lang="zh-CN" altLang="en-US" sz="2400" b="1">
                  <a:solidFill>
                    <a:srgbClr val="000000"/>
                  </a:solidFill>
                </a:rPr>
                <a:t>（人民英雄纪念碑） </a:t>
              </a:r>
            </a:p>
          </p:txBody>
        </p:sp>
      </p:grpSp>
      <p:sp>
        <p:nvSpPr>
          <p:cNvPr id="20488" name="Text Box 8"/>
          <p:cNvSpPr txBox="1">
            <a:spLocks noChangeArrowheads="1"/>
          </p:cNvSpPr>
          <p:nvPr/>
        </p:nvSpPr>
        <p:spPr bwMode="auto">
          <a:xfrm>
            <a:off x="5951538" y="1543051"/>
            <a:ext cx="4500562" cy="4893647"/>
          </a:xfrm>
          <a:prstGeom prst="rect">
            <a:avLst/>
          </a:prstGeom>
          <a:noFill/>
          <a:ln w="9525">
            <a:noFill/>
            <a:miter lim="800000"/>
            <a:headEnd/>
            <a:tailEnd/>
          </a:ln>
          <a:effectLst/>
        </p:spPr>
        <p:txBody>
          <a:bodyPr>
            <a:spAutoFit/>
          </a:bodyPr>
          <a:lstStyle/>
          <a:p>
            <a:r>
              <a:rPr lang="zh-CN" altLang="en-US" sz="2400" b="1">
                <a:solidFill>
                  <a:srgbClr val="000000"/>
                </a:solidFill>
              </a:rPr>
              <a:t>人民英雄纪念碑碑文：</a:t>
            </a:r>
          </a:p>
          <a:p>
            <a:r>
              <a:rPr lang="zh-CN" altLang="en-US" sz="2400" b="1">
                <a:solidFill>
                  <a:srgbClr val="000000"/>
                </a:solidFill>
              </a:rPr>
              <a:t>三年以来，在人民解放战争和人民革命中牺牲的人民英雄们永垂不朽！</a:t>
            </a:r>
          </a:p>
          <a:p>
            <a:r>
              <a:rPr lang="zh-CN" altLang="en-US" sz="2400" b="1">
                <a:solidFill>
                  <a:srgbClr val="000000"/>
                </a:solidFill>
              </a:rPr>
              <a:t>三十年以来，在人民解放战争和人民革命中牺牲的人民英雄们永垂不朽！</a:t>
            </a:r>
          </a:p>
          <a:p>
            <a:r>
              <a:rPr lang="zh-CN" altLang="en-US" sz="2400" b="1">
                <a:solidFill>
                  <a:srgbClr val="000000"/>
                </a:solidFill>
              </a:rPr>
              <a:t>由此上溯到一千八百四十年，从那时起，为了反对内外敌人，争取民族独立和人民自由幸福，在历次斗争中牺牲的人民英雄们永垂不朽！</a:t>
            </a:r>
          </a:p>
          <a:p>
            <a:r>
              <a:rPr lang="zh-CN" altLang="en-US" sz="2400" b="1">
                <a:solidFill>
                  <a:srgbClr val="000000"/>
                </a:solidFill>
              </a:rPr>
              <a:t>　　    </a:t>
            </a:r>
            <a:r>
              <a:rPr lang="en-US" altLang="zh-CN" sz="2400" b="1">
                <a:solidFill>
                  <a:srgbClr val="000000"/>
                </a:solidFill>
              </a:rPr>
              <a:t>——</a:t>
            </a:r>
            <a:r>
              <a:rPr lang="zh-CN" altLang="en-US" sz="2400" b="1">
                <a:solidFill>
                  <a:srgbClr val="000000"/>
                </a:solidFill>
              </a:rPr>
              <a:t>毛泽东</a:t>
            </a:r>
          </a:p>
        </p:txBody>
      </p:sp>
    </p:spTree>
    <p:extLst>
      <p:ext uri="{BB962C8B-B14F-4D97-AF65-F5344CB8AC3E}">
        <p14:creationId xmlns:p14="http://schemas.microsoft.com/office/powerpoint/2010/main" val="979159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0488"/>
                                        </p:tgtEl>
                                        <p:attrNameLst>
                                          <p:attrName>style.visibility</p:attrName>
                                        </p:attrNameLst>
                                      </p:cBhvr>
                                      <p:to>
                                        <p:strVal val="visible"/>
                                      </p:to>
                                    </p:set>
                                    <p:anim to="" calcmode="lin" valueType="num">
                                      <p:cBhvr>
                                        <p:cTn id="12" dur="1" fill="hold"/>
                                        <p:tgtEl>
                                          <p:spTgt spid="2048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8"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6" name="Text Box 8"/>
          <p:cNvSpPr txBox="1">
            <a:spLocks noChangeArrowheads="1"/>
          </p:cNvSpPr>
          <p:nvPr/>
        </p:nvSpPr>
        <p:spPr bwMode="auto">
          <a:xfrm>
            <a:off x="4008439" y="1773238"/>
            <a:ext cx="3959225" cy="519112"/>
          </a:xfrm>
          <a:prstGeom prst="rect">
            <a:avLst/>
          </a:prstGeom>
          <a:noFill/>
          <a:ln w="9525">
            <a:noFill/>
            <a:miter lim="800000"/>
            <a:headEnd/>
            <a:tailEnd/>
          </a:ln>
          <a:effectLst/>
        </p:spPr>
        <p:txBody>
          <a:bodyPr>
            <a:spAutoFit/>
          </a:bodyPr>
          <a:lstStyle/>
          <a:p>
            <a:pPr algn="ctr">
              <a:spcBef>
                <a:spcPct val="50000"/>
              </a:spcBef>
            </a:pPr>
            <a:r>
              <a:rPr lang="zh-CN" altLang="en-US" sz="2800" b="1" dirty="0">
                <a:solidFill>
                  <a:srgbClr val="990000"/>
                </a:solidFill>
                <a:ea typeface="黑体" pitchFamily="2" charset="-122"/>
              </a:rPr>
              <a:t>人民英雄纪念碑</a:t>
            </a:r>
          </a:p>
        </p:txBody>
      </p:sp>
      <p:sp>
        <p:nvSpPr>
          <p:cNvPr id="7" name="Text Box 9"/>
          <p:cNvSpPr txBox="1">
            <a:spLocks noChangeArrowheads="1"/>
          </p:cNvSpPr>
          <p:nvPr/>
        </p:nvSpPr>
        <p:spPr bwMode="auto">
          <a:xfrm>
            <a:off x="2279651" y="2479675"/>
            <a:ext cx="7777163" cy="3036888"/>
          </a:xfrm>
          <a:prstGeom prst="rect">
            <a:avLst/>
          </a:prstGeom>
          <a:noFill/>
          <a:ln w="9525">
            <a:noFill/>
            <a:miter lim="800000"/>
            <a:headEnd/>
            <a:tailEnd/>
          </a:ln>
          <a:effectLst/>
        </p:spPr>
        <p:txBody>
          <a:bodyPr>
            <a:spAutoFit/>
          </a:bodyPr>
          <a:lstStyle/>
          <a:p>
            <a:pPr>
              <a:lnSpc>
                <a:spcPct val="115000"/>
              </a:lnSpc>
            </a:pPr>
            <a:r>
              <a:rPr lang="en-US" altLang="zh-CN" sz="2400" dirty="0">
                <a:latin typeface="黑体" pitchFamily="2" charset="-122"/>
                <a:ea typeface="黑体" pitchFamily="2" charset="-122"/>
              </a:rPr>
              <a:t>    </a:t>
            </a:r>
            <a:r>
              <a:rPr lang="zh-CN" altLang="en-US" sz="2400" dirty="0">
                <a:latin typeface="黑体" pitchFamily="2" charset="-122"/>
                <a:ea typeface="黑体" pitchFamily="2" charset="-122"/>
              </a:rPr>
              <a:t>人民英雄纪念碑</a:t>
            </a:r>
            <a:r>
              <a:rPr lang="zh-CN" altLang="en-US" sz="2400" dirty="0">
                <a:latin typeface="黑体" pitchFamily="2" charset="-122"/>
                <a:ea typeface="黑体" pitchFamily="2" charset="-122"/>
              </a:rPr>
              <a:t>建筑面积为</a:t>
            </a:r>
            <a:r>
              <a:rPr lang="en-US" altLang="zh-CN" sz="2400" dirty="0">
                <a:latin typeface="黑体" pitchFamily="2" charset="-122"/>
                <a:ea typeface="黑体" pitchFamily="2" charset="-122"/>
              </a:rPr>
              <a:t>3000</a:t>
            </a:r>
            <a:r>
              <a:rPr lang="zh-CN" altLang="en-US" sz="2400" dirty="0">
                <a:latin typeface="黑体" pitchFamily="2" charset="-122"/>
                <a:ea typeface="黑体" pitchFamily="2" charset="-122"/>
              </a:rPr>
              <a:t>平方米，高</a:t>
            </a:r>
            <a:r>
              <a:rPr lang="en-US" altLang="zh-CN" sz="2400" dirty="0">
                <a:latin typeface="黑体" pitchFamily="2" charset="-122"/>
                <a:ea typeface="黑体" pitchFamily="2" charset="-122"/>
              </a:rPr>
              <a:t>37.94</a:t>
            </a:r>
            <a:r>
              <a:rPr lang="zh-CN" altLang="en-US" sz="2400" dirty="0">
                <a:latin typeface="黑体" pitchFamily="2" charset="-122"/>
                <a:ea typeface="黑体" pitchFamily="2" charset="-122"/>
              </a:rPr>
              <a:t>米。碑座镶嵌着十幅浮雕：虎门销烟、金田起义、武昌起义、五四运动、五卅运动、南昌起义、抗日游击战争、渡江战役、支援前线、欢迎人民解放军，概括而生动地表现出我国近百年来惊天动地的革命史实。</a:t>
            </a:r>
          </a:p>
          <a:p>
            <a:pPr>
              <a:lnSpc>
                <a:spcPct val="115000"/>
              </a:lnSpc>
            </a:pPr>
            <a:r>
              <a:rPr lang="zh-CN" altLang="en-US" sz="2400" dirty="0">
                <a:latin typeface="黑体" pitchFamily="2" charset="-122"/>
                <a:ea typeface="黑体" pitchFamily="2" charset="-122"/>
              </a:rPr>
              <a:t>　　碑身正面镌刻毛泽东题词</a:t>
            </a:r>
            <a:r>
              <a:rPr lang="zh-CN" altLang="en-US" sz="2400" dirty="0">
                <a:latin typeface="Arial"/>
                <a:ea typeface="黑体" pitchFamily="2" charset="-122"/>
              </a:rPr>
              <a:t>“</a:t>
            </a:r>
            <a:r>
              <a:rPr lang="zh-CN" altLang="en-US" sz="2400" dirty="0">
                <a:latin typeface="黑体" pitchFamily="2" charset="-122"/>
                <a:ea typeface="黑体" pitchFamily="2" charset="-122"/>
              </a:rPr>
              <a:t>人民英雄永垂不朽</a:t>
            </a:r>
            <a:r>
              <a:rPr lang="zh-CN" altLang="en-US" sz="2400" dirty="0">
                <a:latin typeface="Arial"/>
                <a:ea typeface="黑体" pitchFamily="2" charset="-122"/>
              </a:rPr>
              <a:t>”</a:t>
            </a:r>
            <a:r>
              <a:rPr lang="zh-CN" altLang="en-US" sz="2400" dirty="0">
                <a:latin typeface="黑体" pitchFamily="2" charset="-122"/>
                <a:ea typeface="黑体" pitchFamily="2" charset="-122"/>
              </a:rPr>
              <a:t>八个鎏金大字；背面是毛泽东起草、周恩来题写的碑文。 </a:t>
            </a:r>
          </a:p>
        </p:txBody>
      </p:sp>
    </p:spTree>
    <p:extLst>
      <p:ext uri="{BB962C8B-B14F-4D97-AF65-F5344CB8AC3E}">
        <p14:creationId xmlns:p14="http://schemas.microsoft.com/office/powerpoint/2010/main" val="3610185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6"/>
                                        </p:tgtEl>
                                        <p:attrNameLst>
                                          <p:attrName>ppt_w</p:attrName>
                                        </p:attrNameLst>
                                      </p:cBhvr>
                                      <p:tavLst>
                                        <p:tav tm="0">
                                          <p:val>
                                            <p:strVal val="#ppt_w*.05"/>
                                          </p:val>
                                        </p:tav>
                                        <p:tav tm="100000">
                                          <p:val>
                                            <p:strVal val="#ppt_w"/>
                                          </p:val>
                                        </p:tav>
                                      </p:tavLst>
                                    </p:anim>
                                    <p:anim calcmode="lin" valueType="num">
                                      <p:cBhvr>
                                        <p:cTn id="10" dur="1000" fill="hold"/>
                                        <p:tgtEl>
                                          <p:spTgt spid="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6"/>
                                        </p:tgtEl>
                                      </p:cBhvr>
                                    </p:animEffect>
                                  </p:childTnLst>
                                </p:cTn>
                              </p:par>
                            </p:childTnLst>
                          </p:cTn>
                        </p:par>
                        <p:par>
                          <p:cTn id="15" fill="hold">
                            <p:stCondLst>
                              <p:cond delay="1000"/>
                            </p:stCondLst>
                            <p:childTnLst>
                              <p:par>
                                <p:cTn id="16" presetID="45"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2000"/>
                                        <p:tgtEl>
                                          <p:spTgt spid="7"/>
                                        </p:tgtEl>
                                      </p:cBhvr>
                                    </p:animEffect>
                                    <p:anim calcmode="lin" valueType="num">
                                      <p:cBhvr>
                                        <p:cTn id="19" dur="2000" fill="hold"/>
                                        <p:tgtEl>
                                          <p:spTgt spid="7"/>
                                        </p:tgtEl>
                                        <p:attrNameLst>
                                          <p:attrName>ppt_w</p:attrName>
                                        </p:attrNameLst>
                                      </p:cBhvr>
                                      <p:tavLst>
                                        <p:tav tm="0" fmla="#ppt_w*sin(2.5*pi*$)">
                                          <p:val>
                                            <p:fltVal val="0"/>
                                          </p:val>
                                        </p:tav>
                                        <p:tav tm="100000">
                                          <p:val>
                                            <p:fltVal val="1"/>
                                          </p:val>
                                        </p:tav>
                                      </p:tavLst>
                                    </p:anim>
                                    <p:anim calcmode="lin" valueType="num">
                                      <p:cBhvr>
                                        <p:cTn id="20"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1509" name="Text Box 5"/>
          <p:cNvSpPr txBox="1">
            <a:spLocks noChangeArrowheads="1"/>
          </p:cNvSpPr>
          <p:nvPr/>
        </p:nvSpPr>
        <p:spPr bwMode="auto">
          <a:xfrm>
            <a:off x="2279651" y="2637433"/>
            <a:ext cx="7127875" cy="3570208"/>
          </a:xfrm>
          <a:prstGeom prst="rect">
            <a:avLst/>
          </a:prstGeom>
          <a:noFill/>
          <a:ln w="9525">
            <a:noFill/>
            <a:miter lim="800000"/>
            <a:headEnd/>
            <a:tailEnd/>
          </a:ln>
          <a:effectLst/>
        </p:spPr>
        <p:txBody>
          <a:bodyPr>
            <a:spAutoFit/>
          </a:bodyPr>
          <a:lstStyle/>
          <a:p>
            <a:pPr>
              <a:spcBef>
                <a:spcPts val="1200"/>
              </a:spcBef>
            </a:pPr>
            <a:r>
              <a:rPr lang="en-US" altLang="zh-CN" sz="2800" b="1" dirty="0">
                <a:solidFill>
                  <a:srgbClr val="000000"/>
                </a:solidFill>
              </a:rPr>
              <a:t>“</a:t>
            </a:r>
            <a:r>
              <a:rPr lang="zh-CN" altLang="en-US" sz="2800" b="1" dirty="0">
                <a:solidFill>
                  <a:srgbClr val="000000"/>
                </a:solidFill>
              </a:rPr>
              <a:t>三年以来”、“三十年以来”、“一千八百四十年”分别指何时？</a:t>
            </a:r>
          </a:p>
          <a:p>
            <a:pPr>
              <a:spcBef>
                <a:spcPts val="1200"/>
              </a:spcBef>
            </a:pPr>
            <a:r>
              <a:rPr lang="zh-CN" altLang="en-US" sz="2800" b="1" dirty="0">
                <a:solidFill>
                  <a:srgbClr val="000000"/>
                </a:solidFill>
              </a:rPr>
              <a:t>“三年以来”指解放战争时期。</a:t>
            </a:r>
          </a:p>
          <a:p>
            <a:pPr>
              <a:spcBef>
                <a:spcPts val="1200"/>
              </a:spcBef>
            </a:pPr>
            <a:r>
              <a:rPr lang="zh-CN" altLang="en-US" sz="2800" b="1" dirty="0">
                <a:solidFill>
                  <a:srgbClr val="000000"/>
                </a:solidFill>
              </a:rPr>
              <a:t>“三十年以来”是以五四运动为起点的新民主主义革命时期。</a:t>
            </a:r>
          </a:p>
          <a:p>
            <a:pPr>
              <a:spcBef>
                <a:spcPts val="1200"/>
              </a:spcBef>
            </a:pPr>
            <a:r>
              <a:rPr lang="zh-CN" altLang="en-US" sz="2800" b="1" dirty="0">
                <a:solidFill>
                  <a:srgbClr val="000000"/>
                </a:solidFill>
              </a:rPr>
              <a:t>“一千八百四十年”指从鸦片战争开始到新中国成立前。</a:t>
            </a:r>
          </a:p>
        </p:txBody>
      </p:sp>
      <p:sp>
        <p:nvSpPr>
          <p:cNvPr id="21510" name="WordArt 6"/>
          <p:cNvSpPr>
            <a:spLocks noChangeArrowheads="1" noChangeShapeType="1" noTextEdit="1"/>
          </p:cNvSpPr>
          <p:nvPr/>
        </p:nvSpPr>
        <p:spPr bwMode="auto">
          <a:xfrm>
            <a:off x="2711450" y="1700809"/>
            <a:ext cx="1828800" cy="700087"/>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zh-CN" altLang="en-US" sz="3600" kern="10">
                <a:ln w="9525">
                  <a:round/>
                  <a:headEnd/>
                  <a:tailEnd/>
                </a:ln>
                <a:gradFill rotWithShape="0">
                  <a:gsLst>
                    <a:gs pos="0">
                      <a:srgbClr val="FFE701"/>
                    </a:gs>
                    <a:gs pos="100000">
                      <a:srgbClr val="FE3E02"/>
                    </a:gs>
                  </a:gsLst>
                  <a:lin ang="5400000" scaled="1"/>
                </a:gradFill>
                <a:latin typeface="宋体"/>
              </a:rPr>
              <a:t>想一想：</a:t>
            </a:r>
          </a:p>
        </p:txBody>
      </p:sp>
    </p:spTree>
    <p:extLst>
      <p:ext uri="{BB962C8B-B14F-4D97-AF65-F5344CB8AC3E}">
        <p14:creationId xmlns:p14="http://schemas.microsoft.com/office/powerpoint/2010/main" val="1798494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grpId="0" nodeType="withEffect">
                                  <p:stCondLst>
                                    <p:cond delay="0"/>
                                  </p:stCondLst>
                                  <p:childTnLst>
                                    <p:set>
                                      <p:cBhvr>
                                        <p:cTn id="6" dur="1" fill="hold">
                                          <p:stCondLst>
                                            <p:cond delay="0"/>
                                          </p:stCondLst>
                                        </p:cTn>
                                        <p:tgtEl>
                                          <p:spTgt spid="21510"/>
                                        </p:tgtEl>
                                        <p:attrNameLst>
                                          <p:attrName>style.visibility</p:attrName>
                                        </p:attrNameLst>
                                      </p:cBhvr>
                                      <p:to>
                                        <p:strVal val="visible"/>
                                      </p:to>
                                    </p:set>
                                    <p:anim to="" calcmode="lin" valueType="num">
                                      <p:cBhvr>
                                        <p:cTn id="7" dur="1" fill="hold"/>
                                        <p:tgtEl>
                                          <p:spTgt spid="2151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1509"/>
                                        </p:tgtEl>
                                        <p:attrNameLst>
                                          <p:attrName>style.visibility</p:attrName>
                                        </p:attrNameLst>
                                      </p:cBhvr>
                                      <p:to>
                                        <p:strVal val="visible"/>
                                      </p:to>
                                    </p:set>
                                    <p:anim to="" calcmode="lin" valueType="num">
                                      <p:cBhvr>
                                        <p:cTn id="12" dur="1" fill="hold"/>
                                        <p:tgtEl>
                                          <p:spTgt spid="2150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9" grpId="0"/>
      <p:bldP spid="215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9466" name="Text Box 10"/>
          <p:cNvSpPr txBox="1">
            <a:spLocks noChangeArrowheads="1"/>
          </p:cNvSpPr>
          <p:nvPr/>
        </p:nvSpPr>
        <p:spPr bwMode="auto">
          <a:xfrm>
            <a:off x="6148388" y="5378451"/>
            <a:ext cx="184150" cy="366713"/>
          </a:xfrm>
          <a:prstGeom prst="rect">
            <a:avLst/>
          </a:prstGeom>
          <a:noFill/>
          <a:ln w="9525">
            <a:noFill/>
            <a:miter lim="800000"/>
            <a:headEnd/>
            <a:tailEnd/>
          </a:ln>
          <a:effectLst/>
        </p:spPr>
        <p:txBody>
          <a:bodyPr wrap="none">
            <a:spAutoFit/>
          </a:bodyPr>
          <a:lstStyle/>
          <a:p>
            <a:pPr fontAlgn="base">
              <a:spcBef>
                <a:spcPct val="0"/>
              </a:spcBef>
              <a:spcAft>
                <a:spcPct val="0"/>
              </a:spcAft>
            </a:pPr>
            <a:endParaRPr lang="zh-CN" altLang="zh-CN">
              <a:solidFill>
                <a:srgbClr val="000000"/>
              </a:solidFill>
            </a:endParaRPr>
          </a:p>
        </p:txBody>
      </p:sp>
      <p:grpSp>
        <p:nvGrpSpPr>
          <p:cNvPr id="19470" name="Group 14"/>
          <p:cNvGrpSpPr>
            <a:grpSpLocks/>
          </p:cNvGrpSpPr>
          <p:nvPr/>
        </p:nvGrpSpPr>
        <p:grpSpPr bwMode="auto">
          <a:xfrm>
            <a:off x="1703389" y="1846264"/>
            <a:ext cx="5832475" cy="4319587"/>
            <a:chOff x="113" y="1163"/>
            <a:chExt cx="3674" cy="2721"/>
          </a:xfrm>
        </p:grpSpPr>
        <p:pic>
          <p:nvPicPr>
            <p:cNvPr id="19464" name="Picture 8" descr="人民英雄纪念碑"/>
            <p:cNvPicPr>
              <a:picLocks noChangeAspect="1" noChangeArrowheads="1"/>
            </p:cNvPicPr>
            <p:nvPr/>
          </p:nvPicPr>
          <p:blipFill>
            <a:blip r:embed="rId3"/>
            <a:srcRect l="13779" t="6917" r="10385" b="16978"/>
            <a:stretch>
              <a:fillRect/>
            </a:stretch>
          </p:blipFill>
          <p:spPr bwMode="auto">
            <a:xfrm>
              <a:off x="113" y="1163"/>
              <a:ext cx="2035" cy="2721"/>
            </a:xfrm>
            <a:prstGeom prst="rect">
              <a:avLst/>
            </a:prstGeom>
            <a:noFill/>
          </p:spPr>
        </p:pic>
        <p:sp>
          <p:nvSpPr>
            <p:cNvPr id="19467" name="Text Box 11"/>
            <p:cNvSpPr txBox="1">
              <a:spLocks noChangeArrowheads="1"/>
            </p:cNvSpPr>
            <p:nvPr/>
          </p:nvSpPr>
          <p:spPr bwMode="auto">
            <a:xfrm>
              <a:off x="2018" y="3634"/>
              <a:ext cx="1769" cy="250"/>
            </a:xfrm>
            <a:prstGeom prst="rect">
              <a:avLst/>
            </a:prstGeom>
            <a:noFill/>
            <a:ln w="9525">
              <a:noFill/>
              <a:miter lim="800000"/>
              <a:headEnd/>
              <a:tailEnd/>
            </a:ln>
            <a:effectLst/>
          </p:spPr>
          <p:txBody>
            <a:bodyPr>
              <a:spAutoFit/>
            </a:bodyPr>
            <a:lstStyle/>
            <a:p>
              <a:pPr algn="ctr" fontAlgn="base">
                <a:spcBef>
                  <a:spcPct val="50000"/>
                </a:spcBef>
                <a:spcAft>
                  <a:spcPct val="0"/>
                </a:spcAft>
                <a:buFontTx/>
                <a:buChar char="•"/>
              </a:pPr>
              <a:r>
                <a:rPr lang="en-US" altLang="zh-CN" sz="2000" b="1">
                  <a:solidFill>
                    <a:srgbClr val="000000"/>
                  </a:solidFill>
                  <a:ea typeface="黑体" pitchFamily="2" charset="-122"/>
                </a:rPr>
                <a:t> </a:t>
              </a:r>
              <a:r>
                <a:rPr lang="zh-CN" altLang="en-US" sz="2000" b="1">
                  <a:solidFill>
                    <a:srgbClr val="000000"/>
                  </a:solidFill>
                  <a:ea typeface="黑体" pitchFamily="2" charset="-122"/>
                </a:rPr>
                <a:t>人民英雄纪念碑</a:t>
              </a:r>
            </a:p>
          </p:txBody>
        </p:sp>
      </p:grpSp>
      <p:grpSp>
        <p:nvGrpSpPr>
          <p:cNvPr id="19471" name="Group 15"/>
          <p:cNvGrpSpPr>
            <a:grpSpLocks/>
          </p:cNvGrpSpPr>
          <p:nvPr/>
        </p:nvGrpSpPr>
        <p:grpSpPr bwMode="auto">
          <a:xfrm>
            <a:off x="5232401" y="1844675"/>
            <a:ext cx="5256213" cy="3100388"/>
            <a:chOff x="2336" y="1162"/>
            <a:chExt cx="3311" cy="1953"/>
          </a:xfrm>
        </p:grpSpPr>
        <p:pic>
          <p:nvPicPr>
            <p:cNvPr id="19468" name="Picture 12" descr="五四运动浮雕"/>
            <p:cNvPicPr>
              <a:picLocks noChangeAspect="1" noChangeArrowheads="1"/>
            </p:cNvPicPr>
            <p:nvPr/>
          </p:nvPicPr>
          <p:blipFill>
            <a:blip r:embed="rId4"/>
            <a:srcRect t="2461" b="3227"/>
            <a:stretch>
              <a:fillRect/>
            </a:stretch>
          </p:blipFill>
          <p:spPr bwMode="auto">
            <a:xfrm>
              <a:off x="2336" y="1162"/>
              <a:ext cx="3311" cy="1724"/>
            </a:xfrm>
            <a:prstGeom prst="rect">
              <a:avLst/>
            </a:prstGeom>
            <a:noFill/>
          </p:spPr>
        </p:pic>
        <p:sp>
          <p:nvSpPr>
            <p:cNvPr id="19469" name="Text Box 13"/>
            <p:cNvSpPr txBox="1">
              <a:spLocks noChangeArrowheads="1"/>
            </p:cNvSpPr>
            <p:nvPr/>
          </p:nvSpPr>
          <p:spPr bwMode="auto">
            <a:xfrm>
              <a:off x="3424" y="2863"/>
              <a:ext cx="1244" cy="252"/>
            </a:xfrm>
            <a:prstGeom prst="rect">
              <a:avLst/>
            </a:prstGeom>
            <a:noFill/>
            <a:ln w="9525">
              <a:noFill/>
              <a:miter lim="800000"/>
              <a:headEnd/>
              <a:tailEnd/>
            </a:ln>
            <a:effectLst/>
          </p:spPr>
          <p:txBody>
            <a:bodyPr wrap="none">
              <a:spAutoFit/>
            </a:bodyPr>
            <a:lstStyle/>
            <a:p>
              <a:pPr fontAlgn="base">
                <a:spcBef>
                  <a:spcPct val="0"/>
                </a:spcBef>
                <a:spcAft>
                  <a:spcPct val="0"/>
                </a:spcAft>
                <a:buFontTx/>
                <a:buChar char="•"/>
              </a:pPr>
              <a:r>
                <a:rPr lang="en-US" altLang="zh-CN" sz="2000" b="1">
                  <a:solidFill>
                    <a:srgbClr val="000000"/>
                  </a:solidFill>
                  <a:latin typeface="黑体" pitchFamily="2" charset="-122"/>
                  <a:ea typeface="黑体" pitchFamily="2" charset="-122"/>
                </a:rPr>
                <a:t> </a:t>
              </a:r>
              <a:r>
                <a:rPr lang="zh-CN" altLang="en-US" sz="2000" b="1">
                  <a:solidFill>
                    <a:srgbClr val="000000"/>
                  </a:solidFill>
                  <a:latin typeface="黑体" pitchFamily="2" charset="-122"/>
                  <a:ea typeface="黑体" pitchFamily="2" charset="-122"/>
                </a:rPr>
                <a:t>五四运动浮雕</a:t>
              </a:r>
            </a:p>
          </p:txBody>
        </p:sp>
      </p:grpSp>
    </p:spTree>
    <p:extLst>
      <p:ext uri="{BB962C8B-B14F-4D97-AF65-F5344CB8AC3E}">
        <p14:creationId xmlns:p14="http://schemas.microsoft.com/office/powerpoint/2010/main" val="3850317272"/>
      </p:ext>
    </p:extLst>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19470"/>
                                        </p:tgtEl>
                                        <p:attrNameLst>
                                          <p:attrName>style.visibility</p:attrName>
                                        </p:attrNameLst>
                                      </p:cBhvr>
                                      <p:to>
                                        <p:strVal val="visible"/>
                                      </p:to>
                                    </p:set>
                                    <p:anim calcmode="lin" valueType="num">
                                      <p:cBhvr>
                                        <p:cTn id="7" dur="1000" fill="hold"/>
                                        <p:tgtEl>
                                          <p:spTgt spid="19470"/>
                                        </p:tgtEl>
                                        <p:attrNameLst>
                                          <p:attrName>ppt_x</p:attrName>
                                        </p:attrNameLst>
                                      </p:cBhvr>
                                      <p:tavLst>
                                        <p:tav tm="0">
                                          <p:val>
                                            <p:strVal val="#ppt_x-.2"/>
                                          </p:val>
                                        </p:tav>
                                        <p:tav tm="100000">
                                          <p:val>
                                            <p:strVal val="#ppt_x"/>
                                          </p:val>
                                        </p:tav>
                                      </p:tavLst>
                                    </p:anim>
                                    <p:anim calcmode="lin" valueType="num">
                                      <p:cBhvr>
                                        <p:cTn id="8" dur="1000" fill="hold"/>
                                        <p:tgtEl>
                                          <p:spTgt spid="1947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9470"/>
                                        </p:tgtEl>
                                      </p:cBhvr>
                                    </p:animEffect>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9471"/>
                                        </p:tgtEl>
                                        <p:attrNameLst>
                                          <p:attrName>style.visibility</p:attrName>
                                        </p:attrNameLst>
                                      </p:cBhvr>
                                      <p:to>
                                        <p:strVal val="visible"/>
                                      </p:to>
                                    </p:set>
                                    <p:animEffect transition="in" filter="fade">
                                      <p:cBhvr>
                                        <p:cTn id="13" dur="1000"/>
                                        <p:tgtEl>
                                          <p:spTgt spid="19471"/>
                                        </p:tgtEl>
                                      </p:cBhvr>
                                    </p:animEffect>
                                    <p:anim calcmode="lin" valueType="num">
                                      <p:cBhvr>
                                        <p:cTn id="14" dur="1000" fill="hold"/>
                                        <p:tgtEl>
                                          <p:spTgt spid="19471"/>
                                        </p:tgtEl>
                                        <p:attrNameLst>
                                          <p:attrName>ppt_x</p:attrName>
                                        </p:attrNameLst>
                                      </p:cBhvr>
                                      <p:tavLst>
                                        <p:tav tm="0">
                                          <p:val>
                                            <p:strVal val="#ppt_x"/>
                                          </p:val>
                                        </p:tav>
                                        <p:tav tm="100000">
                                          <p:val>
                                            <p:strVal val="#ppt_x"/>
                                          </p:val>
                                        </p:tav>
                                      </p:tavLst>
                                    </p:anim>
                                    <p:anim calcmode="lin" valueType="num">
                                      <p:cBhvr>
                                        <p:cTn id="15" dur="1000" fill="hold"/>
                                        <p:tgtEl>
                                          <p:spTgt spid="194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2" name="图片 11265" descr="国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6890" y="2825750"/>
            <a:ext cx="3905250" cy="262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1"/>
          <p:cNvSpPr txBox="1">
            <a:spLocks noChangeArrowheads="1"/>
          </p:cNvSpPr>
          <p:nvPr/>
        </p:nvSpPr>
        <p:spPr bwMode="auto">
          <a:xfrm>
            <a:off x="6921500" y="1484313"/>
            <a:ext cx="3409950" cy="396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dirty="0">
                <a:solidFill>
                  <a:srgbClr val="C00000"/>
                </a:solidFill>
                <a:latin typeface="楷体" panose="02010609060101010101" pitchFamily="49" charset="-122"/>
                <a:ea typeface="楷体" panose="02010609060101010101" pitchFamily="49" charset="-122"/>
              </a:rPr>
              <a:t>    </a:t>
            </a:r>
            <a:r>
              <a:rPr lang="zh-CN" altLang="en-US" sz="2800" b="1" dirty="0">
                <a:solidFill>
                  <a:srgbClr val="C00000"/>
                </a:solidFill>
                <a:latin typeface="楷体" panose="02010609060101010101" pitchFamily="49" charset="-122"/>
                <a:ea typeface="楷体" panose="02010609060101010101" pitchFamily="49" charset="-122"/>
              </a:rPr>
              <a:t>国徽中间是五星照耀下的天安门，周围是谷穗和齿轮。它象征中国人民自五四运动以来的新民主主义革命斗争和工人阶级领导的、以工农联盟为基础的人民民主专政的新中国的诞生</a:t>
            </a:r>
          </a:p>
        </p:txBody>
      </p:sp>
      <p:sp>
        <p:nvSpPr>
          <p:cNvPr id="4" name="文本框 3"/>
          <p:cNvSpPr txBox="1">
            <a:spLocks noChangeArrowheads="1"/>
          </p:cNvSpPr>
          <p:nvPr/>
        </p:nvSpPr>
        <p:spPr bwMode="auto">
          <a:xfrm>
            <a:off x="2309059" y="1942288"/>
            <a:ext cx="2220912"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dirty="0">
                <a:solidFill>
                  <a:srgbClr val="A44C6B"/>
                </a:solidFill>
                <a:latin typeface="黑体" panose="02010609060101010101" pitchFamily="49" charset="-122"/>
                <a:ea typeface="黑体" panose="02010609060101010101" pitchFamily="49" charset="-122"/>
              </a:rPr>
              <a:t>国徽的诞生</a:t>
            </a:r>
          </a:p>
        </p:txBody>
      </p:sp>
    </p:spTree>
    <p:extLst>
      <p:ext uri="{BB962C8B-B14F-4D97-AF65-F5344CB8AC3E}">
        <p14:creationId xmlns:p14="http://schemas.microsoft.com/office/powerpoint/2010/main" val="1231779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7" presetClass="entr" presetSubtype="0" fill="hold" grpId="0" nodeType="clickEffect">
                                  <p:stCondLst>
                                    <p:cond delay="0"/>
                                  </p:stCondLst>
                                  <p:iterate type="lt">
                                    <p:tmPct val="50000"/>
                                  </p:iterate>
                                  <p:childTnLst>
                                    <p:set>
                                      <p:cBhvr>
                                        <p:cTn id="12" dur="1" fill="hold">
                                          <p:stCondLst>
                                            <p:cond delay="0"/>
                                          </p:stCondLst>
                                        </p:cTn>
                                        <p:tgtEl>
                                          <p:spTgt spid="3"/>
                                        </p:tgtEl>
                                        <p:attrNameLst>
                                          <p:attrName>style.visibility</p:attrName>
                                        </p:attrNameLst>
                                      </p:cBhvr>
                                      <p:to>
                                        <p:strVal val="visible"/>
                                      </p:to>
                                    </p:set>
                                    <p:anim calcmode="discrete" valueType="clr">
                                      <p:cBhvr override="childStyle">
                                        <p:cTn id="13"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3"/>
                                        </p:tgtEl>
                                        <p:attrNameLst>
                                          <p:attrName>fillcolor</p:attrName>
                                        </p:attrNameLst>
                                      </p:cBhvr>
                                      <p:tavLst>
                                        <p:tav tm="0">
                                          <p:val>
                                            <p:clrVal>
                                              <a:schemeClr val="accent2"/>
                                            </p:clrVal>
                                          </p:val>
                                        </p:tav>
                                        <p:tav tm="50000">
                                          <p:val>
                                            <p:clrVal>
                                              <a:schemeClr val="hlink"/>
                                            </p:clrVal>
                                          </p:val>
                                        </p:tav>
                                      </p:tavLst>
                                    </p:anim>
                                    <p:set>
                                      <p:cBhvr>
                                        <p:cTn id="15" dur="80"/>
                                        <p:tgtEl>
                                          <p:spTgt spid="3"/>
                                        </p:tgtEl>
                                        <p:attrNameLst>
                                          <p:attrName>fill.type</p:attrName>
                                        </p:attrNameLst>
                                      </p:cBhvr>
                                      <p:to>
                                        <p:strVal val="solid"/>
                                      </p:to>
                                    </p:se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grpSp>
        <p:nvGrpSpPr>
          <p:cNvPr id="2" name="Group 8"/>
          <p:cNvGrpSpPr>
            <a:grpSpLocks/>
          </p:cNvGrpSpPr>
          <p:nvPr/>
        </p:nvGrpSpPr>
        <p:grpSpPr bwMode="auto">
          <a:xfrm>
            <a:off x="1847850" y="1557338"/>
            <a:ext cx="2952750" cy="4138612"/>
            <a:chOff x="294" y="1298"/>
            <a:chExt cx="1860" cy="2607"/>
          </a:xfrm>
        </p:grpSpPr>
        <p:pic>
          <p:nvPicPr>
            <p:cNvPr id="24581" name="Picture 5"/>
            <p:cNvPicPr>
              <a:picLocks noChangeAspect="1" noChangeArrowheads="1"/>
            </p:cNvPicPr>
            <p:nvPr/>
          </p:nvPicPr>
          <p:blipFill>
            <a:blip r:embed="rId3" cstate="print"/>
            <a:srcRect/>
            <a:stretch>
              <a:fillRect/>
            </a:stretch>
          </p:blipFill>
          <p:spPr bwMode="auto">
            <a:xfrm>
              <a:off x="521" y="1298"/>
              <a:ext cx="1567" cy="2087"/>
            </a:xfrm>
            <a:prstGeom prst="rect">
              <a:avLst/>
            </a:prstGeom>
            <a:noFill/>
            <a:ln w="38100">
              <a:solidFill>
                <a:schemeClr val="tx1"/>
              </a:solidFill>
              <a:miter lim="800000"/>
              <a:headEnd/>
              <a:tailEnd/>
            </a:ln>
            <a:effectLst/>
          </p:spPr>
        </p:pic>
        <p:sp>
          <p:nvSpPr>
            <p:cNvPr id="24583" name="Rectangle 7"/>
            <p:cNvSpPr>
              <a:spLocks noChangeArrowheads="1"/>
            </p:cNvSpPr>
            <p:nvPr/>
          </p:nvSpPr>
          <p:spPr bwMode="auto">
            <a:xfrm>
              <a:off x="294" y="3382"/>
              <a:ext cx="1860" cy="523"/>
            </a:xfrm>
            <a:prstGeom prst="rect">
              <a:avLst/>
            </a:prstGeom>
            <a:noFill/>
            <a:ln w="9525">
              <a:noFill/>
              <a:miter lim="800000"/>
              <a:headEnd/>
              <a:tailEnd/>
            </a:ln>
            <a:effectLst/>
          </p:spPr>
          <p:txBody>
            <a:bodyPr anchor="ctr">
              <a:spAutoFit/>
            </a:bodyPr>
            <a:lstStyle/>
            <a:p>
              <a:r>
                <a:rPr lang="en-US" altLang="zh-CN" sz="2400" b="1">
                  <a:solidFill>
                    <a:srgbClr val="000000"/>
                  </a:solidFill>
                </a:rPr>
                <a:t>《</a:t>
              </a:r>
              <a:r>
                <a:rPr lang="zh-CN" altLang="en-US" sz="2400" b="1">
                  <a:solidFill>
                    <a:srgbClr val="000000"/>
                  </a:solidFill>
                </a:rPr>
                <a:t>中国人民政治协商会议共同纲领</a:t>
              </a:r>
              <a:r>
                <a:rPr lang="en-US" altLang="zh-CN" sz="2400" b="1">
                  <a:solidFill>
                    <a:srgbClr val="000000"/>
                  </a:solidFill>
                </a:rPr>
                <a:t>》 </a:t>
              </a:r>
            </a:p>
          </p:txBody>
        </p:sp>
      </p:grpSp>
      <p:grpSp>
        <p:nvGrpSpPr>
          <p:cNvPr id="3" name="Group 12"/>
          <p:cNvGrpSpPr>
            <a:grpSpLocks/>
          </p:cNvGrpSpPr>
          <p:nvPr/>
        </p:nvGrpSpPr>
        <p:grpSpPr bwMode="auto">
          <a:xfrm>
            <a:off x="5087938" y="1557339"/>
            <a:ext cx="4895850" cy="3049587"/>
            <a:chOff x="2200" y="1071"/>
            <a:chExt cx="3084" cy="1921"/>
          </a:xfrm>
        </p:grpSpPr>
        <p:pic>
          <p:nvPicPr>
            <p:cNvPr id="24582" name="Picture 6"/>
            <p:cNvPicPr>
              <a:picLocks noChangeAspect="1" noChangeArrowheads="1"/>
            </p:cNvPicPr>
            <p:nvPr/>
          </p:nvPicPr>
          <p:blipFill>
            <a:blip r:embed="rId4" cstate="print"/>
            <a:srcRect/>
            <a:stretch>
              <a:fillRect/>
            </a:stretch>
          </p:blipFill>
          <p:spPr bwMode="auto">
            <a:xfrm>
              <a:off x="2472" y="1071"/>
              <a:ext cx="2313" cy="1644"/>
            </a:xfrm>
            <a:prstGeom prst="rect">
              <a:avLst/>
            </a:prstGeom>
            <a:noFill/>
            <a:ln w="9525">
              <a:solidFill>
                <a:schemeClr val="tx1"/>
              </a:solidFill>
              <a:miter lim="800000"/>
              <a:headEnd/>
              <a:tailEnd/>
            </a:ln>
            <a:effectLst/>
          </p:spPr>
        </p:pic>
        <p:sp>
          <p:nvSpPr>
            <p:cNvPr id="24585" name="Rectangle 9"/>
            <p:cNvSpPr>
              <a:spLocks noChangeArrowheads="1"/>
            </p:cNvSpPr>
            <p:nvPr/>
          </p:nvSpPr>
          <p:spPr bwMode="auto">
            <a:xfrm>
              <a:off x="2200" y="2704"/>
              <a:ext cx="3084" cy="288"/>
            </a:xfrm>
            <a:prstGeom prst="rect">
              <a:avLst/>
            </a:prstGeom>
            <a:noFill/>
            <a:ln w="9525">
              <a:noFill/>
              <a:miter lim="800000"/>
              <a:headEnd/>
              <a:tailEnd/>
            </a:ln>
            <a:effectLst/>
          </p:spPr>
          <p:txBody>
            <a:bodyPr anchor="ctr">
              <a:spAutoFit/>
            </a:bodyPr>
            <a:lstStyle/>
            <a:p>
              <a:r>
                <a:rPr lang="zh-CN" altLang="en-US" sz="2400" b="1">
                  <a:solidFill>
                    <a:srgbClr val="000000"/>
                  </a:solidFill>
                </a:rPr>
                <a:t>第一届政协规定五星红旗为国旗 </a:t>
              </a:r>
            </a:p>
          </p:txBody>
        </p:sp>
      </p:grpSp>
      <p:sp>
        <p:nvSpPr>
          <p:cNvPr id="24587" name="Text Box 11"/>
          <p:cNvSpPr txBox="1">
            <a:spLocks noChangeArrowheads="1"/>
          </p:cNvSpPr>
          <p:nvPr/>
        </p:nvSpPr>
        <p:spPr bwMode="auto">
          <a:xfrm>
            <a:off x="5735639" y="4652963"/>
            <a:ext cx="4681537" cy="1562100"/>
          </a:xfrm>
          <a:prstGeom prst="rect">
            <a:avLst/>
          </a:prstGeom>
          <a:noFill/>
          <a:ln w="9525">
            <a:solidFill>
              <a:schemeClr val="tx1"/>
            </a:solidFill>
            <a:miter lim="800000"/>
            <a:headEnd/>
            <a:tailEnd/>
          </a:ln>
          <a:effectLst/>
        </p:spPr>
        <p:txBody>
          <a:bodyPr>
            <a:spAutoFit/>
          </a:bodyPr>
          <a:lstStyle/>
          <a:p>
            <a:r>
              <a:rPr lang="zh-CN" altLang="en-US" sz="2400" b="1">
                <a:solidFill>
                  <a:srgbClr val="000000"/>
                </a:solidFill>
              </a:rPr>
              <a:t>一颗大五角星   指中国共产党</a:t>
            </a:r>
          </a:p>
          <a:p>
            <a:r>
              <a:rPr lang="zh-CN" altLang="en-US" sz="2400" b="1">
                <a:solidFill>
                  <a:srgbClr val="000000"/>
                </a:solidFill>
              </a:rPr>
              <a:t>四颗小五角星   指全国各族人民</a:t>
            </a:r>
          </a:p>
          <a:p>
            <a:r>
              <a:rPr lang="zh-CN" altLang="en-US" sz="2400" b="1">
                <a:solidFill>
                  <a:srgbClr val="000000"/>
                </a:solidFill>
              </a:rPr>
              <a:t>红色                  代表革命</a:t>
            </a:r>
          </a:p>
          <a:p>
            <a:r>
              <a:rPr lang="zh-CN" altLang="en-US" sz="2400" b="1">
                <a:solidFill>
                  <a:srgbClr val="000000"/>
                </a:solidFill>
              </a:rPr>
              <a:t>黄色                  代表光明</a:t>
            </a:r>
          </a:p>
        </p:txBody>
      </p:sp>
      <p:sp>
        <p:nvSpPr>
          <p:cNvPr id="24589" name="Rectangle 13"/>
          <p:cNvSpPr>
            <a:spLocks noChangeArrowheads="1"/>
          </p:cNvSpPr>
          <p:nvPr/>
        </p:nvSpPr>
        <p:spPr bwMode="auto">
          <a:xfrm>
            <a:off x="1833563" y="5736581"/>
            <a:ext cx="3587842" cy="461665"/>
          </a:xfrm>
          <a:prstGeom prst="rect">
            <a:avLst/>
          </a:prstGeom>
          <a:noFill/>
          <a:ln w="9525">
            <a:solidFill>
              <a:schemeClr val="tx1"/>
            </a:solidFill>
            <a:miter lim="800000"/>
            <a:headEnd/>
            <a:tailEnd/>
          </a:ln>
          <a:effectLst/>
        </p:spPr>
        <p:txBody>
          <a:bodyPr wrap="none" anchor="ctr">
            <a:spAutoFit/>
          </a:bodyPr>
          <a:lstStyle/>
          <a:p>
            <a:r>
              <a:rPr lang="zh-CN" altLang="en-US" sz="2400" b="1">
                <a:solidFill>
                  <a:srgbClr val="000000"/>
                </a:solidFill>
              </a:rPr>
              <a:t>作用：临时宪法的作用。</a:t>
            </a:r>
          </a:p>
        </p:txBody>
      </p:sp>
    </p:spTree>
    <p:extLst>
      <p:ext uri="{BB962C8B-B14F-4D97-AF65-F5344CB8AC3E}">
        <p14:creationId xmlns:p14="http://schemas.microsoft.com/office/powerpoint/2010/main" val="2876318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ssolv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24587"/>
                                        </p:tgtEl>
                                        <p:attrNameLst>
                                          <p:attrName>style.visibility</p:attrName>
                                        </p:attrNameLst>
                                      </p:cBhvr>
                                      <p:to>
                                        <p:strVal val="visible"/>
                                      </p:to>
                                    </p:set>
                                    <p:animEffect transition="in" filter="dissolve">
                                      <p:cBhvr>
                                        <p:cTn id="17" dur="500"/>
                                        <p:tgtEl>
                                          <p:spTgt spid="24587"/>
                                        </p:tgtEl>
                                      </p:cBhvr>
                                    </p:animEffect>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24589"/>
                                        </p:tgtEl>
                                        <p:attrNameLst>
                                          <p:attrName>style.visibility</p:attrName>
                                        </p:attrNameLst>
                                      </p:cBhvr>
                                      <p:to>
                                        <p:strVal val="visible"/>
                                      </p:to>
                                    </p:set>
                                    <p:anim to="" calcmode="lin" valueType="num">
                                      <p:cBhvr>
                                        <p:cTn id="22" dur="1" fill="hold"/>
                                        <p:tgtEl>
                                          <p:spTgt spid="2458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7" grpId="0" animBg="1"/>
      <p:bldP spid="2458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5605" name="Rectangle 5"/>
          <p:cNvSpPr>
            <a:spLocks noChangeArrowheads="1"/>
          </p:cNvSpPr>
          <p:nvPr/>
        </p:nvSpPr>
        <p:spPr bwMode="auto">
          <a:xfrm>
            <a:off x="3648075" y="5228759"/>
            <a:ext cx="4512774" cy="523220"/>
          </a:xfrm>
          <a:prstGeom prst="rect">
            <a:avLst/>
          </a:prstGeom>
          <a:noFill/>
          <a:ln w="9525">
            <a:noFill/>
            <a:miter lim="800000"/>
            <a:headEnd/>
            <a:tailEnd/>
          </a:ln>
          <a:effectLst/>
        </p:spPr>
        <p:txBody>
          <a:bodyPr wrap="none" anchor="ctr">
            <a:spAutoFit/>
          </a:bodyPr>
          <a:lstStyle/>
          <a:p>
            <a:r>
              <a:rPr lang="en-US" altLang="zh-CN" sz="2800" b="1">
                <a:solidFill>
                  <a:srgbClr val="000000"/>
                </a:solidFill>
              </a:rPr>
              <a:t>《</a:t>
            </a:r>
            <a:r>
              <a:rPr lang="zh-CN" altLang="en-US" sz="2800" b="1">
                <a:solidFill>
                  <a:srgbClr val="000000"/>
                </a:solidFill>
              </a:rPr>
              <a:t>义勇军进行曲</a:t>
            </a:r>
            <a:r>
              <a:rPr lang="en-US" altLang="zh-CN" sz="2800" b="1">
                <a:solidFill>
                  <a:srgbClr val="000000"/>
                </a:solidFill>
              </a:rPr>
              <a:t>》</a:t>
            </a:r>
            <a:r>
              <a:rPr lang="zh-CN" altLang="en-US" sz="2800" b="1">
                <a:solidFill>
                  <a:srgbClr val="000000"/>
                </a:solidFill>
              </a:rPr>
              <a:t>为代国歌</a:t>
            </a:r>
          </a:p>
        </p:txBody>
      </p:sp>
      <p:pic>
        <p:nvPicPr>
          <p:cNvPr id="25606" name="Picture 6"/>
          <p:cNvPicPr>
            <a:picLocks noChangeAspect="1" noChangeArrowheads="1"/>
          </p:cNvPicPr>
          <p:nvPr/>
        </p:nvPicPr>
        <p:blipFill>
          <a:blip r:embed="rId3" cstate="print"/>
          <a:srcRect/>
          <a:stretch>
            <a:fillRect/>
          </a:stretch>
        </p:blipFill>
        <p:spPr bwMode="auto">
          <a:xfrm>
            <a:off x="3648075" y="2133601"/>
            <a:ext cx="5329238" cy="3019425"/>
          </a:xfrm>
          <a:prstGeom prst="rect">
            <a:avLst/>
          </a:prstGeom>
          <a:noFill/>
          <a:ln w="9525">
            <a:solidFill>
              <a:schemeClr val="tx1"/>
            </a:solidFill>
            <a:miter lim="800000"/>
            <a:headEnd/>
            <a:tailEnd/>
          </a:ln>
          <a:effectLst/>
        </p:spPr>
      </p:pic>
    </p:spTree>
    <p:extLst>
      <p:ext uri="{BB962C8B-B14F-4D97-AF65-F5344CB8AC3E}">
        <p14:creationId xmlns:p14="http://schemas.microsoft.com/office/powerpoint/2010/main" val="39296026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文本框 15363"/>
          <p:cNvSpPr txBox="1">
            <a:spLocks noChangeArrowheads="1"/>
          </p:cNvSpPr>
          <p:nvPr/>
        </p:nvSpPr>
        <p:spPr bwMode="auto">
          <a:xfrm>
            <a:off x="1099944" y="1878091"/>
            <a:ext cx="5303838" cy="97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03000"/>
              </a:lnSpc>
            </a:pPr>
            <a:r>
              <a:rPr lang="zh-CN" altLang="en-US" sz="2800" b="1" dirty="0">
                <a:solidFill>
                  <a:srgbClr val="A44C6B"/>
                </a:solidFill>
                <a:ea typeface="黑体" panose="02010609060101010101" pitchFamily="49" charset="-122"/>
              </a:rPr>
              <a:t>中国人民政治协商会议为什么决定以《义勇军进行曲》为代国歌？</a:t>
            </a:r>
          </a:p>
        </p:txBody>
      </p:sp>
      <p:sp>
        <p:nvSpPr>
          <p:cNvPr id="5" name="文本框 4"/>
          <p:cNvSpPr txBox="1">
            <a:spLocks noChangeArrowheads="1"/>
          </p:cNvSpPr>
          <p:nvPr/>
        </p:nvSpPr>
        <p:spPr bwMode="auto">
          <a:xfrm>
            <a:off x="892099" y="2857578"/>
            <a:ext cx="9797586"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pPr>
            <a:r>
              <a:rPr lang="en-US" altLang="zh-CN" sz="2000" b="1" dirty="0">
                <a:latin typeface="宋体" panose="02010600030101010101" pitchFamily="2" charset="-122"/>
              </a:rPr>
              <a:t>    1949</a:t>
            </a:r>
            <a:r>
              <a:rPr lang="zh-CN" altLang="en-US" sz="2000" b="1" dirty="0">
                <a:latin typeface="宋体" panose="02010600030101010101" pitchFamily="2" charset="-122"/>
              </a:rPr>
              <a:t>年春，在捷克斯洛伐克首都布拉格召开“保卫世界和平大会”。中国代表团应邀出席，得知大会规定：开幕式那天各国代表团进入会场时，都要奏唱本国国歌，代表团有些为难，因为当时新中国还没有成立，没有代表新中国的国歌，于是，大家在一起研究，决定唱</a:t>
            </a:r>
            <a:r>
              <a:rPr lang="en-US" altLang="zh-CN" sz="2000" b="1" dirty="0">
                <a:latin typeface="宋体" panose="02010600030101010101" pitchFamily="2" charset="-122"/>
              </a:rPr>
              <a:t>《</a:t>
            </a:r>
            <a:r>
              <a:rPr lang="zh-CN" altLang="en-US" sz="2000" b="1" dirty="0">
                <a:latin typeface="宋体" panose="02010600030101010101" pitchFamily="2" charset="-122"/>
              </a:rPr>
              <a:t>义勇军进行曲</a:t>
            </a:r>
            <a:r>
              <a:rPr lang="en-US" altLang="zh-CN" sz="2000" b="1" dirty="0">
                <a:latin typeface="宋体" panose="02010600030101010101" pitchFamily="2" charset="-122"/>
              </a:rPr>
              <a:t>》</a:t>
            </a:r>
            <a:r>
              <a:rPr lang="zh-CN" altLang="en-US" sz="2000" b="1" dirty="0">
                <a:latin typeface="宋体" panose="02010600030101010101" pitchFamily="2" charset="-122"/>
              </a:rPr>
              <a:t>来代替。</a:t>
            </a:r>
          </a:p>
          <a:p>
            <a:pPr>
              <a:lnSpc>
                <a:spcPct val="130000"/>
              </a:lnSpc>
            </a:pPr>
            <a:r>
              <a:rPr lang="en-US" altLang="zh-CN" sz="2000" b="1" dirty="0">
                <a:latin typeface="宋体" panose="02010600030101010101" pitchFamily="2" charset="-122"/>
              </a:rPr>
              <a:t>    1949</a:t>
            </a:r>
            <a:r>
              <a:rPr lang="zh-CN" altLang="en-US" sz="2000" b="1" dirty="0">
                <a:latin typeface="宋体" panose="02010600030101010101" pitchFamily="2" charset="-122"/>
              </a:rPr>
              <a:t>年</a:t>
            </a:r>
            <a:r>
              <a:rPr lang="en-US" altLang="zh-CN" sz="2000" b="1" dirty="0">
                <a:latin typeface="宋体" panose="02010600030101010101" pitchFamily="2" charset="-122"/>
              </a:rPr>
              <a:t>9</a:t>
            </a:r>
            <a:r>
              <a:rPr lang="zh-CN" altLang="en-US" sz="2000" b="1" dirty="0">
                <a:latin typeface="宋体" panose="02010600030101010101" pitchFamily="2" charset="-122"/>
              </a:rPr>
              <a:t>月</a:t>
            </a:r>
            <a:r>
              <a:rPr lang="en-US" altLang="zh-CN" sz="2000" b="1" dirty="0">
                <a:latin typeface="宋体" panose="02010600030101010101" pitchFamily="2" charset="-122"/>
              </a:rPr>
              <a:t>27</a:t>
            </a:r>
            <a:r>
              <a:rPr lang="zh-CN" altLang="en-US" sz="2000" b="1" dirty="0">
                <a:latin typeface="宋体" panose="02010600030101010101" pitchFamily="2" charset="-122"/>
              </a:rPr>
              <a:t>日中国人民政治协商会议第一届全体会议通过</a:t>
            </a:r>
            <a:r>
              <a:rPr lang="en-US" altLang="zh-CN" sz="2000" b="1" dirty="0">
                <a:latin typeface="宋体" panose="02010600030101010101" pitchFamily="2" charset="-122"/>
              </a:rPr>
              <a:t>《</a:t>
            </a:r>
            <a:r>
              <a:rPr lang="zh-CN" altLang="en-US" sz="2000" b="1" dirty="0">
                <a:latin typeface="宋体" panose="02010600030101010101" pitchFamily="2" charset="-122"/>
              </a:rPr>
              <a:t>关于中华人民共和国国都、纪年、国歌、国旗的决议</a:t>
            </a:r>
            <a:r>
              <a:rPr lang="en-US" altLang="zh-CN" sz="2000" b="1" dirty="0">
                <a:latin typeface="宋体" panose="02010600030101010101" pitchFamily="2" charset="-122"/>
              </a:rPr>
              <a:t>》</a:t>
            </a:r>
            <a:r>
              <a:rPr lang="zh-CN" altLang="en-US" sz="2000" b="1" dirty="0">
                <a:latin typeface="宋体" panose="02010600030101010101" pitchFamily="2" charset="-122"/>
              </a:rPr>
              <a:t>，通过“在中华人民共和国的国歌未正式制定前，以</a:t>
            </a:r>
            <a:r>
              <a:rPr lang="en-US" altLang="zh-CN" sz="2000" b="1" dirty="0">
                <a:latin typeface="宋体" panose="02010600030101010101" pitchFamily="2" charset="-122"/>
              </a:rPr>
              <a:t>《</a:t>
            </a:r>
            <a:r>
              <a:rPr lang="zh-CN" altLang="en-US" sz="2000" b="1" dirty="0">
                <a:latin typeface="宋体" panose="02010600030101010101" pitchFamily="2" charset="-122"/>
              </a:rPr>
              <a:t>义勇军进行曲</a:t>
            </a:r>
            <a:r>
              <a:rPr lang="en-US" altLang="zh-CN" sz="2000" b="1" dirty="0">
                <a:latin typeface="宋体" panose="02010600030101010101" pitchFamily="2" charset="-122"/>
              </a:rPr>
              <a:t>》</a:t>
            </a:r>
            <a:r>
              <a:rPr lang="zh-CN" altLang="en-US" sz="2000" b="1" dirty="0">
                <a:latin typeface="宋体" panose="02010600030101010101" pitchFamily="2" charset="-122"/>
              </a:rPr>
              <a:t>为代国歌”，体现了中国人民的革命传统和居安思危的思想。</a:t>
            </a:r>
          </a:p>
          <a:p>
            <a:pPr>
              <a:lnSpc>
                <a:spcPct val="130000"/>
              </a:lnSpc>
            </a:pPr>
            <a:r>
              <a:rPr lang="en-US" altLang="zh-CN" sz="2000" b="1" dirty="0">
                <a:latin typeface="宋体" panose="02010600030101010101" pitchFamily="2" charset="-122"/>
              </a:rPr>
              <a:t>    2004</a:t>
            </a:r>
            <a:r>
              <a:rPr lang="zh-CN" altLang="en-US" sz="2000" b="1" dirty="0">
                <a:latin typeface="宋体" panose="02010600030101010101" pitchFamily="2" charset="-122"/>
              </a:rPr>
              <a:t>年</a:t>
            </a:r>
            <a:r>
              <a:rPr lang="en-US" altLang="zh-CN" sz="2000" b="1" dirty="0">
                <a:latin typeface="宋体" panose="02010600030101010101" pitchFamily="2" charset="-122"/>
              </a:rPr>
              <a:t>3</a:t>
            </a:r>
            <a:r>
              <a:rPr lang="zh-CN" altLang="en-US" sz="2000" b="1" dirty="0">
                <a:latin typeface="宋体" panose="02010600030101010101" pitchFamily="2" charset="-122"/>
              </a:rPr>
              <a:t>月</a:t>
            </a:r>
            <a:r>
              <a:rPr lang="en-US" altLang="zh-CN" sz="2000" b="1" dirty="0">
                <a:latin typeface="宋体" panose="02010600030101010101" pitchFamily="2" charset="-122"/>
              </a:rPr>
              <a:t>14</a:t>
            </a:r>
            <a:r>
              <a:rPr lang="zh-CN" altLang="en-US" sz="2000" b="1" dirty="0">
                <a:latin typeface="宋体" panose="02010600030101010101" pitchFamily="2" charset="-122"/>
              </a:rPr>
              <a:t>日第十届全国人民代表大会第二次会议正式将</a:t>
            </a:r>
            <a:r>
              <a:rPr lang="en-US" altLang="zh-CN" sz="2000" b="1" dirty="0">
                <a:latin typeface="宋体" panose="02010600030101010101" pitchFamily="2" charset="-122"/>
              </a:rPr>
              <a:t>《</a:t>
            </a:r>
            <a:r>
              <a:rPr lang="zh-CN" altLang="en-US" sz="2000" b="1" dirty="0">
                <a:latin typeface="宋体" panose="02010600030101010101" pitchFamily="2" charset="-122"/>
              </a:rPr>
              <a:t>义勇军进行曲</a:t>
            </a:r>
            <a:r>
              <a:rPr lang="en-US" altLang="zh-CN" sz="2000" b="1" dirty="0">
                <a:latin typeface="宋体" panose="02010600030101010101" pitchFamily="2" charset="-122"/>
              </a:rPr>
              <a:t>》</a:t>
            </a:r>
            <a:r>
              <a:rPr lang="zh-CN" altLang="en-US" sz="2000" b="1" dirty="0">
                <a:latin typeface="宋体" panose="02010600030101010101" pitchFamily="2" charset="-122"/>
              </a:rPr>
              <a:t>作为国歌写入宪法。</a:t>
            </a:r>
          </a:p>
        </p:txBody>
      </p:sp>
    </p:spTree>
    <p:extLst>
      <p:ext uri="{BB962C8B-B14F-4D97-AF65-F5344CB8AC3E}">
        <p14:creationId xmlns:p14="http://schemas.microsoft.com/office/powerpoint/2010/main" val="4028143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8677" name="Rectangle 5"/>
          <p:cNvSpPr>
            <a:spLocks noChangeArrowheads="1"/>
          </p:cNvSpPr>
          <p:nvPr/>
        </p:nvSpPr>
        <p:spPr bwMode="auto">
          <a:xfrm>
            <a:off x="707510" y="1531507"/>
            <a:ext cx="3897221" cy="830997"/>
          </a:xfrm>
          <a:prstGeom prst="rect">
            <a:avLst/>
          </a:prstGeom>
          <a:noFill/>
          <a:ln w="9525">
            <a:noFill/>
            <a:miter lim="800000"/>
            <a:headEnd/>
            <a:tailEnd/>
          </a:ln>
          <a:effectLst/>
        </p:spPr>
        <p:txBody>
          <a:bodyPr wrap="none" anchor="ctr">
            <a:spAutoFit/>
          </a:bodyPr>
          <a:lstStyle/>
          <a:p>
            <a:r>
              <a:rPr lang="zh-CN" altLang="en-US" sz="4800" b="1" dirty="0" smtClean="0">
                <a:solidFill>
                  <a:srgbClr val="FF0000"/>
                </a:solidFill>
              </a:rPr>
              <a:t>二、开国大典</a:t>
            </a:r>
            <a:endParaRPr lang="zh-CN" altLang="en-US" sz="4800" b="1" dirty="0">
              <a:solidFill>
                <a:srgbClr val="FF0000"/>
              </a:solidFill>
            </a:endParaRPr>
          </a:p>
        </p:txBody>
      </p:sp>
      <p:sp>
        <p:nvSpPr>
          <p:cNvPr id="28678" name="Text Box 6"/>
          <p:cNvSpPr txBox="1">
            <a:spLocks noChangeArrowheads="1"/>
          </p:cNvSpPr>
          <p:nvPr/>
        </p:nvSpPr>
        <p:spPr bwMode="auto">
          <a:xfrm>
            <a:off x="1919289" y="2239392"/>
            <a:ext cx="8569325" cy="1117600"/>
          </a:xfrm>
          <a:prstGeom prst="rect">
            <a:avLst/>
          </a:prstGeom>
          <a:noFill/>
          <a:ln w="9525">
            <a:noFill/>
            <a:miter lim="800000"/>
            <a:headEnd/>
            <a:tailEnd/>
          </a:ln>
          <a:effectLst/>
        </p:spPr>
        <p:txBody>
          <a:bodyPr>
            <a:spAutoFit/>
          </a:bodyPr>
          <a:lstStyle/>
          <a:p>
            <a:pPr>
              <a:lnSpc>
                <a:spcPct val="120000"/>
              </a:lnSpc>
            </a:pPr>
            <a:r>
              <a:rPr lang="en-US" altLang="zh-CN" sz="2800" b="1" dirty="0">
                <a:solidFill>
                  <a:srgbClr val="000000"/>
                </a:solidFill>
              </a:rPr>
              <a:t>1949</a:t>
            </a:r>
            <a:r>
              <a:rPr lang="zh-CN" altLang="en-US" sz="2800" b="1" dirty="0">
                <a:solidFill>
                  <a:srgbClr val="000000"/>
                </a:solidFill>
              </a:rPr>
              <a:t>年</a:t>
            </a:r>
            <a:r>
              <a:rPr lang="en-US" altLang="zh-CN" sz="2800" b="1" dirty="0">
                <a:solidFill>
                  <a:srgbClr val="000000"/>
                </a:solidFill>
              </a:rPr>
              <a:t>10</a:t>
            </a:r>
            <a:r>
              <a:rPr lang="zh-CN" altLang="en-US" sz="2800" b="1" dirty="0">
                <a:solidFill>
                  <a:srgbClr val="000000"/>
                </a:solidFill>
              </a:rPr>
              <a:t>月</a:t>
            </a:r>
            <a:r>
              <a:rPr lang="en-US" altLang="zh-CN" sz="2800" b="1" dirty="0">
                <a:solidFill>
                  <a:srgbClr val="000000"/>
                </a:solidFill>
              </a:rPr>
              <a:t>1</a:t>
            </a:r>
            <a:r>
              <a:rPr lang="zh-CN" altLang="en-US" sz="2800" b="1" dirty="0">
                <a:solidFill>
                  <a:srgbClr val="000000"/>
                </a:solidFill>
              </a:rPr>
              <a:t>日下午</a:t>
            </a:r>
            <a:r>
              <a:rPr lang="en-US" altLang="zh-CN" sz="2800" b="1" dirty="0">
                <a:solidFill>
                  <a:srgbClr val="000000"/>
                </a:solidFill>
              </a:rPr>
              <a:t>2</a:t>
            </a:r>
            <a:r>
              <a:rPr lang="zh-CN" altLang="en-US" sz="2800" b="1" dirty="0">
                <a:solidFill>
                  <a:srgbClr val="000000"/>
                </a:solidFill>
              </a:rPr>
              <a:t>时，天安门城楼上举行中央人民政府委员会第一次全体会议</a:t>
            </a:r>
          </a:p>
        </p:txBody>
      </p:sp>
      <p:pic>
        <p:nvPicPr>
          <p:cNvPr id="28679" name="Picture 7"/>
          <p:cNvPicPr>
            <a:picLocks noChangeAspect="1" noChangeArrowheads="1"/>
          </p:cNvPicPr>
          <p:nvPr/>
        </p:nvPicPr>
        <p:blipFill>
          <a:blip r:embed="rId3"/>
          <a:srcRect/>
          <a:stretch>
            <a:fillRect/>
          </a:stretch>
        </p:blipFill>
        <p:spPr bwMode="auto">
          <a:xfrm>
            <a:off x="4008438" y="3429000"/>
            <a:ext cx="4464050" cy="2743200"/>
          </a:xfrm>
          <a:prstGeom prst="rect">
            <a:avLst/>
          </a:prstGeom>
          <a:noFill/>
          <a:ln w="9525">
            <a:solidFill>
              <a:schemeClr val="tx1"/>
            </a:solidFill>
            <a:miter lim="800000"/>
            <a:headEnd/>
            <a:tailEnd/>
          </a:ln>
          <a:effectLst/>
        </p:spPr>
      </p:pic>
    </p:spTree>
    <p:extLst>
      <p:ext uri="{BB962C8B-B14F-4D97-AF65-F5344CB8AC3E}">
        <p14:creationId xmlns:p14="http://schemas.microsoft.com/office/powerpoint/2010/main" val="3099265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8677"/>
                                        </p:tgtEl>
                                        <p:attrNameLst>
                                          <p:attrName>style.visibility</p:attrName>
                                        </p:attrNameLst>
                                      </p:cBhvr>
                                      <p:to>
                                        <p:strVal val="visible"/>
                                      </p:to>
                                    </p:set>
                                    <p:animEffect transition="in" filter="randombar(horizontal)">
                                      <p:cBhvr>
                                        <p:cTn id="7" dur="500"/>
                                        <p:tgtEl>
                                          <p:spTgt spid="2867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8678"/>
                                        </p:tgtEl>
                                        <p:attrNameLst>
                                          <p:attrName>style.visibility</p:attrName>
                                        </p:attrNameLst>
                                      </p:cBhvr>
                                      <p:to>
                                        <p:strVal val="visible"/>
                                      </p:to>
                                    </p:set>
                                    <p:animEffect transition="in" filter="randombar(horizontal)">
                                      <p:cBhvr>
                                        <p:cTn id="12" dur="500"/>
                                        <p:tgtEl>
                                          <p:spTgt spid="28678"/>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8679"/>
                                        </p:tgtEl>
                                        <p:attrNameLst>
                                          <p:attrName>style.visibility</p:attrName>
                                        </p:attrNameLst>
                                      </p:cBhvr>
                                      <p:to>
                                        <p:strVal val="visible"/>
                                      </p:to>
                                    </p:set>
                                    <p:anim to="" calcmode="lin" valueType="num">
                                      <p:cBhvr>
                                        <p:cTn id="17" dur="1" fill="hold"/>
                                        <p:tgtEl>
                                          <p:spTgt spid="2867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p:bldP spid="28678"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9701" name="Rectangle 5"/>
          <p:cNvSpPr>
            <a:spLocks noChangeArrowheads="1"/>
          </p:cNvSpPr>
          <p:nvPr/>
        </p:nvSpPr>
        <p:spPr bwMode="auto">
          <a:xfrm>
            <a:off x="3359150" y="5492750"/>
            <a:ext cx="5170488" cy="457200"/>
          </a:xfrm>
          <a:prstGeom prst="rect">
            <a:avLst/>
          </a:prstGeom>
          <a:noFill/>
          <a:ln w="9525">
            <a:noFill/>
            <a:miter lim="800000"/>
            <a:headEnd/>
            <a:tailEnd/>
          </a:ln>
          <a:effectLst/>
        </p:spPr>
        <p:txBody>
          <a:bodyPr wrap="none" anchor="ctr">
            <a:spAutoFit/>
          </a:bodyPr>
          <a:lstStyle/>
          <a:p>
            <a:r>
              <a:rPr lang="zh-CN" altLang="en-US" sz="2400" b="1">
                <a:solidFill>
                  <a:srgbClr val="000000"/>
                </a:solidFill>
              </a:rPr>
              <a:t>毛泽东庄严宣告中华人民共和国成立 </a:t>
            </a:r>
          </a:p>
        </p:txBody>
      </p:sp>
      <p:pic>
        <p:nvPicPr>
          <p:cNvPr id="29702" name="Picture 6"/>
          <p:cNvPicPr>
            <a:picLocks noChangeAspect="1" noChangeArrowheads="1"/>
          </p:cNvPicPr>
          <p:nvPr/>
        </p:nvPicPr>
        <p:blipFill>
          <a:blip r:embed="rId3"/>
          <a:srcRect/>
          <a:stretch>
            <a:fillRect/>
          </a:stretch>
        </p:blipFill>
        <p:spPr bwMode="auto">
          <a:xfrm>
            <a:off x="3216276" y="1733551"/>
            <a:ext cx="5400675" cy="3686175"/>
          </a:xfrm>
          <a:prstGeom prst="rect">
            <a:avLst/>
          </a:prstGeom>
          <a:noFill/>
          <a:ln w="9525">
            <a:solidFill>
              <a:schemeClr val="tx1"/>
            </a:solidFill>
            <a:miter lim="800000"/>
            <a:headEnd/>
            <a:tailEnd/>
          </a:ln>
          <a:effectLst/>
        </p:spPr>
      </p:pic>
    </p:spTree>
    <p:extLst>
      <p:ext uri="{BB962C8B-B14F-4D97-AF65-F5344CB8AC3E}">
        <p14:creationId xmlns:p14="http://schemas.microsoft.com/office/powerpoint/2010/main" val="13815984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2773" name="Rectangle 5"/>
          <p:cNvSpPr>
            <a:spLocks noChangeArrowheads="1"/>
          </p:cNvSpPr>
          <p:nvPr/>
        </p:nvSpPr>
        <p:spPr bwMode="auto">
          <a:xfrm>
            <a:off x="4511675" y="5731819"/>
            <a:ext cx="1422184" cy="461665"/>
          </a:xfrm>
          <a:prstGeom prst="rect">
            <a:avLst/>
          </a:prstGeom>
          <a:noFill/>
          <a:ln w="9525">
            <a:noFill/>
            <a:miter lim="800000"/>
            <a:headEnd/>
            <a:tailEnd/>
          </a:ln>
          <a:effectLst/>
        </p:spPr>
        <p:txBody>
          <a:bodyPr wrap="none" anchor="ctr">
            <a:spAutoFit/>
          </a:bodyPr>
          <a:lstStyle/>
          <a:p>
            <a:r>
              <a:rPr lang="zh-CN" altLang="en-US" sz="2400" b="1">
                <a:solidFill>
                  <a:srgbClr val="000000"/>
                </a:solidFill>
              </a:rPr>
              <a:t>开国大典</a:t>
            </a:r>
          </a:p>
        </p:txBody>
      </p:sp>
      <p:pic>
        <p:nvPicPr>
          <p:cNvPr id="32774" name="Picture 6"/>
          <p:cNvPicPr>
            <a:picLocks noChangeAspect="1" noChangeArrowheads="1"/>
          </p:cNvPicPr>
          <p:nvPr/>
        </p:nvPicPr>
        <p:blipFill>
          <a:blip r:embed="rId3"/>
          <a:srcRect/>
          <a:stretch>
            <a:fillRect/>
          </a:stretch>
        </p:blipFill>
        <p:spPr bwMode="auto">
          <a:xfrm>
            <a:off x="2927350" y="1979614"/>
            <a:ext cx="5761038" cy="3513137"/>
          </a:xfrm>
          <a:prstGeom prst="rect">
            <a:avLst/>
          </a:prstGeom>
          <a:noFill/>
          <a:ln w="9525">
            <a:solidFill>
              <a:schemeClr val="tx1"/>
            </a:solidFill>
            <a:miter lim="800000"/>
            <a:headEnd/>
            <a:tailEnd/>
          </a:ln>
          <a:effectLst/>
        </p:spPr>
      </p:pic>
    </p:spTree>
    <p:extLst>
      <p:ext uri="{BB962C8B-B14F-4D97-AF65-F5344CB8AC3E}">
        <p14:creationId xmlns:p14="http://schemas.microsoft.com/office/powerpoint/2010/main" val="30691078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3797" name="Rectangle 5"/>
          <p:cNvSpPr>
            <a:spLocks noChangeArrowheads="1"/>
          </p:cNvSpPr>
          <p:nvPr/>
        </p:nvSpPr>
        <p:spPr bwMode="auto">
          <a:xfrm>
            <a:off x="5375276" y="5511334"/>
            <a:ext cx="1627369" cy="523220"/>
          </a:xfrm>
          <a:prstGeom prst="rect">
            <a:avLst/>
          </a:prstGeom>
          <a:noFill/>
          <a:ln w="9525">
            <a:noFill/>
            <a:miter lim="800000"/>
            <a:headEnd/>
            <a:tailEnd/>
          </a:ln>
          <a:effectLst/>
        </p:spPr>
        <p:txBody>
          <a:bodyPr wrap="none" anchor="ctr">
            <a:spAutoFit/>
          </a:bodyPr>
          <a:lstStyle/>
          <a:p>
            <a:r>
              <a:rPr lang="zh-CN" altLang="en-US" sz="2800" b="1">
                <a:solidFill>
                  <a:srgbClr val="000000"/>
                </a:solidFill>
              </a:rPr>
              <a:t>群众游行</a:t>
            </a:r>
          </a:p>
        </p:txBody>
      </p:sp>
      <p:pic>
        <p:nvPicPr>
          <p:cNvPr id="33798" name="Picture 6"/>
          <p:cNvPicPr>
            <a:picLocks noChangeAspect="1" noChangeArrowheads="1"/>
          </p:cNvPicPr>
          <p:nvPr/>
        </p:nvPicPr>
        <p:blipFill>
          <a:blip r:embed="rId3"/>
          <a:srcRect/>
          <a:stretch>
            <a:fillRect/>
          </a:stretch>
        </p:blipFill>
        <p:spPr bwMode="auto">
          <a:xfrm>
            <a:off x="3648076" y="2205039"/>
            <a:ext cx="5400675" cy="3349625"/>
          </a:xfrm>
          <a:prstGeom prst="rect">
            <a:avLst/>
          </a:prstGeom>
          <a:noFill/>
          <a:ln w="9525">
            <a:noFill/>
            <a:miter lim="800000"/>
            <a:headEnd/>
            <a:tailEnd/>
          </a:ln>
          <a:effectLst/>
        </p:spPr>
      </p:pic>
    </p:spTree>
    <p:extLst>
      <p:ext uri="{BB962C8B-B14F-4D97-AF65-F5344CB8AC3E}">
        <p14:creationId xmlns:p14="http://schemas.microsoft.com/office/powerpoint/2010/main" val="105639354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6869" name="Text Box 5"/>
          <p:cNvSpPr txBox="1">
            <a:spLocks noChangeArrowheads="1"/>
          </p:cNvSpPr>
          <p:nvPr/>
        </p:nvSpPr>
        <p:spPr bwMode="auto">
          <a:xfrm>
            <a:off x="2063750" y="2420938"/>
            <a:ext cx="7848600" cy="3681412"/>
          </a:xfrm>
          <a:prstGeom prst="rect">
            <a:avLst/>
          </a:prstGeom>
          <a:noFill/>
          <a:ln w="9525">
            <a:noFill/>
            <a:miter lim="800000"/>
            <a:headEnd/>
            <a:tailEnd/>
          </a:ln>
          <a:effectLst/>
        </p:spPr>
        <p:txBody>
          <a:bodyPr>
            <a:spAutoFit/>
          </a:bodyPr>
          <a:lstStyle/>
          <a:p>
            <a:pPr>
              <a:lnSpc>
                <a:spcPct val="120000"/>
              </a:lnSpc>
            </a:pPr>
            <a:r>
              <a:rPr lang="zh-CN" altLang="en-US" sz="2800" b="1">
                <a:solidFill>
                  <a:srgbClr val="000000"/>
                </a:solidFill>
              </a:rPr>
              <a:t>（</a:t>
            </a:r>
            <a:r>
              <a:rPr lang="en-US" altLang="zh-CN" sz="2800" b="1">
                <a:solidFill>
                  <a:srgbClr val="000000"/>
                </a:solidFill>
              </a:rPr>
              <a:t>1</a:t>
            </a:r>
            <a:r>
              <a:rPr lang="zh-CN" altLang="en-US" sz="2800" b="1">
                <a:solidFill>
                  <a:srgbClr val="000000"/>
                </a:solidFill>
              </a:rPr>
              <a:t>）国内：中华人民共和国的成立开辟了中国历史的新纪元。从此，中国结束了一百多年来被侵略被奴役的屈辱历史，真正成为独立自主的国家；中国人民从此站起来了，成为国家的主人。</a:t>
            </a:r>
          </a:p>
          <a:p>
            <a:pPr>
              <a:lnSpc>
                <a:spcPct val="120000"/>
              </a:lnSpc>
            </a:pPr>
            <a:r>
              <a:rPr lang="zh-CN" altLang="en-US" sz="2800" b="1">
                <a:solidFill>
                  <a:srgbClr val="000000"/>
                </a:solidFill>
              </a:rPr>
              <a:t>（</a:t>
            </a:r>
            <a:r>
              <a:rPr lang="en-US" altLang="zh-CN" sz="2800" b="1">
                <a:solidFill>
                  <a:srgbClr val="000000"/>
                </a:solidFill>
              </a:rPr>
              <a:t>2</a:t>
            </a:r>
            <a:r>
              <a:rPr lang="zh-CN" altLang="en-US" sz="2800" b="1">
                <a:solidFill>
                  <a:srgbClr val="000000"/>
                </a:solidFill>
              </a:rPr>
              <a:t>）国际：新中国的成立，壮大了世界和平、民主和社会主义的力量，鼓舞了世界被压迫民族争取解放的斗争。</a:t>
            </a:r>
          </a:p>
        </p:txBody>
      </p:sp>
      <p:sp>
        <p:nvSpPr>
          <p:cNvPr id="36871" name="Rectangle 7"/>
          <p:cNvSpPr>
            <a:spLocks noChangeArrowheads="1"/>
          </p:cNvSpPr>
          <p:nvPr/>
        </p:nvSpPr>
        <p:spPr bwMode="auto">
          <a:xfrm>
            <a:off x="4511675" y="1628775"/>
            <a:ext cx="3041650" cy="604838"/>
          </a:xfrm>
          <a:prstGeom prst="rect">
            <a:avLst/>
          </a:prstGeom>
          <a:noFill/>
          <a:ln w="9525">
            <a:noFill/>
            <a:miter lim="800000"/>
            <a:headEnd/>
            <a:tailEnd/>
          </a:ln>
          <a:effectLst/>
        </p:spPr>
        <p:txBody>
          <a:bodyPr wrap="none">
            <a:spAutoFit/>
          </a:bodyPr>
          <a:lstStyle/>
          <a:p>
            <a:pPr>
              <a:lnSpc>
                <a:spcPct val="120000"/>
              </a:lnSpc>
            </a:pPr>
            <a:r>
              <a:rPr lang="zh-CN" altLang="en-US" sz="2800" b="1">
                <a:solidFill>
                  <a:srgbClr val="000000"/>
                </a:solidFill>
              </a:rPr>
              <a:t>新中国成立的意义</a:t>
            </a:r>
          </a:p>
        </p:txBody>
      </p:sp>
    </p:spTree>
    <p:extLst>
      <p:ext uri="{BB962C8B-B14F-4D97-AF65-F5344CB8AC3E}">
        <p14:creationId xmlns:p14="http://schemas.microsoft.com/office/powerpoint/2010/main" val="2726536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grpId="0" nodeType="withEffect">
                                  <p:stCondLst>
                                    <p:cond delay="0"/>
                                  </p:stCondLst>
                                  <p:childTnLst>
                                    <p:set>
                                      <p:cBhvr>
                                        <p:cTn id="6" dur="1" fill="hold">
                                          <p:stCondLst>
                                            <p:cond delay="0"/>
                                          </p:stCondLst>
                                        </p:cTn>
                                        <p:tgtEl>
                                          <p:spTgt spid="36871"/>
                                        </p:tgtEl>
                                        <p:attrNameLst>
                                          <p:attrName>style.visibility</p:attrName>
                                        </p:attrNameLst>
                                      </p:cBhvr>
                                      <p:to>
                                        <p:strVal val="visible"/>
                                      </p:to>
                                    </p:set>
                                    <p:anim to="" calcmode="lin" valueType="num">
                                      <p:cBhvr>
                                        <p:cTn id="7" dur="1" fill="hold"/>
                                        <p:tgtEl>
                                          <p:spTgt spid="36871"/>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6869"/>
                                        </p:tgtEl>
                                        <p:attrNameLst>
                                          <p:attrName>style.visibility</p:attrName>
                                        </p:attrNameLst>
                                      </p:cBhvr>
                                      <p:to>
                                        <p:strVal val="visible"/>
                                      </p:to>
                                    </p:set>
                                    <p:anim to="" calcmode="lin" valueType="num">
                                      <p:cBhvr>
                                        <p:cTn id="12" dur="1" fill="hold"/>
                                        <p:tgtEl>
                                          <p:spTgt spid="3686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p:bldP spid="36871"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224" name="Text Box 8"/>
          <p:cNvSpPr txBox="1">
            <a:spLocks noChangeArrowheads="1"/>
          </p:cNvSpPr>
          <p:nvPr/>
        </p:nvSpPr>
        <p:spPr bwMode="auto">
          <a:xfrm>
            <a:off x="2422526" y="1196975"/>
            <a:ext cx="7345363" cy="867930"/>
          </a:xfrm>
          <a:prstGeom prst="rect">
            <a:avLst/>
          </a:prstGeom>
          <a:noFill/>
          <a:ln w="9525">
            <a:noFill/>
            <a:miter lim="800000"/>
            <a:headEnd/>
            <a:tailEnd/>
          </a:ln>
          <a:effectLst/>
        </p:spPr>
        <p:txBody>
          <a:bodyPr>
            <a:spAutoFit/>
          </a:bodyPr>
          <a:lstStyle/>
          <a:p>
            <a:pPr fontAlgn="base">
              <a:lnSpc>
                <a:spcPct val="80000"/>
              </a:lnSpc>
              <a:spcBef>
                <a:spcPct val="50000"/>
              </a:spcBef>
              <a:spcAft>
                <a:spcPct val="0"/>
              </a:spcAft>
            </a:pPr>
            <a:r>
              <a:rPr lang="en-US" altLang="zh-CN" sz="2400" b="1">
                <a:solidFill>
                  <a:srgbClr val="000000"/>
                </a:solidFill>
                <a:latin typeface="黑体" pitchFamily="2" charset="-122"/>
                <a:ea typeface="黑体" pitchFamily="2" charset="-122"/>
              </a:rPr>
              <a:t>1.</a:t>
            </a:r>
            <a:r>
              <a:rPr lang="zh-CN" altLang="en-US" sz="2400" b="1">
                <a:solidFill>
                  <a:srgbClr val="000000"/>
                </a:solidFill>
                <a:latin typeface="黑体" pitchFamily="2" charset="-122"/>
                <a:ea typeface="黑体" pitchFamily="2" charset="-122"/>
              </a:rPr>
              <a:t>第一届中国人民政治协商会议选举的中央人民政府</a:t>
            </a:r>
          </a:p>
          <a:p>
            <a:pPr fontAlgn="base">
              <a:lnSpc>
                <a:spcPct val="80000"/>
              </a:lnSpc>
              <a:spcBef>
                <a:spcPct val="50000"/>
              </a:spcBef>
              <a:spcAft>
                <a:spcPct val="0"/>
              </a:spcAft>
            </a:pPr>
            <a:r>
              <a:rPr lang="zh-CN" altLang="en-US" sz="2400" b="1">
                <a:solidFill>
                  <a:srgbClr val="000000"/>
                </a:solidFill>
                <a:latin typeface="黑体" pitchFamily="2" charset="-122"/>
                <a:ea typeface="黑体" pitchFamily="2" charset="-122"/>
              </a:rPr>
              <a:t>  副主席不包括</a:t>
            </a:r>
            <a:r>
              <a:rPr lang="en-US" altLang="zh-CN" sz="2400" b="1">
                <a:solidFill>
                  <a:srgbClr val="000000"/>
                </a:solidFill>
                <a:latin typeface="黑体" pitchFamily="2" charset="-122"/>
                <a:ea typeface="黑体" pitchFamily="2" charset="-122"/>
              </a:rPr>
              <a:t>(    )</a:t>
            </a:r>
          </a:p>
        </p:txBody>
      </p:sp>
      <p:sp>
        <p:nvSpPr>
          <p:cNvPr id="9225" name="Text Box 9"/>
          <p:cNvSpPr txBox="1">
            <a:spLocks noChangeArrowheads="1"/>
          </p:cNvSpPr>
          <p:nvPr/>
        </p:nvSpPr>
        <p:spPr bwMode="auto">
          <a:xfrm>
            <a:off x="2711450" y="1989138"/>
            <a:ext cx="6624638" cy="933450"/>
          </a:xfrm>
          <a:prstGeom prst="rect">
            <a:avLst/>
          </a:prstGeom>
          <a:noFill/>
          <a:ln w="9525">
            <a:noFill/>
            <a:miter lim="800000"/>
            <a:headEnd/>
            <a:tailEnd/>
          </a:ln>
          <a:effectLst/>
        </p:spPr>
        <p:txBody>
          <a:bodyPr>
            <a:spAutoFit/>
          </a:bodyPr>
          <a:lstStyle/>
          <a:p>
            <a:pPr fontAlgn="base">
              <a:lnSpc>
                <a:spcPct val="115000"/>
              </a:lnSpc>
              <a:spcBef>
                <a:spcPct val="50000"/>
              </a:spcBef>
              <a:spcAft>
                <a:spcPct val="0"/>
              </a:spcAft>
            </a:pPr>
            <a:r>
              <a:rPr lang="en-US" altLang="zh-CN" sz="2400">
                <a:solidFill>
                  <a:srgbClr val="000000"/>
                </a:solidFill>
                <a:ea typeface="黑体" pitchFamily="2" charset="-122"/>
              </a:rPr>
              <a:t>①</a:t>
            </a:r>
            <a:r>
              <a:rPr lang="zh-CN" altLang="en-US" sz="2400">
                <a:solidFill>
                  <a:srgbClr val="000000"/>
                </a:solidFill>
                <a:ea typeface="黑体" pitchFamily="2" charset="-122"/>
              </a:rPr>
              <a:t>朱德        ②陈毅     ③刘少奇     ④宋庆龄                ⑤李济深    ⑥贺龙     ⑦张澜         ⑧高岗</a:t>
            </a:r>
          </a:p>
        </p:txBody>
      </p:sp>
      <p:sp>
        <p:nvSpPr>
          <p:cNvPr id="9226" name="Text Box 10"/>
          <p:cNvSpPr txBox="1">
            <a:spLocks noChangeArrowheads="1"/>
          </p:cNvSpPr>
          <p:nvPr/>
        </p:nvSpPr>
        <p:spPr bwMode="auto">
          <a:xfrm>
            <a:off x="2784475" y="2965451"/>
            <a:ext cx="6624638" cy="823913"/>
          </a:xfrm>
          <a:prstGeom prst="rect">
            <a:avLst/>
          </a:prstGeom>
          <a:noFill/>
          <a:ln w="9525">
            <a:noFill/>
            <a:miter lim="800000"/>
            <a:headEnd/>
            <a:tailEnd/>
          </a:ln>
          <a:effectLst/>
        </p:spPr>
        <p:txBody>
          <a:bodyPr>
            <a:spAutoFit/>
          </a:bodyPr>
          <a:lstStyle/>
          <a:p>
            <a:pPr fontAlgn="base">
              <a:lnSpc>
                <a:spcPct val="75000"/>
              </a:lnSpc>
              <a:spcBef>
                <a:spcPct val="50000"/>
              </a:spcBef>
              <a:spcAft>
                <a:spcPct val="0"/>
              </a:spcAft>
            </a:pPr>
            <a:r>
              <a:rPr lang="en-US" altLang="zh-CN" sz="2400">
                <a:solidFill>
                  <a:srgbClr val="000000"/>
                </a:solidFill>
                <a:latin typeface="黑体" pitchFamily="2" charset="-122"/>
                <a:ea typeface="黑体" pitchFamily="2" charset="-122"/>
              </a:rPr>
              <a:t>A.①④           B.②⑥          </a:t>
            </a:r>
          </a:p>
          <a:p>
            <a:pPr fontAlgn="base">
              <a:lnSpc>
                <a:spcPct val="75000"/>
              </a:lnSpc>
              <a:spcBef>
                <a:spcPct val="50000"/>
              </a:spcBef>
              <a:spcAft>
                <a:spcPct val="0"/>
              </a:spcAft>
            </a:pPr>
            <a:r>
              <a:rPr lang="en-US" altLang="zh-CN" sz="2400">
                <a:solidFill>
                  <a:srgbClr val="000000"/>
                </a:solidFill>
                <a:latin typeface="黑体" pitchFamily="2" charset="-122"/>
                <a:ea typeface="黑体" pitchFamily="2" charset="-122"/>
              </a:rPr>
              <a:t>C.③⑤           D.⑦⑧ </a:t>
            </a:r>
          </a:p>
        </p:txBody>
      </p:sp>
      <p:sp>
        <p:nvSpPr>
          <p:cNvPr id="9227" name="Text Box 11"/>
          <p:cNvSpPr txBox="1">
            <a:spLocks noChangeArrowheads="1"/>
          </p:cNvSpPr>
          <p:nvPr/>
        </p:nvSpPr>
        <p:spPr bwMode="auto">
          <a:xfrm>
            <a:off x="2424114" y="3908425"/>
            <a:ext cx="6842125" cy="457200"/>
          </a:xfrm>
          <a:prstGeom prst="rect">
            <a:avLst/>
          </a:prstGeom>
          <a:noFill/>
          <a:ln w="9525">
            <a:noFill/>
            <a:miter lim="800000"/>
            <a:headEnd/>
            <a:tailEnd/>
          </a:ln>
          <a:effectLst/>
        </p:spPr>
        <p:txBody>
          <a:bodyPr>
            <a:spAutoFit/>
          </a:bodyPr>
          <a:lstStyle/>
          <a:p>
            <a:pPr fontAlgn="base">
              <a:spcBef>
                <a:spcPct val="50000"/>
              </a:spcBef>
              <a:spcAft>
                <a:spcPct val="0"/>
              </a:spcAft>
            </a:pPr>
            <a:r>
              <a:rPr lang="en-US" altLang="zh-CN" sz="2400" b="1">
                <a:solidFill>
                  <a:srgbClr val="000000"/>
                </a:solidFill>
                <a:latin typeface="黑体" pitchFamily="2" charset="-122"/>
                <a:ea typeface="黑体" pitchFamily="2" charset="-122"/>
              </a:rPr>
              <a:t>2.</a:t>
            </a:r>
            <a:r>
              <a:rPr lang="zh-CN" altLang="en-US" sz="2400" b="1">
                <a:solidFill>
                  <a:srgbClr val="000000"/>
                </a:solidFill>
                <a:latin typeface="黑体" pitchFamily="2" charset="-122"/>
                <a:ea typeface="黑体" pitchFamily="2" charset="-122"/>
              </a:rPr>
              <a:t>任命周恩来为政务院总理兼外交部长是在</a:t>
            </a:r>
            <a:r>
              <a:rPr lang="en-US" altLang="zh-CN" sz="2400" b="1">
                <a:solidFill>
                  <a:srgbClr val="000000"/>
                </a:solidFill>
                <a:latin typeface="黑体" pitchFamily="2" charset="-122"/>
                <a:ea typeface="黑体" pitchFamily="2" charset="-122"/>
              </a:rPr>
              <a:t>(    )</a:t>
            </a:r>
          </a:p>
        </p:txBody>
      </p:sp>
      <p:sp>
        <p:nvSpPr>
          <p:cNvPr id="9228" name="Text Box 12"/>
          <p:cNvSpPr txBox="1">
            <a:spLocks noChangeArrowheads="1"/>
          </p:cNvSpPr>
          <p:nvPr/>
        </p:nvSpPr>
        <p:spPr bwMode="auto">
          <a:xfrm>
            <a:off x="2782889" y="4318001"/>
            <a:ext cx="6480175" cy="1774825"/>
          </a:xfrm>
          <a:prstGeom prst="rect">
            <a:avLst/>
          </a:prstGeom>
          <a:noFill/>
          <a:ln w="9525">
            <a:noFill/>
            <a:miter lim="800000"/>
            <a:headEnd/>
            <a:tailEnd/>
          </a:ln>
          <a:effectLst/>
        </p:spPr>
        <p:txBody>
          <a:bodyPr>
            <a:spAutoFit/>
          </a:bodyPr>
          <a:lstStyle/>
          <a:p>
            <a:pPr fontAlgn="base">
              <a:lnSpc>
                <a:spcPct val="115000"/>
              </a:lnSpc>
              <a:spcBef>
                <a:spcPct val="0"/>
              </a:spcBef>
              <a:spcAft>
                <a:spcPct val="0"/>
              </a:spcAft>
            </a:pPr>
            <a:r>
              <a:rPr lang="en-US" altLang="zh-CN" sz="2400">
                <a:solidFill>
                  <a:srgbClr val="000000"/>
                </a:solidFill>
                <a:latin typeface="黑体" pitchFamily="2" charset="-122"/>
                <a:ea typeface="黑体" pitchFamily="2" charset="-122"/>
              </a:rPr>
              <a:t>A.</a:t>
            </a:r>
            <a:r>
              <a:rPr lang="zh-CN" altLang="en-US" sz="2400">
                <a:solidFill>
                  <a:srgbClr val="000000"/>
                </a:solidFill>
                <a:latin typeface="黑体" pitchFamily="2" charset="-122"/>
                <a:ea typeface="黑体" pitchFamily="2" charset="-122"/>
              </a:rPr>
              <a:t>中共七届二中全会上                      </a:t>
            </a:r>
            <a:r>
              <a:rPr lang="en-US" altLang="zh-CN" sz="2400">
                <a:solidFill>
                  <a:srgbClr val="000000"/>
                </a:solidFill>
                <a:latin typeface="黑体" pitchFamily="2" charset="-122"/>
                <a:ea typeface="黑体" pitchFamily="2" charset="-122"/>
              </a:rPr>
              <a:t>B.</a:t>
            </a:r>
            <a:r>
              <a:rPr lang="zh-CN" altLang="en-US" sz="2400">
                <a:solidFill>
                  <a:srgbClr val="000000"/>
                </a:solidFill>
                <a:latin typeface="黑体" pitchFamily="2" charset="-122"/>
                <a:ea typeface="黑体" pitchFamily="2" charset="-122"/>
              </a:rPr>
              <a:t>开国大典上 </a:t>
            </a:r>
          </a:p>
          <a:p>
            <a:pPr fontAlgn="base">
              <a:lnSpc>
                <a:spcPct val="115000"/>
              </a:lnSpc>
              <a:spcBef>
                <a:spcPct val="0"/>
              </a:spcBef>
              <a:spcAft>
                <a:spcPct val="0"/>
              </a:spcAft>
            </a:pPr>
            <a:r>
              <a:rPr lang="en-US" altLang="zh-CN" sz="2400">
                <a:solidFill>
                  <a:srgbClr val="000000"/>
                </a:solidFill>
                <a:latin typeface="黑体" pitchFamily="2" charset="-122"/>
                <a:ea typeface="黑体" pitchFamily="2" charset="-122"/>
              </a:rPr>
              <a:t>C.</a:t>
            </a:r>
            <a:r>
              <a:rPr lang="zh-CN" altLang="en-US" sz="2400">
                <a:solidFill>
                  <a:srgbClr val="000000"/>
                </a:solidFill>
                <a:latin typeface="黑体" pitchFamily="2" charset="-122"/>
                <a:ea typeface="黑体" pitchFamily="2" charset="-122"/>
              </a:rPr>
              <a:t>中央人民政府委员会首次会议上           </a:t>
            </a:r>
            <a:r>
              <a:rPr lang="en-US" altLang="zh-CN" sz="2400">
                <a:solidFill>
                  <a:srgbClr val="000000"/>
                </a:solidFill>
                <a:latin typeface="黑体" pitchFamily="2" charset="-122"/>
                <a:ea typeface="黑体" pitchFamily="2" charset="-122"/>
              </a:rPr>
              <a:t>D.</a:t>
            </a:r>
            <a:r>
              <a:rPr lang="zh-CN" altLang="en-US" sz="2400">
                <a:solidFill>
                  <a:srgbClr val="000000"/>
                </a:solidFill>
                <a:latin typeface="黑体" pitchFamily="2" charset="-122"/>
                <a:ea typeface="黑体" pitchFamily="2" charset="-122"/>
              </a:rPr>
              <a:t>第一届中国人民政治协商会议上 </a:t>
            </a:r>
          </a:p>
        </p:txBody>
      </p:sp>
      <p:sp>
        <p:nvSpPr>
          <p:cNvPr id="9229" name="Text Box 13"/>
          <p:cNvSpPr txBox="1">
            <a:spLocks noChangeArrowheads="1"/>
          </p:cNvSpPr>
          <p:nvPr/>
        </p:nvSpPr>
        <p:spPr bwMode="auto">
          <a:xfrm>
            <a:off x="4943476" y="1628775"/>
            <a:ext cx="404813" cy="457200"/>
          </a:xfrm>
          <a:prstGeom prst="rect">
            <a:avLst/>
          </a:prstGeom>
          <a:noFill/>
          <a:ln w="9525">
            <a:noFill/>
            <a:miter lim="800000"/>
            <a:headEnd/>
            <a:tailEnd/>
          </a:ln>
          <a:effectLst/>
        </p:spPr>
        <p:txBody>
          <a:bodyPr wrap="none">
            <a:spAutoFit/>
          </a:bodyPr>
          <a:lstStyle/>
          <a:p>
            <a:pPr fontAlgn="base">
              <a:spcBef>
                <a:spcPct val="0"/>
              </a:spcBef>
              <a:spcAft>
                <a:spcPct val="0"/>
              </a:spcAft>
            </a:pPr>
            <a:r>
              <a:rPr lang="en-US" altLang="zh-CN" sz="2400" b="1">
                <a:solidFill>
                  <a:srgbClr val="996600"/>
                </a:solidFill>
              </a:rPr>
              <a:t>B</a:t>
            </a:r>
          </a:p>
        </p:txBody>
      </p:sp>
      <p:sp>
        <p:nvSpPr>
          <p:cNvPr id="9230" name="Text Box 14"/>
          <p:cNvSpPr txBox="1">
            <a:spLocks noChangeArrowheads="1"/>
          </p:cNvSpPr>
          <p:nvPr/>
        </p:nvSpPr>
        <p:spPr bwMode="auto">
          <a:xfrm>
            <a:off x="8616951" y="3933825"/>
            <a:ext cx="404813" cy="457200"/>
          </a:xfrm>
          <a:prstGeom prst="rect">
            <a:avLst/>
          </a:prstGeom>
          <a:noFill/>
          <a:ln w="9525">
            <a:noFill/>
            <a:miter lim="800000"/>
            <a:headEnd/>
            <a:tailEnd/>
          </a:ln>
          <a:effectLst/>
        </p:spPr>
        <p:txBody>
          <a:bodyPr wrap="none">
            <a:spAutoFit/>
          </a:bodyPr>
          <a:lstStyle/>
          <a:p>
            <a:pPr fontAlgn="base">
              <a:spcBef>
                <a:spcPct val="0"/>
              </a:spcBef>
              <a:spcAft>
                <a:spcPct val="0"/>
              </a:spcAft>
            </a:pPr>
            <a:r>
              <a:rPr lang="en-US" altLang="zh-CN" sz="2400" b="1">
                <a:solidFill>
                  <a:srgbClr val="996600"/>
                </a:solidFill>
              </a:rPr>
              <a:t>C</a:t>
            </a:r>
          </a:p>
        </p:txBody>
      </p:sp>
    </p:spTree>
    <p:extLst>
      <p:ext uri="{BB962C8B-B14F-4D97-AF65-F5344CB8AC3E}">
        <p14:creationId xmlns:p14="http://schemas.microsoft.com/office/powerpoint/2010/main" val="4004871474"/>
      </p:ext>
    </p:extLst>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fade">
                                      <p:cBhvr>
                                        <p:cTn id="7" dur="1000"/>
                                        <p:tgtEl>
                                          <p:spTgt spid="9224"/>
                                        </p:tgtEl>
                                      </p:cBhvr>
                                    </p:animEffect>
                                    <p:anim calcmode="lin" valueType="num">
                                      <p:cBhvr>
                                        <p:cTn id="8" dur="1000" fill="hold"/>
                                        <p:tgtEl>
                                          <p:spTgt spid="9224"/>
                                        </p:tgtEl>
                                        <p:attrNameLst>
                                          <p:attrName>ppt_x</p:attrName>
                                        </p:attrNameLst>
                                      </p:cBhvr>
                                      <p:tavLst>
                                        <p:tav tm="0">
                                          <p:val>
                                            <p:strVal val="#ppt_x"/>
                                          </p:val>
                                        </p:tav>
                                        <p:tav tm="100000">
                                          <p:val>
                                            <p:strVal val="#ppt_x"/>
                                          </p:val>
                                        </p:tav>
                                      </p:tavLst>
                                    </p:anim>
                                    <p:anim calcmode="lin" valueType="num">
                                      <p:cBhvr>
                                        <p:cTn id="9" dur="1000" fill="hold"/>
                                        <p:tgtEl>
                                          <p:spTgt spid="92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225"/>
                                        </p:tgtEl>
                                        <p:attrNameLst>
                                          <p:attrName>style.visibility</p:attrName>
                                        </p:attrNameLst>
                                      </p:cBhvr>
                                      <p:to>
                                        <p:strVal val="visible"/>
                                      </p:to>
                                    </p:set>
                                    <p:animEffect transition="in" filter="fade">
                                      <p:cBhvr>
                                        <p:cTn id="13" dur="1000"/>
                                        <p:tgtEl>
                                          <p:spTgt spid="9225"/>
                                        </p:tgtEl>
                                      </p:cBhvr>
                                    </p:animEffect>
                                    <p:anim calcmode="lin" valueType="num">
                                      <p:cBhvr>
                                        <p:cTn id="14" dur="1000" fill="hold"/>
                                        <p:tgtEl>
                                          <p:spTgt spid="9225"/>
                                        </p:tgtEl>
                                        <p:attrNameLst>
                                          <p:attrName>ppt_x</p:attrName>
                                        </p:attrNameLst>
                                      </p:cBhvr>
                                      <p:tavLst>
                                        <p:tav tm="0">
                                          <p:val>
                                            <p:strVal val="#ppt_x"/>
                                          </p:val>
                                        </p:tav>
                                        <p:tav tm="100000">
                                          <p:val>
                                            <p:strVal val="#ppt_x"/>
                                          </p:val>
                                        </p:tav>
                                      </p:tavLst>
                                    </p:anim>
                                    <p:anim calcmode="lin" valueType="num">
                                      <p:cBhvr>
                                        <p:cTn id="15" dur="1000" fill="hold"/>
                                        <p:tgtEl>
                                          <p:spTgt spid="922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9226"/>
                                        </p:tgtEl>
                                        <p:attrNameLst>
                                          <p:attrName>style.visibility</p:attrName>
                                        </p:attrNameLst>
                                      </p:cBhvr>
                                      <p:to>
                                        <p:strVal val="visible"/>
                                      </p:to>
                                    </p:set>
                                    <p:animEffect transition="in" filter="fade">
                                      <p:cBhvr>
                                        <p:cTn id="19" dur="1000"/>
                                        <p:tgtEl>
                                          <p:spTgt spid="9226"/>
                                        </p:tgtEl>
                                      </p:cBhvr>
                                    </p:animEffect>
                                    <p:anim calcmode="lin" valueType="num">
                                      <p:cBhvr>
                                        <p:cTn id="20" dur="1000" fill="hold"/>
                                        <p:tgtEl>
                                          <p:spTgt spid="9226"/>
                                        </p:tgtEl>
                                        <p:attrNameLst>
                                          <p:attrName>ppt_x</p:attrName>
                                        </p:attrNameLst>
                                      </p:cBhvr>
                                      <p:tavLst>
                                        <p:tav tm="0">
                                          <p:val>
                                            <p:strVal val="#ppt_x"/>
                                          </p:val>
                                        </p:tav>
                                        <p:tav tm="100000">
                                          <p:val>
                                            <p:strVal val="#ppt_x"/>
                                          </p:val>
                                        </p:tav>
                                      </p:tavLst>
                                    </p:anim>
                                    <p:anim calcmode="lin" valueType="num">
                                      <p:cBhvr>
                                        <p:cTn id="21" dur="1000" fill="hold"/>
                                        <p:tgtEl>
                                          <p:spTgt spid="922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5" presetClass="entr" presetSubtype="0" fill="hold" grpId="0" nodeType="clickEffect">
                                  <p:stCondLst>
                                    <p:cond delay="0"/>
                                  </p:stCondLst>
                                  <p:childTnLst>
                                    <p:set>
                                      <p:cBhvr>
                                        <p:cTn id="25" dur="1" fill="hold">
                                          <p:stCondLst>
                                            <p:cond delay="0"/>
                                          </p:stCondLst>
                                        </p:cTn>
                                        <p:tgtEl>
                                          <p:spTgt spid="9229"/>
                                        </p:tgtEl>
                                        <p:attrNameLst>
                                          <p:attrName>style.visibility</p:attrName>
                                        </p:attrNameLst>
                                      </p:cBhvr>
                                      <p:to>
                                        <p:strVal val="visible"/>
                                      </p:to>
                                    </p:set>
                                    <p:anim calcmode="lin" valueType="num">
                                      <p:cBhvr>
                                        <p:cTn id="26" dur="500" decel="50000" fill="hold">
                                          <p:stCondLst>
                                            <p:cond delay="0"/>
                                          </p:stCondLst>
                                        </p:cTn>
                                        <p:tgtEl>
                                          <p:spTgt spid="9229"/>
                                        </p:tgtEl>
                                        <p:attrNameLst>
                                          <p:attrName>style.rotation</p:attrName>
                                        </p:attrNameLst>
                                      </p:cBhvr>
                                      <p:tavLst>
                                        <p:tav tm="0">
                                          <p:val>
                                            <p:fltVal val="-90"/>
                                          </p:val>
                                        </p:tav>
                                        <p:tav tm="100000">
                                          <p:val>
                                            <p:fltVal val="0"/>
                                          </p:val>
                                        </p:tav>
                                      </p:tavLst>
                                    </p:anim>
                                    <p:anim calcmode="lin" valueType="num">
                                      <p:cBhvr>
                                        <p:cTn id="27" dur="500" decel="50000" fill="hold">
                                          <p:stCondLst>
                                            <p:cond delay="0"/>
                                          </p:stCondLst>
                                        </p:cTn>
                                        <p:tgtEl>
                                          <p:spTgt spid="9229"/>
                                        </p:tgtEl>
                                        <p:attrNameLst>
                                          <p:attrName>ppt_w</p:attrName>
                                        </p:attrNameLst>
                                      </p:cBhvr>
                                      <p:tavLst>
                                        <p:tav tm="0">
                                          <p:val>
                                            <p:strVal val="#ppt_w"/>
                                          </p:val>
                                        </p:tav>
                                        <p:tav tm="100000">
                                          <p:val>
                                            <p:strVal val="#ppt_w*.05"/>
                                          </p:val>
                                        </p:tav>
                                      </p:tavLst>
                                    </p:anim>
                                    <p:anim calcmode="lin" valueType="num">
                                      <p:cBhvr>
                                        <p:cTn id="28" dur="500" accel="50000" fill="hold">
                                          <p:stCondLst>
                                            <p:cond delay="500"/>
                                          </p:stCondLst>
                                        </p:cTn>
                                        <p:tgtEl>
                                          <p:spTgt spid="9229"/>
                                        </p:tgtEl>
                                        <p:attrNameLst>
                                          <p:attrName>ppt_w</p:attrName>
                                        </p:attrNameLst>
                                      </p:cBhvr>
                                      <p:tavLst>
                                        <p:tav tm="0">
                                          <p:val>
                                            <p:strVal val="#ppt_w*.05"/>
                                          </p:val>
                                        </p:tav>
                                        <p:tav tm="100000">
                                          <p:val>
                                            <p:strVal val="#ppt_w"/>
                                          </p:val>
                                        </p:tav>
                                      </p:tavLst>
                                    </p:anim>
                                    <p:anim calcmode="lin" valueType="num">
                                      <p:cBhvr>
                                        <p:cTn id="29" dur="1000" fill="hold"/>
                                        <p:tgtEl>
                                          <p:spTgt spid="9229"/>
                                        </p:tgtEl>
                                        <p:attrNameLst>
                                          <p:attrName>ppt_h</p:attrName>
                                        </p:attrNameLst>
                                      </p:cBhvr>
                                      <p:tavLst>
                                        <p:tav tm="0">
                                          <p:val>
                                            <p:strVal val="#ppt_h"/>
                                          </p:val>
                                        </p:tav>
                                        <p:tav tm="100000">
                                          <p:val>
                                            <p:strVal val="#ppt_h"/>
                                          </p:val>
                                        </p:tav>
                                      </p:tavLst>
                                    </p:anim>
                                    <p:anim calcmode="lin" valueType="num">
                                      <p:cBhvr>
                                        <p:cTn id="30" dur="500" decel="50000" fill="hold">
                                          <p:stCondLst>
                                            <p:cond delay="0"/>
                                          </p:stCondLst>
                                        </p:cTn>
                                        <p:tgtEl>
                                          <p:spTgt spid="9229"/>
                                        </p:tgtEl>
                                        <p:attrNameLst>
                                          <p:attrName>ppt_x</p:attrName>
                                        </p:attrNameLst>
                                      </p:cBhvr>
                                      <p:tavLst>
                                        <p:tav tm="0">
                                          <p:val>
                                            <p:strVal val="#ppt_x+.4"/>
                                          </p:val>
                                        </p:tav>
                                        <p:tav tm="100000">
                                          <p:val>
                                            <p:strVal val="#ppt_x"/>
                                          </p:val>
                                        </p:tav>
                                      </p:tavLst>
                                    </p:anim>
                                    <p:anim calcmode="lin" valueType="num">
                                      <p:cBhvr>
                                        <p:cTn id="31" dur="500" decel="50000" fill="hold">
                                          <p:stCondLst>
                                            <p:cond delay="0"/>
                                          </p:stCondLst>
                                        </p:cTn>
                                        <p:tgtEl>
                                          <p:spTgt spid="9229"/>
                                        </p:tgtEl>
                                        <p:attrNameLst>
                                          <p:attrName>ppt_y</p:attrName>
                                        </p:attrNameLst>
                                      </p:cBhvr>
                                      <p:tavLst>
                                        <p:tav tm="0">
                                          <p:val>
                                            <p:strVal val="#ppt_y-.2"/>
                                          </p:val>
                                        </p:tav>
                                        <p:tav tm="100000">
                                          <p:val>
                                            <p:strVal val="#ppt_y+.1"/>
                                          </p:val>
                                        </p:tav>
                                      </p:tavLst>
                                    </p:anim>
                                    <p:anim calcmode="lin" valueType="num">
                                      <p:cBhvr>
                                        <p:cTn id="32" dur="500" accel="50000" fill="hold">
                                          <p:stCondLst>
                                            <p:cond delay="500"/>
                                          </p:stCondLst>
                                        </p:cTn>
                                        <p:tgtEl>
                                          <p:spTgt spid="9229"/>
                                        </p:tgtEl>
                                        <p:attrNameLst>
                                          <p:attrName>ppt_y</p:attrName>
                                        </p:attrNameLst>
                                      </p:cBhvr>
                                      <p:tavLst>
                                        <p:tav tm="0">
                                          <p:val>
                                            <p:strVal val="#ppt_y+.1"/>
                                          </p:val>
                                        </p:tav>
                                        <p:tav tm="100000">
                                          <p:val>
                                            <p:strVal val="#ppt_y"/>
                                          </p:val>
                                        </p:tav>
                                      </p:tavLst>
                                    </p:anim>
                                    <p:animEffect transition="in" filter="fade">
                                      <p:cBhvr>
                                        <p:cTn id="33" dur="1000" decel="50000">
                                          <p:stCondLst>
                                            <p:cond delay="0"/>
                                          </p:stCondLst>
                                        </p:cTn>
                                        <p:tgtEl>
                                          <p:spTgt spid="9229"/>
                                        </p:tgtEl>
                                      </p:cBhvr>
                                    </p:animEffec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9227"/>
                                        </p:tgtEl>
                                        <p:attrNameLst>
                                          <p:attrName>style.visibility</p:attrName>
                                        </p:attrNameLst>
                                      </p:cBhvr>
                                      <p:to>
                                        <p:strVal val="visible"/>
                                      </p:to>
                                    </p:set>
                                    <p:animEffect transition="in" filter="fade">
                                      <p:cBhvr>
                                        <p:cTn id="38" dur="1000"/>
                                        <p:tgtEl>
                                          <p:spTgt spid="9227"/>
                                        </p:tgtEl>
                                      </p:cBhvr>
                                    </p:animEffect>
                                    <p:anim calcmode="lin" valueType="num">
                                      <p:cBhvr>
                                        <p:cTn id="39" dur="1000" fill="hold"/>
                                        <p:tgtEl>
                                          <p:spTgt spid="9227"/>
                                        </p:tgtEl>
                                        <p:attrNameLst>
                                          <p:attrName>ppt_x</p:attrName>
                                        </p:attrNameLst>
                                      </p:cBhvr>
                                      <p:tavLst>
                                        <p:tav tm="0">
                                          <p:val>
                                            <p:strVal val="#ppt_x"/>
                                          </p:val>
                                        </p:tav>
                                        <p:tav tm="100000">
                                          <p:val>
                                            <p:strVal val="#ppt_x"/>
                                          </p:val>
                                        </p:tav>
                                      </p:tavLst>
                                    </p:anim>
                                    <p:anim calcmode="lin" valueType="num">
                                      <p:cBhvr>
                                        <p:cTn id="40" dur="1000" fill="hold"/>
                                        <p:tgtEl>
                                          <p:spTgt spid="9227"/>
                                        </p:tgtEl>
                                        <p:attrNameLst>
                                          <p:attrName>ppt_y</p:attrName>
                                        </p:attrNameLst>
                                      </p:cBhvr>
                                      <p:tavLst>
                                        <p:tav tm="0">
                                          <p:val>
                                            <p:strVal val="#ppt_y+.1"/>
                                          </p:val>
                                        </p:tav>
                                        <p:tav tm="100000">
                                          <p:val>
                                            <p:strVal val="#ppt_y"/>
                                          </p:val>
                                        </p:tav>
                                      </p:tavLst>
                                    </p:anim>
                                  </p:childTnLst>
                                </p:cTn>
                              </p:par>
                            </p:childTnLst>
                          </p:cTn>
                        </p:par>
                        <p:par>
                          <p:cTn id="41" fill="hold">
                            <p:stCondLst>
                              <p:cond delay="1000"/>
                            </p:stCondLst>
                            <p:childTnLst>
                              <p:par>
                                <p:cTn id="42" presetID="42" presetClass="entr" presetSubtype="0" fill="hold" grpId="0" nodeType="afterEffect">
                                  <p:stCondLst>
                                    <p:cond delay="0"/>
                                  </p:stCondLst>
                                  <p:childTnLst>
                                    <p:set>
                                      <p:cBhvr>
                                        <p:cTn id="43" dur="1" fill="hold">
                                          <p:stCondLst>
                                            <p:cond delay="0"/>
                                          </p:stCondLst>
                                        </p:cTn>
                                        <p:tgtEl>
                                          <p:spTgt spid="9228"/>
                                        </p:tgtEl>
                                        <p:attrNameLst>
                                          <p:attrName>style.visibility</p:attrName>
                                        </p:attrNameLst>
                                      </p:cBhvr>
                                      <p:to>
                                        <p:strVal val="visible"/>
                                      </p:to>
                                    </p:set>
                                    <p:animEffect transition="in" filter="fade">
                                      <p:cBhvr>
                                        <p:cTn id="44" dur="1000"/>
                                        <p:tgtEl>
                                          <p:spTgt spid="9228"/>
                                        </p:tgtEl>
                                      </p:cBhvr>
                                    </p:animEffect>
                                    <p:anim calcmode="lin" valueType="num">
                                      <p:cBhvr>
                                        <p:cTn id="45" dur="1000" fill="hold"/>
                                        <p:tgtEl>
                                          <p:spTgt spid="9228"/>
                                        </p:tgtEl>
                                        <p:attrNameLst>
                                          <p:attrName>ppt_x</p:attrName>
                                        </p:attrNameLst>
                                      </p:cBhvr>
                                      <p:tavLst>
                                        <p:tav tm="0">
                                          <p:val>
                                            <p:strVal val="#ppt_x"/>
                                          </p:val>
                                        </p:tav>
                                        <p:tav tm="100000">
                                          <p:val>
                                            <p:strVal val="#ppt_x"/>
                                          </p:val>
                                        </p:tav>
                                      </p:tavLst>
                                    </p:anim>
                                    <p:anim calcmode="lin" valueType="num">
                                      <p:cBhvr>
                                        <p:cTn id="46" dur="1000" fill="hold"/>
                                        <p:tgtEl>
                                          <p:spTgt spid="9228"/>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5" presetClass="entr" presetSubtype="0" fill="hold" grpId="0" nodeType="clickEffect">
                                  <p:stCondLst>
                                    <p:cond delay="0"/>
                                  </p:stCondLst>
                                  <p:childTnLst>
                                    <p:set>
                                      <p:cBhvr>
                                        <p:cTn id="50" dur="1" fill="hold">
                                          <p:stCondLst>
                                            <p:cond delay="0"/>
                                          </p:stCondLst>
                                        </p:cTn>
                                        <p:tgtEl>
                                          <p:spTgt spid="9230"/>
                                        </p:tgtEl>
                                        <p:attrNameLst>
                                          <p:attrName>style.visibility</p:attrName>
                                        </p:attrNameLst>
                                      </p:cBhvr>
                                      <p:to>
                                        <p:strVal val="visible"/>
                                      </p:to>
                                    </p:set>
                                    <p:anim calcmode="lin" valueType="num">
                                      <p:cBhvr>
                                        <p:cTn id="51" dur="500" decel="50000" fill="hold">
                                          <p:stCondLst>
                                            <p:cond delay="0"/>
                                          </p:stCondLst>
                                        </p:cTn>
                                        <p:tgtEl>
                                          <p:spTgt spid="9230"/>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9230"/>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9230"/>
                                        </p:tgtEl>
                                        <p:attrNameLst>
                                          <p:attrName>ppt_w</p:attrName>
                                        </p:attrNameLst>
                                      </p:cBhvr>
                                      <p:tavLst>
                                        <p:tav tm="0">
                                          <p:val>
                                            <p:strVal val="#ppt_w*.05"/>
                                          </p:val>
                                        </p:tav>
                                        <p:tav tm="100000">
                                          <p:val>
                                            <p:strVal val="#ppt_w"/>
                                          </p:val>
                                        </p:tav>
                                      </p:tavLst>
                                    </p:anim>
                                    <p:anim calcmode="lin" valueType="num">
                                      <p:cBhvr>
                                        <p:cTn id="54" dur="1000" fill="hold"/>
                                        <p:tgtEl>
                                          <p:spTgt spid="9230"/>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9230"/>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9230"/>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9230"/>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92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4" grpId="0"/>
      <p:bldP spid="9225" grpId="0"/>
      <p:bldP spid="9226" grpId="0"/>
      <p:bldP spid="9227" grpId="0"/>
      <p:bldP spid="9228" grpId="0"/>
      <p:bldP spid="9229" grpId="0"/>
      <p:bldP spid="9230"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3560" name="Text Box 8"/>
          <p:cNvSpPr txBox="1">
            <a:spLocks noChangeArrowheads="1"/>
          </p:cNvSpPr>
          <p:nvPr/>
        </p:nvSpPr>
        <p:spPr bwMode="auto">
          <a:xfrm>
            <a:off x="2279650" y="1870085"/>
            <a:ext cx="8172450" cy="823912"/>
          </a:xfrm>
          <a:prstGeom prst="rect">
            <a:avLst/>
          </a:prstGeom>
          <a:noFill/>
          <a:ln w="9525">
            <a:noFill/>
            <a:miter lim="800000"/>
            <a:headEnd/>
            <a:tailEnd/>
          </a:ln>
          <a:effectLst/>
        </p:spPr>
        <p:txBody>
          <a:bodyPr>
            <a:spAutoFit/>
          </a:bodyPr>
          <a:lstStyle/>
          <a:p>
            <a:pPr fontAlgn="base">
              <a:lnSpc>
                <a:spcPct val="75000"/>
              </a:lnSpc>
              <a:spcBef>
                <a:spcPct val="50000"/>
              </a:spcBef>
              <a:spcAft>
                <a:spcPct val="0"/>
              </a:spcAft>
            </a:pPr>
            <a:r>
              <a:rPr lang="en-US" altLang="zh-CN" sz="2400" b="1">
                <a:solidFill>
                  <a:srgbClr val="000000"/>
                </a:solidFill>
                <a:latin typeface="黑体" pitchFamily="2" charset="-122"/>
                <a:ea typeface="黑体" pitchFamily="2" charset="-122"/>
              </a:rPr>
              <a:t>3.《</a:t>
            </a:r>
            <a:r>
              <a:rPr lang="zh-CN" altLang="en-US" sz="2400" b="1">
                <a:solidFill>
                  <a:srgbClr val="000000"/>
                </a:solidFill>
                <a:latin typeface="黑体" pitchFamily="2" charset="-122"/>
                <a:ea typeface="黑体" pitchFamily="2" charset="-122"/>
              </a:rPr>
              <a:t>义勇军进行曲</a:t>
            </a:r>
            <a:r>
              <a:rPr lang="en-US" altLang="zh-CN" sz="2400" b="1">
                <a:solidFill>
                  <a:srgbClr val="000000"/>
                </a:solidFill>
                <a:latin typeface="黑体" pitchFamily="2" charset="-122"/>
                <a:ea typeface="黑体" pitchFamily="2" charset="-122"/>
              </a:rPr>
              <a:t>》</a:t>
            </a:r>
            <a:r>
              <a:rPr lang="zh-CN" altLang="en-US" sz="2400" b="1">
                <a:solidFill>
                  <a:srgbClr val="000000"/>
                </a:solidFill>
                <a:latin typeface="黑体" pitchFamily="2" charset="-122"/>
                <a:ea typeface="黑体" pitchFamily="2" charset="-122"/>
              </a:rPr>
              <a:t>中</a:t>
            </a:r>
            <a:r>
              <a:rPr lang="zh-CN" altLang="en-US" sz="2400" b="1">
                <a:solidFill>
                  <a:srgbClr val="000000"/>
                </a:solidFill>
                <a:ea typeface="黑体" pitchFamily="2" charset="-122"/>
              </a:rPr>
              <a:t>“</a:t>
            </a:r>
            <a:r>
              <a:rPr lang="zh-CN" altLang="en-US" sz="2400" b="1">
                <a:solidFill>
                  <a:srgbClr val="000000"/>
                </a:solidFill>
                <a:latin typeface="黑体" pitchFamily="2" charset="-122"/>
                <a:ea typeface="黑体" pitchFamily="2" charset="-122"/>
              </a:rPr>
              <a:t>中华民族到了最危险的时候</a:t>
            </a:r>
            <a:r>
              <a:rPr lang="zh-CN" altLang="en-US" sz="2400" b="1">
                <a:solidFill>
                  <a:srgbClr val="000000"/>
                </a:solidFill>
                <a:ea typeface="黑体" pitchFamily="2" charset="-122"/>
              </a:rPr>
              <a:t>”</a:t>
            </a:r>
            <a:r>
              <a:rPr lang="zh-CN" altLang="en-US" sz="2400" b="1">
                <a:solidFill>
                  <a:srgbClr val="000000"/>
                </a:solidFill>
                <a:latin typeface="黑体" pitchFamily="2" charset="-122"/>
                <a:ea typeface="黑体" pitchFamily="2" charset="-122"/>
              </a:rPr>
              <a:t>，</a:t>
            </a:r>
          </a:p>
          <a:p>
            <a:pPr fontAlgn="base">
              <a:lnSpc>
                <a:spcPct val="75000"/>
              </a:lnSpc>
              <a:spcBef>
                <a:spcPct val="50000"/>
              </a:spcBef>
              <a:spcAft>
                <a:spcPct val="0"/>
              </a:spcAft>
            </a:pPr>
            <a:r>
              <a:rPr lang="zh-CN" altLang="en-US" sz="2400" b="1">
                <a:solidFill>
                  <a:srgbClr val="000000"/>
                </a:solidFill>
                <a:latin typeface="黑体" pitchFamily="2" charset="-122"/>
                <a:ea typeface="黑体" pitchFamily="2" charset="-122"/>
              </a:rPr>
              <a:t>   这句话的历史含义是</a:t>
            </a:r>
            <a:r>
              <a:rPr lang="en-US" altLang="zh-CN" sz="2400" b="1">
                <a:solidFill>
                  <a:srgbClr val="000000"/>
                </a:solidFill>
                <a:latin typeface="黑体" pitchFamily="2" charset="-122"/>
                <a:ea typeface="黑体" pitchFamily="2" charset="-122"/>
              </a:rPr>
              <a:t>(    ) </a:t>
            </a:r>
          </a:p>
        </p:txBody>
      </p:sp>
      <p:sp>
        <p:nvSpPr>
          <p:cNvPr id="23561" name="Text Box 9"/>
          <p:cNvSpPr txBox="1">
            <a:spLocks noChangeArrowheads="1"/>
          </p:cNvSpPr>
          <p:nvPr/>
        </p:nvSpPr>
        <p:spPr bwMode="auto">
          <a:xfrm>
            <a:off x="2711451" y="2590810"/>
            <a:ext cx="6913563" cy="2195512"/>
          </a:xfrm>
          <a:prstGeom prst="rect">
            <a:avLst/>
          </a:prstGeom>
          <a:noFill/>
          <a:ln w="9525">
            <a:noFill/>
            <a:miter lim="800000"/>
            <a:headEnd/>
            <a:tailEnd/>
          </a:ln>
          <a:effectLst/>
        </p:spPr>
        <p:txBody>
          <a:bodyPr>
            <a:spAutoFit/>
          </a:bodyPr>
          <a:lstStyle/>
          <a:p>
            <a:pPr fontAlgn="base">
              <a:lnSpc>
                <a:spcPct val="115000"/>
              </a:lnSpc>
              <a:spcBef>
                <a:spcPct val="0"/>
              </a:spcBef>
              <a:spcAft>
                <a:spcPct val="0"/>
              </a:spcAft>
            </a:pPr>
            <a:r>
              <a:rPr lang="en-US" altLang="zh-CN" sz="2400">
                <a:solidFill>
                  <a:srgbClr val="000000"/>
                </a:solidFill>
                <a:latin typeface="黑体" pitchFamily="2" charset="-122"/>
                <a:ea typeface="黑体" pitchFamily="2" charset="-122"/>
              </a:rPr>
              <a:t>A.</a:t>
            </a:r>
            <a:r>
              <a:rPr lang="zh-CN" altLang="en-US" sz="2400">
                <a:solidFill>
                  <a:srgbClr val="000000"/>
                </a:solidFill>
                <a:latin typeface="黑体" pitchFamily="2" charset="-122"/>
                <a:ea typeface="黑体" pitchFamily="2" charset="-122"/>
              </a:rPr>
              <a:t>中国遭受到帝国主义列强的侵略        </a:t>
            </a:r>
          </a:p>
          <a:p>
            <a:pPr fontAlgn="base">
              <a:lnSpc>
                <a:spcPct val="115000"/>
              </a:lnSpc>
              <a:spcBef>
                <a:spcPct val="0"/>
              </a:spcBef>
              <a:spcAft>
                <a:spcPct val="0"/>
              </a:spcAft>
            </a:pPr>
            <a:r>
              <a:rPr lang="en-US" altLang="zh-CN" sz="2400">
                <a:solidFill>
                  <a:srgbClr val="000000"/>
                </a:solidFill>
                <a:latin typeface="黑体" pitchFamily="2" charset="-122"/>
                <a:ea typeface="黑体" pitchFamily="2" charset="-122"/>
              </a:rPr>
              <a:t>B.</a:t>
            </a:r>
            <a:r>
              <a:rPr lang="zh-CN" altLang="en-US" sz="2400">
                <a:solidFill>
                  <a:srgbClr val="000000"/>
                </a:solidFill>
                <a:latin typeface="黑体" pitchFamily="2" charset="-122"/>
                <a:ea typeface="黑体" pitchFamily="2" charset="-122"/>
              </a:rPr>
              <a:t>国共两党内战，双方损失巨大</a:t>
            </a:r>
          </a:p>
          <a:p>
            <a:pPr fontAlgn="base">
              <a:lnSpc>
                <a:spcPct val="115000"/>
              </a:lnSpc>
              <a:spcBef>
                <a:spcPct val="0"/>
              </a:spcBef>
              <a:spcAft>
                <a:spcPct val="0"/>
              </a:spcAft>
            </a:pPr>
            <a:r>
              <a:rPr lang="en-US" altLang="zh-CN" sz="2400">
                <a:solidFill>
                  <a:srgbClr val="000000"/>
                </a:solidFill>
                <a:latin typeface="黑体" pitchFamily="2" charset="-122"/>
                <a:ea typeface="黑体" pitchFamily="2" charset="-122"/>
              </a:rPr>
              <a:t>C.</a:t>
            </a:r>
            <a:r>
              <a:rPr lang="zh-CN" altLang="en-US" sz="2400">
                <a:solidFill>
                  <a:srgbClr val="000000"/>
                </a:solidFill>
                <a:latin typeface="黑体" pitchFamily="2" charset="-122"/>
                <a:ea typeface="黑体" pitchFamily="2" charset="-122"/>
              </a:rPr>
              <a:t>日本帝国主义大举侵略中国</a:t>
            </a:r>
          </a:p>
          <a:p>
            <a:pPr fontAlgn="base">
              <a:lnSpc>
                <a:spcPct val="115000"/>
              </a:lnSpc>
              <a:spcBef>
                <a:spcPct val="0"/>
              </a:spcBef>
              <a:spcAft>
                <a:spcPct val="0"/>
              </a:spcAft>
            </a:pPr>
            <a:r>
              <a:rPr lang="en-US" altLang="zh-CN" sz="2400">
                <a:solidFill>
                  <a:srgbClr val="000000"/>
                </a:solidFill>
                <a:latin typeface="黑体" pitchFamily="2" charset="-122"/>
                <a:ea typeface="黑体" pitchFamily="2" charset="-122"/>
              </a:rPr>
              <a:t>D.</a:t>
            </a:r>
            <a:r>
              <a:rPr lang="zh-CN" altLang="en-US" sz="2400">
                <a:solidFill>
                  <a:srgbClr val="000000"/>
                </a:solidFill>
                <a:latin typeface="黑体" pitchFamily="2" charset="-122"/>
                <a:ea typeface="黑体" pitchFamily="2" charset="-122"/>
              </a:rPr>
              <a:t>巴黎和会无视中国人民的正义要求，将德国在</a:t>
            </a:r>
          </a:p>
          <a:p>
            <a:pPr fontAlgn="base">
              <a:lnSpc>
                <a:spcPct val="115000"/>
              </a:lnSpc>
              <a:spcBef>
                <a:spcPct val="0"/>
              </a:spcBef>
              <a:spcAft>
                <a:spcPct val="0"/>
              </a:spcAft>
            </a:pPr>
            <a:r>
              <a:rPr lang="zh-CN" altLang="en-US" sz="2400">
                <a:solidFill>
                  <a:srgbClr val="000000"/>
                </a:solidFill>
                <a:latin typeface="黑体" pitchFamily="2" charset="-122"/>
                <a:ea typeface="黑体" pitchFamily="2" charset="-122"/>
              </a:rPr>
              <a:t>  山东的权益转让给日本</a:t>
            </a:r>
          </a:p>
        </p:txBody>
      </p:sp>
      <p:sp>
        <p:nvSpPr>
          <p:cNvPr id="23564" name="Text Box 12"/>
          <p:cNvSpPr txBox="1">
            <a:spLocks noChangeArrowheads="1"/>
          </p:cNvSpPr>
          <p:nvPr/>
        </p:nvSpPr>
        <p:spPr bwMode="auto">
          <a:xfrm>
            <a:off x="5881687" y="2257420"/>
            <a:ext cx="404813" cy="457200"/>
          </a:xfrm>
          <a:prstGeom prst="rect">
            <a:avLst/>
          </a:prstGeom>
          <a:noFill/>
          <a:ln w="9525">
            <a:noFill/>
            <a:miter lim="800000"/>
            <a:headEnd/>
            <a:tailEnd/>
          </a:ln>
          <a:effectLst/>
        </p:spPr>
        <p:txBody>
          <a:bodyPr wrap="none">
            <a:spAutoFit/>
          </a:bodyPr>
          <a:lstStyle/>
          <a:p>
            <a:pPr fontAlgn="base">
              <a:spcBef>
                <a:spcPct val="0"/>
              </a:spcBef>
              <a:spcAft>
                <a:spcPct val="0"/>
              </a:spcAft>
            </a:pPr>
            <a:r>
              <a:rPr lang="en-US" altLang="zh-CN" sz="2400" b="1" dirty="0">
                <a:solidFill>
                  <a:srgbClr val="996600"/>
                </a:solidFill>
              </a:rPr>
              <a:t>C</a:t>
            </a:r>
          </a:p>
        </p:txBody>
      </p:sp>
    </p:spTree>
    <p:extLst>
      <p:ext uri="{BB962C8B-B14F-4D97-AF65-F5344CB8AC3E}">
        <p14:creationId xmlns:p14="http://schemas.microsoft.com/office/powerpoint/2010/main" val="1183935197"/>
      </p:ext>
    </p:extLst>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3560"/>
                                        </p:tgtEl>
                                        <p:attrNameLst>
                                          <p:attrName>style.visibility</p:attrName>
                                        </p:attrNameLst>
                                      </p:cBhvr>
                                      <p:to>
                                        <p:strVal val="visible"/>
                                      </p:to>
                                    </p:set>
                                    <p:anim calcmode="lin" valueType="num">
                                      <p:cBhvr>
                                        <p:cTn id="7" dur="1000" fill="hold"/>
                                        <p:tgtEl>
                                          <p:spTgt spid="23560"/>
                                        </p:tgtEl>
                                        <p:attrNameLst>
                                          <p:attrName>ppt_x</p:attrName>
                                        </p:attrNameLst>
                                      </p:cBhvr>
                                      <p:tavLst>
                                        <p:tav tm="0">
                                          <p:val>
                                            <p:strVal val="#ppt_x-.2"/>
                                          </p:val>
                                        </p:tav>
                                        <p:tav tm="100000">
                                          <p:val>
                                            <p:strVal val="#ppt_x"/>
                                          </p:val>
                                        </p:tav>
                                      </p:tavLst>
                                    </p:anim>
                                    <p:anim calcmode="lin" valueType="num">
                                      <p:cBhvr>
                                        <p:cTn id="8" dur="1000" fill="hold"/>
                                        <p:tgtEl>
                                          <p:spTgt spid="2356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3560"/>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23561"/>
                                        </p:tgtEl>
                                        <p:attrNameLst>
                                          <p:attrName>style.visibility</p:attrName>
                                        </p:attrNameLst>
                                      </p:cBhvr>
                                      <p:to>
                                        <p:strVal val="visible"/>
                                      </p:to>
                                    </p:set>
                                    <p:anim calcmode="lin" valueType="num">
                                      <p:cBhvr>
                                        <p:cTn id="13" dur="1000" fill="hold"/>
                                        <p:tgtEl>
                                          <p:spTgt spid="23561"/>
                                        </p:tgtEl>
                                        <p:attrNameLst>
                                          <p:attrName>ppt_x</p:attrName>
                                        </p:attrNameLst>
                                      </p:cBhvr>
                                      <p:tavLst>
                                        <p:tav tm="0">
                                          <p:val>
                                            <p:strVal val="#ppt_x-.2"/>
                                          </p:val>
                                        </p:tav>
                                        <p:tav tm="100000">
                                          <p:val>
                                            <p:strVal val="#ppt_x"/>
                                          </p:val>
                                        </p:tav>
                                      </p:tavLst>
                                    </p:anim>
                                    <p:anim calcmode="lin" valueType="num">
                                      <p:cBhvr>
                                        <p:cTn id="14" dur="1000" fill="hold"/>
                                        <p:tgtEl>
                                          <p:spTgt spid="23561"/>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3561"/>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23564"/>
                                        </p:tgtEl>
                                        <p:attrNameLst>
                                          <p:attrName>style.visibility</p:attrName>
                                        </p:attrNameLst>
                                      </p:cBhvr>
                                      <p:to>
                                        <p:strVal val="visible"/>
                                      </p:to>
                                    </p:set>
                                    <p:animEffect transition="in" filter="slide(fromBottom)">
                                      <p:cBhvr>
                                        <p:cTn id="20" dur="500"/>
                                        <p:tgtEl>
                                          <p:spTgt spid="235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0" grpId="0"/>
      <p:bldP spid="23561" grpId="0"/>
      <p:bldP spid="23564"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TotalTime>
  <Words>841</Words>
  <Application>Microsoft Office PowerPoint</Application>
  <PresentationFormat>宽屏</PresentationFormat>
  <Paragraphs>78</Paragraphs>
  <Slides>22</Slides>
  <Notes>1</Notes>
  <HiddenSlides>0</HiddenSlides>
  <MMClips>0</MMClips>
  <ScaleCrop>false</ScaleCrop>
  <HeadingPairs>
    <vt:vector size="6" baseType="variant">
      <vt:variant>
        <vt:lpstr>已用的字体</vt:lpstr>
      </vt:variant>
      <vt:variant>
        <vt:i4>10</vt:i4>
      </vt:variant>
      <vt:variant>
        <vt:lpstr>主题</vt:lpstr>
      </vt:variant>
      <vt:variant>
        <vt:i4>6</vt:i4>
      </vt:variant>
      <vt:variant>
        <vt:lpstr>幻灯片标题</vt:lpstr>
      </vt:variant>
      <vt:variant>
        <vt:i4>22</vt:i4>
      </vt:variant>
    </vt:vector>
  </HeadingPairs>
  <TitlesOfParts>
    <vt:vector size="38" baseType="lpstr">
      <vt:lpstr>黑体</vt:lpstr>
      <vt:lpstr>华文新魏</vt:lpstr>
      <vt:lpstr>楷体</vt:lpstr>
      <vt:lpstr>宋体</vt:lpstr>
      <vt:lpstr>微软雅黑</vt:lpstr>
      <vt:lpstr>Arial</vt:lpstr>
      <vt:lpstr>Calibri</vt:lpstr>
      <vt:lpstr>Calibri Light</vt:lpstr>
      <vt:lpstr>Impact</vt:lpstr>
      <vt:lpstr>Times New Roman</vt:lpstr>
      <vt:lpstr>Office 主题</vt:lpstr>
      <vt:lpstr>默认设计模板</vt:lpstr>
      <vt:lpstr>1_默认设计模板</vt:lpstr>
      <vt:lpstr>2_默认设计模板</vt:lpstr>
      <vt:lpstr>3_默认设计模板</vt:lpstr>
      <vt:lpstr>4_默认设计模板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wwhmczlmr</dc:creator>
  <cp:lastModifiedBy>wwhmczlmr</cp:lastModifiedBy>
  <cp:revision>5</cp:revision>
  <dcterms:created xsi:type="dcterms:W3CDTF">2018-02-26T03:34:15Z</dcterms:created>
  <dcterms:modified xsi:type="dcterms:W3CDTF">2018-02-26T06:07:32Z</dcterms:modified>
</cp:coreProperties>
</file>