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2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3"/>
  </p:sldMasterIdLst>
  <p:notesMasterIdLst>
    <p:notesMasterId r:id="rId6"/>
  </p:notesMasterIdLst>
  <p:sldIdLst>
    <p:sldId id="256" r:id="rId4"/>
    <p:sldId id="258" r:id="rId5"/>
    <p:sldId id="271" r:id="rId7"/>
    <p:sldId id="270" r:id="rId8"/>
    <p:sldId id="269" r:id="rId9"/>
    <p:sldId id="272" r:id="rId10"/>
    <p:sldId id="273" r:id="rId11"/>
    <p:sldId id="276" r:id="rId12"/>
    <p:sldId id="277" r:id="rId13"/>
    <p:sldId id="278" r:id="rId14"/>
    <p:sldId id="279" r:id="rId15"/>
    <p:sldId id="283" r:id="rId16"/>
    <p:sldId id="268" r:id="rId17"/>
    <p:sldId id="267" r:id="rId18"/>
    <p:sldId id="288" r:id="rId19"/>
    <p:sldId id="289" r:id="rId20"/>
    <p:sldId id="290" r:id="rId21"/>
    <p:sldId id="266" r:id="rId22"/>
    <p:sldId id="265" r:id="rId23"/>
    <p:sldId id="291" r:id="rId24"/>
    <p:sldId id="292" r:id="rId25"/>
    <p:sldId id="293" r:id="rId26"/>
    <p:sldId id="294" r:id="rId27"/>
    <p:sldId id="295" r:id="rId28"/>
    <p:sldId id="297" r:id="rId29"/>
    <p:sldId id="299" r:id="rId30"/>
    <p:sldId id="298" r:id="rId31"/>
    <p:sldId id="300" r:id="rId32"/>
    <p:sldId id="301" r:id="rId33"/>
    <p:sldId id="302" r:id="rId34"/>
    <p:sldId id="305" r:id="rId35"/>
    <p:sldId id="306" r:id="rId36"/>
    <p:sldId id="307" r:id="rId37"/>
    <p:sldId id="308" r:id="rId38"/>
    <p:sldId id="260" r:id="rId39"/>
    <p:sldId id="317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93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147DD0-37A9-4B79-BC00-8A0CA8BDFF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147DD0-37A9-4B79-BC00-8A0CA8BDFF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147DD0-37A9-4B79-BC00-8A0CA8BDFF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image" Target="../media/image3.png"/><Relationship Id="rId7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7" Type="http://schemas.openxmlformats.org/officeDocument/2006/relationships/tags" Target="../tags/tag13.xml"/><Relationship Id="rId16" Type="http://schemas.openxmlformats.org/officeDocument/2006/relationships/tags" Target="../tags/tag12.xml"/><Relationship Id="rId15" Type="http://schemas.openxmlformats.org/officeDocument/2006/relationships/tags" Target="../tags/tag11.xml"/><Relationship Id="rId14" Type="http://schemas.openxmlformats.org/officeDocument/2006/relationships/tags" Target="../tags/tag10.xml"/><Relationship Id="rId13" Type="http://schemas.openxmlformats.org/officeDocument/2006/relationships/tags" Target="../tags/tag9.xml"/><Relationship Id="rId12" Type="http://schemas.openxmlformats.org/officeDocument/2006/relationships/tags" Target="../tags/tag8.xml"/><Relationship Id="rId11" Type="http://schemas.openxmlformats.org/officeDocument/2006/relationships/tags" Target="../tags/tag7.xml"/><Relationship Id="rId10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image" Target="../media/image5.png"/><Relationship Id="rId5" Type="http://schemas.openxmlformats.org/officeDocument/2006/relationships/tags" Target="../tags/tag16.xml"/><Relationship Id="rId4" Type="http://schemas.openxmlformats.org/officeDocument/2006/relationships/image" Target="../media/image4.png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image" Target="../media/image6.png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0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image" Target="../media/image5.png"/><Relationship Id="rId5" Type="http://schemas.openxmlformats.org/officeDocument/2006/relationships/tags" Target="../tags/tag32.xml"/><Relationship Id="rId4" Type="http://schemas.openxmlformats.org/officeDocument/2006/relationships/image" Target="../media/image4.png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2" Type="http://schemas.openxmlformats.org/officeDocument/2006/relationships/tags" Target="../tags/tag38.xml"/><Relationship Id="rId11" Type="http://schemas.openxmlformats.org/officeDocument/2006/relationships/tags" Target="../tags/tag37.xml"/><Relationship Id="rId10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44.xml"/><Relationship Id="rId8" Type="http://schemas.openxmlformats.org/officeDocument/2006/relationships/tags" Target="../tags/tag43.xml"/><Relationship Id="rId7" Type="http://schemas.openxmlformats.org/officeDocument/2006/relationships/tags" Target="../tags/tag42.xml"/><Relationship Id="rId6" Type="http://schemas.openxmlformats.org/officeDocument/2006/relationships/image" Target="../media/image5.png"/><Relationship Id="rId5" Type="http://schemas.openxmlformats.org/officeDocument/2006/relationships/tags" Target="../tags/tag41.xml"/><Relationship Id="rId4" Type="http://schemas.openxmlformats.org/officeDocument/2006/relationships/image" Target="../media/image4.png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4" Type="http://schemas.openxmlformats.org/officeDocument/2006/relationships/tags" Target="../tags/tag49.xml"/><Relationship Id="rId13" Type="http://schemas.openxmlformats.org/officeDocument/2006/relationships/tags" Target="../tags/tag48.xml"/><Relationship Id="rId12" Type="http://schemas.openxmlformats.org/officeDocument/2006/relationships/tags" Target="../tags/tag47.xml"/><Relationship Id="rId11" Type="http://schemas.openxmlformats.org/officeDocument/2006/relationships/tags" Target="../tags/tag46.xml"/><Relationship Id="rId10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54.xml"/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image" Target="../media/image7.png"/><Relationship Id="rId2" Type="http://schemas.openxmlformats.org/officeDocument/2006/relationships/tags" Target="../tags/tag5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tags" Target="../tags/tag61.xml"/><Relationship Id="rId6" Type="http://schemas.openxmlformats.org/officeDocument/2006/relationships/image" Target="../media/image5.png"/><Relationship Id="rId5" Type="http://schemas.openxmlformats.org/officeDocument/2006/relationships/tags" Target="../tags/tag60.xml"/><Relationship Id="rId4" Type="http://schemas.openxmlformats.org/officeDocument/2006/relationships/image" Target="../media/image4.png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72.xml"/><Relationship Id="rId8" Type="http://schemas.openxmlformats.org/officeDocument/2006/relationships/tags" Target="../tags/tag71.xml"/><Relationship Id="rId7" Type="http://schemas.openxmlformats.org/officeDocument/2006/relationships/image" Target="../media/image5.png"/><Relationship Id="rId6" Type="http://schemas.openxmlformats.org/officeDocument/2006/relationships/tags" Target="../tags/tag70.xml"/><Relationship Id="rId5" Type="http://schemas.openxmlformats.org/officeDocument/2006/relationships/image" Target="../media/image4.png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2" Type="http://schemas.openxmlformats.org/officeDocument/2006/relationships/tags" Target="../tags/tag75.xml"/><Relationship Id="rId11" Type="http://schemas.openxmlformats.org/officeDocument/2006/relationships/tags" Target="../tags/tag74.xml"/><Relationship Id="rId10" Type="http://schemas.openxmlformats.org/officeDocument/2006/relationships/tags" Target="../tags/tag7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81.xml"/><Relationship Id="rId8" Type="http://schemas.openxmlformats.org/officeDocument/2006/relationships/tags" Target="../tags/tag80.xml"/><Relationship Id="rId7" Type="http://schemas.openxmlformats.org/officeDocument/2006/relationships/image" Target="../media/image5.png"/><Relationship Id="rId6" Type="http://schemas.openxmlformats.org/officeDocument/2006/relationships/tags" Target="../tags/tag79.xml"/><Relationship Id="rId5" Type="http://schemas.openxmlformats.org/officeDocument/2006/relationships/image" Target="../media/image4.png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1" Type="http://schemas.openxmlformats.org/officeDocument/2006/relationships/tags" Target="../tags/tag83.xml"/><Relationship Id="rId10" Type="http://schemas.openxmlformats.org/officeDocument/2006/relationships/tags" Target="../tags/tag8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88.xml"/><Relationship Id="rId8" Type="http://schemas.openxmlformats.org/officeDocument/2006/relationships/image" Target="../media/image3.png"/><Relationship Id="rId7" Type="http://schemas.openxmlformats.org/officeDocument/2006/relationships/tags" Target="../tags/tag87.xml"/><Relationship Id="rId6" Type="http://schemas.openxmlformats.org/officeDocument/2006/relationships/image" Target="../media/image2.png"/><Relationship Id="rId5" Type="http://schemas.openxmlformats.org/officeDocument/2006/relationships/tags" Target="../tags/tag86.xml"/><Relationship Id="rId4" Type="http://schemas.openxmlformats.org/officeDocument/2006/relationships/tags" Target="../tags/tag85.xml"/><Relationship Id="rId3" Type="http://schemas.openxmlformats.org/officeDocument/2006/relationships/image" Target="../media/image1.png"/><Relationship Id="rId2" Type="http://schemas.openxmlformats.org/officeDocument/2006/relationships/tags" Target="../tags/tag84.xml"/><Relationship Id="rId17" Type="http://schemas.openxmlformats.org/officeDocument/2006/relationships/tags" Target="../tags/tag96.xml"/><Relationship Id="rId16" Type="http://schemas.openxmlformats.org/officeDocument/2006/relationships/tags" Target="../tags/tag95.xml"/><Relationship Id="rId15" Type="http://schemas.openxmlformats.org/officeDocument/2006/relationships/tags" Target="../tags/tag94.xml"/><Relationship Id="rId14" Type="http://schemas.openxmlformats.org/officeDocument/2006/relationships/tags" Target="../tags/tag93.xml"/><Relationship Id="rId13" Type="http://schemas.openxmlformats.org/officeDocument/2006/relationships/tags" Target="../tags/tag92.xml"/><Relationship Id="rId12" Type="http://schemas.openxmlformats.org/officeDocument/2006/relationships/tags" Target="../tags/tag91.xml"/><Relationship Id="rId11" Type="http://schemas.openxmlformats.org/officeDocument/2006/relationships/tags" Target="../tags/tag90.xml"/><Relationship Id="rId10" Type="http://schemas.openxmlformats.org/officeDocument/2006/relationships/tags" Target="../tags/tag89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image" Target="../media/image5.png"/><Relationship Id="rId5" Type="http://schemas.openxmlformats.org/officeDocument/2006/relationships/tags" Target="../tags/tag99.xml"/><Relationship Id="rId4" Type="http://schemas.openxmlformats.org/officeDocument/2006/relationships/image" Target="../media/image4.png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0" Type="http://schemas.openxmlformats.org/officeDocument/2006/relationships/tags" Target="../tags/tag103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9.xml"/><Relationship Id="rId8" Type="http://schemas.openxmlformats.org/officeDocument/2006/relationships/tags" Target="../tags/tag108.xml"/><Relationship Id="rId7" Type="http://schemas.openxmlformats.org/officeDocument/2006/relationships/image" Target="../media/image5.png"/><Relationship Id="rId6" Type="http://schemas.openxmlformats.org/officeDocument/2006/relationships/tags" Target="../tags/tag107.xml"/><Relationship Id="rId5" Type="http://schemas.openxmlformats.org/officeDocument/2006/relationships/image" Target="../media/image4.png"/><Relationship Id="rId4" Type="http://schemas.openxmlformats.org/officeDocument/2006/relationships/tags" Target="../tags/tag106.xml"/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2" Type="http://schemas.openxmlformats.org/officeDocument/2006/relationships/tags" Target="../tags/tag112.xml"/><Relationship Id="rId11" Type="http://schemas.openxmlformats.org/officeDocument/2006/relationships/tags" Target="../tags/tag111.xml"/><Relationship Id="rId10" Type="http://schemas.openxmlformats.org/officeDocument/2006/relationships/tags" Target="../tags/tag110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18.xml"/><Relationship Id="rId8" Type="http://schemas.openxmlformats.org/officeDocument/2006/relationships/tags" Target="../tags/tag117.xml"/><Relationship Id="rId7" Type="http://schemas.openxmlformats.org/officeDocument/2006/relationships/image" Target="../media/image5.png"/><Relationship Id="rId6" Type="http://schemas.openxmlformats.org/officeDocument/2006/relationships/tags" Target="../tags/tag116.xml"/><Relationship Id="rId5" Type="http://schemas.openxmlformats.org/officeDocument/2006/relationships/image" Target="../media/image4.png"/><Relationship Id="rId4" Type="http://schemas.openxmlformats.org/officeDocument/2006/relationships/tags" Target="../tags/tag115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3" Type="http://schemas.openxmlformats.org/officeDocument/2006/relationships/tags" Target="../tags/tag122.xml"/><Relationship Id="rId12" Type="http://schemas.openxmlformats.org/officeDocument/2006/relationships/tags" Target="../tags/tag121.xml"/><Relationship Id="rId11" Type="http://schemas.openxmlformats.org/officeDocument/2006/relationships/tags" Target="../tags/tag120.xml"/><Relationship Id="rId10" Type="http://schemas.openxmlformats.org/officeDocument/2006/relationships/tags" Target="../tags/tag119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28.xml"/><Relationship Id="rId8" Type="http://schemas.openxmlformats.org/officeDocument/2006/relationships/tags" Target="../tags/tag127.xml"/><Relationship Id="rId7" Type="http://schemas.openxmlformats.org/officeDocument/2006/relationships/image" Target="../media/image4.png"/><Relationship Id="rId6" Type="http://schemas.openxmlformats.org/officeDocument/2006/relationships/tags" Target="../tags/tag126.xml"/><Relationship Id="rId5" Type="http://schemas.openxmlformats.org/officeDocument/2006/relationships/image" Target="../media/image5.png"/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3" Type="http://schemas.openxmlformats.org/officeDocument/2006/relationships/tags" Target="../tags/tag132.xml"/><Relationship Id="rId12" Type="http://schemas.openxmlformats.org/officeDocument/2006/relationships/tags" Target="../tags/tag131.xml"/><Relationship Id="rId11" Type="http://schemas.openxmlformats.org/officeDocument/2006/relationships/tags" Target="../tags/tag130.xml"/><Relationship Id="rId10" Type="http://schemas.openxmlformats.org/officeDocument/2006/relationships/tags" Target="../tags/tag129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tags" Target="../tags/tag137.xml"/><Relationship Id="rId7" Type="http://schemas.openxmlformats.org/officeDocument/2006/relationships/image" Target="../media/image5.png"/><Relationship Id="rId6" Type="http://schemas.openxmlformats.org/officeDocument/2006/relationships/tags" Target="../tags/tag136.xml"/><Relationship Id="rId5" Type="http://schemas.openxmlformats.org/officeDocument/2006/relationships/image" Target="../media/image4.png"/><Relationship Id="rId4" Type="http://schemas.openxmlformats.org/officeDocument/2006/relationships/tags" Target="../tags/tag135.xml"/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3" Type="http://schemas.openxmlformats.org/officeDocument/2006/relationships/tags" Target="../tags/tag142.xml"/><Relationship Id="rId12" Type="http://schemas.openxmlformats.org/officeDocument/2006/relationships/tags" Target="../tags/tag141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49.xml"/><Relationship Id="rId8" Type="http://schemas.openxmlformats.org/officeDocument/2006/relationships/tags" Target="../tags/tag148.xml"/><Relationship Id="rId7" Type="http://schemas.openxmlformats.org/officeDocument/2006/relationships/tags" Target="../tags/tag147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4" Type="http://schemas.openxmlformats.org/officeDocument/2006/relationships/tags" Target="../tags/tag144.xml"/><Relationship Id="rId3" Type="http://schemas.openxmlformats.org/officeDocument/2006/relationships/image" Target="../media/image5.png"/><Relationship Id="rId2" Type="http://schemas.openxmlformats.org/officeDocument/2006/relationships/tags" Target="../tags/tag143.xml"/><Relationship Id="rId12" Type="http://schemas.openxmlformats.org/officeDocument/2006/relationships/tags" Target="../tags/tag152.xml"/><Relationship Id="rId11" Type="http://schemas.openxmlformats.org/officeDocument/2006/relationships/tags" Target="../tags/tag151.xml"/><Relationship Id="rId10" Type="http://schemas.openxmlformats.org/officeDocument/2006/relationships/tags" Target="../tags/tag150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60.xml"/><Relationship Id="rId8" Type="http://schemas.openxmlformats.org/officeDocument/2006/relationships/tags" Target="../tags/tag159.xml"/><Relationship Id="rId7" Type="http://schemas.openxmlformats.org/officeDocument/2006/relationships/tags" Target="../tags/tag158.xml"/><Relationship Id="rId6" Type="http://schemas.openxmlformats.org/officeDocument/2006/relationships/tags" Target="../tags/tag157.xml"/><Relationship Id="rId5" Type="http://schemas.openxmlformats.org/officeDocument/2006/relationships/tags" Target="../tags/tag156.xml"/><Relationship Id="rId4" Type="http://schemas.openxmlformats.org/officeDocument/2006/relationships/tags" Target="../tags/tag155.xml"/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2" Type="http://schemas.openxmlformats.org/officeDocument/2006/relationships/image" Target="../media/image5.png"/><Relationship Id="rId11" Type="http://schemas.openxmlformats.org/officeDocument/2006/relationships/tags" Target="../tags/tag161.xml"/><Relationship Id="rId10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tags" Target="../tags/tag171.xml"/><Relationship Id="rId7" Type="http://schemas.openxmlformats.org/officeDocument/2006/relationships/tags" Target="../tags/tag170.xml"/><Relationship Id="rId6" Type="http://schemas.openxmlformats.org/officeDocument/2006/relationships/image" Target="../media/image10.png"/><Relationship Id="rId5" Type="http://schemas.openxmlformats.org/officeDocument/2006/relationships/tags" Target="../tags/tag169.xml"/><Relationship Id="rId4" Type="http://schemas.openxmlformats.org/officeDocument/2006/relationships/image" Target="../media/image9.png"/><Relationship Id="rId3" Type="http://schemas.openxmlformats.org/officeDocument/2006/relationships/tags" Target="../tags/tag168.xml"/><Relationship Id="rId2" Type="http://schemas.openxmlformats.org/officeDocument/2006/relationships/image" Target="../media/image8.png"/><Relationship Id="rId12" Type="http://schemas.openxmlformats.org/officeDocument/2006/relationships/tags" Target="../tags/tag175.xml"/><Relationship Id="rId11" Type="http://schemas.openxmlformats.org/officeDocument/2006/relationships/tags" Target="../tags/tag174.xml"/><Relationship Id="rId10" Type="http://schemas.openxmlformats.org/officeDocument/2006/relationships/tags" Target="../tags/tag173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7" Type="http://schemas.openxmlformats.org/officeDocument/2006/relationships/tags" Target="../tags/tag180.xml"/><Relationship Id="rId6" Type="http://schemas.openxmlformats.org/officeDocument/2006/relationships/tags" Target="../tags/tag179.xml"/><Relationship Id="rId5" Type="http://schemas.openxmlformats.org/officeDocument/2006/relationships/tags" Target="../tags/tag178.xml"/><Relationship Id="rId4" Type="http://schemas.openxmlformats.org/officeDocument/2006/relationships/tags" Target="../tags/tag177.xml"/><Relationship Id="rId3" Type="http://schemas.openxmlformats.org/officeDocument/2006/relationships/tags" Target="../tags/tag176.xm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85.xml"/><Relationship Id="rId8" Type="http://schemas.openxmlformats.org/officeDocument/2006/relationships/tags" Target="../tags/tag184.xml"/><Relationship Id="rId7" Type="http://schemas.openxmlformats.org/officeDocument/2006/relationships/tags" Target="../tags/tag183.xml"/><Relationship Id="rId6" Type="http://schemas.openxmlformats.org/officeDocument/2006/relationships/image" Target="../media/image13.png"/><Relationship Id="rId5" Type="http://schemas.openxmlformats.org/officeDocument/2006/relationships/tags" Target="../tags/tag182.xml"/><Relationship Id="rId4" Type="http://schemas.openxmlformats.org/officeDocument/2006/relationships/image" Target="../media/image12.png"/><Relationship Id="rId3" Type="http://schemas.openxmlformats.org/officeDocument/2006/relationships/tags" Target="../tags/tag181.xml"/><Relationship Id="rId2" Type="http://schemas.openxmlformats.org/officeDocument/2006/relationships/image" Target="../media/image8.png"/><Relationship Id="rId10" Type="http://schemas.openxmlformats.org/officeDocument/2006/relationships/tags" Target="../tags/tag186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192.xml"/><Relationship Id="rId7" Type="http://schemas.openxmlformats.org/officeDocument/2006/relationships/tags" Target="../tags/tag191.xml"/><Relationship Id="rId6" Type="http://schemas.openxmlformats.org/officeDocument/2006/relationships/tags" Target="../tags/tag190.xml"/><Relationship Id="rId5" Type="http://schemas.openxmlformats.org/officeDocument/2006/relationships/tags" Target="../tags/tag189.xml"/><Relationship Id="rId4" Type="http://schemas.openxmlformats.org/officeDocument/2006/relationships/tags" Target="../tags/tag188.xml"/><Relationship Id="rId3" Type="http://schemas.openxmlformats.org/officeDocument/2006/relationships/tags" Target="../tags/tag187.xm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199.xml"/><Relationship Id="rId8" Type="http://schemas.openxmlformats.org/officeDocument/2006/relationships/tags" Target="../tags/tag198.xml"/><Relationship Id="rId7" Type="http://schemas.openxmlformats.org/officeDocument/2006/relationships/tags" Target="../tags/tag197.xml"/><Relationship Id="rId6" Type="http://schemas.openxmlformats.org/officeDocument/2006/relationships/tags" Target="../tags/tag196.xml"/><Relationship Id="rId5" Type="http://schemas.openxmlformats.org/officeDocument/2006/relationships/tags" Target="../tags/tag195.xml"/><Relationship Id="rId4" Type="http://schemas.openxmlformats.org/officeDocument/2006/relationships/tags" Target="../tags/tag194.xml"/><Relationship Id="rId3" Type="http://schemas.openxmlformats.org/officeDocument/2006/relationships/tags" Target="../tags/tag193.xml"/><Relationship Id="rId2" Type="http://schemas.openxmlformats.org/officeDocument/2006/relationships/image" Target="../media/image11.png"/><Relationship Id="rId10" Type="http://schemas.openxmlformats.org/officeDocument/2006/relationships/tags" Target="../tags/tag200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204.xml"/><Relationship Id="rId5" Type="http://schemas.openxmlformats.org/officeDocument/2006/relationships/tags" Target="../tags/tag203.xml"/><Relationship Id="rId4" Type="http://schemas.openxmlformats.org/officeDocument/2006/relationships/tags" Target="../tags/tag202.xml"/><Relationship Id="rId3" Type="http://schemas.openxmlformats.org/officeDocument/2006/relationships/tags" Target="../tags/tag201.xm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5" Type="http://schemas.openxmlformats.org/officeDocument/2006/relationships/tags" Target="../tags/tag207.xml"/><Relationship Id="rId4" Type="http://schemas.openxmlformats.org/officeDocument/2006/relationships/tags" Target="../tags/tag206.xml"/><Relationship Id="rId3" Type="http://schemas.openxmlformats.org/officeDocument/2006/relationships/tags" Target="../tags/tag205.xm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213.xml"/><Relationship Id="rId7" Type="http://schemas.openxmlformats.org/officeDocument/2006/relationships/tags" Target="../tags/tag212.xml"/><Relationship Id="rId6" Type="http://schemas.openxmlformats.org/officeDocument/2006/relationships/tags" Target="../tags/tag211.xml"/><Relationship Id="rId5" Type="http://schemas.openxmlformats.org/officeDocument/2006/relationships/tags" Target="../tags/tag210.xml"/><Relationship Id="rId4" Type="http://schemas.openxmlformats.org/officeDocument/2006/relationships/tags" Target="../tags/tag209.xml"/><Relationship Id="rId3" Type="http://schemas.openxmlformats.org/officeDocument/2006/relationships/tags" Target="../tags/tag208.xm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tags" Target="../tags/tag218.xml"/><Relationship Id="rId7" Type="http://schemas.openxmlformats.org/officeDocument/2006/relationships/image" Target="../media/image15.png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image" Target="../media/image14.jpeg"/><Relationship Id="rId3" Type="http://schemas.openxmlformats.org/officeDocument/2006/relationships/tags" Target="../tags/tag215.xml"/><Relationship Id="rId2" Type="http://schemas.openxmlformats.org/officeDocument/2006/relationships/tags" Target="../tags/tag214.xml"/><Relationship Id="rId14" Type="http://schemas.openxmlformats.org/officeDocument/2006/relationships/tags" Target="../tags/tag223.xml"/><Relationship Id="rId13" Type="http://schemas.openxmlformats.org/officeDocument/2006/relationships/tags" Target="../tags/tag222.xml"/><Relationship Id="rId12" Type="http://schemas.openxmlformats.org/officeDocument/2006/relationships/tags" Target="../tags/tag221.xml"/><Relationship Id="rId11" Type="http://schemas.openxmlformats.org/officeDocument/2006/relationships/tags" Target="../tags/tag220.xml"/><Relationship Id="rId10" Type="http://schemas.openxmlformats.org/officeDocument/2006/relationships/tags" Target="../tags/tag219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tags" Target="../tags/tag228.xml"/><Relationship Id="rId7" Type="http://schemas.openxmlformats.org/officeDocument/2006/relationships/image" Target="../media/image15.png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4" Type="http://schemas.openxmlformats.org/officeDocument/2006/relationships/image" Target="../media/image14.jpeg"/><Relationship Id="rId3" Type="http://schemas.openxmlformats.org/officeDocument/2006/relationships/tags" Target="../tags/tag225.xml"/><Relationship Id="rId2" Type="http://schemas.openxmlformats.org/officeDocument/2006/relationships/tags" Target="../tags/tag224.xml"/><Relationship Id="rId13" Type="http://schemas.openxmlformats.org/officeDocument/2006/relationships/tags" Target="../tags/tag232.xml"/><Relationship Id="rId12" Type="http://schemas.openxmlformats.org/officeDocument/2006/relationships/tags" Target="../tags/tag231.xml"/><Relationship Id="rId11" Type="http://schemas.openxmlformats.org/officeDocument/2006/relationships/tags" Target="../tags/tag230.xml"/><Relationship Id="rId10" Type="http://schemas.openxmlformats.org/officeDocument/2006/relationships/tags" Target="../tags/tag229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236.xml"/><Relationship Id="rId8" Type="http://schemas.openxmlformats.org/officeDocument/2006/relationships/image" Target="../media/image17.png"/><Relationship Id="rId7" Type="http://schemas.openxmlformats.org/officeDocument/2006/relationships/tags" Target="../tags/tag235.xml"/><Relationship Id="rId6" Type="http://schemas.openxmlformats.org/officeDocument/2006/relationships/image" Target="../media/image10.png"/><Relationship Id="rId5" Type="http://schemas.openxmlformats.org/officeDocument/2006/relationships/tags" Target="../tags/tag234.xml"/><Relationship Id="rId4" Type="http://schemas.openxmlformats.org/officeDocument/2006/relationships/image" Target="../media/image9.png"/><Relationship Id="rId3" Type="http://schemas.openxmlformats.org/officeDocument/2006/relationships/tags" Target="../tags/tag233.xml"/><Relationship Id="rId2" Type="http://schemas.openxmlformats.org/officeDocument/2006/relationships/image" Target="../media/image8.png"/><Relationship Id="rId14" Type="http://schemas.openxmlformats.org/officeDocument/2006/relationships/tags" Target="../tags/tag241.xml"/><Relationship Id="rId13" Type="http://schemas.openxmlformats.org/officeDocument/2006/relationships/tags" Target="../tags/tag240.xml"/><Relationship Id="rId12" Type="http://schemas.openxmlformats.org/officeDocument/2006/relationships/tags" Target="../tags/tag239.xml"/><Relationship Id="rId11" Type="http://schemas.openxmlformats.org/officeDocument/2006/relationships/tags" Target="../tags/tag238.xml"/><Relationship Id="rId10" Type="http://schemas.openxmlformats.org/officeDocument/2006/relationships/tags" Target="../tags/tag237.xm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6" Type="http://schemas.openxmlformats.org/officeDocument/2006/relationships/tags" Target="../tags/tag245.xml"/><Relationship Id="rId5" Type="http://schemas.openxmlformats.org/officeDocument/2006/relationships/tags" Target="../tags/tag244.xml"/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tags" Target="../tags/tag250.xml"/><Relationship Id="rId7" Type="http://schemas.openxmlformats.org/officeDocument/2006/relationships/image" Target="../media/image15.png"/><Relationship Id="rId6" Type="http://schemas.openxmlformats.org/officeDocument/2006/relationships/tags" Target="../tags/tag249.xml"/><Relationship Id="rId5" Type="http://schemas.openxmlformats.org/officeDocument/2006/relationships/tags" Target="../tags/tag248.xml"/><Relationship Id="rId4" Type="http://schemas.openxmlformats.org/officeDocument/2006/relationships/image" Target="../media/image14.jpeg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4" Type="http://schemas.openxmlformats.org/officeDocument/2006/relationships/tags" Target="../tags/tag255.xml"/><Relationship Id="rId13" Type="http://schemas.openxmlformats.org/officeDocument/2006/relationships/tags" Target="../tags/tag254.xml"/><Relationship Id="rId12" Type="http://schemas.openxmlformats.org/officeDocument/2006/relationships/tags" Target="../tags/tag253.xml"/><Relationship Id="rId11" Type="http://schemas.openxmlformats.org/officeDocument/2006/relationships/tags" Target="../tags/tag252.xml"/><Relationship Id="rId10" Type="http://schemas.openxmlformats.org/officeDocument/2006/relationships/tags" Target="../tags/tag251.xml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260.xml"/><Relationship Id="rId8" Type="http://schemas.openxmlformats.org/officeDocument/2006/relationships/tags" Target="../tags/tag259.xml"/><Relationship Id="rId7" Type="http://schemas.openxmlformats.org/officeDocument/2006/relationships/image" Target="../media/image16.png"/><Relationship Id="rId6" Type="http://schemas.openxmlformats.org/officeDocument/2006/relationships/tags" Target="../tags/tag258.xml"/><Relationship Id="rId5" Type="http://schemas.openxmlformats.org/officeDocument/2006/relationships/image" Target="../media/image15.png"/><Relationship Id="rId4" Type="http://schemas.openxmlformats.org/officeDocument/2006/relationships/tags" Target="../tags/tag257.xml"/><Relationship Id="rId3" Type="http://schemas.openxmlformats.org/officeDocument/2006/relationships/tags" Target="../tags/tag256.xml"/><Relationship Id="rId2" Type="http://schemas.openxmlformats.org/officeDocument/2006/relationships/image" Target="../media/image11.png"/><Relationship Id="rId13" Type="http://schemas.openxmlformats.org/officeDocument/2006/relationships/tags" Target="../tags/tag264.xml"/><Relationship Id="rId12" Type="http://schemas.openxmlformats.org/officeDocument/2006/relationships/tags" Target="../tags/tag263.xml"/><Relationship Id="rId11" Type="http://schemas.openxmlformats.org/officeDocument/2006/relationships/tags" Target="../tags/tag262.xml"/><Relationship Id="rId10" Type="http://schemas.openxmlformats.org/officeDocument/2006/relationships/tags" Target="../tags/tag261.xml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9" Type="http://schemas.openxmlformats.org/officeDocument/2006/relationships/tags" Target="../tags/tag269.xml"/><Relationship Id="rId8" Type="http://schemas.openxmlformats.org/officeDocument/2006/relationships/tags" Target="../tags/tag268.xml"/><Relationship Id="rId7" Type="http://schemas.openxmlformats.org/officeDocument/2006/relationships/image" Target="../media/image16.png"/><Relationship Id="rId6" Type="http://schemas.openxmlformats.org/officeDocument/2006/relationships/tags" Target="../tags/tag267.xml"/><Relationship Id="rId5" Type="http://schemas.openxmlformats.org/officeDocument/2006/relationships/image" Target="../media/image15.png"/><Relationship Id="rId4" Type="http://schemas.openxmlformats.org/officeDocument/2006/relationships/tags" Target="../tags/tag266.xml"/><Relationship Id="rId3" Type="http://schemas.openxmlformats.org/officeDocument/2006/relationships/tags" Target="../tags/tag265.xml"/><Relationship Id="rId2" Type="http://schemas.openxmlformats.org/officeDocument/2006/relationships/image" Target="../media/image11.png"/><Relationship Id="rId13" Type="http://schemas.openxmlformats.org/officeDocument/2006/relationships/tags" Target="../tags/tag273.xml"/><Relationship Id="rId12" Type="http://schemas.openxmlformats.org/officeDocument/2006/relationships/tags" Target="../tags/tag272.xml"/><Relationship Id="rId11" Type="http://schemas.openxmlformats.org/officeDocument/2006/relationships/tags" Target="../tags/tag271.xml"/><Relationship Id="rId10" Type="http://schemas.openxmlformats.org/officeDocument/2006/relationships/tags" Target="../tags/tag270.xml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tags" Target="../tags/tag278.xml"/><Relationship Id="rId8" Type="http://schemas.openxmlformats.org/officeDocument/2006/relationships/tags" Target="../tags/tag277.xml"/><Relationship Id="rId7" Type="http://schemas.openxmlformats.org/officeDocument/2006/relationships/image" Target="../media/image16.png"/><Relationship Id="rId6" Type="http://schemas.openxmlformats.org/officeDocument/2006/relationships/tags" Target="../tags/tag276.xml"/><Relationship Id="rId5" Type="http://schemas.openxmlformats.org/officeDocument/2006/relationships/image" Target="../media/image15.png"/><Relationship Id="rId4" Type="http://schemas.openxmlformats.org/officeDocument/2006/relationships/tags" Target="../tags/tag275.xml"/><Relationship Id="rId3" Type="http://schemas.openxmlformats.org/officeDocument/2006/relationships/tags" Target="../tags/tag274.xml"/><Relationship Id="rId2" Type="http://schemas.openxmlformats.org/officeDocument/2006/relationships/image" Target="../media/image11.png"/><Relationship Id="rId13" Type="http://schemas.openxmlformats.org/officeDocument/2006/relationships/tags" Target="../tags/tag282.xml"/><Relationship Id="rId12" Type="http://schemas.openxmlformats.org/officeDocument/2006/relationships/tags" Target="../tags/tag281.xml"/><Relationship Id="rId11" Type="http://schemas.openxmlformats.org/officeDocument/2006/relationships/tags" Target="../tags/tag280.xml"/><Relationship Id="rId10" Type="http://schemas.openxmlformats.org/officeDocument/2006/relationships/tags" Target="../tags/tag279.xml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288.xml"/><Relationship Id="rId8" Type="http://schemas.openxmlformats.org/officeDocument/2006/relationships/tags" Target="../tags/tag287.xml"/><Relationship Id="rId7" Type="http://schemas.openxmlformats.org/officeDocument/2006/relationships/tags" Target="../tags/tag286.xml"/><Relationship Id="rId6" Type="http://schemas.openxmlformats.org/officeDocument/2006/relationships/tags" Target="../tags/tag285.xml"/><Relationship Id="rId5" Type="http://schemas.openxmlformats.org/officeDocument/2006/relationships/image" Target="../media/image15.png"/><Relationship Id="rId4" Type="http://schemas.openxmlformats.org/officeDocument/2006/relationships/tags" Target="../tags/tag284.xml"/><Relationship Id="rId3" Type="http://schemas.openxmlformats.org/officeDocument/2006/relationships/tags" Target="../tags/tag283.xml"/><Relationship Id="rId2" Type="http://schemas.openxmlformats.org/officeDocument/2006/relationships/image" Target="../media/image11.png"/><Relationship Id="rId13" Type="http://schemas.openxmlformats.org/officeDocument/2006/relationships/tags" Target="../tags/tag292.xml"/><Relationship Id="rId12" Type="http://schemas.openxmlformats.org/officeDocument/2006/relationships/tags" Target="../tags/tag291.xml"/><Relationship Id="rId11" Type="http://schemas.openxmlformats.org/officeDocument/2006/relationships/tags" Target="../tags/tag290.xml"/><Relationship Id="rId10" Type="http://schemas.openxmlformats.org/officeDocument/2006/relationships/tags" Target="../tags/tag289.xml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298.xml"/><Relationship Id="rId7" Type="http://schemas.openxmlformats.org/officeDocument/2006/relationships/tags" Target="../tags/tag297.xml"/><Relationship Id="rId6" Type="http://schemas.openxmlformats.org/officeDocument/2006/relationships/tags" Target="../tags/tag296.xml"/><Relationship Id="rId5" Type="http://schemas.openxmlformats.org/officeDocument/2006/relationships/tags" Target="../tags/tag295.xml"/><Relationship Id="rId4" Type="http://schemas.openxmlformats.org/officeDocument/2006/relationships/tags" Target="../tags/tag294.xml"/><Relationship Id="rId3" Type="http://schemas.openxmlformats.org/officeDocument/2006/relationships/tags" Target="../tags/tag293.xml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5f998e529f02dcb80383f1628ddecaa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1772840"/>
            <a:ext cx="12192000" cy="5085160"/>
          </a:xfrm>
          <a:prstGeom prst="rect">
            <a:avLst/>
          </a:prstGeom>
        </p:spPr>
      </p:pic>
      <p:grpSp>
        <p:nvGrpSpPr>
          <p:cNvPr id="23" name="组合 22"/>
          <p:cNvGrpSpPr/>
          <p:nvPr>
            <p:custDataLst>
              <p:tags r:id="rId4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29" name="图片 28" descr="5b20dbdc5278d717eb30bfa1d05a991d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30" name="图片 29" descr="54f43b28b1f3d070a0acac37e2d64550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>
              <p:custDataLst>
                <p:tags r:id="rId9"/>
              </p:custDataLst>
            </p:nvPr>
          </p:nvSpPr>
          <p:spPr>
            <a:xfrm>
              <a:off x="9497" y="1861"/>
              <a:ext cx="295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00" baseline="0">
                  <a:latin typeface="Arial" panose="020B0604020202020204" pitchFamily="34" charset="0"/>
                  <a:ea typeface="隶书" panose="02010509060101010101" pitchFamily="49" charset="-122"/>
                </a:rPr>
                <a:t>梦 境</a:t>
              </a:r>
              <a:endParaRPr lang="zh-CN" altLang="en-US" sz="400" baseline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cxnSp>
        <p:nvCxnSpPr>
          <p:cNvPr id="25" name="直接连接符 24"/>
          <p:cNvCxnSpPr/>
          <p:nvPr>
            <p:custDataLst>
              <p:tags r:id="rId10"/>
            </p:custDataLst>
          </p:nvPr>
        </p:nvCxnSpPr>
        <p:spPr>
          <a:xfrm flipV="1">
            <a:off x="5920617" y="278111"/>
            <a:ext cx="350766" cy="610497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11"/>
            </p:custDataLst>
          </p:nvPr>
        </p:nvCxnSpPr>
        <p:spPr>
          <a:xfrm flipV="1">
            <a:off x="5794943" y="278111"/>
            <a:ext cx="602114" cy="1056031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12"/>
            </p:custDataLst>
          </p:nvPr>
        </p:nvCxnSpPr>
        <p:spPr>
          <a:xfrm flipV="1">
            <a:off x="1772468" y="2542396"/>
            <a:ext cx="286094" cy="5137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13"/>
            </p:custDataLst>
          </p:nvPr>
        </p:nvCxnSpPr>
        <p:spPr>
          <a:xfrm flipV="1">
            <a:off x="1747068" y="2812011"/>
            <a:ext cx="281740" cy="5065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4"/>
            </p:custDataLst>
          </p:nvPr>
        </p:nvSpPr>
        <p:spPr>
          <a:xfrm>
            <a:off x="631525" y="1260672"/>
            <a:ext cx="7115856" cy="1447200"/>
          </a:xfrm>
        </p:spPr>
        <p:txBody>
          <a:bodyPr lIns="90000" tIns="46800" rIns="90000" bIns="46800" anchor="t" anchorCtr="0">
            <a:normAutofit/>
          </a:bodyPr>
          <a:lstStyle>
            <a:lvl1pPr algn="ctr">
              <a:defRPr sz="8800" b="0" spc="0" baseline="0">
                <a:solidFill>
                  <a:schemeClr val="accent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1" name="图片 10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1495425" y="781050"/>
            <a:ext cx="2785110" cy="37338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3"/>
            </p:custDataLst>
          </p:nvPr>
        </p:nvCxnSpPr>
        <p:spPr>
          <a:xfrm flipH="1">
            <a:off x="3318890" y="1211875"/>
            <a:ext cx="0" cy="1080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 descr="5f0588f3ce1e1dd9e1e08ba5a0db1e8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tretch>
            <a:fillRect/>
          </a:stretch>
        </p:blipFill>
        <p:spPr>
          <a:xfrm>
            <a:off x="2543175" y="2158850"/>
            <a:ext cx="9230519" cy="410997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3328415" y="1154726"/>
            <a:ext cx="615600" cy="2068308"/>
          </a:xfrm>
        </p:spPr>
        <p:txBody>
          <a:bodyPr vert="eaVert" lIns="90000" tIns="46800" rIns="90000" bIns="46800" anchor="ctr" anchorCtr="0">
            <a:normAutofit/>
          </a:bodyPr>
          <a:lstStyle>
            <a:lvl1pPr>
              <a:defRPr sz="2800" b="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2026557" y="1126150"/>
            <a:ext cx="1292400" cy="3088800"/>
          </a:xfrm>
        </p:spPr>
        <p:txBody>
          <a:bodyPr vert="eaVert" lIns="101600" tIns="38100" rIns="76200" bIns="38100">
            <a:normAutofit/>
          </a:bodyPr>
          <a:lstStyle>
            <a:lvl1pPr marL="0" indent="0" eaLnBrk="1" fontAlgn="auto" latinLnBrk="0" hangingPunct="1">
              <a:lnSpc>
                <a:spcPct val="150000"/>
              </a:lnSpc>
              <a:buNone/>
              <a:defRPr kumimoji="0" lang="zh-CN" altLang="en-US" sz="1600" b="0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9" name="图片 18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ab36dbc647d9c378322a19eeb03309b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5763260" y="4922520"/>
            <a:ext cx="6453505" cy="177482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6" name="图片 15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15" name="矩形 14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pic>
          <p:nvPicPr>
            <p:cNvPr id="16" name="图片 15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14" name="矩形 13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pic>
          <p:nvPicPr>
            <p:cNvPr id="15" name="图片 14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5f998e529f02dcb80383f1628ddecaa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-5715" y="1772840"/>
            <a:ext cx="12204000" cy="5085160"/>
          </a:xfrm>
          <a:prstGeom prst="rect">
            <a:avLst/>
          </a:prstGeom>
        </p:spPr>
      </p:pic>
      <p:grpSp>
        <p:nvGrpSpPr>
          <p:cNvPr id="8" name="组合 7"/>
          <p:cNvGrpSpPr/>
          <p:nvPr>
            <p:custDataLst>
              <p:tags r:id="rId4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14" name="图片 13" descr="5b20dbdc5278d717eb30bfa1d05a991d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15" name="图片 14" descr="54f43b28b1f3d070a0acac37e2d64550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>
              <p:custDataLst>
                <p:tags r:id="rId9"/>
              </p:custDataLst>
            </p:nvPr>
          </p:nvSpPr>
          <p:spPr>
            <a:xfrm>
              <a:off x="9497" y="1861"/>
              <a:ext cx="295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隶书" panose="02010509060101010101" pitchFamily="49" charset="-122"/>
                  <a:cs typeface="+mn-cs"/>
                </a:rPr>
                <a:t>梦 境</a:t>
              </a:r>
              <a:endParaRPr kumimoji="0" lang="zh-CN" altLang="en-US" sz="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endParaRPr>
            </a:p>
          </p:txBody>
        </p:sp>
      </p:grpSp>
      <p:cxnSp>
        <p:nvCxnSpPr>
          <p:cNvPr id="10" name="直接连接符 9"/>
          <p:cNvCxnSpPr/>
          <p:nvPr>
            <p:custDataLst>
              <p:tags r:id="rId10"/>
            </p:custDataLst>
          </p:nvPr>
        </p:nvCxnSpPr>
        <p:spPr>
          <a:xfrm flipV="1">
            <a:off x="5920617" y="278111"/>
            <a:ext cx="350766" cy="610497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11"/>
            </p:custDataLst>
          </p:nvPr>
        </p:nvCxnSpPr>
        <p:spPr>
          <a:xfrm flipV="1">
            <a:off x="5794943" y="278111"/>
            <a:ext cx="602114" cy="1056031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12"/>
            </p:custDataLst>
          </p:nvPr>
        </p:nvCxnSpPr>
        <p:spPr>
          <a:xfrm flipV="1">
            <a:off x="1772468" y="2542396"/>
            <a:ext cx="286094" cy="5137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13"/>
            </p:custDataLst>
          </p:nvPr>
        </p:nvCxnSpPr>
        <p:spPr>
          <a:xfrm flipV="1">
            <a:off x="1747068" y="2812011"/>
            <a:ext cx="281740" cy="5065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4"/>
            </p:custDataLst>
          </p:nvPr>
        </p:nvSpPr>
        <p:spPr>
          <a:xfrm>
            <a:off x="1840092" y="1261322"/>
            <a:ext cx="4698000" cy="14472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800" b="0" i="0" u="none" strike="noStrike" kern="1200" cap="none" spc="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2" name="图片 11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8" name="矩形 7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0" name="图片 9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0" y="284219"/>
            <a:ext cx="12192000" cy="6573781"/>
            <a:chOff x="0" y="284219"/>
            <a:chExt cx="12192000" cy="6573781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8400" y="284219"/>
              <a:ext cx="1232137" cy="955321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0" y="6984"/>
            <a:ext cx="12192000" cy="6851016"/>
            <a:chOff x="0" y="6984"/>
            <a:chExt cx="12192000" cy="6851016"/>
          </a:xfrm>
        </p:grpSpPr>
        <p:pic>
          <p:nvPicPr>
            <p:cNvPr id="11" name="图片 10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80645" y="6984"/>
              <a:ext cx="1300358" cy="100821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3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1205"/>
            <a:ext cx="12192000" cy="5076795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1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2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grpSp>
        <p:nvGrpSpPr>
          <p:cNvPr id="16" name="组合 15"/>
          <p:cNvGrpSpPr/>
          <p:nvPr>
            <p:custDataLst>
              <p:tags r:id="rId8"/>
            </p:custDataLst>
          </p:nvPr>
        </p:nvGrpSpPr>
        <p:grpSpPr>
          <a:xfrm>
            <a:off x="0" y="6984"/>
            <a:ext cx="12192000" cy="6851016"/>
            <a:chOff x="0" y="6984"/>
            <a:chExt cx="12192000" cy="6851016"/>
          </a:xfrm>
        </p:grpSpPr>
        <p:pic>
          <p:nvPicPr>
            <p:cNvPr id="13" name="图片 12" descr="5f0588f3ce1e1dd9e1e08ba5a0db1e86"/>
            <p:cNvPicPr>
              <a:picLocks noChangeAspect="1"/>
            </p:cNvPicPr>
            <p:nvPr userDrawn="1">
              <p:custDataLst>
                <p:tags r:id="rId9"/>
              </p:custDataLst>
            </p:nvPr>
          </p:nvPicPr>
          <p:blipFill rotWithShape="1">
            <a:blip r:embed="rId10" cstate="email"/>
            <a:srcRect/>
            <a:stretch>
              <a:fillRect/>
            </a:stretch>
          </p:blipFill>
          <p:spPr>
            <a:xfrm>
              <a:off x="80645" y="6984"/>
              <a:ext cx="1718242" cy="1332216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11"/>
              </p:custDataLst>
            </p:nvPr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1281431" y="1240971"/>
            <a:ext cx="1391148" cy="2701482"/>
          </a:xfrm>
          <a:custGeom>
            <a:avLst/>
            <a:gdLst>
              <a:gd name="connsiteX0" fmla="*/ 0 w 1469263"/>
              <a:gd name="connsiteY0" fmla="*/ 1587032 h 2853175"/>
              <a:gd name="connsiteX1" fmla="*/ 1469263 w 1469263"/>
              <a:gd name="connsiteY1" fmla="*/ 1587032 h 2853175"/>
              <a:gd name="connsiteX2" fmla="*/ 1469263 w 1469263"/>
              <a:gd name="connsiteY2" fmla="*/ 2853175 h 2853175"/>
              <a:gd name="connsiteX3" fmla="*/ 0 w 1469263"/>
              <a:gd name="connsiteY3" fmla="*/ 2853175 h 2853175"/>
              <a:gd name="connsiteX4" fmla="*/ 0 w 1469263"/>
              <a:gd name="connsiteY4" fmla="*/ 0 h 2853175"/>
              <a:gd name="connsiteX5" fmla="*/ 1469263 w 1469263"/>
              <a:gd name="connsiteY5" fmla="*/ 0 h 2853175"/>
              <a:gd name="connsiteX6" fmla="*/ 1469263 w 1469263"/>
              <a:gd name="connsiteY6" fmla="*/ 1277364 h 2853175"/>
              <a:gd name="connsiteX7" fmla="*/ 0 w 1469263"/>
              <a:gd name="connsiteY7" fmla="*/ 1277364 h 285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69263" h="2853175">
                <a:moveTo>
                  <a:pt x="0" y="1587032"/>
                </a:moveTo>
                <a:lnTo>
                  <a:pt x="1469263" y="1587032"/>
                </a:lnTo>
                <a:lnTo>
                  <a:pt x="1469263" y="2853175"/>
                </a:lnTo>
                <a:lnTo>
                  <a:pt x="0" y="2853175"/>
                </a:lnTo>
                <a:close/>
                <a:moveTo>
                  <a:pt x="0" y="0"/>
                </a:moveTo>
                <a:lnTo>
                  <a:pt x="1469263" y="0"/>
                </a:lnTo>
                <a:lnTo>
                  <a:pt x="1469263" y="1277364"/>
                </a:lnTo>
                <a:lnTo>
                  <a:pt x="0" y="1277364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 cstate="email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10361" y="2548095"/>
            <a:ext cx="414884" cy="43765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7"/>
            </p:custDataLst>
          </p:nvPr>
        </p:nvSpPr>
        <p:spPr>
          <a:xfrm>
            <a:off x="1311095" y="1215951"/>
            <a:ext cx="1320101" cy="275152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7200" baseline="0">
                <a:gradFill>
                  <a:gsLst>
                    <a:gs pos="32000">
                      <a:schemeClr val="bg1">
                        <a:lumMod val="85000"/>
                      </a:schemeClr>
                    </a:gs>
                    <a:gs pos="74000">
                      <a:schemeClr val="bg1">
                        <a:lumMod val="85000"/>
                      </a:schemeClr>
                    </a:gs>
                    <a:gs pos="51000">
                      <a:schemeClr val="tx1"/>
                    </a:gs>
                  </a:gsLst>
                  <a:path path="circle">
                    <a:fillToRect l="100000" t="100000"/>
                  </a:path>
                </a:gra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8"/>
            </p:custDataLst>
          </p:nvPr>
        </p:nvSpPr>
        <p:spPr>
          <a:xfrm>
            <a:off x="3541156" y="2236620"/>
            <a:ext cx="2110937" cy="978729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marL="0" indent="0" algn="l">
              <a:buNone/>
              <a:defRPr sz="4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fld id="{061D8B6E-7E0C-4FD5-91E2-7D848B07D14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fld id="{AE7B628D-B9B2-4D2C-956C-2AD77D2823B8}" type="slidenum">
              <a:rPr lang="zh-CN" altLang="en-US" smtClean="0"/>
            </a:fld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2701925" y="3227900"/>
            <a:ext cx="4278313" cy="764549"/>
          </a:xfrm>
        </p:spPr>
        <p:txBody>
          <a:bodyPr>
            <a:normAutofit/>
          </a:bodyPr>
          <a:lstStyle>
            <a:lvl1pPr marL="0" indent="0">
              <a:buNone/>
              <a:defRPr sz="1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0800" tIns="39600" rIns="75600" bIns="396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0800" tIns="0" rIns="8280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854" y="2008823"/>
            <a:ext cx="1516065" cy="144854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 cstate="email"/>
          <a:srcRect/>
          <a:stretch>
            <a:fillRect/>
          </a:stretch>
        </p:blipFill>
        <p:spPr>
          <a:xfrm>
            <a:off x="1733551" y="1390650"/>
            <a:ext cx="2228850" cy="2800350"/>
          </a:xfrm>
          <a:custGeom>
            <a:avLst/>
            <a:gdLst>
              <a:gd name="connsiteX0" fmla="*/ 0 w 2728045"/>
              <a:gd name="connsiteY0" fmla="*/ 0 h 2800350"/>
              <a:gd name="connsiteX1" fmla="*/ 2728045 w 2728045"/>
              <a:gd name="connsiteY1" fmla="*/ 0 h 2800350"/>
              <a:gd name="connsiteX2" fmla="*/ 2728045 w 2728045"/>
              <a:gd name="connsiteY2" fmla="*/ 519368 h 2800350"/>
              <a:gd name="connsiteX3" fmla="*/ 2194645 w 2728045"/>
              <a:gd name="connsiteY3" fmla="*/ 519368 h 2800350"/>
              <a:gd name="connsiteX4" fmla="*/ 2194645 w 2728045"/>
              <a:gd name="connsiteY4" fmla="*/ 2533650 h 2800350"/>
              <a:gd name="connsiteX5" fmla="*/ 2728045 w 2728045"/>
              <a:gd name="connsiteY5" fmla="*/ 2533650 h 2800350"/>
              <a:gd name="connsiteX6" fmla="*/ 2728045 w 2728045"/>
              <a:gd name="connsiteY6" fmla="*/ 2800350 h 2800350"/>
              <a:gd name="connsiteX7" fmla="*/ 0 w 2728045"/>
              <a:gd name="connsiteY7" fmla="*/ 2800350 h 2800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28045" h="2800350">
                <a:moveTo>
                  <a:pt x="0" y="0"/>
                </a:moveTo>
                <a:lnTo>
                  <a:pt x="2728045" y="0"/>
                </a:lnTo>
                <a:lnTo>
                  <a:pt x="2728045" y="519368"/>
                </a:lnTo>
                <a:lnTo>
                  <a:pt x="2194645" y="519368"/>
                </a:lnTo>
                <a:lnTo>
                  <a:pt x="2194645" y="2533650"/>
                </a:lnTo>
                <a:lnTo>
                  <a:pt x="2728045" y="2533650"/>
                </a:lnTo>
                <a:lnTo>
                  <a:pt x="2728045" y="2800350"/>
                </a:lnTo>
                <a:lnTo>
                  <a:pt x="0" y="2800350"/>
                </a:lnTo>
                <a:close/>
              </a:path>
            </a:pathLst>
          </a:cu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fld id="{061D8B6E-7E0C-4FD5-91E2-7D848B07D14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fld id="{AE7B628D-B9B2-4D2C-956C-2AD77D2823B8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774128" y="3152471"/>
            <a:ext cx="5255321" cy="759311"/>
          </a:xfrm>
          <a:prstGeom prst="rect">
            <a:avLst/>
          </a:prstGeom>
        </p:spPr>
        <p:txBody>
          <a:bodyPr lIns="90000" tIns="46800" rIns="90000" bIns="46800" anchor="t">
            <a:normAutofit/>
          </a:bodyPr>
          <a:lstStyle>
            <a:lvl1pPr algn="ctr">
              <a:defRPr sz="3600" b="1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 cap="none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cap="none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cap="none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cap="none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cap="none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>
            <p:custDataLst>
              <p:tags r:id="rId2"/>
            </p:custDataLst>
          </p:nvPr>
        </p:nvGrpSpPr>
        <p:grpSpPr>
          <a:xfrm>
            <a:off x="0" y="-104618"/>
            <a:ext cx="12192000" cy="6962618"/>
            <a:chOff x="0" y="-104618"/>
            <a:chExt cx="12192000" cy="6962618"/>
          </a:xfrm>
        </p:grpSpPr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5" name="矩形 14"/>
            <p:cNvSpPr/>
            <p:nvPr userDrawn="1">
              <p:custDataLst>
                <p:tags r:id="rId5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 cstate="email"/>
            <a:srcRect/>
            <a:stretch>
              <a:fillRect/>
            </a:stretch>
          </p:blipFill>
          <p:spPr>
            <a:xfrm>
              <a:off x="1" y="-104618"/>
              <a:ext cx="1212690" cy="944294"/>
            </a:xfrm>
            <a:custGeom>
              <a:avLst/>
              <a:gdLst>
                <a:gd name="connsiteX0" fmla="*/ 0 w 1595535"/>
                <a:gd name="connsiteY0" fmla="*/ 0 h 1242407"/>
                <a:gd name="connsiteX1" fmla="*/ 1595535 w 1595535"/>
                <a:gd name="connsiteY1" fmla="*/ 0 h 1242407"/>
                <a:gd name="connsiteX2" fmla="*/ 1595535 w 1595535"/>
                <a:gd name="connsiteY2" fmla="*/ 1242407 h 1242407"/>
                <a:gd name="connsiteX3" fmla="*/ 0 w 1595535"/>
                <a:gd name="connsiteY3" fmla="*/ 1242407 h 1242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5535" h="1242407">
                  <a:moveTo>
                    <a:pt x="0" y="0"/>
                  </a:moveTo>
                  <a:lnTo>
                    <a:pt x="1595535" y="0"/>
                  </a:lnTo>
                  <a:lnTo>
                    <a:pt x="1595535" y="1242407"/>
                  </a:lnTo>
                  <a:lnTo>
                    <a:pt x="0" y="1242407"/>
                  </a:lnTo>
                  <a:close/>
                </a:path>
              </a:pathLst>
            </a:custGeom>
          </p:spPr>
        </p:pic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9" cstate="email"/>
            <a:srcRect t="-17993"/>
            <a:stretch>
              <a:fillRect/>
            </a:stretch>
          </p:blipFill>
          <p:spPr>
            <a:xfrm>
              <a:off x="10382351" y="6157141"/>
              <a:ext cx="1809649" cy="636203"/>
            </a:xfrm>
            <a:prstGeom prst="rect">
              <a:avLst/>
            </a:prstGeom>
            <a:effectLst>
              <a:softEdge rad="31750"/>
            </a:effectLst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0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11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-104618"/>
            <a:ext cx="12192000" cy="6962618"/>
            <a:chOff x="0" y="-104618"/>
            <a:chExt cx="12192000" cy="6962618"/>
          </a:xfrm>
        </p:grpSpPr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9" name="矩形 8"/>
            <p:cNvSpPr/>
            <p:nvPr userDrawn="1">
              <p:custDataLst>
                <p:tags r:id="rId5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 cstate="email"/>
            <a:srcRect/>
            <a:stretch>
              <a:fillRect/>
            </a:stretch>
          </p:blipFill>
          <p:spPr>
            <a:xfrm>
              <a:off x="1" y="-104618"/>
              <a:ext cx="1212690" cy="944294"/>
            </a:xfrm>
            <a:custGeom>
              <a:avLst/>
              <a:gdLst>
                <a:gd name="connsiteX0" fmla="*/ 0 w 1595535"/>
                <a:gd name="connsiteY0" fmla="*/ 0 h 1242407"/>
                <a:gd name="connsiteX1" fmla="*/ 1595535 w 1595535"/>
                <a:gd name="connsiteY1" fmla="*/ 0 h 1242407"/>
                <a:gd name="connsiteX2" fmla="*/ 1595535 w 1595535"/>
                <a:gd name="connsiteY2" fmla="*/ 1242407 h 1242407"/>
                <a:gd name="connsiteX3" fmla="*/ 0 w 1595535"/>
                <a:gd name="connsiteY3" fmla="*/ 1242407 h 1242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5535" h="1242407">
                  <a:moveTo>
                    <a:pt x="0" y="0"/>
                  </a:moveTo>
                  <a:lnTo>
                    <a:pt x="1595535" y="0"/>
                  </a:lnTo>
                  <a:lnTo>
                    <a:pt x="1595535" y="1242407"/>
                  </a:lnTo>
                  <a:lnTo>
                    <a:pt x="0" y="1242407"/>
                  </a:lnTo>
                  <a:close/>
                </a:path>
              </a:pathLst>
            </a:custGeom>
          </p:spPr>
        </p:pic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9" cstate="email"/>
            <a:srcRect t="-17993"/>
            <a:stretch>
              <a:fillRect/>
            </a:stretch>
          </p:blipFill>
          <p:spPr>
            <a:xfrm>
              <a:off x="10382351" y="6157141"/>
              <a:ext cx="1809649" cy="636203"/>
            </a:xfrm>
            <a:prstGeom prst="rect">
              <a:avLst/>
            </a:prstGeom>
            <a:effectLst>
              <a:softEdge rad="31750"/>
            </a:effectLst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1281431" y="1240971"/>
            <a:ext cx="1391148" cy="2701482"/>
          </a:xfrm>
          <a:custGeom>
            <a:avLst/>
            <a:gdLst>
              <a:gd name="connsiteX0" fmla="*/ 0 w 1469263"/>
              <a:gd name="connsiteY0" fmla="*/ 1587032 h 2853175"/>
              <a:gd name="connsiteX1" fmla="*/ 1469263 w 1469263"/>
              <a:gd name="connsiteY1" fmla="*/ 1587032 h 2853175"/>
              <a:gd name="connsiteX2" fmla="*/ 1469263 w 1469263"/>
              <a:gd name="connsiteY2" fmla="*/ 2853175 h 2853175"/>
              <a:gd name="connsiteX3" fmla="*/ 0 w 1469263"/>
              <a:gd name="connsiteY3" fmla="*/ 2853175 h 2853175"/>
              <a:gd name="connsiteX4" fmla="*/ 0 w 1469263"/>
              <a:gd name="connsiteY4" fmla="*/ 0 h 2853175"/>
              <a:gd name="connsiteX5" fmla="*/ 1469263 w 1469263"/>
              <a:gd name="connsiteY5" fmla="*/ 0 h 2853175"/>
              <a:gd name="connsiteX6" fmla="*/ 1469263 w 1469263"/>
              <a:gd name="connsiteY6" fmla="*/ 1277364 h 2853175"/>
              <a:gd name="connsiteX7" fmla="*/ 0 w 1469263"/>
              <a:gd name="connsiteY7" fmla="*/ 1277364 h 285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69263" h="2853175">
                <a:moveTo>
                  <a:pt x="0" y="1587032"/>
                </a:moveTo>
                <a:lnTo>
                  <a:pt x="1469263" y="1587032"/>
                </a:lnTo>
                <a:lnTo>
                  <a:pt x="1469263" y="2853175"/>
                </a:lnTo>
                <a:lnTo>
                  <a:pt x="0" y="2853175"/>
                </a:lnTo>
                <a:close/>
                <a:moveTo>
                  <a:pt x="0" y="0"/>
                </a:moveTo>
                <a:lnTo>
                  <a:pt x="1469263" y="0"/>
                </a:lnTo>
                <a:lnTo>
                  <a:pt x="1469263" y="1277364"/>
                </a:lnTo>
                <a:lnTo>
                  <a:pt x="0" y="1277364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 cstate="email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10361" y="2548095"/>
            <a:ext cx="414884" cy="43765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 cstate="email"/>
          <a:stretch>
            <a:fillRect/>
          </a:stretch>
        </p:blipFill>
        <p:spPr>
          <a:xfrm>
            <a:off x="2634189" y="1092773"/>
            <a:ext cx="1682642" cy="160948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311095" y="1131410"/>
            <a:ext cx="1323094" cy="28747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>
            <a:lvl1pPr algn="ctr">
              <a:defRPr sz="7200" baseline="0">
                <a:gradFill>
                  <a:gsLst>
                    <a:gs pos="32000">
                      <a:schemeClr val="bg1">
                        <a:lumMod val="85000"/>
                      </a:schemeClr>
                    </a:gs>
                    <a:gs pos="74000">
                      <a:schemeClr val="bg1">
                        <a:lumMod val="85000"/>
                      </a:schemeClr>
                    </a:gs>
                    <a:gs pos="51000">
                      <a:schemeClr val="tx1"/>
                    </a:gs>
                  </a:gsLst>
                  <a:path path="circle">
                    <a:fillToRect l="100000" t="100000"/>
                  </a:path>
                </a:gra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fld id="{061D8B6E-7E0C-4FD5-91E2-7D848B07D14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fld id="{AE7B628D-B9B2-4D2C-956C-2AD77D2823B8}" type="slidenum">
              <a:rPr lang="zh-CN" altLang="en-US" smtClean="0"/>
            </a:fld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4" hasCustomPrompt="1"/>
            <p:custDataLst>
              <p:tags r:id="rId13"/>
            </p:custDataLst>
          </p:nvPr>
        </p:nvSpPr>
        <p:spPr>
          <a:xfrm>
            <a:off x="3581400" y="2114239"/>
            <a:ext cx="2058988" cy="1025525"/>
          </a:xfrm>
        </p:spPr>
        <p:txBody>
          <a:bodyPr lIns="90000" tIns="46800" rIns="90000" bIns="46800" anchor="b">
            <a:normAutofit/>
          </a:bodyPr>
          <a:lstStyle>
            <a:lvl1pPr marL="0" indent="0">
              <a:buNone/>
              <a:defRPr sz="4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文本</a:t>
            </a:r>
            <a:endParaRPr lang="zh-CN" altLang="en-US" dirty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5"/>
            <p:custDataLst>
              <p:tags r:id="rId14"/>
            </p:custDataLst>
          </p:nvPr>
        </p:nvSpPr>
        <p:spPr>
          <a:xfrm>
            <a:off x="2673349" y="3227567"/>
            <a:ext cx="4575175" cy="1025525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>
            <a:lvl1pPr>
              <a:defRPr cap="none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>
            <p:custDataLst>
              <p:tags r:id="rId2"/>
            </p:custDataLst>
          </p:nvPr>
        </p:nvGrpSpPr>
        <p:grpSpPr>
          <a:xfrm>
            <a:off x="0" y="-104618"/>
            <a:ext cx="12192000" cy="6962618"/>
            <a:chOff x="0" y="-104618"/>
            <a:chExt cx="12192000" cy="6962618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4" name="矩形 13"/>
            <p:cNvSpPr/>
            <p:nvPr userDrawn="1">
              <p:custDataLst>
                <p:tags r:id="rId5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 cstate="email"/>
            <a:srcRect/>
            <a:stretch>
              <a:fillRect/>
            </a:stretch>
          </p:blipFill>
          <p:spPr>
            <a:xfrm>
              <a:off x="1" y="-104618"/>
              <a:ext cx="1212690" cy="944294"/>
            </a:xfrm>
            <a:custGeom>
              <a:avLst/>
              <a:gdLst>
                <a:gd name="connsiteX0" fmla="*/ 0 w 1595535"/>
                <a:gd name="connsiteY0" fmla="*/ 0 h 1242407"/>
                <a:gd name="connsiteX1" fmla="*/ 1595535 w 1595535"/>
                <a:gd name="connsiteY1" fmla="*/ 0 h 1242407"/>
                <a:gd name="connsiteX2" fmla="*/ 1595535 w 1595535"/>
                <a:gd name="connsiteY2" fmla="*/ 1242407 h 1242407"/>
                <a:gd name="connsiteX3" fmla="*/ 0 w 1595535"/>
                <a:gd name="connsiteY3" fmla="*/ 1242407 h 1242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5535" h="1242407">
                  <a:moveTo>
                    <a:pt x="0" y="0"/>
                  </a:moveTo>
                  <a:lnTo>
                    <a:pt x="1595535" y="0"/>
                  </a:lnTo>
                  <a:lnTo>
                    <a:pt x="1595535" y="1242407"/>
                  </a:lnTo>
                  <a:lnTo>
                    <a:pt x="0" y="1242407"/>
                  </a:lnTo>
                  <a:close/>
                </a:path>
              </a:pathLst>
            </a:cu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9" cstate="email"/>
            <a:srcRect t="-17993"/>
            <a:stretch>
              <a:fillRect/>
            </a:stretch>
          </p:blipFill>
          <p:spPr>
            <a:xfrm>
              <a:off x="10382351" y="6157141"/>
              <a:ext cx="1809649" cy="636203"/>
            </a:xfrm>
            <a:prstGeom prst="rect">
              <a:avLst/>
            </a:prstGeom>
            <a:effectLst>
              <a:softEdge rad="31750"/>
            </a:effectLst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0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6" name="图片 1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>
          <a:xfrm>
            <a:off x="1" y="-104618"/>
            <a:ext cx="1212690" cy="944294"/>
          </a:xfrm>
          <a:custGeom>
            <a:avLst/>
            <a:gdLst>
              <a:gd name="connsiteX0" fmla="*/ 0 w 1595535"/>
              <a:gd name="connsiteY0" fmla="*/ 0 h 1242407"/>
              <a:gd name="connsiteX1" fmla="*/ 1595535 w 1595535"/>
              <a:gd name="connsiteY1" fmla="*/ 0 h 1242407"/>
              <a:gd name="connsiteX2" fmla="*/ 1595535 w 1595535"/>
              <a:gd name="connsiteY2" fmla="*/ 1242407 h 1242407"/>
              <a:gd name="connsiteX3" fmla="*/ 0 w 1595535"/>
              <a:gd name="connsiteY3" fmla="*/ 1242407 h 1242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5535" h="1242407">
                <a:moveTo>
                  <a:pt x="0" y="0"/>
                </a:moveTo>
                <a:lnTo>
                  <a:pt x="1595535" y="0"/>
                </a:lnTo>
                <a:lnTo>
                  <a:pt x="1595535" y="1242407"/>
                </a:lnTo>
                <a:lnTo>
                  <a:pt x="0" y="1242407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 cstate="email"/>
          <a:srcRect t="-17993"/>
          <a:stretch>
            <a:fillRect/>
          </a:stretch>
        </p:blipFill>
        <p:spPr>
          <a:xfrm>
            <a:off x="10382351" y="6157141"/>
            <a:ext cx="1809649" cy="63620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>
          <a:xfrm>
            <a:off x="1" y="-104618"/>
            <a:ext cx="1212690" cy="944294"/>
          </a:xfrm>
          <a:custGeom>
            <a:avLst/>
            <a:gdLst>
              <a:gd name="connsiteX0" fmla="*/ 0 w 1595535"/>
              <a:gd name="connsiteY0" fmla="*/ 0 h 1242407"/>
              <a:gd name="connsiteX1" fmla="*/ 1595535 w 1595535"/>
              <a:gd name="connsiteY1" fmla="*/ 0 h 1242407"/>
              <a:gd name="connsiteX2" fmla="*/ 1595535 w 1595535"/>
              <a:gd name="connsiteY2" fmla="*/ 1242407 h 1242407"/>
              <a:gd name="connsiteX3" fmla="*/ 0 w 1595535"/>
              <a:gd name="connsiteY3" fmla="*/ 1242407 h 1242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5535" h="1242407">
                <a:moveTo>
                  <a:pt x="0" y="0"/>
                </a:moveTo>
                <a:lnTo>
                  <a:pt x="1595535" y="0"/>
                </a:lnTo>
                <a:lnTo>
                  <a:pt x="1595535" y="1242407"/>
                </a:lnTo>
                <a:lnTo>
                  <a:pt x="0" y="1242407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 cstate="email"/>
          <a:srcRect t="-17993"/>
          <a:stretch>
            <a:fillRect/>
          </a:stretch>
        </p:blipFill>
        <p:spPr>
          <a:xfrm>
            <a:off x="10382351" y="6157141"/>
            <a:ext cx="1809649" cy="63620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>
          <a:xfrm>
            <a:off x="1" y="-104618"/>
            <a:ext cx="1212690" cy="944294"/>
          </a:xfrm>
          <a:custGeom>
            <a:avLst/>
            <a:gdLst>
              <a:gd name="connsiteX0" fmla="*/ 0 w 1595535"/>
              <a:gd name="connsiteY0" fmla="*/ 0 h 1242407"/>
              <a:gd name="connsiteX1" fmla="*/ 1595535 w 1595535"/>
              <a:gd name="connsiteY1" fmla="*/ 0 h 1242407"/>
              <a:gd name="connsiteX2" fmla="*/ 1595535 w 1595535"/>
              <a:gd name="connsiteY2" fmla="*/ 1242407 h 1242407"/>
              <a:gd name="connsiteX3" fmla="*/ 0 w 1595535"/>
              <a:gd name="connsiteY3" fmla="*/ 1242407 h 1242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5535" h="1242407">
                <a:moveTo>
                  <a:pt x="0" y="0"/>
                </a:moveTo>
                <a:lnTo>
                  <a:pt x="1595535" y="0"/>
                </a:lnTo>
                <a:lnTo>
                  <a:pt x="1595535" y="1242407"/>
                </a:lnTo>
                <a:lnTo>
                  <a:pt x="0" y="1242407"/>
                </a:lnTo>
                <a:close/>
              </a:path>
            </a:pathLst>
          </a:cu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 cstate="email"/>
          <a:srcRect t="-17993"/>
          <a:stretch>
            <a:fillRect/>
          </a:stretch>
        </p:blipFill>
        <p:spPr>
          <a:xfrm>
            <a:off x="10382351" y="6157141"/>
            <a:ext cx="1809649" cy="63620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3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>
          <a:xfrm flipH="1">
            <a:off x="10596465" y="0"/>
            <a:ext cx="1595535" cy="1242407"/>
          </a:xfrm>
          <a:custGeom>
            <a:avLst/>
            <a:gdLst>
              <a:gd name="connsiteX0" fmla="*/ 0 w 1595535"/>
              <a:gd name="connsiteY0" fmla="*/ 0 h 1242407"/>
              <a:gd name="connsiteX1" fmla="*/ 1595535 w 1595535"/>
              <a:gd name="connsiteY1" fmla="*/ 0 h 1242407"/>
              <a:gd name="connsiteX2" fmla="*/ 1595535 w 1595535"/>
              <a:gd name="connsiteY2" fmla="*/ 1242407 h 1242407"/>
              <a:gd name="connsiteX3" fmla="*/ 0 w 1595535"/>
              <a:gd name="connsiteY3" fmla="*/ 1242407 h 1242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95535" h="1242407">
                <a:moveTo>
                  <a:pt x="0" y="0"/>
                </a:moveTo>
                <a:lnTo>
                  <a:pt x="1595535" y="0"/>
                </a:lnTo>
                <a:lnTo>
                  <a:pt x="1595535" y="1242407"/>
                </a:lnTo>
                <a:lnTo>
                  <a:pt x="0" y="1242407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2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3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67.xml"/><Relationship Id="rId23" Type="http://schemas.openxmlformats.org/officeDocument/2006/relationships/tags" Target="../tags/tag166.xml"/><Relationship Id="rId22" Type="http://schemas.openxmlformats.org/officeDocument/2006/relationships/tags" Target="../tags/tag165.xml"/><Relationship Id="rId21" Type="http://schemas.openxmlformats.org/officeDocument/2006/relationships/tags" Target="../tags/tag164.xml"/><Relationship Id="rId20" Type="http://schemas.openxmlformats.org/officeDocument/2006/relationships/tags" Target="../tags/tag163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62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1.xml"/><Relationship Id="rId25" Type="http://schemas.openxmlformats.org/officeDocument/2006/relationships/theme" Target="../theme/theme2.xml"/><Relationship Id="rId24" Type="http://schemas.openxmlformats.org/officeDocument/2006/relationships/tags" Target="../tags/tag304.xml"/><Relationship Id="rId23" Type="http://schemas.openxmlformats.org/officeDocument/2006/relationships/tags" Target="../tags/tag303.xml"/><Relationship Id="rId22" Type="http://schemas.openxmlformats.org/officeDocument/2006/relationships/tags" Target="../tags/tag302.xml"/><Relationship Id="rId21" Type="http://schemas.openxmlformats.org/officeDocument/2006/relationships/tags" Target="../tags/tag301.xml"/><Relationship Id="rId20" Type="http://schemas.openxmlformats.org/officeDocument/2006/relationships/tags" Target="../tags/tag300.xml"/><Relationship Id="rId2" Type="http://schemas.openxmlformats.org/officeDocument/2006/relationships/slideLayout" Target="../slideLayouts/slideLayout20.xml"/><Relationship Id="rId19" Type="http://schemas.openxmlformats.org/officeDocument/2006/relationships/tags" Target="../tags/tag299.xml"/><Relationship Id="rId18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0800" tIns="0" rIns="8280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tags" Target="../tags/tag305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tags" Target="../tags/tag306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09.xml"/><Relationship Id="rId1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11.xml"/><Relationship Id="rId1" Type="http://schemas.openxmlformats.org/officeDocument/2006/relationships/tags" Target="../tags/tag310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13.xml"/><Relationship Id="rId1" Type="http://schemas.openxmlformats.org/officeDocument/2006/relationships/tags" Target="../tags/tag312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15.xml"/><Relationship Id="rId2" Type="http://schemas.openxmlformats.org/officeDocument/2006/relationships/image" Target="../media/image19.png"/><Relationship Id="rId1" Type="http://schemas.openxmlformats.org/officeDocument/2006/relationships/tags" Target="../tags/tag314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17.xml"/><Relationship Id="rId2" Type="http://schemas.openxmlformats.org/officeDocument/2006/relationships/image" Target="../media/image20.jpeg"/><Relationship Id="rId1" Type="http://schemas.openxmlformats.org/officeDocument/2006/relationships/tags" Target="../tags/tag316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0.xml"/><Relationship Id="rId4" Type="http://schemas.openxmlformats.org/officeDocument/2006/relationships/tags" Target="../tags/tag319.xml"/><Relationship Id="rId3" Type="http://schemas.openxmlformats.org/officeDocument/2006/relationships/image" Target="../media/image21.png"/><Relationship Id="rId2" Type="http://schemas.openxmlformats.org/officeDocument/2006/relationships/oleObject" Target="../embeddings/oleObject1.bin"/><Relationship Id="rId1" Type="http://schemas.openxmlformats.org/officeDocument/2006/relationships/tags" Target="../tags/tag318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21.xml"/><Relationship Id="rId1" Type="http://schemas.openxmlformats.org/officeDocument/2006/relationships/tags" Target="../tags/tag320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23.xml"/><Relationship Id="rId2" Type="http://schemas.openxmlformats.org/officeDocument/2006/relationships/image" Target="../media/image22.jpeg"/><Relationship Id="rId1" Type="http://schemas.openxmlformats.org/officeDocument/2006/relationships/tags" Target="../tags/tag3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tags" Target="../tags/tag325.xml"/><Relationship Id="rId1" Type="http://schemas.openxmlformats.org/officeDocument/2006/relationships/tags" Target="../tags/tag3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tags" Target="../tags/tag327.xml"/><Relationship Id="rId1" Type="http://schemas.openxmlformats.org/officeDocument/2006/relationships/tags" Target="../tags/tag326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29.xml"/><Relationship Id="rId1" Type="http://schemas.openxmlformats.org/officeDocument/2006/relationships/tags" Target="../tags/tag328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31.xml"/><Relationship Id="rId2" Type="http://schemas.openxmlformats.org/officeDocument/2006/relationships/image" Target="../media/image23.png"/><Relationship Id="rId1" Type="http://schemas.openxmlformats.org/officeDocument/2006/relationships/tags" Target="../tags/tag330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33.xml"/><Relationship Id="rId2" Type="http://schemas.openxmlformats.org/officeDocument/2006/relationships/image" Target="../media/image23.png"/><Relationship Id="rId1" Type="http://schemas.openxmlformats.org/officeDocument/2006/relationships/tags" Target="../tags/tag332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35.xml"/><Relationship Id="rId2" Type="http://schemas.openxmlformats.org/officeDocument/2006/relationships/image" Target="../media/image23.png"/><Relationship Id="rId1" Type="http://schemas.openxmlformats.org/officeDocument/2006/relationships/tags" Target="../tags/tag334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37.xml"/><Relationship Id="rId2" Type="http://schemas.openxmlformats.org/officeDocument/2006/relationships/image" Target="../media/image24.jpeg"/><Relationship Id="rId1" Type="http://schemas.openxmlformats.org/officeDocument/2006/relationships/tags" Target="../tags/tag336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39.xml"/><Relationship Id="rId2" Type="http://schemas.openxmlformats.org/officeDocument/2006/relationships/image" Target="../media/image25.png"/><Relationship Id="rId1" Type="http://schemas.openxmlformats.org/officeDocument/2006/relationships/tags" Target="../tags/tag338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41.xml"/><Relationship Id="rId2" Type="http://schemas.openxmlformats.org/officeDocument/2006/relationships/tags" Target="../tags/tag340.xml"/><Relationship Id="rId1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43.xml"/><Relationship Id="rId2" Type="http://schemas.openxmlformats.org/officeDocument/2006/relationships/image" Target="../media/image27.jpeg"/><Relationship Id="rId1" Type="http://schemas.openxmlformats.org/officeDocument/2006/relationships/tags" Target="../tags/tag342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45.xml"/><Relationship Id="rId2" Type="http://schemas.openxmlformats.org/officeDocument/2006/relationships/image" Target="../media/image28.png"/><Relationship Id="rId1" Type="http://schemas.openxmlformats.org/officeDocument/2006/relationships/tags" Target="../tags/tag344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47.xml"/><Relationship Id="rId1" Type="http://schemas.openxmlformats.org/officeDocument/2006/relationships/tags" Target="../tags/tag346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20.xml"/><Relationship Id="rId4" Type="http://schemas.openxmlformats.org/officeDocument/2006/relationships/tags" Target="../tags/tag349.xml"/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tags" Target="../tags/tag348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51.xml"/><Relationship Id="rId1" Type="http://schemas.openxmlformats.org/officeDocument/2006/relationships/tags" Target="../tags/tag350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20.xml"/><Relationship Id="rId3" Type="http://schemas.openxmlformats.org/officeDocument/2006/relationships/tags" Target="../tags/tag353.xml"/><Relationship Id="rId2" Type="http://schemas.openxmlformats.org/officeDocument/2006/relationships/image" Target="../media/image31.jpeg"/><Relationship Id="rId1" Type="http://schemas.openxmlformats.org/officeDocument/2006/relationships/tags" Target="../tags/tag352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20.xml"/><Relationship Id="rId2" Type="http://schemas.openxmlformats.org/officeDocument/2006/relationships/tags" Target="../tags/tag355.xml"/><Relationship Id="rId1" Type="http://schemas.openxmlformats.org/officeDocument/2006/relationships/tags" Target="../tags/tag354.xml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5.xml"/><Relationship Id="rId4" Type="http://schemas.openxmlformats.org/officeDocument/2006/relationships/tags" Target="../tags/tag357.xml"/><Relationship Id="rId3" Type="http://schemas.openxmlformats.org/officeDocument/2006/relationships/tags" Target="../tags/tag356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5.xml"/><Relationship Id="rId4" Type="http://schemas.openxmlformats.org/officeDocument/2006/relationships/audio" Target="../media/audio1.wav"/><Relationship Id="rId3" Type="http://schemas.openxmlformats.org/officeDocument/2006/relationships/tags" Target="../tags/tag359.xml"/><Relationship Id="rId2" Type="http://schemas.openxmlformats.org/officeDocument/2006/relationships/tags" Target="../tags/tag358.xml"/><Relationship Id="rId1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5.xml"/><Relationship Id="rId4" Type="http://schemas.openxmlformats.org/officeDocument/2006/relationships/audio" Target="../media/audio1.wav"/><Relationship Id="rId3" Type="http://schemas.openxmlformats.org/officeDocument/2006/relationships/tags" Target="../tags/tag361.xml"/><Relationship Id="rId2" Type="http://schemas.openxmlformats.org/officeDocument/2006/relationships/image" Target="../media/image35.jpeg"/><Relationship Id="rId1" Type="http://schemas.openxmlformats.org/officeDocument/2006/relationships/tags" Target="../tags/tag360.xml"/></Relationships>
</file>

<file path=ppt/slides/_rels/slide3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5.xml"/><Relationship Id="rId6" Type="http://schemas.openxmlformats.org/officeDocument/2006/relationships/audio" Target="../media/audio1.wav"/><Relationship Id="rId5" Type="http://schemas.openxmlformats.org/officeDocument/2006/relationships/tags" Target="../tags/tag363.xml"/><Relationship Id="rId4" Type="http://schemas.openxmlformats.org/officeDocument/2006/relationships/image" Target="../media/image37.png"/><Relationship Id="rId3" Type="http://schemas.openxmlformats.org/officeDocument/2006/relationships/image" Target="../media/image36.jpeg"/><Relationship Id="rId2" Type="http://schemas.openxmlformats.org/officeDocument/2006/relationships/hyperlink" Target="http://www.xibaipo.gov.cn/node2/syzt3/lfqgjx/userobject1ai393332.html" TargetMode="External"/><Relationship Id="rId1" Type="http://schemas.openxmlformats.org/officeDocument/2006/relationships/tags" Target="../tags/tag362.xml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5.xml"/><Relationship Id="rId4" Type="http://schemas.openxmlformats.org/officeDocument/2006/relationships/audio" Target="../media/audio1.wav"/><Relationship Id="rId3" Type="http://schemas.openxmlformats.org/officeDocument/2006/relationships/tags" Target="../tags/tag365.xml"/><Relationship Id="rId2" Type="http://schemas.openxmlformats.org/officeDocument/2006/relationships/image" Target="../media/image38.png"/><Relationship Id="rId1" Type="http://schemas.openxmlformats.org/officeDocument/2006/relationships/tags" Target="../tags/tag364.xml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5.xml"/><Relationship Id="rId6" Type="http://schemas.openxmlformats.org/officeDocument/2006/relationships/audio" Target="../media/audio3.wav"/><Relationship Id="rId5" Type="http://schemas.openxmlformats.org/officeDocument/2006/relationships/audio" Target="../media/audio1.wav"/><Relationship Id="rId4" Type="http://schemas.openxmlformats.org/officeDocument/2006/relationships/tags" Target="../tags/tag367.xml"/><Relationship Id="rId3" Type="http://schemas.openxmlformats.org/officeDocument/2006/relationships/image" Target="../media/image2.svg"/><Relationship Id="rId2" Type="http://schemas.openxmlformats.org/officeDocument/2006/relationships/image" Target="../media/image39.png"/><Relationship Id="rId1" Type="http://schemas.openxmlformats.org/officeDocument/2006/relationships/tags" Target="../tags/tag366.xml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4.xml"/><Relationship Id="rId8" Type="http://schemas.openxmlformats.org/officeDocument/2006/relationships/slideLayout" Target="../slideLayouts/slideLayout25.xml"/><Relationship Id="rId7" Type="http://schemas.openxmlformats.org/officeDocument/2006/relationships/tags" Target="../tags/tag372.xml"/><Relationship Id="rId6" Type="http://schemas.openxmlformats.org/officeDocument/2006/relationships/tags" Target="../tags/tag371.xml"/><Relationship Id="rId5" Type="http://schemas.openxmlformats.org/officeDocument/2006/relationships/image" Target="../media/image41.png"/><Relationship Id="rId4" Type="http://schemas.openxmlformats.org/officeDocument/2006/relationships/tags" Target="../tags/tag370.xml"/><Relationship Id="rId3" Type="http://schemas.openxmlformats.org/officeDocument/2006/relationships/image" Target="../media/image40.png"/><Relationship Id="rId2" Type="http://schemas.openxmlformats.org/officeDocument/2006/relationships/tags" Target="../tags/tag369.xml"/><Relationship Id="rId1" Type="http://schemas.openxmlformats.org/officeDocument/2006/relationships/tags" Target="../tags/tag368.xml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5.xml"/><Relationship Id="rId8" Type="http://schemas.openxmlformats.org/officeDocument/2006/relationships/slideLayout" Target="../slideLayouts/slideLayout25.xml"/><Relationship Id="rId7" Type="http://schemas.openxmlformats.org/officeDocument/2006/relationships/tags" Target="../tags/tag377.xml"/><Relationship Id="rId6" Type="http://schemas.openxmlformats.org/officeDocument/2006/relationships/tags" Target="../tags/tag376.xml"/><Relationship Id="rId5" Type="http://schemas.openxmlformats.org/officeDocument/2006/relationships/image" Target="../media/image41.png"/><Relationship Id="rId4" Type="http://schemas.openxmlformats.org/officeDocument/2006/relationships/tags" Target="../tags/tag375.xml"/><Relationship Id="rId3" Type="http://schemas.openxmlformats.org/officeDocument/2006/relationships/image" Target="../media/image40.png"/><Relationship Id="rId2" Type="http://schemas.openxmlformats.org/officeDocument/2006/relationships/tags" Target="../tags/tag374.xml"/><Relationship Id="rId1" Type="http://schemas.openxmlformats.org/officeDocument/2006/relationships/tags" Target="../tags/tag373.xml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tags" Target="../tags/tag382.xml"/><Relationship Id="rId8" Type="http://schemas.openxmlformats.org/officeDocument/2006/relationships/image" Target="../media/image43.jpeg"/><Relationship Id="rId7" Type="http://schemas.openxmlformats.org/officeDocument/2006/relationships/image" Target="../media/image42.jpeg"/><Relationship Id="rId6" Type="http://schemas.openxmlformats.org/officeDocument/2006/relationships/tags" Target="../tags/tag381.xml"/><Relationship Id="rId5" Type="http://schemas.openxmlformats.org/officeDocument/2006/relationships/image" Target="../media/image41.png"/><Relationship Id="rId4" Type="http://schemas.openxmlformats.org/officeDocument/2006/relationships/tags" Target="../tags/tag380.xml"/><Relationship Id="rId3" Type="http://schemas.openxmlformats.org/officeDocument/2006/relationships/image" Target="../media/image40.png"/><Relationship Id="rId2" Type="http://schemas.openxmlformats.org/officeDocument/2006/relationships/tags" Target="../tags/tag379.xml"/><Relationship Id="rId11" Type="http://schemas.openxmlformats.org/officeDocument/2006/relationships/notesSlide" Target="../notesSlides/notesSlide26.xml"/><Relationship Id="rId10" Type="http://schemas.openxmlformats.org/officeDocument/2006/relationships/slideLayout" Target="../slideLayouts/slideLayout25.xml"/><Relationship Id="rId1" Type="http://schemas.openxmlformats.org/officeDocument/2006/relationships/tags" Target="../tags/tag37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tags" Target="../tags/tag383.xml"/><Relationship Id="rId1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1311275" y="570230"/>
            <a:ext cx="1390650" cy="4043680"/>
          </a:xfrm>
        </p:spPr>
        <p:txBody>
          <a:bodyPr/>
          <a:p>
            <a:r>
              <a:rPr lang="zh-CN" altLang="en-US" sz="4400">
                <a:solidFill>
                  <a:schemeClr val="tx1"/>
                </a:solidFill>
              </a:rPr>
              <a:t>第</a:t>
            </a:r>
            <a:r>
              <a:rPr lang="en-US" altLang="zh-CN" sz="4400">
                <a:solidFill>
                  <a:schemeClr val="tx1"/>
                </a:solidFill>
              </a:rPr>
              <a:t>17</a:t>
            </a:r>
            <a:r>
              <a:rPr lang="zh-CN" altLang="en-US" sz="4400">
                <a:solidFill>
                  <a:schemeClr val="tx1"/>
                </a:solidFill>
              </a:rPr>
              <a:t>课</a:t>
            </a:r>
            <a:endParaRPr lang="zh-CN" altLang="en-US" sz="4400">
              <a:solidFill>
                <a:schemeClr val="tx1"/>
              </a:solidFill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3514090" y="2841625"/>
            <a:ext cx="5588000" cy="978535"/>
          </a:xfrm>
        </p:spPr>
        <p:txBody>
          <a:bodyPr>
            <a:noAutofit/>
          </a:bodyPr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国家出路的探索与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r"/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列强侵略的加剧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sz="2200" dirty="0"/>
              <a:t>课标解读</a:t>
            </a:r>
            <a:endParaRPr lang="zh-CN" altLang="en-US" sz="2200" dirty="0"/>
          </a:p>
        </p:txBody>
      </p:sp>
      <p:sp>
        <p:nvSpPr>
          <p:cNvPr id="11" name="内容占位符 10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p>
            <a:pPr marL="228600" lvl="0" indent="-22860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</a:pP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、了解太平天国运动的主要事实，从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唯物史观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角度认识农民起义在民主革命时期的作用于局限性；</a:t>
            </a: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28600" lvl="0" indent="-22860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</a:pP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、结合洋务运动的内容，从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历史解释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角度理解洋务运动对中国近代化的影响；</a:t>
            </a: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28600" lvl="0" indent="-22860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</a:pP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、列举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60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年代以后至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1900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年间西方列强的侵华史实，概述中国军民反抗外来侵略的事迹，从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家国情怀</a:t>
            </a:r>
            <a:r>
              <a: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角度认识中华民族英勇不屈的斗争精神和爱国热情。</a:t>
            </a: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28600" lvl="0" indent="-228600" algn="l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SzPct val="100000"/>
            </a:pP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图片1"/>
          <p:cNvPicPr>
            <a:picLocks noChangeAspect="1" noChangeArrowheads="1"/>
          </p:cNvPicPr>
          <p:nvPr/>
        </p:nvPicPr>
        <p:blipFill>
          <a:blip r:embed="rId1" cstate="print"/>
          <a:srcRect l="664" t="22951" r="61779" b="23281"/>
          <a:stretch>
            <a:fillRect/>
          </a:stretch>
        </p:blipFill>
        <p:spPr bwMode="auto">
          <a:xfrm>
            <a:off x="8126730" y="580390"/>
            <a:ext cx="2918460" cy="3858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Text Box 2"/>
          <p:cNvSpPr txBox="1"/>
          <p:nvPr/>
        </p:nvSpPr>
        <p:spPr>
          <a:xfrm>
            <a:off x="1634490" y="1577340"/>
            <a:ext cx="536384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手持三尺定山河，四海为家共饮和。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擒尽妖邪扫地网，收残奸宄落天罗。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东西南北效皇极，日月星辰奏凯歌。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虎啸龙吟光世界，太平一统乐如何。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——洪秀全《吟剑诗》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099" name="Text Box 3"/>
          <p:cNvSpPr txBox="1"/>
          <p:nvPr/>
        </p:nvSpPr>
        <p:spPr>
          <a:xfrm>
            <a:off x="751205" y="4974590"/>
            <a:ext cx="106902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思考：这首诗歌写的是哪一历史事件？从哪些地方可以看出说的是太平天国运动？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</p:spPr>
        <p:txBody>
          <a:bodyPr>
            <a:noAutofit/>
          </a:bodyPr>
          <a:lstStyle/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7095" y="1112520"/>
            <a:ext cx="10417810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材料一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鸦片战争后鸦片大量进口，</a:t>
            </a:r>
            <a:r>
              <a:rPr lang="en-US" altLang="zh-CN"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</a:t>
            </a:r>
            <a:r>
              <a:rPr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年当中，每年从</a:t>
            </a:r>
            <a:r>
              <a:rPr lang="en-US" altLang="zh-CN"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万箱增至</a:t>
            </a:r>
            <a:r>
              <a:rPr lang="en-US" altLang="zh-CN"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6</a:t>
            </a:r>
            <a:r>
              <a:rPr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</a:t>
            </a:r>
            <a:r>
              <a:rPr lang="en-US" altLang="zh-CN"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7</a:t>
            </a:r>
            <a:r>
              <a:rPr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万箱，造成白银大量外流，引发了银贵钱贱现象并日益严重</a:t>
            </a:r>
            <a:r>
              <a:rPr lang="en-US" altLang="zh-CN"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......</a:t>
            </a:r>
            <a:r>
              <a:rPr sz="20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1846年—1850年,两广地区水、旱、虫灾不断，广大劳动人民陷于饥饿和死亡的困境。</a:t>
            </a:r>
            <a:endParaRPr sz="20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材料二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清政府为了支付战争赔款和军费开支，全力搜刮，加捐加税。官府常抓人毒打交不起税的人。1843—1850年规模较大的群众暴动有70余起，遍及十几个省。“昔日卖米三斗，输一亩之课有余，今日卖米六斗，输一亩之课而不足。”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材料三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为了宣传拜上帝教，洪秀全把西方基督教教义、中国儒家大同思想和农民的平均主义思想结合起来，写出《原道救世歌》等文章</a:t>
            </a:r>
            <a:r>
              <a:rPr lang="en-US" altLang="zh-CN" sz="20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.....最初加入拜上帝教的只有洪秀全的同学冯云山、族弟洪仁玕等几人，在洪秀全从事宗教理论宣传的同时还创立了拜上帝会，传播拜上帝教思想......并逐渐形成了以洪秀全为首的由杨秀清、冯云山、萧朝贵、韦昌辉、石达开等人组成的领导核心。</a:t>
            </a:r>
            <a:endParaRPr lang="en-US" altLang="zh-CN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97430" y="5607050"/>
            <a:ext cx="58000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根据材料总结太平天国运动发生的背景？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</p:spPr>
        <p:txBody>
          <a:bodyPr>
            <a:noAutofit/>
          </a:bodyPr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56970" y="1180465"/>
            <a:ext cx="58000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、背景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1720850" y="1810703"/>
            <a:ext cx="8351838" cy="2861310"/>
          </a:xfrm>
          <a:prstGeom prst="rect">
            <a:avLst/>
          </a:prstGeom>
          <a:noFill/>
          <a:ln w="9525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0979"/>
                  </a:srgbClr>
                </a:solidFill>
              </a14:hiddenFill>
            </a:ext>
          </a:extLst>
        </p:spPr>
        <p:txBody>
          <a:bodyPr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(1)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根本原因：农民阶级与地主阶级矛盾激化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(2)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间接原因：外国资本主义的经济侵略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(3)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直接原因：自然灾害严重</a:t>
            </a:r>
            <a:endParaRPr kumimoji="1"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kumimoji="1"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(4)</a:t>
            </a:r>
            <a:r>
              <a:rPr kumimoji="1"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理论指导：洪秀全创立拜上帝</a:t>
            </a:r>
            <a:r>
              <a:rPr kumimoji="1" lang="zh-CN" altLang="en-US" sz="2400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教（</a:t>
            </a:r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西方基督教教义、中国儒家大同思想和农民的平均主义思想）</a:t>
            </a:r>
            <a:endParaRPr kumimoji="1" lang="zh-CN" altLang="en-US" sz="2400" dirty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</p:spPr>
        <p:txBody>
          <a:bodyPr>
            <a:noAutofit/>
          </a:bodyPr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56970" y="1180465"/>
            <a:ext cx="58000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、背景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 descr="2013083115292881118904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05430" y="1180465"/>
            <a:ext cx="8716645" cy="5193030"/>
          </a:xfrm>
          <a:prstGeom prst="rect">
            <a:avLst/>
          </a:prstGeom>
          <a:effectLst/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</p:spPr>
        <p:txBody>
          <a:bodyPr>
            <a:noAutofit/>
          </a:bodyPr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56970" y="1180465"/>
            <a:ext cx="580009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、背景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、革命性纲领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）《天朝田亩制度》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291" name="Picture 3" descr="图片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0390" y="1970405"/>
            <a:ext cx="2790825" cy="3771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7181215" y="1970405"/>
            <a:ext cx="4712335" cy="43383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前期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：《天朝田亩制度》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：提出来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有田同耕，有饭同食，有衣同穿，有钱同使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的主张；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影响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：否定了封建地主土地所有制，反映了农民追求社会财富平均的理想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</p:spPr>
        <p:txBody>
          <a:bodyPr>
            <a:noAutofit/>
          </a:bodyPr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56970" y="1180465"/>
            <a:ext cx="580009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、背景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、革命性纲领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）《天朝田亩制度》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）《资政新篇》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270750" y="2530475"/>
            <a:ext cx="415290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后期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：《资政新篇》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：提出新的社会经济政策，试图回答农民革命应当何处去的问题；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65538" name="Object 2"/>
          <p:cNvGraphicFramePr>
            <a:graphicFrameLocks noGrp="1" noChangeAspect="1"/>
          </p:cNvGraphicFramePr>
          <p:nvPr/>
        </p:nvGraphicFramePr>
        <p:xfrm>
          <a:off x="4568190" y="1983105"/>
          <a:ext cx="2388870" cy="34810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BMP 图象" r:id="rId2" imgW="2104390" imgH="3122295" progId="Paint.Picture">
                  <p:embed/>
                </p:oleObj>
              </mc:Choice>
              <mc:Fallback>
                <p:oleObj name="BMP 图象" r:id="rId2" imgW="2104390" imgH="3122295" progId="Paint.Picture">
                  <p:embed/>
                  <p:pic>
                    <p:nvPicPr>
                      <p:cNvPr id="0" name="Object 2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3">
                        <a:lum bright="6000"/>
                      </a:blip>
                      <a:stretch>
                        <a:fillRect/>
                      </a:stretch>
                    </p:blipFill>
                    <p:spPr>
                      <a:xfrm>
                        <a:off x="4568190" y="1983105"/>
                        <a:ext cx="2388870" cy="348107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</p:spPr>
        <p:txBody>
          <a:bodyPr>
            <a:noAutofit/>
          </a:bodyPr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56970" y="1180465"/>
            <a:ext cx="580009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、背景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、革命性纲领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）《天朝田亩制度》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）《资政新篇》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右大括号 2"/>
          <p:cNvSpPr/>
          <p:nvPr/>
        </p:nvSpPr>
        <p:spPr>
          <a:xfrm>
            <a:off x="4711700" y="3048635"/>
            <a:ext cx="147955" cy="856615"/>
          </a:xfrm>
          <a:prstGeom prst="rightBrace">
            <a:avLst>
              <a:gd name="adj1" fmla="val 8333"/>
              <a:gd name="adj2" fmla="val 51964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156200" y="3061970"/>
            <a:ext cx="50419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Calibri" panose="020F0502020204030204" charset="0"/>
                <a:ea typeface="微软雅黑" panose="020B0503020204020204" charset="-122"/>
              </a:rPr>
              <a:t>在当时的历史条件下，这两个文件都未能实施；</a:t>
            </a:r>
            <a:endParaRPr lang="zh-CN" altLang="en-US" sz="2400">
              <a:latin typeface="Calibri" panose="020F0502020204030204" charset="0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</p:spPr>
        <p:txBody>
          <a:bodyPr>
            <a:noAutofit/>
          </a:bodyPr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51560" y="2432050"/>
            <a:ext cx="1008824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材料二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楚国声里霸图空，血染胡天烂漫红。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煮豆燃萁谁管得，莫将成败论英雄。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——柳亚子《题太平天国战史》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“太平天国禁止了鸦片，却采用了宗教；不建立民国而建立天国……” 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——李大钊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33794" name="Picture 2" descr="洋枪队"/>
          <p:cNvPicPr/>
          <p:nvPr/>
        </p:nvPicPr>
        <p:blipFill>
          <a:blip r:embed="rId2"/>
          <a:srcRect l="8578" t="11148" r="9792" b="12199"/>
          <a:stretch>
            <a:fillRect/>
          </a:stretch>
        </p:blipFill>
        <p:spPr>
          <a:xfrm>
            <a:off x="6396355" y="429260"/>
            <a:ext cx="4991100" cy="3178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4864100" y="1640840"/>
            <a:ext cx="15322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材料一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8780" y="5586095"/>
            <a:ext cx="76600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根据以上材料，分析太平天国运动失败的原因？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56970" y="1180465"/>
            <a:ext cx="580009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、背景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、革命性纲领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）《天朝田亩制度》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）《资政新篇》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、失败的原因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02" name="直接箭头连接符 101"/>
          <p:cNvCxnSpPr/>
          <p:nvPr/>
        </p:nvCxnSpPr>
        <p:spPr>
          <a:xfrm flipV="1">
            <a:off x="3315335" y="3782695"/>
            <a:ext cx="1829435" cy="568325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4250690" y="1180465"/>
            <a:ext cx="7271385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eaLnBrk="1" hangingPunct="1"/>
            <a:r>
              <a:rPr kumimoji="1"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“洪秀全和太平天国如果统一了中国，那就要使中国倒退几个世纪！”</a:t>
            </a:r>
            <a:endParaRPr kumimoji="1" lang="zh-CN" altLang="en-US" sz="24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eaLnBrk="1" hangingPunct="1"/>
            <a:r>
              <a:rPr kumimoji="1"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</a:t>
            </a:r>
            <a:r>
              <a:rPr kumimoji="1"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kumimoji="1"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冯友兰</a:t>
            </a:r>
            <a:r>
              <a:rPr kumimoji="1"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中国哲学史新编</a:t>
            </a:r>
            <a:r>
              <a:rPr kumimoji="1"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en-US" altLang="zh-CN" sz="24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1" name="文本框 140"/>
          <p:cNvSpPr txBox="1"/>
          <p:nvPr/>
        </p:nvSpPr>
        <p:spPr>
          <a:xfrm>
            <a:off x="5175250" y="2614295"/>
            <a:ext cx="5636895" cy="34150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Wingdings" panose="05000000000000000000" charset="0"/>
              </a:rPr>
              <a:t>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农民阶级的历史局限性（根本原因）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缺乏科学思想理论的指导；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没有先进阶级的领导；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    不可能冲破封建社会的制度和思想。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Wingdings" panose="05000000000000000000" charset="0"/>
              </a:rPr>
              <a:t>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中外反动势力的联合绞杀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Wingdings" panose="05000000000000000000" charset="0"/>
              </a:rPr>
              <a:t>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战略上的失误（孤军北伐）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" grpId="0" bldLvl="0" animBg="1"/>
      <p:bldP spid="163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一、太平天国运动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11885" y="1196975"/>
            <a:ext cx="580009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、背景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、经过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、革命性纲领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）《天朝田亩制度》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）《资政新篇》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、失败的原因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、影响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12690" y="2843530"/>
            <a:ext cx="5699760" cy="2861310"/>
          </a:xfrm>
          <a:prstGeom prst="rect">
            <a:avLst/>
          </a:prstGeom>
          <a:noFill/>
          <a:ln>
            <a:solidFill>
              <a:srgbClr val="94938A"/>
            </a:solidFill>
          </a:ln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 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虽然失败了，但沉重打击了清王朝的统治，引起政治和权力结构的变化；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 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随着湘淮系官僚集团的崛起，中央权力下移，对此后历史的发展产生了重大影响。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flipV="1">
            <a:off x="2306320" y="4062730"/>
            <a:ext cx="2739390" cy="82359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389" name="TextBox 7"/>
          <p:cNvSpPr txBox="1">
            <a:spLocks noChangeArrowheads="1"/>
          </p:cNvSpPr>
          <p:nvPr/>
        </p:nvSpPr>
        <p:spPr bwMode="auto">
          <a:xfrm>
            <a:off x="4177983" y="1322388"/>
            <a:ext cx="7634287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eaLnBrk="1" hangingPunct="1"/>
            <a:r>
              <a:rPr kumimoji="1"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　“太平天国运动是中国近代史上规模巨大、波澜壮阔的一场伟大的反封建反侵略的农民革命战争。”</a:t>
            </a:r>
            <a:endParaRPr kumimoji="1" lang="zh-CN" altLang="en-US" sz="24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 eaLnBrk="1" hangingPunct="1"/>
            <a:r>
              <a:rPr kumimoji="1"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kumimoji="1"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——《</a:t>
            </a:r>
            <a:r>
              <a:rPr kumimoji="1"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中国近代现代史</a:t>
            </a:r>
            <a:r>
              <a:rPr kumimoji="1" lang="en-US" altLang="zh-CN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en-US" altLang="zh-CN" sz="24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638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二、洋务运动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842" name="Rectangle 5"/>
          <p:cNvSpPr/>
          <p:nvPr/>
        </p:nvSpPr>
        <p:spPr>
          <a:xfrm>
            <a:off x="1486535" y="1810385"/>
            <a:ext cx="921893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   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中国文物制度，事事远出西人之上，独火器万不能及。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中国欲自强，则莫如学习外国利器，欲学习外国利器，则莫如觅制器之器，师其法而不必尽用其人。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江苏巡抚李鸿章致总理衙门原函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》(1864) 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    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中学为内学，西学为外学，中学治身心，西学应世事。 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 fontAlgn="auto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张之洞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劝学篇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》(1898)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78635" y="5380990"/>
            <a:ext cx="79736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根据材料总结洋务运动的背景和目的是什么？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67790" y="1245235"/>
            <a:ext cx="36576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二、洋务运动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7790" y="1245235"/>
            <a:ext cx="36576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072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7535" y="1200785"/>
            <a:ext cx="6020435" cy="483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Text Box 3"/>
          <p:cNvSpPr txBox="1"/>
          <p:nvPr/>
        </p:nvSpPr>
        <p:spPr>
          <a:xfrm flipH="1">
            <a:off x="3794125" y="1200785"/>
            <a:ext cx="613410" cy="4835525"/>
          </a:xfrm>
          <a:prstGeom prst="rect">
            <a:avLst/>
          </a:prstGeom>
          <a:gradFill rotWithShape="1">
            <a:gsLst>
              <a:gs pos="0">
                <a:srgbClr val="333399"/>
              </a:gs>
              <a:gs pos="50000">
                <a:srgbClr val="181847"/>
              </a:gs>
              <a:gs pos="100000">
                <a:srgbClr val="333399"/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华文中宋" pitchFamily="2" charset="-122"/>
              </a:rPr>
              <a:t>军事工业：师夷长技以自强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58729" name="AutoShape 9"/>
          <p:cNvSpPr/>
          <p:nvPr/>
        </p:nvSpPr>
        <p:spPr>
          <a:xfrm>
            <a:off x="7644130" y="1974850"/>
            <a:ext cx="4438015" cy="469265"/>
          </a:xfrm>
          <a:prstGeom prst="wedgeRectCallout">
            <a:avLst>
              <a:gd name="adj1" fmla="val -48981"/>
              <a:gd name="adj2" fmla="val -100000"/>
            </a:avLst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1867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天津机器制造局  </a:t>
            </a:r>
            <a:r>
              <a:rPr lang="zh-CN" altLang="en-US" sz="20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崇厚</a:t>
            </a:r>
            <a:endParaRPr lang="zh-CN" altLang="en-US" sz="20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8728" name="AutoShape 8"/>
          <p:cNvSpPr/>
          <p:nvPr/>
        </p:nvSpPr>
        <p:spPr>
          <a:xfrm>
            <a:off x="3634740" y="3230245"/>
            <a:ext cx="3848735" cy="410845"/>
          </a:xfrm>
          <a:prstGeom prst="wedgeRectCallout">
            <a:avLst>
              <a:gd name="adj1" fmla="val 38227"/>
              <a:gd name="adj2" fmla="val 96213"/>
            </a:avLst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1861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安庆内军械所  </a:t>
            </a:r>
            <a:r>
              <a:rPr lang="zh-CN" altLang="en-US" sz="2000" b="1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曾国藩</a:t>
            </a:r>
            <a:endParaRPr lang="zh-CN" altLang="en-US" sz="2000" b="1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8730" name="AutoShape 10"/>
          <p:cNvSpPr/>
          <p:nvPr/>
        </p:nvSpPr>
        <p:spPr>
          <a:xfrm>
            <a:off x="5088890" y="3923030"/>
            <a:ext cx="3794760" cy="394970"/>
          </a:xfrm>
          <a:prstGeom prst="wedgeRectCallout">
            <a:avLst>
              <a:gd name="adj1" fmla="val 41944"/>
              <a:gd name="adj2" fmla="val -103407"/>
            </a:avLst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1865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江南制造总局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en-US" sz="20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李鸿章</a:t>
            </a:r>
            <a:endParaRPr lang="zh-CN" altLang="en-US" sz="20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8731" name="AutoShape 11"/>
          <p:cNvSpPr/>
          <p:nvPr/>
        </p:nvSpPr>
        <p:spPr>
          <a:xfrm>
            <a:off x="7644130" y="5247640"/>
            <a:ext cx="3442335" cy="426720"/>
          </a:xfrm>
          <a:prstGeom prst="wedgeRectCallout">
            <a:avLst>
              <a:gd name="adj1" fmla="val -41958"/>
              <a:gd name="adj2" fmla="val -82764"/>
            </a:avLst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1866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 福州船政局  </a:t>
            </a:r>
            <a:r>
              <a:rPr lang="zh-CN" altLang="en-US" sz="20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左宗棠</a:t>
            </a:r>
            <a:endParaRPr lang="zh-CN" altLang="en-US" sz="20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9" grpId="0" bldLvl="0" animBg="1"/>
      <p:bldP spid="158728" grpId="0" bldLvl="0" animBg="1"/>
      <p:bldP spid="15873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二、洋务运动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7790" y="1245235"/>
            <a:ext cx="36576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072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7535" y="1200785"/>
            <a:ext cx="6020435" cy="483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Text Box 3"/>
          <p:cNvSpPr txBox="1"/>
          <p:nvPr/>
        </p:nvSpPr>
        <p:spPr>
          <a:xfrm flipH="1">
            <a:off x="3794125" y="1200785"/>
            <a:ext cx="613410" cy="4835525"/>
          </a:xfrm>
          <a:prstGeom prst="rect">
            <a:avLst/>
          </a:prstGeom>
          <a:gradFill rotWithShape="1">
            <a:gsLst>
              <a:gs pos="0">
                <a:srgbClr val="333399"/>
              </a:gs>
              <a:gs pos="50000">
                <a:srgbClr val="181847"/>
              </a:gs>
              <a:gs pos="100000">
                <a:srgbClr val="333399"/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华文中宋" pitchFamily="2" charset="-122"/>
              </a:rPr>
              <a:t>民用工业：师夷长技以求富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58730" name="AutoShape 10"/>
          <p:cNvSpPr/>
          <p:nvPr/>
        </p:nvSpPr>
        <p:spPr>
          <a:xfrm>
            <a:off x="5088890" y="3923030"/>
            <a:ext cx="3794760" cy="394970"/>
          </a:xfrm>
          <a:prstGeom prst="wedgeRectCallout">
            <a:avLst>
              <a:gd name="adj1" fmla="val 41944"/>
              <a:gd name="adj2" fmla="val -103407"/>
            </a:avLst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1872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轮船招商局   </a:t>
            </a:r>
            <a:r>
              <a:rPr lang="zh-CN" altLang="en-US" sz="20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李鸿章</a:t>
            </a:r>
            <a:endParaRPr lang="zh-CN" altLang="en-US" sz="20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9751" name="AutoShape 7"/>
          <p:cNvSpPr/>
          <p:nvPr/>
        </p:nvSpPr>
        <p:spPr>
          <a:xfrm>
            <a:off x="7483475" y="1780540"/>
            <a:ext cx="4037965" cy="392430"/>
          </a:xfrm>
          <a:prstGeom prst="wedgeRectCallout">
            <a:avLst>
              <a:gd name="adj1" fmla="val -48704"/>
              <a:gd name="adj2" fmla="val -100000"/>
            </a:avLst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1877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 开平煤矿  </a:t>
            </a:r>
            <a:r>
              <a:rPr lang="zh-CN" altLang="en-US" sz="2000" b="1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李鸿章</a:t>
            </a:r>
            <a:endParaRPr lang="zh-CN" altLang="en-US" sz="2000" b="1" dirty="0">
              <a:solidFill>
                <a:srgbClr val="0000CC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9750" name="AutoShape 6"/>
          <p:cNvSpPr/>
          <p:nvPr/>
        </p:nvSpPr>
        <p:spPr>
          <a:xfrm>
            <a:off x="4609465" y="2578100"/>
            <a:ext cx="3276600" cy="939800"/>
          </a:xfrm>
          <a:prstGeom prst="wedgeRectCallout">
            <a:avLst>
              <a:gd name="adj1" fmla="val -6931"/>
              <a:gd name="adj2" fmla="val 76694"/>
            </a:avLst>
          </a:prstGeom>
          <a:solidFill>
            <a:schemeClr val="bg1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marL="342900" indent="-342900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1888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 湖北织布局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2900" indent="-342900"/>
            <a:r>
              <a:rPr lang="en-US" altLang="zh-CN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1890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  汉阳铁厂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42900" indent="-342900"/>
            <a:r>
              <a:rPr lang="zh-CN" altLang="en-US" sz="2000" b="1" dirty="0">
                <a:solidFill>
                  <a:srgbClr val="0000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张之洞</a:t>
            </a:r>
            <a:endParaRPr lang="zh-CN" altLang="en-US" sz="2000" b="1" dirty="0">
              <a:solidFill>
                <a:srgbClr val="000099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30" grpId="0" bldLvl="0" animBg="1"/>
      <p:bldP spid="159751" grpId="0" bldLvl="0" animBg="1"/>
      <p:bldP spid="15975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二、洋务运动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7790" y="1245235"/>
            <a:ext cx="36576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072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7535" y="1200785"/>
            <a:ext cx="6020435" cy="483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Text Box 3"/>
          <p:cNvSpPr txBox="1"/>
          <p:nvPr/>
        </p:nvSpPr>
        <p:spPr>
          <a:xfrm flipH="1">
            <a:off x="3794125" y="1200785"/>
            <a:ext cx="613410" cy="4835525"/>
          </a:xfrm>
          <a:prstGeom prst="rect">
            <a:avLst/>
          </a:prstGeom>
          <a:gradFill rotWithShape="1">
            <a:gsLst>
              <a:gs pos="0">
                <a:srgbClr val="333399"/>
              </a:gs>
              <a:gs pos="50000">
                <a:srgbClr val="181847"/>
              </a:gs>
              <a:gs pos="100000">
                <a:srgbClr val="333399"/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华文中宋" pitchFamily="2" charset="-122"/>
              </a:rPr>
              <a:t>建立近代海军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160774" name="Text Box 6"/>
          <p:cNvSpPr txBox="1"/>
          <p:nvPr/>
        </p:nvSpPr>
        <p:spPr>
          <a:xfrm>
            <a:off x="7513320" y="4854575"/>
            <a:ext cx="1291590" cy="398780"/>
          </a:xfrm>
          <a:prstGeom prst="rect">
            <a:avLst/>
          </a:prstGeom>
          <a:solidFill>
            <a:srgbClr val="0000FF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福建海军</a:t>
            </a:r>
            <a:endParaRPr lang="zh-CN" altLang="en-US" sz="2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0772" name="Text Box 4"/>
          <p:cNvSpPr txBox="1"/>
          <p:nvPr/>
        </p:nvSpPr>
        <p:spPr>
          <a:xfrm>
            <a:off x="7157085" y="1361440"/>
            <a:ext cx="1407160" cy="398780"/>
          </a:xfrm>
          <a:prstGeom prst="rect">
            <a:avLst/>
          </a:prstGeom>
          <a:solidFill>
            <a:srgbClr val="0000FF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北洋海军</a:t>
            </a:r>
            <a:endParaRPr lang="zh-CN" altLang="en-US" sz="2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0773" name="Text Box 5"/>
          <p:cNvSpPr txBox="1"/>
          <p:nvPr/>
        </p:nvSpPr>
        <p:spPr>
          <a:xfrm>
            <a:off x="5219700" y="6036310"/>
            <a:ext cx="1323975" cy="398780"/>
          </a:xfrm>
          <a:prstGeom prst="rect">
            <a:avLst/>
          </a:prstGeom>
          <a:solidFill>
            <a:srgbClr val="0000FF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南洋海军</a:t>
            </a:r>
            <a:endParaRPr lang="zh-CN" altLang="en-US" sz="2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4" grpId="0" bldLvl="0" animBg="1"/>
      <p:bldP spid="160772" grpId="0" bldLvl="0" animBg="1"/>
      <p:bldP spid="16077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二、洋务运动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7790" y="1245235"/>
            <a:ext cx="36576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4819" name="Picture 3" descr="同文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7335" y="1594485"/>
            <a:ext cx="5816600" cy="3800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0" name="Text Box 4"/>
          <p:cNvSpPr txBox="1"/>
          <p:nvPr/>
        </p:nvSpPr>
        <p:spPr>
          <a:xfrm>
            <a:off x="4805680" y="5458460"/>
            <a:ext cx="4360545" cy="3987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创办京师同文馆，培养近代科学人才</a:t>
            </a:r>
            <a:endParaRPr lang="zh-CN" altLang="en-US" sz="20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二、洋务运动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7790" y="1245235"/>
            <a:ext cx="36576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、评价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49400" y="4013200"/>
            <a:ext cx="9323070" cy="17532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、引进了资本主义国家的机器生产技术，是中国早期现代化的尝试；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、在封建制度的基础上修修补补，以失败而告终，保障国家安全、抵抗外敌侵略的目的没有达到。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69590" y="709295"/>
            <a:ext cx="4325620" cy="331978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152454828085417c03f4ea5"/>
          <p:cNvPicPr>
            <a:picLocks noChangeAspect="1"/>
          </p:cNvPicPr>
          <p:nvPr/>
        </p:nvPicPr>
        <p:blipFill>
          <a:blip r:embed="rId1">
            <a:clrChange>
              <a:clrFrom>
                <a:srgbClr val="EFF7F9">
                  <a:alpha val="100000"/>
                </a:srgbClr>
              </a:clrFrom>
              <a:clrTo>
                <a:srgbClr val="EFF7F9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9890" y="2546350"/>
            <a:ext cx="6323330" cy="3679190"/>
          </a:xfrm>
          <a:prstGeom prst="rect">
            <a:avLst/>
          </a:prstGeom>
        </p:spPr>
      </p:pic>
      <p:sp>
        <p:nvSpPr>
          <p:cNvPr id="6" name="标题 5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22020" y="1327785"/>
            <a:ext cx="35591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、边疆危机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82725" y="1986915"/>
            <a:ext cx="34766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）西北地区新疆叛乱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13220" y="2355850"/>
            <a:ext cx="510794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危机：西北地区边疆叛乱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时间：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世纪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60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70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年代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概况：英国支持阿古柏在新疆叛乱；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结果：</a:t>
            </a:r>
            <a:r>
              <a:rPr lang="zh-CN" altLang="en-US" sz="2400">
                <a:latin typeface="Calibri" panose="020F0502020204030204" charset="0"/>
                <a:ea typeface="微软雅黑" panose="020B0503020204020204" charset="-122"/>
              </a:rPr>
              <a:t>①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1875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年左宗棠率兵平叛；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Calibri" panose="020F0502020204030204" charset="0"/>
                <a:ea typeface="微软雅黑" panose="020B0503020204020204" charset="-122"/>
              </a:rPr>
              <a:t>②</a:t>
            </a:r>
            <a:r>
              <a:rPr lang="en-US" altLang="zh-CN" sz="2400">
                <a:latin typeface="Calibri" panose="020F0502020204030204" charset="0"/>
                <a:ea typeface="微软雅黑" panose="020B0503020204020204" charset="-122"/>
              </a:rPr>
              <a:t>1878</a:t>
            </a:r>
            <a:r>
              <a:rPr lang="zh-CN" altLang="en-US" sz="2400">
                <a:latin typeface="Calibri" panose="020F0502020204030204" charset="0"/>
                <a:ea typeface="微软雅黑" panose="020B0503020204020204" charset="-122"/>
              </a:rPr>
              <a:t>年收复新疆南北两路；</a:t>
            </a:r>
            <a:endParaRPr lang="zh-CN" altLang="en-US" sz="2400">
              <a:latin typeface="Calibri" panose="020F0502020204030204" charset="0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Calibri" panose="020F0502020204030204" charset="0"/>
                <a:ea typeface="微软雅黑" panose="020B0503020204020204" charset="-122"/>
              </a:rPr>
              <a:t>③</a:t>
            </a:r>
            <a:r>
              <a:rPr lang="en-US" altLang="zh-CN" sz="2400">
                <a:latin typeface="Calibri" panose="020F0502020204030204" charset="0"/>
                <a:ea typeface="微软雅黑" panose="020B0503020204020204" charset="-122"/>
              </a:rPr>
              <a:t>1884</a:t>
            </a:r>
            <a:r>
              <a:rPr lang="zh-CN" altLang="en-US" sz="2400">
                <a:latin typeface="Calibri" panose="020F0502020204030204" charset="0"/>
                <a:ea typeface="微软雅黑" panose="020B0503020204020204" charset="-122"/>
              </a:rPr>
              <a:t>年清政府在新疆正式设省，使西北边疆度过危机。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22020" y="1327785"/>
            <a:ext cx="35591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、边疆危机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82725" y="1986915"/>
            <a:ext cx="34766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）西南地区中法战争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653405" y="2207260"/>
            <a:ext cx="628269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危机：西南地区中法战争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时间：</a:t>
            </a:r>
            <a:r>
              <a:rPr 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1883——1885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概况：①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1884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年法军偷袭马尾军港，炮毁福州造船厂；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②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1884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年刘铭传多次击败进攻台湾的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法军；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③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1885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年镇南关大捷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冯子材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结果：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1885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年签订《越南条款》承认法国占领越南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W0201008123398340147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290" y="2776855"/>
            <a:ext cx="4984115" cy="363728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22020" y="1327785"/>
            <a:ext cx="35591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7178" name="Picture 10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r="1514" b="9105"/>
          <a:stretch>
            <a:fillRect/>
          </a:stretch>
        </p:blipFill>
        <p:spPr>
          <a:xfrm>
            <a:off x="1078230" y="1742440"/>
            <a:ext cx="5427345" cy="409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Text Box 4"/>
          <p:cNvSpPr txBox="1"/>
          <p:nvPr/>
        </p:nvSpPr>
        <p:spPr>
          <a:xfrm>
            <a:off x="5798820" y="1327785"/>
            <a:ext cx="6019800" cy="2861310"/>
          </a:xfrm>
          <a:prstGeom prst="rect">
            <a:avLst/>
          </a:prstGeom>
          <a:noFill/>
          <a:ln w="2857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zh-CN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2000" i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zh-CN" sz="2000" i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19世纪末,对于日本即将发动的对大清的战争列强各打着自己的算盘:</a:t>
            </a:r>
            <a:endParaRPr lang="zh-CN" altLang="zh-CN" sz="2000" i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美国希望日本成为其侵略中国和朝鲜的助手;</a:t>
            </a:r>
            <a:endParaRPr lang="zh-CN" altLang="zh-CN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英国企图利用日本牵制俄国在远东发展势力;</a:t>
            </a:r>
            <a:endParaRPr lang="zh-CN" altLang="zh-CN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德法想乘机在中国夺取新的侵略权益;</a:t>
            </a:r>
            <a:endParaRPr lang="zh-CN" altLang="zh-CN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俄国采取不干涉政策。</a:t>
            </a:r>
            <a:endParaRPr lang="zh-CN" altLang="zh-CN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19885" y="5714365"/>
            <a:ext cx="79736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根据材料总结甲午中日战争发生的原因是什么？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48765" y="2526665"/>
            <a:ext cx="937387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世界形势：自由资本主义向垄断资本主义过渡，欧美列强采取默许或支持日本侵略；</a:t>
            </a:r>
            <a:endParaRPr lang="zh-CN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zh-CN" sz="24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sym typeface="+mn-ea"/>
              </a:rPr>
              <a:t>②日本：出台“大陆政策”，侵华野心蓄谋已久；</a:t>
            </a:r>
            <a:endParaRPr lang="zh-CN" altLang="zh-CN" sz="2400" dirty="0">
              <a:solidFill>
                <a:schemeClr val="tx1"/>
              </a:solidFill>
              <a:latin typeface="Calibri" panose="020F0502020204030204" charset="0"/>
              <a:ea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zh-CN" sz="24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sym typeface="+mn-ea"/>
              </a:rPr>
              <a:t>③清政府：腐败懦弱；</a:t>
            </a:r>
            <a:endParaRPr lang="zh-CN" altLang="zh-CN" sz="2400" dirty="0">
              <a:solidFill>
                <a:schemeClr val="tx1"/>
              </a:solidFill>
              <a:latin typeface="Calibri" panose="020F0502020204030204" charset="0"/>
              <a:ea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zh-CN" sz="32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</a:t>
            </a:r>
            <a:r>
              <a:rPr lang="zh-CN" altLang="zh-CN" sz="24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导火线：1894年朝鲜东学党起义</a:t>
            </a:r>
            <a:endParaRPr lang="zh-CN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）过程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9218" name="Picture 2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1090" y="1164590"/>
            <a:ext cx="7880350" cy="5398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Text Box 8"/>
          <p:cNvSpPr txBox="1"/>
          <p:nvPr/>
        </p:nvSpPr>
        <p:spPr>
          <a:xfrm>
            <a:off x="9728835" y="5832475"/>
            <a:ext cx="1447800" cy="396875"/>
          </a:xfrm>
          <a:prstGeom prst="rect">
            <a:avLst/>
          </a:prstGeom>
          <a:solidFill>
            <a:schemeClr val="folHlink">
              <a:alpha val="50980"/>
            </a:schemeClr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丰岛海战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249" name="Text Box 9"/>
          <p:cNvSpPr txBox="1"/>
          <p:nvPr/>
        </p:nvSpPr>
        <p:spPr>
          <a:xfrm>
            <a:off x="8954135" y="3225800"/>
            <a:ext cx="1447800" cy="406400"/>
          </a:xfrm>
          <a:prstGeom prst="rect">
            <a:avLst/>
          </a:prstGeom>
          <a:solidFill>
            <a:srgbClr val="969696">
              <a:alpha val="36862"/>
            </a:srgbClr>
          </a:solidFill>
          <a:ln w="9525" cap="flat" cmpd="sng">
            <a:solidFill>
              <a:srgbClr val="C0C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平壤战役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10244" name="Picture 4" descr="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3230" y="2533015"/>
            <a:ext cx="395288" cy="68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Picture 3" descr="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935" y="4994275"/>
            <a:ext cx="484188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0" name="Text Box 10"/>
          <p:cNvSpPr txBox="1"/>
          <p:nvPr/>
        </p:nvSpPr>
        <p:spPr>
          <a:xfrm>
            <a:off x="6956425" y="2101850"/>
            <a:ext cx="1447800" cy="398780"/>
          </a:xfrm>
          <a:prstGeom prst="rect">
            <a:avLst/>
          </a:prstGeom>
          <a:solidFill>
            <a:srgbClr val="969696">
              <a:alpha val="56862"/>
            </a:srgbClr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黄海战役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10247" name="Picture 7" descr="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8695" y="1263650"/>
            <a:ext cx="484188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2" name="Text Box 12"/>
          <p:cNvSpPr txBox="1"/>
          <p:nvPr/>
        </p:nvSpPr>
        <p:spPr>
          <a:xfrm>
            <a:off x="3896360" y="3665220"/>
            <a:ext cx="1447800" cy="396875"/>
          </a:xfrm>
          <a:prstGeom prst="rect">
            <a:avLst/>
          </a:prstGeom>
          <a:solidFill>
            <a:srgbClr val="969696">
              <a:alpha val="49019"/>
            </a:srgbClr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辽东战役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10246" name="Picture 6" descr="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055" y="2841625"/>
            <a:ext cx="484188" cy="8382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 bldLvl="0" animBg="1"/>
      <p:bldP spid="10249" grpId="0" bldLvl="0" animBg="1"/>
      <p:bldP spid="10250" grpId="0" bldLvl="0" animBg="1"/>
      <p:bldP spid="10252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）过程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2" name="Group 7"/>
          <p:cNvGraphicFramePr>
            <a:graphicFrameLocks noGrp="1"/>
          </p:cNvGraphicFramePr>
          <p:nvPr/>
        </p:nvGraphicFramePr>
        <p:xfrm>
          <a:off x="1826895" y="2766060"/>
          <a:ext cx="9316720" cy="368808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254125"/>
                <a:gridCol w="1598295"/>
                <a:gridCol w="1512570"/>
                <a:gridCol w="4951730"/>
              </a:tblGrid>
              <a:tr h="5924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战争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阶段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主要战役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爱国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将领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对战争进程的影响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</a:tr>
              <a:tr h="510540">
                <a:tc rowSpan="5">
                  <a:txBody>
                    <a:bodyPr/>
                    <a:lstStyle>
                      <a:lvl1pPr indent="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342900" algn="l" defTabSz="914400" rtl="0" eaLnBrk="1" fontAlgn="base" latinLnBrk="0" hangingPunct="1">
                        <a:lnSpc>
                          <a:spcPct val="100000"/>
                        </a:lnSpc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1894</a:t>
                      </a:r>
                      <a:endParaRPr kumimoji="0" lang="zh-CN" altLang="en-US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marR="0" lvl="0" indent="342900" algn="l" defTabSz="914400" rtl="0" eaLnBrk="1" fontAlgn="base" latinLnBrk="0" hangingPunct="1">
                        <a:lnSpc>
                          <a:spcPct val="100000"/>
                        </a:lnSpc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—</a:t>
                      </a:r>
                      <a:r>
                        <a:rPr kumimoji="0" lang="zh-CN" altLang="en-US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1895.</a:t>
                      </a:r>
                      <a:endParaRPr kumimoji="0" lang="zh-CN" altLang="en-US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丰岛战役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标志战争爆发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</a:tr>
              <a:tr h="510540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平壤战役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左宝贵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日军占领平壤，战火烧到中国境内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</a:tr>
              <a:tr h="510540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黄海战役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邓世昌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互有得失，日本取得黄海制海权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</a:tr>
              <a:tr h="510540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辽东战役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日军占领大连、旅顺等地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</a:tr>
              <a:tr h="822324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威海战役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丁汝昌</a:t>
                      </a:r>
                      <a:endParaRPr kumimoji="0" lang="zh-CN" altLang="zh-CN" sz="2400" u="none" strike="noStrike" cap="none" normalizeH="0" baseline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日军战领威海卫，北洋舰队全军覆没</a:t>
                      </a:r>
                      <a:endParaRPr kumimoji="0" lang="zh-CN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1" marB="45711" anchor="ctr" horzOverflow="overflow">
                    <a:noFill/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）背景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）过程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）结果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83480" y="5268595"/>
            <a:ext cx="59474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清军战败，签订《马关条约》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6391" name="Picture 7" descr="马关条约签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8465" y="1817370"/>
            <a:ext cx="6349365" cy="3294380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1251585" y="2057400"/>
          <a:ext cx="9986645" cy="41598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3085"/>
                <a:gridCol w="3056890"/>
                <a:gridCol w="3917315"/>
                <a:gridCol w="2459355"/>
              </a:tblGrid>
              <a:tr h="708025">
                <a:tc rowSpan="5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《马关条约》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eaVert"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危害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影响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  <a:tr h="10058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承认朝鲜独立，</a:t>
                      </a: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割让辽东半岛、台湾全岛及所有附属岛屿、澎湖列岛给日本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Calibri" panose="020F0502020204030204" charset="0"/>
                          <a:ea typeface="微软雅黑" panose="020B0503020204020204" charset="-122"/>
                        </a:rPr>
                        <a:t>①</a:t>
                      </a: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便利日本以朝鲜为跳板侵略中国；</a:t>
                      </a:r>
                      <a:r>
                        <a:rPr lang="zh-CN" altLang="en-US" sz="2000">
                          <a:latin typeface="Calibri" panose="020F0502020204030204" charset="0"/>
                          <a:ea typeface="微软雅黑" panose="020B0503020204020204" charset="-122"/>
                        </a:rPr>
                        <a:t>②</a:t>
                      </a: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进一步破坏中国的领土和主权，刺激了列强瓜分中国的野心，民族危机进一步加深。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 rowSpan="4"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Calibri" panose="020F0502020204030204" charset="0"/>
                          <a:ea typeface="微软雅黑" panose="020B0503020204020204" charset="-122"/>
                        </a:rPr>
                        <a:t>①</a:t>
                      </a: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《马关条约》的签订，进一步把中国推向了半殖民地半封建社会的深渊；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>
                          <a:latin typeface="Calibri" panose="020F0502020204030204" charset="0"/>
                          <a:ea typeface="微软雅黑" panose="020B0503020204020204" charset="-122"/>
                        </a:rPr>
                        <a:t>②</a:t>
                      </a: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甲午战争的失败，证明了洋务运动的失败。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</a:tr>
              <a:tr h="4343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赔款</a:t>
                      </a:r>
                      <a:r>
                        <a:rPr lang="en-US" altLang="zh-CN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2</a:t>
                      </a: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亿两白银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大大加重了中国人民的负担。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 vMerge="1">
                  <a:tcPr anchor="ctr" anchorCtr="0"/>
                </a:tc>
              </a:tr>
              <a:tr h="7010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增开沙市、重庆、苏州、杭州为商埠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使列强的侵略势力深入中国内地。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 vMerge="1">
                  <a:tcPr anchor="ctr" anchorCtr="0"/>
                </a:tc>
              </a:tr>
              <a:tr h="7010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日本可以在中国通商口岸设厂制造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>
                          <a:latin typeface="微软雅黑" panose="020B0503020204020204" charset="-122"/>
                          <a:ea typeface="微软雅黑" panose="020B0503020204020204" charset="-122"/>
                        </a:rPr>
                        <a:t>拓展了列强对华资本输出的途径，严重阻碍了中国民族资本主义的发展。</a:t>
                      </a:r>
                      <a:endParaRPr lang="zh-CN" altLang="en-US" sz="200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/>
                </a:tc>
                <a:tc vMerge="1">
                  <a:tcPr anchor="ctr" anchorCtr="0"/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1425575" y="1809750"/>
            <a:ext cx="98209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材料一   当时中国是大国，有四亿人口，军队95万，是正义的反侵略战争；日本是小国，军队只有29万，后方遥远，供应不便，是非正义的侵略战争。可是最终清政府失败了。</a:t>
            </a:r>
            <a:endParaRPr lang="zh-CN" altLang="zh-CN" sz="2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2179320" y="5688965"/>
            <a:ext cx="69834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想一想：  甲午战争中国失败的原因是什么？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4341" name="Picture 8" descr="l020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0730" y="3248660"/>
            <a:ext cx="2014855" cy="2159000"/>
          </a:xfrm>
          <a:prstGeom prst="rect">
            <a:avLst/>
          </a:prstGeom>
          <a:noFill/>
          <a:ln w="38100" cap="flat" cmpd="sng">
            <a:solidFill>
              <a:srgbClr val="C0504D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4342" name="Picture 9" descr="明治天皇睦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615" y="3266440"/>
            <a:ext cx="2107565" cy="2160905"/>
          </a:xfrm>
          <a:prstGeom prst="rect">
            <a:avLst/>
          </a:prstGeom>
          <a:noFill/>
          <a:ln w="38100" cap="flat" cmpd="sng">
            <a:solidFill>
              <a:srgbClr val="C0504D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4343" name="Text Box 7"/>
          <p:cNvSpPr txBox="1"/>
          <p:nvPr/>
        </p:nvSpPr>
        <p:spPr>
          <a:xfrm>
            <a:off x="4046220" y="3248660"/>
            <a:ext cx="1816100" cy="217868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zh-CN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慈禧：哪管国家兴亡 ,生日非过不可。“万寿无疆,普天同庆;三军败绩，割地求和。”</a:t>
            </a:r>
            <a:endParaRPr lang="zh-CN" altLang="zh-CN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4" name="Text Box 8"/>
          <p:cNvSpPr txBox="1"/>
          <p:nvPr/>
        </p:nvSpPr>
        <p:spPr>
          <a:xfrm>
            <a:off x="8552180" y="3266440"/>
            <a:ext cx="2179320" cy="214122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just"/>
            <a:r>
              <a:rPr lang="zh-CN" altLang="zh-CN" sz="2000" dirty="0">
                <a:latin typeface="微软雅黑" panose="020B0503020204020204" charset="-122"/>
                <a:ea typeface="微软雅黑" panose="020B0503020204020204" charset="-122"/>
              </a:rPr>
              <a:t>明治天皇：以饿肚皮的精神，一天只吃一餐饭，鼓动着他的臣民为战舰捐出口袋里的最后一个铜板。</a:t>
            </a:r>
            <a:endParaRPr lang="zh-CN" altLang="zh-CN" sz="2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669882" y="429264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69290" y="4029710"/>
            <a:ext cx="12128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材料二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4"/>
    </p:custDataLst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 descr="999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8915" y="1905000"/>
            <a:ext cx="3250565" cy="28924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9459" name="Text Box 3"/>
          <p:cNvSpPr txBox="1"/>
          <p:nvPr/>
        </p:nvSpPr>
        <p:spPr>
          <a:xfrm>
            <a:off x="1457325" y="4797425"/>
            <a:ext cx="3271520" cy="1568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1895年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-10月台湾义勇军与以刘永福为首的黑旗军一起，展开了武装抗日斗争。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3792538" y="1484313"/>
            <a:ext cx="14097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台北</a:t>
            </a:r>
            <a:endParaRPr lang="zh-CN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1" name="Text Box 5"/>
          <p:cNvSpPr txBox="1"/>
          <p:nvPr/>
        </p:nvSpPr>
        <p:spPr>
          <a:xfrm>
            <a:off x="3503613" y="2492375"/>
            <a:ext cx="14097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台中</a:t>
            </a:r>
            <a:endParaRPr lang="zh-CN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2" name="Text Box 6"/>
          <p:cNvSpPr txBox="1"/>
          <p:nvPr/>
        </p:nvSpPr>
        <p:spPr>
          <a:xfrm>
            <a:off x="2855913" y="3789363"/>
            <a:ext cx="1079500" cy="46037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4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台南</a:t>
            </a:r>
            <a:endParaRPr lang="zh-CN" altLang="zh-CN" sz="2400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9463" name="Rectangle 7"/>
          <p:cNvSpPr/>
          <p:nvPr/>
        </p:nvSpPr>
        <p:spPr>
          <a:xfrm>
            <a:off x="5292090" y="1444308"/>
            <a:ext cx="48815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清末诗人丘逢甲《春愁》</a:t>
            </a:r>
            <a:endParaRPr lang="zh-CN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464" name="Rectangle 8"/>
          <p:cNvSpPr/>
          <p:nvPr/>
        </p:nvSpPr>
        <p:spPr>
          <a:xfrm>
            <a:off x="5664200" y="1930400"/>
            <a:ext cx="4895850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E0000">
                    <a:alpha val="98822"/>
                  </a:srgbClr>
                </a:solidFill>
              </a14:hiddenFill>
            </a:ext>
          </a:ex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春愁难遣强看山，往事惊心泪欲潸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b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</a:br>
            <a: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四万万人同一哭，去年今日割台湾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465" name="Text Box 9"/>
          <p:cNvSpPr txBox="1"/>
          <p:nvPr/>
        </p:nvSpPr>
        <p:spPr>
          <a:xfrm>
            <a:off x="5781675" y="2825750"/>
            <a:ext cx="4984750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问题:                                                               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(1)这首诗写于哪一年? 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(2)为什么“四万万人同一哭”？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(3)“春愁”是中国古代诗词中常见的词语，作者以此为题目抒发了怎样的情怀？</a:t>
            </a:r>
            <a:endParaRPr lang="zh-CN" altLang="en-US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9071610" y="3199130"/>
            <a:ext cx="16941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1896年</a:t>
            </a:r>
            <a:endParaRPr lang="zh-CN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467" name="Text Box 11"/>
          <p:cNvSpPr txBox="1"/>
          <p:nvPr/>
        </p:nvSpPr>
        <p:spPr>
          <a:xfrm>
            <a:off x="6103303" y="3933825"/>
            <a:ext cx="43402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甲午战争失败，日本强占台湾</a:t>
            </a:r>
            <a:endParaRPr lang="zh-CN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468" name="Text Box 12"/>
          <p:cNvSpPr txBox="1"/>
          <p:nvPr/>
        </p:nvSpPr>
        <p:spPr>
          <a:xfrm>
            <a:off x="6103620" y="5502275"/>
            <a:ext cx="47879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领土被割的悲愤和爱国之情</a:t>
            </a:r>
            <a:endParaRPr lang="zh-CN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669882" y="445139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ransition spd="med">
    <p:cover dir="r"/>
    <p:sndAc>
      <p:stSnd>
        <p:snd r:embed="rId4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/>
      <p:bldP spid="19467" grpId="0"/>
      <p:bldP spid="1946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45139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四、瓜分中国的狂潮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、三国干涉还辽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qrjGfO9aO7Tmhe2gdCGLOyRAqC7mhaNdUIy517N00wx3g15572932486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965" y="2062480"/>
            <a:ext cx="4839335" cy="34258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193790" y="2073275"/>
            <a:ext cx="546989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内容：俄德法三国迫使日本归还辽东半岛给中国，同时向清政府索取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3000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万两白银的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赎辽费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结果：为了在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年内向日本交出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亿两白银，清政府分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次向俄法银行团、英德银行团以高额利息借款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亿两白银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ransition spd="med">
    <p:cover dir="r"/>
    <p:sndAc>
      <p:stSnd>
        <p:snd r:embed="rId4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45139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四、瓜分中国的狂潮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、划分势力范围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6627" name="Picture 3" descr="0008060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530" y="1684020"/>
            <a:ext cx="3979545" cy="4594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QQ图片2019111003022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6450" y="3423920"/>
            <a:ext cx="6586855" cy="3068320"/>
          </a:xfrm>
          <a:prstGeom prst="rect">
            <a:avLst/>
          </a:prstGeom>
        </p:spPr>
      </p:pic>
      <p:sp>
        <p:nvSpPr>
          <p:cNvPr id="49154" name="Text Box 2"/>
          <p:cNvSpPr txBox="1"/>
          <p:nvPr/>
        </p:nvSpPr>
        <p:spPr>
          <a:xfrm>
            <a:off x="1185545" y="1955800"/>
            <a:ext cx="582803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势力范围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是指列强凭借其军事、政治、经济力量控制殖民地或半殖民地国家的全部或部分领土，作为他们自己的“势力范围”，宣称它享有独占的权利</a:t>
            </a:r>
            <a:r>
              <a:rPr lang="en-US" altLang="zh-CN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20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不许其它国家染指。 </a:t>
            </a:r>
            <a:endParaRPr lang="zh-CN" altLang="en-US" sz="20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ransition spd="med">
    <p:cover dir="r"/>
    <p:sndAc>
      <p:stSnd>
        <p:snd r:embed="rId6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charRg st="14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>
                                            <p:txEl>
                                              <p:charRg st="14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>
                                            <p:txEl>
                                              <p:charRg st="14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45139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四、瓜分中国的狂潮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35591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、争夺中国的路矿权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QQ图片2019111003193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62990" y="1912620"/>
            <a:ext cx="5486400" cy="4152900"/>
          </a:xfrm>
          <a:prstGeom prst="rect">
            <a:avLst/>
          </a:prstGeom>
        </p:spPr>
      </p:pic>
      <p:sp>
        <p:nvSpPr>
          <p:cNvPr id="19458" name="Text Box 2"/>
          <p:cNvSpPr txBox="1"/>
          <p:nvPr/>
        </p:nvSpPr>
        <p:spPr>
          <a:xfrm>
            <a:off x="6649085" y="1357630"/>
            <a:ext cx="5201285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buFont typeface="Wingdings" panose="05000000000000000000" pitchFamily="2" charset="2"/>
            </a:pPr>
            <a:endParaRPr lang="en-US" altLang="zh-CN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到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1899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</a:t>
            </a:r>
            <a:r>
              <a:rPr lang="zh-CN" altLang="en-US" sz="2000" dirty="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美国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先后夺取了山西平定、盂县煤矿的开采权和四川麻哈金矿的开采权；</a:t>
            </a:r>
            <a:r>
              <a:rPr lang="zh-CN" altLang="en-US" sz="2000" dirty="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英国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先后夺取了四川全省和山西盂县、平定、泽州、潞安以及河南怀庆附近地区的矿产开采权，还夺取了热河朝阳煤矿的开采权；</a:t>
            </a:r>
            <a:r>
              <a:rPr lang="zh-CN" altLang="en-US" sz="2000" dirty="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俄国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除了夺得中东铁路及其支路沿线的矿产开采权外，还攫取了新疆全省金矿的开采权；</a:t>
            </a:r>
            <a:r>
              <a:rPr lang="zh-CN" altLang="en-US" sz="2000" dirty="0">
                <a:solidFill>
                  <a:srgbClr val="A5002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法国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先后取得了四川灌县、犍为、威远、綦江、合州、巴县煤矿的开采权和四川金矿的开采权；</a:t>
            </a:r>
            <a:r>
              <a:rPr lang="zh-CN" altLang="en-US" sz="2000" dirty="0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德国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先后取得了山东胶济铁路两旁和沂水、沂州、诸城、潍县、烟台等地矿产的开采权。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选自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中国近代史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，中华书局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1983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年版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ransition spd="med">
    <p:cover dir="r"/>
    <p:sndAc>
      <p:stSnd>
        <p:snd r:embed="rId4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669882" y="445139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</a:rPr>
              <a:t>四、瓜分中国的狂潮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05510" y="1164590"/>
            <a:ext cx="41846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、美国的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门户开放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7652" name="Text Box 4"/>
          <p:cNvSpPr txBox="1"/>
          <p:nvPr/>
        </p:nvSpPr>
        <p:spPr>
          <a:xfrm>
            <a:off x="2101850" y="2079625"/>
            <a:ext cx="7065645" cy="212280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对任何条约、口岸或任何既得利益不加干涉；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各国货物，一律按中国政府现行税率征收关税；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各国在各自“势力范围”内，对他国船只、货物运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费等不得征收高于本国的费用。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8373" name="Text Box 5"/>
          <p:cNvSpPr txBox="1"/>
          <p:nvPr/>
        </p:nvSpPr>
        <p:spPr>
          <a:xfrm>
            <a:off x="2101850" y="4456430"/>
            <a:ext cx="23368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fontAlgn="auto"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实质：</a:t>
            </a:r>
            <a:endParaRPr lang="zh-CN" altLang="en-US" sz="2400" b="1" dirty="0">
              <a:solidFill>
                <a:srgbClr val="CC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fontAlgn="auto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对中国的影响：</a:t>
            </a:r>
            <a:endParaRPr lang="zh-CN" altLang="en-US" sz="2400" b="1" dirty="0">
              <a:solidFill>
                <a:srgbClr val="CC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374" name="Text Box 6"/>
          <p:cNvSpPr txBox="1"/>
          <p:nvPr/>
        </p:nvSpPr>
        <p:spPr>
          <a:xfrm>
            <a:off x="3404553" y="4590733"/>
            <a:ext cx="57626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分享其它列强在华的侵略权益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375" name="Text Box 7"/>
          <p:cNvSpPr txBox="1"/>
          <p:nvPr/>
        </p:nvSpPr>
        <p:spPr>
          <a:xfrm>
            <a:off x="4204970" y="5153025"/>
            <a:ext cx="6767513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rPr>
              <a:t>①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使美国在华势力大增，一定程度上形成了共同宰割中国的同盟；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/>
            <a:r>
              <a:rPr lang="zh-CN" altLang="en-US" sz="2400" dirty="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rPr>
              <a:t>②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中国的半殖民地化程度加深，民族危机空前严重。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左弧形箭头 2"/>
          <p:cNvSpPr/>
          <p:nvPr/>
        </p:nvSpPr>
        <p:spPr>
          <a:xfrm>
            <a:off x="724535" y="2664460"/>
            <a:ext cx="1377315" cy="277431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" name="图片 3" descr="4523871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49335" y="1611630"/>
            <a:ext cx="914400" cy="9144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 spd="med">
    <p:cover dir="r"/>
    <p:sndAc>
      <p:stSnd>
        <p:snd r:embed="rId5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3" grpId="0"/>
      <p:bldP spid="58374" grpId="0"/>
      <p:bldP spid="27652" grpId="0" animBg="1"/>
      <p:bldP spid="58375" grpId="0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153100" y="214271"/>
            <a:ext cx="5365423" cy="965609"/>
            <a:chOff x="153100" y="214271"/>
            <a:chExt cx="5365423" cy="965609"/>
          </a:xfrm>
        </p:grpSpPr>
        <p:pic>
          <p:nvPicPr>
            <p:cNvPr id="6" name="Picture 6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153100" y="214271"/>
              <a:ext cx="817575" cy="817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9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5"/>
            <a:srcRect/>
            <a:stretch>
              <a:fillRect/>
            </a:stretch>
          </p:blipFill>
          <p:spPr bwMode="auto">
            <a:xfrm rot="5400000">
              <a:off x="2546221" y="-1792776"/>
              <a:ext cx="746585" cy="5198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2"/>
            <p:cNvSpPr txBox="1"/>
            <p:nvPr>
              <p:custDataLst>
                <p:tags r:id="rId6"/>
              </p:custDataLst>
            </p:nvPr>
          </p:nvSpPr>
          <p:spPr>
            <a:xfrm>
              <a:off x="970627" y="656660"/>
              <a:ext cx="3431836" cy="52322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fontScale="90000"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  <a:ea typeface="隶书" panose="02010509060101010101" pitchFamily="49" charset="-122"/>
                  <a:cs typeface="+mj-cs"/>
                </a:rPr>
                <a:t>课后巩固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  <a:cs typeface="+mj-cs"/>
              </a:endParaRPr>
            </a:p>
          </p:txBody>
        </p:sp>
      </p:grpSp>
      <p:sp>
        <p:nvSpPr>
          <p:cNvPr id="161794" name="Text Box 2"/>
          <p:cNvSpPr txBox="1"/>
          <p:nvPr/>
        </p:nvSpPr>
        <p:spPr>
          <a:xfrm>
            <a:off x="805498" y="1338580"/>
            <a:ext cx="8642350" cy="2232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世纪末，帝国主义对中国经济侵略的基本方式是（    ）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资本输出和大量倾销工业品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开设银行和迫使清政府借款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控制中国的海关和其他税收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D.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投资修筑和经营中国的铁路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1795" name="Text Box 3"/>
          <p:cNvSpPr txBox="1"/>
          <p:nvPr/>
        </p:nvSpPr>
        <p:spPr>
          <a:xfrm>
            <a:off x="805498" y="3778250"/>
            <a:ext cx="8748712" cy="2232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、甲午中日战争后，列强变相对清政府贷款，是为了 （   ）    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① 攫取高额回扣利息；  ②长期把持中国海关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③进一步控制中国经济命脉；  ④ 扩大在华政治势力   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A.①②                  B.②③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C.①②③                D.①②③④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268970" y="1132205"/>
            <a:ext cx="698500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endParaRPr lang="en-US" altLang="zh-CN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255318" y="3576955"/>
            <a:ext cx="72580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</a:t>
            </a:r>
            <a:endParaRPr lang="en-US" altLang="zh-CN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153100" y="214271"/>
            <a:ext cx="5365423" cy="965609"/>
            <a:chOff x="153100" y="214271"/>
            <a:chExt cx="5365423" cy="965609"/>
          </a:xfrm>
        </p:grpSpPr>
        <p:pic>
          <p:nvPicPr>
            <p:cNvPr id="6" name="Picture 6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153100" y="214271"/>
              <a:ext cx="817575" cy="817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9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5"/>
            <a:srcRect/>
            <a:stretch>
              <a:fillRect/>
            </a:stretch>
          </p:blipFill>
          <p:spPr bwMode="auto">
            <a:xfrm rot="5400000">
              <a:off x="2546221" y="-1792776"/>
              <a:ext cx="746585" cy="5198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2"/>
            <p:cNvSpPr txBox="1"/>
            <p:nvPr>
              <p:custDataLst>
                <p:tags r:id="rId6"/>
              </p:custDataLst>
            </p:nvPr>
          </p:nvSpPr>
          <p:spPr>
            <a:xfrm>
              <a:off x="970627" y="656660"/>
              <a:ext cx="3431836" cy="52322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fontScale="90000"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  <a:ea typeface="隶书" panose="02010509060101010101" pitchFamily="49" charset="-122"/>
                  <a:cs typeface="+mj-cs"/>
                </a:rPr>
                <a:t>课后巩固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  <a:cs typeface="+mj-cs"/>
              </a:endParaRPr>
            </a:p>
          </p:txBody>
        </p:sp>
      </p:grpSp>
      <p:sp>
        <p:nvSpPr>
          <p:cNvPr id="161794" name="Text Box 2"/>
          <p:cNvSpPr txBox="1"/>
          <p:nvPr/>
        </p:nvSpPr>
        <p:spPr>
          <a:xfrm>
            <a:off x="805498" y="1338580"/>
            <a:ext cx="8642350" cy="2232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3、关于势力范围，理解正确的是：某国在该地区                                                              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A.实行军事占领，并入版图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B.扶植傀儡政权，实行间接统治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C.在政治、经济、军事上享有特权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D.享有优惠关税和治外法权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1795" name="Text Box 3"/>
          <p:cNvSpPr txBox="1"/>
          <p:nvPr/>
        </p:nvSpPr>
        <p:spPr>
          <a:xfrm>
            <a:off x="805498" y="3778250"/>
            <a:ext cx="8748712" cy="17157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1896年，英商在杭州合法设厂的依据有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①片面最惠国待遇的规定   ②领事裁判权的规定 ③《马关条约》的有关规定   ④《辛丑条约》的有关规定  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spcBef>
                <a:spcPct val="20000"/>
              </a:spcBef>
              <a:buFont typeface="Wingdings" panose="05000000000000000000" pitchFamily="2" charset="2"/>
            </a:pPr>
            <a:r>
              <a:rPr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A．①③④　　B．①③　　 C．②④　   D．②③</a:t>
            </a:r>
            <a:endParaRPr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719378" y="1063625"/>
            <a:ext cx="64452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</a:t>
            </a:r>
            <a:endParaRPr lang="en-US" altLang="zh-CN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63716" y="3529330"/>
            <a:ext cx="651510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endParaRPr lang="en-US" altLang="zh-CN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153100" y="214271"/>
            <a:ext cx="5365423" cy="965609"/>
            <a:chOff x="153100" y="214271"/>
            <a:chExt cx="5365423" cy="965609"/>
          </a:xfrm>
        </p:grpSpPr>
        <p:pic>
          <p:nvPicPr>
            <p:cNvPr id="6" name="Picture 6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153100" y="214271"/>
              <a:ext cx="817575" cy="817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9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5"/>
            <a:srcRect/>
            <a:stretch>
              <a:fillRect/>
            </a:stretch>
          </p:blipFill>
          <p:spPr bwMode="auto">
            <a:xfrm rot="5400000">
              <a:off x="2546221" y="-1792776"/>
              <a:ext cx="746585" cy="5198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2"/>
            <p:cNvSpPr txBox="1"/>
            <p:nvPr>
              <p:custDataLst>
                <p:tags r:id="rId6"/>
              </p:custDataLst>
            </p:nvPr>
          </p:nvSpPr>
          <p:spPr>
            <a:xfrm>
              <a:off x="970627" y="656660"/>
              <a:ext cx="3431836" cy="52322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fontScale="90000"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  <a:ea typeface="隶书" panose="02010509060101010101" pitchFamily="49" charset="-122"/>
                  <a:cs typeface="+mj-cs"/>
                </a:rPr>
                <a:t>课后巩固</a:t>
              </a:r>
              <a:endPara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  <a:cs typeface="+mj-cs"/>
              </a:endParaRPr>
            </a:p>
          </p:txBody>
        </p:sp>
      </p:grpSp>
      <p:grpSp>
        <p:nvGrpSpPr>
          <p:cNvPr id="25602" name="Group 2"/>
          <p:cNvGrpSpPr>
            <a:grpSpLocks noChangeAspect="1"/>
          </p:cNvGrpSpPr>
          <p:nvPr/>
        </p:nvGrpSpPr>
        <p:grpSpPr>
          <a:xfrm>
            <a:off x="1493203" y="1403350"/>
            <a:ext cx="8877300" cy="2924175"/>
            <a:chOff x="0" y="0"/>
            <a:chExt cx="8877300" cy="2924175"/>
          </a:xfrm>
        </p:grpSpPr>
        <p:pic>
          <p:nvPicPr>
            <p:cNvPr id="25607" name="Picture 2" descr="虎门硝烟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0"/>
              <a:ext cx="4500562" cy="2924175"/>
            </a:xfrm>
            <a:prstGeom prst="rect">
              <a:avLst/>
            </a:prstGeom>
            <a:noFill/>
            <a:ln w="28575" cap="flat" cmpd="sng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5608" name="Picture 3" descr="金田起义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679950" y="0"/>
              <a:ext cx="4197350" cy="2924175"/>
            </a:xfrm>
            <a:prstGeom prst="rect">
              <a:avLst/>
            </a:prstGeom>
            <a:noFill/>
            <a:ln w="28575" cap="flat" cmpd="sng">
              <a:solidFill>
                <a:srgbClr val="8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25603" name="Rectangle 4"/>
          <p:cNvSpPr/>
          <p:nvPr/>
        </p:nvSpPr>
        <p:spPr>
          <a:xfrm>
            <a:off x="1637983" y="4422775"/>
            <a:ext cx="42116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人民英雄纪念碑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——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虎门销烟浮雕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604" name="Rectangle 5"/>
          <p:cNvSpPr/>
          <p:nvPr/>
        </p:nvSpPr>
        <p:spPr>
          <a:xfrm>
            <a:off x="6220143" y="4395788"/>
            <a:ext cx="410368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人民英雄纪念碑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——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金田起义浮雕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605" name="Rectangle 6"/>
          <p:cNvSpPr/>
          <p:nvPr/>
        </p:nvSpPr>
        <p:spPr>
          <a:xfrm>
            <a:off x="1494155" y="5252720"/>
            <a:ext cx="92532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人民英雄纪念碑的第一块浮雕是虎门销烟，第二块是金田起义。中国近代史中的重要事件成千上万，金田起义入选的理由是什么呢？请你为太平天国运动写一篇简短的解说词。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9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d10b04ae7dda21376beefdf3d5963cb0\insertfil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560195" y="2089785"/>
            <a:ext cx="9759950" cy="186118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11500" b="1">
                <a:ln w="41275" cap="rnd">
                  <a:solidFill>
                    <a:schemeClr val="bg1">
                      <a:lumMod val="95000"/>
                      <a:alpha val="79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glow rad="88900">
                    <a:schemeClr val="bg1">
                      <a:lumMod val="75000"/>
                    </a:schemeClr>
                  </a:glow>
                  <a:outerShdw blurRad="50800"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rPr>
              <a:t>Thank  you</a:t>
            </a:r>
            <a:r>
              <a:rPr lang="zh-CN" altLang="en-US" sz="11500" b="1">
                <a:ln w="41275" cap="rnd">
                  <a:solidFill>
                    <a:schemeClr val="bg1">
                      <a:lumMod val="95000"/>
                      <a:alpha val="79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glow rad="88900">
                    <a:schemeClr val="bg1">
                      <a:lumMod val="75000"/>
                    </a:schemeClr>
                  </a:glow>
                  <a:outerShdw blurRad="50800"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latin typeface="+mj-ea"/>
                <a:ea typeface="+mj-ea"/>
              </a:rPr>
              <a:t>！</a:t>
            </a:r>
            <a:endParaRPr lang="zh-CN" altLang="en-US" sz="11500" b="1">
              <a:ln w="41275" cap="rnd">
                <a:solidFill>
                  <a:schemeClr val="bg1">
                    <a:lumMod val="95000"/>
                    <a:alpha val="79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glow rad="88900">
                  <a:schemeClr val="bg1">
                    <a:lumMod val="75000"/>
                  </a:schemeClr>
                </a:glow>
                <a:outerShdw blurRad="50800" dist="381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latin typeface="+mj-ea"/>
              <a:ea typeface="+mj-ea"/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2*i*2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5*i*2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8*i*2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9*i*1"/>
  <p:tag name="KSO_WM_UNIT_BK_DARK_LIGHT" val="2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9*i*2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0*i*1"/>
  <p:tag name="KSO_WM_UNIT_BK_DARK_LIGHT" val="2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0*i*2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8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8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TEMPLATE_SUBCATEGORY" val="0"/>
  <p:tag name="KSO_WM_TEMPLATE_THUMBS_INDEX" val="1、5、6、7、8、10、13、15"/>
  <p:tag name="KSO_WM_TAG_VERSION" val="1.0"/>
  <p:tag name="KSO_WM_BEAUTIFY_FLAG" val="#wm#"/>
  <p:tag name="KSO_WM_TEMPLATE_CATEGORY" val="custom"/>
  <p:tag name="KSO_WM_TEMPLATE_INDEX" val="20200968"/>
  <p:tag name="KSO_WM_TEMPLATE_MASTER_TYPE" val="1"/>
  <p:tag name="KSO_WM_TEMPLATE_COLOR_TYPE" val="1"/>
  <p:tag name="KSO_WM_TEMPLATE_MASTER_THUMB_INDEX" val="12"/>
  <p:tag name="KSO_WM_UNIT_SHOW_EDIT_AREA_INDICATION" val="0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1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2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9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9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2"/>
  <p:tag name="KSO_WM_SLIDE_BK_DARK_LIGHT" val="2"/>
</p:tagLst>
</file>

<file path=ppt/tags/tag21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9*i*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2"/>
</p:tagLst>
</file>

<file path=ppt/tags/tag21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9*i*6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2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0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0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2"/>
  <p:tag name="KSO_WM_SLIDE_BK_DARK_LIGHT" val="2"/>
</p:tagLst>
</file>

<file path=ppt/tags/tag22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0*i*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2"/>
</p:tagLst>
</file>

<file path=ppt/tags/tag22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0*i*6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2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UNIT_BK_DARK_LIGHT" val="2"/>
  <p:tag name="KSO_WM_SLIDE_BK_DARK_LIGHT" val="2"/>
</p:tagLst>
</file>

<file path=ppt/tags/tag24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3*i*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2"/>
</p:tagLst>
</file>

<file path=ppt/tags/tag25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3*i*6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frame"/>
  <p:tag name="KSO_WM_SLIDE_BK_DARK_LIGHT" val="2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2"/>
  <p:tag name="KSO_WM_SLIDE_BK_DARK_LIGHT" val="2"/>
</p:tagLst>
</file>

<file path=ppt/tags/tag25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4*i*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leftRight"/>
  <p:tag name="KSO_WM_SLIDE_BK_DARK_LIGHT" val="2"/>
</p:tagLst>
</file>

<file path=ppt/tags/tag25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4*i*6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leftRight"/>
  <p:tag name="KSO_WM_SLIDE_BK_DARK_LIGHT" val="2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2"/>
  <p:tag name="KSO_WM_SLIDE_BK_DARK_LIGHT" val="2"/>
</p:tagLst>
</file>

<file path=ppt/tags/tag26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5*i*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topBottom"/>
  <p:tag name="KSO_WM_SLIDE_BK_DARK_LIGHT" val="2"/>
</p:tagLst>
</file>

<file path=ppt/tags/tag26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5*i*6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topBottom"/>
  <p:tag name="KSO_WM_SLIDE_BK_DARK_LIGHT" val="2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2"/>
  <p:tag name="KSO_WM_SLIDE_BK_DARK_LIGHT" val="2"/>
</p:tagLst>
</file>

<file path=ppt/tags/tag275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6*i*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ottomTop"/>
  <p:tag name="KSO_WM_SLIDE_BK_DARK_LIGHT" val="2"/>
</p:tagLst>
</file>

<file path=ppt/tags/tag276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6*i*6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bottomTop"/>
  <p:tag name="KSO_WM_SLIDE_BK_DARK_LIGHT" val="2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2"/>
  <p:tag name="KSO_WM_SLIDE_BK_DARK_LIGHT" val="2"/>
</p:tagLst>
</file>

<file path=ppt/tags/tag28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_17*i*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SLIDE_BACKGROUND_TYPE" val="navigation"/>
  <p:tag name="KSO_WM_SLIDE_BK_DARK_LIGHT" val="2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2"/>
  <p:tag name="KSO_WM_SLIDE_BK_DARK_LIGHT" val="2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992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992"/>
</p:tagLst>
</file>

<file path=ppt/tags/tag3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4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TEMPLATE_THUMBS_INDEX" val="1、8、11、17、19、25、27、28、29、30、31、32、36"/>
  <p:tag name="KSO_WM_TEMPLATE_SUBCATEGORY" val="0"/>
  <p:tag name="KSO_WM_TEMPLATE_MASTER_TYPE" val="1"/>
  <p:tag name="KSO_WM_TEMPLATE_COLOR_TYPE" val="1"/>
  <p:tag name="KSO_WM_TEMPLATE_MASTER_THUMB_INDEX" val="18"/>
  <p:tag name="KSO_WM_UNIT_SHOW_EDIT_AREA_INDICATION" val="0"/>
</p:tagLst>
</file>

<file path=ppt/tags/tag305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0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07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VALUE" val="440"/>
  <p:tag name="KSO_WM_UNIT_LAYERLEVEL" val="1"/>
  <p:tag name="KSO_WM_UNIT_INDEX" val="1"/>
  <p:tag name="KSO_WM_UNIT_ID" val="custom20177992_2*f*1"/>
  <p:tag name="KSO_WM_UNIT_TYPE" val="f"/>
  <p:tag name="KSO_WM_UNIT_NOCLEAR" val="0"/>
  <p:tag name="KSO_WM_UNIT_DIAGRAM_ISNUMVISUAL" val="0"/>
  <p:tag name="KSO_WM_UNIT_DIAGRAM_ISREFERUNIT" val="0"/>
  <p:tag name="KSO_WM_UNIT_PRESET_TEXT" val="单击此处添加文本具体内容，简明扼要的阐述您的观点。根据需要可酌情增减文字，以便观者准确的理解您传达的思想。单击此处添加文本具体内容，简明扼要的阐述您的观点。根据需要可酌情增减文字，以便观者准确的理解您传达的思想。"/>
</p:tagLst>
</file>

<file path=ppt/tags/tag308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09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10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11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1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13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14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15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1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17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18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19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20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21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2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23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24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25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2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27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28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29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30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31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3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33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34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35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3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37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38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39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40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41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4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43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44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45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4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47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48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49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50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51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5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53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54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55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35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57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58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59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60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61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6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63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64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65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6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67.xml><?xml version="1.0" encoding="utf-8"?>
<p:tagLst xmlns:p="http://schemas.openxmlformats.org/presentationml/2006/main">
  <p:tag name="KSO_WM_TEMPLATE_CATEGORY" val="custom"/>
  <p:tag name="KSO_WM_TEMPLATE_INDEX" val="20177992"/>
</p:tagLst>
</file>

<file path=ppt/tags/tag36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2"/>
  <p:tag name="KSO_WM_TEMPLATE_CATEGORY" val="custom"/>
  <p:tag name="KSO_WM_TEMPLATE_INDEX" val="2017799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6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6"/>
  <p:tag name="KSO_WM_TEMPLATE_CATEGORY" val="custom"/>
  <p:tag name="KSO_WM_TEMPLATE_INDEX" val="20177992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7"/>
  <p:tag name="KSO_WM_TEMPLATE_CATEGORY" val="custom"/>
  <p:tag name="KSO_WM_TEMPLATE_INDEX" val="20177992"/>
  <p:tag name="KSO_WM_UNIT_INDEX" val="7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1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TYPE" val="a"/>
  <p:tag name="KSO_WM_UNIT_INDEX" val="1"/>
  <p:tag name="KSO_WM_UNIT_ID" val="custom20177992_27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7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SLIDE_ID" val="custom20177992_27"/>
  <p:tag name="KSO_WM_SLIDE_INDEX" val="27"/>
  <p:tag name="KSO_WM_SLIDE_ITEM_CNT" val="0"/>
  <p:tag name="KSO_WM_SLIDE_LAYOUT" val="a_h"/>
  <p:tag name="KSO_WM_SLIDE_LAYOUT_CNT" val="1_1"/>
  <p:tag name="KSO_WM_SLIDE_TYPE" val="text"/>
  <p:tag name="KSO_WM_BEAUTIFY_FLAG" val="#wm#"/>
  <p:tag name="KSO_WM_SLIDE_POSITION" val="65.9999*140.38"/>
  <p:tag name="KSO_WM_SLIDE_SIZE" val="799.143*340.361"/>
  <p:tag name="KSO_WM_TEMPLATE_SUBCATEGORY" val="0"/>
  <p:tag name="KSO_WM_SLIDE_SUBTYPE" val="picTxt"/>
  <p:tag name="KSO_WM_TEMPLATE_MASTER_TYPE" val="1"/>
  <p:tag name="KSO_WM_TEMPLATE_COLOR_TYPE" val="1"/>
</p:tagLst>
</file>

<file path=ppt/tags/tag373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2"/>
  <p:tag name="KSO_WM_TEMPLATE_CATEGORY" val="custom"/>
  <p:tag name="KSO_WM_TEMPLATE_INDEX" val="2017799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4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6"/>
  <p:tag name="KSO_WM_TEMPLATE_CATEGORY" val="custom"/>
  <p:tag name="KSO_WM_TEMPLATE_INDEX" val="20177992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5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7"/>
  <p:tag name="KSO_WM_TEMPLATE_CATEGORY" val="custom"/>
  <p:tag name="KSO_WM_TEMPLATE_INDEX" val="20177992"/>
  <p:tag name="KSO_WM_UNIT_INDEX" val="7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TYPE" val="a"/>
  <p:tag name="KSO_WM_UNIT_INDEX" val="1"/>
  <p:tag name="KSO_WM_UNIT_ID" val="custom20177992_27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77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SLIDE_ID" val="custom20177992_27"/>
  <p:tag name="KSO_WM_SLIDE_INDEX" val="27"/>
  <p:tag name="KSO_WM_SLIDE_ITEM_CNT" val="0"/>
  <p:tag name="KSO_WM_SLIDE_LAYOUT" val="a_h"/>
  <p:tag name="KSO_WM_SLIDE_LAYOUT_CNT" val="1_1"/>
  <p:tag name="KSO_WM_SLIDE_TYPE" val="text"/>
  <p:tag name="KSO_WM_BEAUTIFY_FLAG" val="#wm#"/>
  <p:tag name="KSO_WM_SLIDE_POSITION" val="65.9999*140.38"/>
  <p:tag name="KSO_WM_SLIDE_SIZE" val="799.143*340.361"/>
  <p:tag name="KSO_WM_TEMPLATE_SUBCATEGORY" val="0"/>
  <p:tag name="KSO_WM_SLIDE_SUBTYPE" val="picTxt"/>
  <p:tag name="KSO_WM_TEMPLATE_MASTER_TYPE" val="1"/>
  <p:tag name="KSO_WM_TEMPLATE_COLOR_TYPE" val="1"/>
</p:tagLst>
</file>

<file path=ppt/tags/tag37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2"/>
  <p:tag name="KSO_WM_TEMPLATE_CATEGORY" val="custom"/>
  <p:tag name="KSO_WM_TEMPLATE_INDEX" val="20177992"/>
  <p:tag name="KSO_WM_UNIT_INDEX" val="2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6"/>
  <p:tag name="KSO_WM_TEMPLATE_CATEGORY" val="custom"/>
  <p:tag name="KSO_WM_TEMPLATE_INDEX" val="20177992"/>
  <p:tag name="KSO_WM_UNIT_INDEX" val="6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8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77992_27*i*7"/>
  <p:tag name="KSO_WM_TEMPLATE_CATEGORY" val="custom"/>
  <p:tag name="KSO_WM_TEMPLATE_INDEX" val="20177992"/>
  <p:tag name="KSO_WM_UNIT_INDEX" val="7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81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TYPE" val="a"/>
  <p:tag name="KSO_WM_UNIT_INDEX" val="1"/>
  <p:tag name="KSO_WM_UNIT_ID" val="custom20177992_27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382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SLIDE_ID" val="custom20177992_27"/>
  <p:tag name="KSO_WM_SLIDE_INDEX" val="27"/>
  <p:tag name="KSO_WM_SLIDE_ITEM_CNT" val="0"/>
  <p:tag name="KSO_WM_SLIDE_LAYOUT" val="a_h"/>
  <p:tag name="KSO_WM_SLIDE_LAYOUT_CNT" val="1_1"/>
  <p:tag name="KSO_WM_SLIDE_TYPE" val="text"/>
  <p:tag name="KSO_WM_BEAUTIFY_FLAG" val="#wm#"/>
  <p:tag name="KSO_WM_SLIDE_POSITION" val="65.9999*140.38"/>
  <p:tag name="KSO_WM_SLIDE_SIZE" val="799.143*340.361"/>
  <p:tag name="KSO_WM_TEMPLATE_SUBCATEGORY" val="0"/>
  <p:tag name="KSO_WM_SLIDE_SUBTYPE" val="picTxt"/>
  <p:tag name="KSO_WM_TEMPLATE_MASTER_TYPE" val="1"/>
  <p:tag name="KSO_WM_TEMPLATE_COLOR_TYPE" val="1"/>
</p:tagLst>
</file>

<file path=ppt/tags/tag383.xml><?xml version="1.0" encoding="utf-8"?>
<p:tagLst xmlns:p="http://schemas.openxmlformats.org/presentationml/2006/main">
  <p:tag name="KSO_WM_BEAUTIFY_FLAG" val="#wm#"/>
  <p:tag name="KSO_WM_TEMPLATE_CATEGORY" val="custom"/>
  <p:tag name="KSO_WM_TEMPLATE_INDEX" val="20177992"/>
</p:tagLst>
</file>

<file path=ppt/theme/theme1.xml><?xml version="1.0" encoding="utf-8"?>
<a:theme xmlns:a="http://schemas.openxmlformats.org/drawingml/2006/main" name="Office 主题​​">
  <a:themeElements>
    <a:clrScheme name="自定义 1">
      <a:dk1>
        <a:srgbClr val="000000"/>
      </a:dk1>
      <a:lt1>
        <a:srgbClr val="FFFFFF"/>
      </a:lt1>
      <a:dk2>
        <a:srgbClr val="D5D6DD"/>
      </a:dk2>
      <a:lt2>
        <a:srgbClr val="FFFFFF"/>
      </a:lt2>
      <a:accent1>
        <a:srgbClr val="55666A"/>
      </a:accent1>
      <a:accent2>
        <a:srgbClr val="5B696F"/>
      </a:accent2>
      <a:accent3>
        <a:srgbClr val="5C6872"/>
      </a:accent3>
      <a:accent4>
        <a:srgbClr val="616977"/>
      </a:accent4>
      <a:accent5>
        <a:srgbClr val="656C7D"/>
      </a:accent5>
      <a:accent6>
        <a:srgbClr val="676B7F"/>
      </a:accent6>
      <a:hlink>
        <a:srgbClr val="495AC3"/>
      </a:hlink>
      <a:folHlink>
        <a:srgbClr val="725E8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自定义 4">
      <a:dk1>
        <a:srgbClr val="000000"/>
      </a:dk1>
      <a:lt1>
        <a:srgbClr val="FFFFFF"/>
      </a:lt1>
      <a:dk2>
        <a:srgbClr val="E8E7E4"/>
      </a:dk2>
      <a:lt2>
        <a:srgbClr val="F9F9F7"/>
      </a:lt2>
      <a:accent1>
        <a:srgbClr val="9A8F6F"/>
      </a:accent1>
      <a:accent2>
        <a:srgbClr val="9A826E"/>
      </a:accent2>
      <a:accent3>
        <a:srgbClr val="9A746E"/>
      </a:accent3>
      <a:accent4>
        <a:srgbClr val="9A6E74"/>
      </a:accent4>
      <a:accent5>
        <a:srgbClr val="9A6E82"/>
      </a:accent5>
      <a:accent6>
        <a:srgbClr val="9A6E90"/>
      </a:accent6>
      <a:hlink>
        <a:srgbClr val="495AC3"/>
      </a:hlink>
      <a:folHlink>
        <a:srgbClr val="725E82"/>
      </a:folHlink>
    </a:clrScheme>
    <a:fontScheme name="中国风">
      <a:majorFont>
        <a:latin typeface="Arial"/>
        <a:ea typeface="隶书"/>
        <a:cs typeface=""/>
      </a:majorFont>
      <a:minorFont>
        <a:latin typeface="Arial"/>
        <a:ea typeface="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5247</Words>
  <Application>WPS 演示</Application>
  <PresentationFormat>宽屏</PresentationFormat>
  <Paragraphs>500</Paragraphs>
  <Slides>36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1" baseType="lpstr">
      <vt:lpstr>Arial</vt:lpstr>
      <vt:lpstr>宋体</vt:lpstr>
      <vt:lpstr>Wingdings</vt:lpstr>
      <vt:lpstr>隶书</vt:lpstr>
      <vt:lpstr>微软雅黑</vt:lpstr>
      <vt:lpstr>汉仪尚巍手书W</vt:lpstr>
      <vt:lpstr>Calibri</vt:lpstr>
      <vt:lpstr>Arial Unicode MS</vt:lpstr>
      <vt:lpstr>Wingdings</vt:lpstr>
      <vt:lpstr>华文中宋</vt:lpstr>
      <vt:lpstr>黑体</vt:lpstr>
      <vt:lpstr>Times New Roman</vt:lpstr>
      <vt:lpstr>Office 主题​​</vt:lpstr>
      <vt:lpstr>2_Office 主题​​</vt:lpstr>
      <vt:lpstr>Paint.Picture</vt:lpstr>
      <vt:lpstr>第17课</vt:lpstr>
      <vt:lpstr>课标解读</vt:lpstr>
      <vt:lpstr>PowerPoint 演示文稿</vt:lpstr>
      <vt:lpstr>一、太平天国运动</vt:lpstr>
      <vt:lpstr>一、太平天国运动</vt:lpstr>
      <vt:lpstr>一、太平天国运动</vt:lpstr>
      <vt:lpstr>一、太平天国运动</vt:lpstr>
      <vt:lpstr>一、太平天国运动</vt:lpstr>
      <vt:lpstr>一、太平天国运动</vt:lpstr>
      <vt:lpstr>一、太平天国运动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J.C</cp:lastModifiedBy>
  <cp:revision>11</cp:revision>
  <dcterms:created xsi:type="dcterms:W3CDTF">2019-11-09T14:01:00Z</dcterms:created>
  <dcterms:modified xsi:type="dcterms:W3CDTF">2019-11-10T02:59:13Z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