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
  </p:notesMasterIdLst>
  <p:handoutMasterIdLst>
    <p:handoutMasterId r:id="rId22"/>
  </p:handoutMasterIdLst>
  <p:sldIdLst>
    <p:sldId id="409" r:id="rId3"/>
    <p:sldId id="410" r:id="rId4"/>
    <p:sldId id="411" r:id="rId5"/>
    <p:sldId id="412" r:id="rId7"/>
    <p:sldId id="413" r:id="rId8"/>
    <p:sldId id="414" r:id="rId9"/>
    <p:sldId id="415" r:id="rId10"/>
    <p:sldId id="416" r:id="rId11"/>
    <p:sldId id="417" r:id="rId12"/>
    <p:sldId id="419" r:id="rId13"/>
    <p:sldId id="420" r:id="rId14"/>
    <p:sldId id="421" r:id="rId15"/>
    <p:sldId id="422" r:id="rId16"/>
    <p:sldId id="424" r:id="rId17"/>
    <p:sldId id="426" r:id="rId18"/>
    <p:sldId id="427" r:id="rId19"/>
    <p:sldId id="425" r:id="rId20"/>
    <p:sldId id="428" r:id="rId21"/>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作者" initials="作" lastIdx="0" clrIdx="1"/>
  <p:cmAuthor id="2" name="PPTer_Tang" initials="P" lastIdx="0" clrIdx="0"/>
  <p:cmAuthor id="3" name="pc" initials="p" lastIdx="0"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39"/>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notesMaster" Target="notesMasters/notesMaster1.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7" Type="http://schemas.openxmlformats.org/officeDocument/2006/relationships/tags" Target="tags/tag71.xml"/><Relationship Id="rId26" Type="http://schemas.openxmlformats.org/officeDocument/2006/relationships/commentAuthors" Target="commentAuthors.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handoutMaster" Target="handoutMasters/handoutMaster1.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pitchFamily="34" charset="-122"/>
              <a:ea typeface="微软雅黑" panose="020B0503020204020204" pitchFamily="3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pitchFamily="34" charset="-122"/>
                <a:ea typeface="微软雅黑" panose="020B0503020204020204" pitchFamily="34" charset="-122"/>
              </a:rPr>
            </a:fld>
            <a:endParaRPr lang="zh-CN" altLang="en-US">
              <a:latin typeface="微软雅黑" panose="020B0503020204020204" pitchFamily="34" charset="-122"/>
              <a:ea typeface="微软雅黑" panose="020B0503020204020204" pitchFamily="3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pitchFamily="34" charset="-122"/>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pitchFamily="34" charset="-122"/>
                <a:ea typeface="微软雅黑" panose="020B0503020204020204" pitchFamily="34" charset="-122"/>
              </a:rPr>
            </a:fld>
            <a:endParaRPr lang="zh-CN" altLang="en-US">
              <a:latin typeface="微软雅黑" panose="020B0503020204020204" pitchFamily="34" charset="-122"/>
              <a:ea typeface="微软雅黑" panose="020B0503020204020204" pitchFamily="3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pitchFamily="34" charset="-122"/>
                <a:ea typeface="微软雅黑" panose="020B0503020204020204" pitchFamily="3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pitchFamily="34" charset="-122"/>
                <a:ea typeface="微软雅黑" panose="020B0503020204020204" pitchFamily="3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pitchFamily="34" charset="-122"/>
        <a:ea typeface="微软雅黑" panose="020B0503020204020204" pitchFamily="34" charset="-122"/>
        <a:cs typeface="+mn-cs"/>
      </a:defRPr>
    </a:lvl1pPr>
    <a:lvl2pPr marL="4572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2pPr>
    <a:lvl3pPr marL="9144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3pPr>
    <a:lvl4pPr marL="13716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4pPr>
    <a:lvl5pPr marL="18288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0" cap="none" spc="0" baseline="0">
                <a:solidFill>
                  <a:schemeClr val="tx1"/>
                </a:solidFill>
                <a:latin typeface="Times New Roman" panose="02020603050405020304" pitchFamily="18" charset="0"/>
                <a:ea typeface="宋体" panose="02010600030101010101" pitchFamily="2" charset="-122"/>
                <a:cs typeface="Arial" panose="020B0604020202020204" pitchFamily="34" charset="0"/>
              </a:rPr>
            </a:fld>
            <a:endParaRPr lang="zh-CN" altLang="en-US" sz="14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749" name="矩形"/>
          <p:cNvSpPr/>
          <p:nvPr/>
        </p:nvSpPr>
        <p:spPr>
          <a:xfrm>
            <a:off x="3884613" y="8685213"/>
            <a:ext cx="2971799" cy="457200"/>
          </a:xfrm>
          <a:prstGeom prst="rect">
            <a:avLst/>
          </a:prstGeom>
          <a:noFill/>
          <a:ln w="9525" cap="flat" cmpd="sng">
            <a:noFill/>
            <a:prstDash val="solid"/>
            <a:miter/>
          </a:ln>
        </p:spPr>
        <p:txBody>
          <a:bodyPr vert="horz" wrap="square" lIns="91440" tIns="45720" rIns="91440" bIns="45720" anchor="b" anchorCtr="0"/>
          <a:lstStyle/>
          <a:p>
            <a:pPr marL="0" indent="0" algn="r">
              <a:lnSpc>
                <a:spcPct val="100000"/>
              </a:lnSpc>
              <a:spcBef>
                <a:spcPct val="0"/>
              </a:spcBef>
              <a:spcAft>
                <a:spcPct val="0"/>
              </a:spcAft>
              <a:buNone/>
            </a:pPr>
            <a:r>
              <a:rPr lang="en-US" altLang="zh-CN" sz="1200" b="0" i="0" u="none" strike="noStrike" kern="0" cap="none" spc="0" baseline="0">
                <a:solidFill>
                  <a:schemeClr val="tx1"/>
                </a:solidFill>
                <a:latin typeface="Times New Roman" panose="02020603050405020304" pitchFamily="18" charset="0"/>
                <a:ea typeface="宋体" panose="02010600030101010101" pitchFamily="2" charset="-122"/>
                <a:cs typeface="Arial" panose="020B0604020202020204" pitchFamily="34" charset="0"/>
              </a:rPr>
              <a:t>4</a:t>
            </a:r>
            <a:endParaRPr lang="zh-CN" altLang="en-US" sz="1200" b="0" i="0" u="none" strike="noStrike" kern="0" cap="none" spc="0" baseline="0">
              <a:solidFill>
                <a:schemeClr val="tx1"/>
              </a:solidFill>
              <a:latin typeface="Times New Roman" panose="02020603050405020304" pitchFamily="18" charset="0"/>
              <a:ea typeface="宋体" panose="02010600030101010101" pitchFamily="2" charset="-122"/>
              <a:cs typeface="Arial" panose="020B0604020202020204" pitchFamily="34" charset="0"/>
            </a:endParaRPr>
          </a:p>
        </p:txBody>
      </p:sp>
      <p:sp>
        <p:nvSpPr>
          <p:cNvPr id="750" name="对象"/>
          <p:cNvSpPr>
            <a:spLocks noGrp="1" noChangeAspect="1"/>
          </p:cNvSpPr>
          <p:nvPr>
            <p:ph type="sldImg" idx="2"/>
          </p:nvPr>
        </p:nvSpPr>
        <p:spPr>
          <a:xfrm>
            <a:off x="1143000" y="685800"/>
            <a:ext cx="4572000" cy="3429000"/>
          </a:xfrm>
          <a:prstGeom prst="rect">
            <a:avLst/>
          </a:prstGeom>
          <a:noFill/>
          <a:ln w="12700" cap="flat" cmpd="sng">
            <a:solidFill>
              <a:srgbClr val="000000"/>
            </a:solidFill>
            <a:prstDash val="solid"/>
            <a:miter/>
          </a:ln>
        </p:spPr>
      </p:sp>
      <p:sp>
        <p:nvSpPr>
          <p:cNvPr id="751" name="文本框"/>
          <p:cNvSpPr>
            <a:spLocks noGrp="1"/>
          </p:cNvSpPr>
          <p:nvPr>
            <p:ph type="body" idx="1"/>
          </p:nvPr>
        </p:nvSpPr>
        <p:spPr>
          <a:xfrm>
            <a:off x="914400" y="4343400"/>
            <a:ext cx="5029200" cy="4114800"/>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7"/>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lstStyle/>
          <a:p>
            <a:pPr lvl="0" indent="0" algn="r"/>
            <a:fld id="{9A0DB2DC-4C9A-4742-B13C-FB6460FD3503}" type="slidenum">
              <a:rPr lang="en-US" altLang="zh-CN" sz="1200"/>
            </a:fld>
            <a:endParaRPr lang="en-US" altLang="zh-CN" sz="1200"/>
          </a:p>
        </p:txBody>
      </p:sp>
      <p:sp>
        <p:nvSpPr>
          <p:cNvPr id="16386" name="幻灯片图像占位符 1"/>
          <p:cNvSpPr>
            <a:spLocks noGrp="1" noRot="1" noChangeAspect="1" noTextEdit="1"/>
          </p:cNvSpPr>
          <p:nvPr>
            <p:ph type="sldImg" idx="1"/>
          </p:nvPr>
        </p:nvSpPr>
        <p:spPr/>
      </p:sp>
      <p:sp>
        <p:nvSpPr>
          <p:cNvPr id="16387" name="备注占位符 2"/>
          <p:cNvSpPr>
            <a:spLocks noGrp="1"/>
          </p:cNvSpPr>
          <p:nvPr>
            <p:ph type="body" idx="2"/>
          </p:nvPr>
        </p:nvSpPr>
        <p:spPr/>
        <p:txBody>
          <a:bodyPr wrap="square" lIns="91440" tIns="45720" rIns="91440" bIns="45720" anchor="t"/>
          <a:lstStyle/>
          <a:p>
            <a:pPr lvl="0" eaLnBrk="1" hangingPunct="1"/>
            <a:endParaRPr lang="zh-CN" altLang="zh-CN"/>
          </a:p>
        </p:txBody>
      </p:sp>
      <p:sp>
        <p:nvSpPr>
          <p:cNvPr id="16388" name="灯片编号占位符 3"/>
          <p:cNvSpPr txBox="1">
            <a:spLocks noGrp="1"/>
          </p:cNvSpPr>
          <p:nvPr/>
        </p:nvSpPr>
        <p:spPr>
          <a:xfrm>
            <a:off x="3884613" y="8685213"/>
            <a:ext cx="2971800" cy="457200"/>
          </a:xfrm>
          <a:prstGeom prst="rect">
            <a:avLst/>
          </a:prstGeom>
          <a:noFill/>
          <a:ln w="9525">
            <a:noFill/>
          </a:ln>
        </p:spPr>
        <p:txBody>
          <a:bodyPr anchor="b"/>
          <a:lstStyle/>
          <a:p>
            <a:pPr lvl="0" indent="0" algn="r"/>
            <a:fld id="{9A0DB2DC-4C9A-4742-B13C-FB6460FD3503}" type="slidenum">
              <a:rPr lang="en-US" altLang="zh-CN" sz="1200"/>
            </a:fld>
            <a:endParaRPr lang="en-US" altLang="zh-CN"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33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a:p>
        </p:txBody>
      </p:sp>
      <p:sp>
        <p:nvSpPr>
          <p:cNvPr id="133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微软雅黑" panose="020B0503020204020204" pitchFamily="34" charset="-122"/>
                <a:ea typeface="微软雅黑" panose="020B0503020204020204" pitchFamily="34" charset="-122"/>
              </a:defRPr>
            </a:lvl1pPr>
            <a:lvl2pPr marL="742950" indent="-285750">
              <a:defRPr>
                <a:solidFill>
                  <a:schemeClr val="tx1"/>
                </a:solidFill>
                <a:latin typeface="微软雅黑" panose="020B0503020204020204" pitchFamily="34" charset="-122"/>
                <a:ea typeface="微软雅黑" panose="020B0503020204020204" pitchFamily="34" charset="-122"/>
              </a:defRPr>
            </a:lvl2pPr>
            <a:lvl3pPr marL="1143000" indent="-228600">
              <a:defRPr>
                <a:solidFill>
                  <a:schemeClr val="tx1"/>
                </a:solidFill>
                <a:latin typeface="微软雅黑" panose="020B0503020204020204" pitchFamily="34" charset="-122"/>
                <a:ea typeface="微软雅黑" panose="020B0503020204020204" pitchFamily="34" charset="-122"/>
              </a:defRPr>
            </a:lvl3pPr>
            <a:lvl4pPr marL="1600200" indent="-228600">
              <a:defRPr>
                <a:solidFill>
                  <a:schemeClr val="tx1"/>
                </a:solidFill>
                <a:latin typeface="微软雅黑" panose="020B0503020204020204" pitchFamily="34" charset="-122"/>
                <a:ea typeface="微软雅黑" panose="020B0503020204020204" pitchFamily="34" charset="-122"/>
              </a:defRPr>
            </a:lvl4pPr>
            <a:lvl5pPr marL="2057400" indent="-228600">
              <a:defRPr>
                <a:solidFill>
                  <a:schemeClr val="tx1"/>
                </a:solidFill>
                <a:latin typeface="微软雅黑" panose="020B0503020204020204" pitchFamily="34" charset="-122"/>
                <a:ea typeface="微软雅黑" panose="020B0503020204020204" pitchFamily="34" charset="-122"/>
              </a:defRPr>
            </a:lvl5pPr>
            <a:lvl6pPr marL="2514600" indent="-228600" fontAlgn="base">
              <a:spcBef>
                <a:spcPct val="0"/>
              </a:spcBef>
              <a:spcAft>
                <a:spcPct val="0"/>
              </a:spcAft>
              <a:defRPr>
                <a:solidFill>
                  <a:schemeClr val="tx1"/>
                </a:solidFill>
                <a:latin typeface="微软雅黑" panose="020B0503020204020204" pitchFamily="34" charset="-122"/>
                <a:ea typeface="微软雅黑" panose="020B0503020204020204" pitchFamily="34" charset="-122"/>
              </a:defRPr>
            </a:lvl6pPr>
            <a:lvl7pPr marL="2971800" indent="-228600" fontAlgn="base">
              <a:spcBef>
                <a:spcPct val="0"/>
              </a:spcBef>
              <a:spcAft>
                <a:spcPct val="0"/>
              </a:spcAft>
              <a:defRPr>
                <a:solidFill>
                  <a:schemeClr val="tx1"/>
                </a:solidFill>
                <a:latin typeface="微软雅黑" panose="020B0503020204020204" pitchFamily="34" charset="-122"/>
                <a:ea typeface="微软雅黑" panose="020B0503020204020204" pitchFamily="34" charset="-122"/>
              </a:defRPr>
            </a:lvl7pPr>
            <a:lvl8pPr marL="3429000" indent="-228600" fontAlgn="base">
              <a:spcBef>
                <a:spcPct val="0"/>
              </a:spcBef>
              <a:spcAft>
                <a:spcPct val="0"/>
              </a:spcAft>
              <a:defRPr>
                <a:solidFill>
                  <a:schemeClr val="tx1"/>
                </a:solidFill>
                <a:latin typeface="微软雅黑" panose="020B0503020204020204" pitchFamily="34" charset="-122"/>
                <a:ea typeface="微软雅黑" panose="020B0503020204020204" pitchFamily="34" charset="-122"/>
              </a:defRPr>
            </a:lvl8pPr>
            <a:lvl9pPr marL="3886200" indent="-228600" fontAlgn="base">
              <a:spcBef>
                <a:spcPct val="0"/>
              </a:spcBef>
              <a:spcAft>
                <a:spcPct val="0"/>
              </a:spcAft>
              <a:defRPr>
                <a:solidFill>
                  <a:schemeClr val="tx1"/>
                </a:solidFill>
                <a:latin typeface="微软雅黑" panose="020B0503020204020204" pitchFamily="34" charset="-122"/>
                <a:ea typeface="微软雅黑" panose="020B0503020204020204" pitchFamily="34" charset="-122"/>
              </a:defRPr>
            </a:lvl9pPr>
          </a:lstStyle>
          <a:p>
            <a:fld id="{02023064-F4B2-405D-99FA-4180D7EDDC05}" type="slidenum">
              <a:rPr lang="zh-CN" altLang="en-US">
                <a:latin typeface="字魂59号-创粗黑" panose="00000500000000000000" pitchFamily="2" charset="-122"/>
                <a:ea typeface="宋体" panose="02010600030101010101" pitchFamily="2" charset="-122"/>
              </a:rPr>
            </a:fld>
            <a:endParaRPr lang="zh-CN" altLang="en-US">
              <a:latin typeface="字魂59号-创粗黑" panose="00000500000000000000" pitchFamily="2" charset="-122"/>
              <a:ea typeface="宋体" panose="02010600030101010101"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0" cap="none" spc="0" baseline="0">
                <a:solidFill>
                  <a:schemeClr val="tx1"/>
                </a:solidFill>
                <a:latin typeface="Times New Roman" panose="02020603050405020304" pitchFamily="18" charset="0"/>
                <a:ea typeface="宋体" panose="02010600030101010101" pitchFamily="2" charset="-122"/>
                <a:cs typeface="Arial" panose="020B0604020202020204" pitchFamily="34" charset="0"/>
              </a:rPr>
            </a:fld>
            <a:endParaRPr lang="zh-CN" altLang="en-US" sz="14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912" name="对象"/>
          <p:cNvSpPr>
            <a:spLocks noGrp="1"/>
          </p:cNvSpPr>
          <p:nvPr>
            <p:ph type="sldImg" idx="2"/>
          </p:nvPr>
        </p:nvSpPr>
        <p:spPr>
          <a:xfrm>
            <a:off x="1142982" y="685789"/>
            <a:ext cx="4571928" cy="3428947"/>
          </a:xfrm>
          <a:prstGeom prst="rect">
            <a:avLst/>
          </a:prstGeom>
          <a:noFill/>
          <a:ln w="9525" cap="flat" cmpd="sng">
            <a:noFill/>
            <a:prstDash val="solid"/>
            <a:miter/>
          </a:ln>
        </p:spPr>
      </p:sp>
      <p:sp>
        <p:nvSpPr>
          <p:cNvPr id="913"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0" cap="none" spc="0" baseline="0">
                <a:solidFill>
                  <a:schemeClr val="tx1"/>
                </a:solidFill>
                <a:latin typeface="Times New Roman" panose="02020603050405020304" pitchFamily="18" charset="0"/>
                <a:ea typeface="宋体" panose="02010600030101010101" pitchFamily="2" charset="-122"/>
                <a:cs typeface="Arial" panose="020B0604020202020204" pitchFamily="34" charset="0"/>
              </a:rPr>
            </a:fld>
            <a:endParaRPr lang="zh-CN" altLang="en-US" sz="14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932" name="对象"/>
          <p:cNvSpPr>
            <a:spLocks noGrp="1"/>
          </p:cNvSpPr>
          <p:nvPr>
            <p:ph type="sldImg" idx="2"/>
          </p:nvPr>
        </p:nvSpPr>
        <p:spPr>
          <a:xfrm>
            <a:off x="1142982" y="685789"/>
            <a:ext cx="4571928" cy="3428947"/>
          </a:xfrm>
          <a:prstGeom prst="rect">
            <a:avLst/>
          </a:prstGeom>
          <a:noFill/>
          <a:ln w="9525" cap="flat" cmpd="sng">
            <a:noFill/>
            <a:prstDash val="solid"/>
            <a:miter/>
          </a:ln>
        </p:spPr>
      </p:sp>
      <p:sp>
        <p:nvSpPr>
          <p:cNvPr id="933"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0" cap="none" spc="0" baseline="0">
                <a:solidFill>
                  <a:schemeClr val="tx1"/>
                </a:solidFill>
                <a:latin typeface="Times New Roman" panose="02020603050405020304" pitchFamily="18" charset="0"/>
                <a:ea typeface="宋体" panose="02010600030101010101" pitchFamily="2" charset="-122"/>
                <a:cs typeface="Arial" panose="020B0604020202020204" pitchFamily="34" charset="0"/>
              </a:rPr>
            </a:fld>
            <a:endParaRPr lang="zh-CN" altLang="en-US" sz="14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1177" name="对象"/>
          <p:cNvSpPr>
            <a:spLocks noGrp="1"/>
          </p:cNvSpPr>
          <p:nvPr>
            <p:ph type="sldImg" idx="2"/>
          </p:nvPr>
        </p:nvSpPr>
        <p:spPr>
          <a:xfrm>
            <a:off x="1142982" y="685789"/>
            <a:ext cx="4571928" cy="3428947"/>
          </a:xfrm>
          <a:prstGeom prst="rect">
            <a:avLst/>
          </a:prstGeom>
          <a:noFill/>
          <a:ln w="9525" cap="flat" cmpd="sng">
            <a:noFill/>
            <a:prstDash val="solid"/>
            <a:miter/>
          </a:ln>
        </p:spPr>
      </p:sp>
      <p:sp>
        <p:nvSpPr>
          <p:cNvPr id="1178"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marR="0" lvl="1" indent="0" algn="l" defTabSz="914400" rtl="0" eaLnBrk="1" fontAlgn="auto" latinLnBrk="0" hangingPunct="1">
              <a:lnSpc>
                <a:spcPct val="130000"/>
              </a:lnSpc>
              <a:spcBef>
                <a:spcPct val="0"/>
              </a:spcBef>
              <a:spcAft>
                <a:spcPts val="1000"/>
              </a:spcAft>
              <a:buFont typeface="Arial" panose="020B0604020202020204" pitchFamily="34" charset="0"/>
              <a:buNone/>
              <a:tabLst>
                <a:tab pos="1609725" algn=""/>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914400" marR="0" lvl="2"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371600" marR="0" lvl="3"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1828800" marR="0" lvl="4"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endParaRPr lang="zh-CN" altLang="en-US"/>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lgn=""/>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lvl1pPr marL="2286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4pPr>
            <a:lvl5pPr>
              <a:lnSpc>
                <a:spcPct val="130000"/>
              </a:lnSpc>
              <a:defRPr sz="1600">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lgn="l"/>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lgn="l"/>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1264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hasCustomPrompt="1"/>
            <p:custDataLst>
              <p:tags r:id="rId3"/>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4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stStyle>
          <a:p>
            <a:pPr lvl="0"/>
            <a:r>
              <a:rPr>
                <a:sym typeface="+mn-ea"/>
              </a:rPr>
              <a:t>单击此处编辑文本</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3" name="竖排文字占位符 2"/>
          <p:cNvSpPr>
            <a:spLocks noGrp="1"/>
          </p:cNvSpPr>
          <p:nvPr>
            <p:ph type="body" orient="vert" idx="1" hasCustomPrompt="1"/>
            <p:custDataLst>
              <p:tags r:id="rId3"/>
            </p:custDataLst>
          </p:nvPr>
        </p:nvSpPr>
        <p:spPr>
          <a:xfrm>
            <a:off x="914400" y="914400"/>
            <a:ext cx="9169200" cy="5029200"/>
          </a:xfrm>
        </p:spPr>
        <p:txBody>
          <a:bodyPr vert="eaVert" lIns="46800" tIns="46800" rIns="46800" bIns="46800"/>
          <a:lstStyle>
            <a:lvl1pPr indent="0" eaLnBrk="1" fontAlgn="auto" latinLnBrk="0" hangingPunct="1">
              <a:lnSpc>
                <a:spcPct val="160000"/>
              </a:lnSpc>
              <a:spcAft>
                <a:spcPts val="1600"/>
              </a:spcAft>
              <a:buNone/>
              <a:defRPr spc="300" baseline="0">
                <a:solidFill>
                  <a:schemeClr val="tx1">
                    <a:lumMod val="65000"/>
                    <a:lumOff val="35000"/>
                  </a:schemeClr>
                </a:solidFill>
              </a:defRPr>
            </a:lvl1pPr>
            <a:lvl2pPr indent="0" eaLnBrk="1" fontAlgn="auto" latinLnBrk="0" hangingPunct="1">
              <a:lnSpc>
                <a:spcPct val="160000"/>
              </a:lnSpc>
              <a:spcAft>
                <a:spcPts val="1600"/>
              </a:spcAft>
              <a:buNone/>
              <a:defRPr spc="300" baseline="0">
                <a:solidFill>
                  <a:schemeClr val="tx1">
                    <a:lumMod val="65000"/>
                    <a:lumOff val="35000"/>
                  </a:schemeClr>
                </a:solidFill>
              </a:defRPr>
            </a:lvl2pPr>
            <a:lvl3pPr indent="0" eaLnBrk="1" fontAlgn="auto" latinLnBrk="0" hangingPunct="1">
              <a:lnSpc>
                <a:spcPct val="160000"/>
              </a:lnSpc>
              <a:spcAft>
                <a:spcPts val="1600"/>
              </a:spcAft>
              <a:buNone/>
              <a:defRPr spc="300" baseline="0">
                <a:solidFill>
                  <a:schemeClr val="tx1">
                    <a:lumMod val="65000"/>
                    <a:lumOff val="35000"/>
                  </a:schemeClr>
                </a:solidFill>
              </a:defRPr>
            </a:lvl3pPr>
            <a:lvl4pPr indent="0" eaLnBrk="1" fontAlgn="auto" latinLnBrk="0" hangingPunct="1">
              <a:lnSpc>
                <a:spcPct val="160000"/>
              </a:lnSpc>
              <a:spcAft>
                <a:spcPts val="1600"/>
              </a:spcAft>
              <a:buNone/>
              <a:defRPr spc="300" baseline="0">
                <a:solidFill>
                  <a:schemeClr val="tx1">
                    <a:lumMod val="65000"/>
                    <a:lumOff val="35000"/>
                  </a:schemeClr>
                </a:solidFill>
              </a:defRPr>
            </a:lvl4pPr>
            <a:lvl5pPr indent="0" eaLnBrk="1" fontAlgn="auto" latinLnBrk="0" hangingPunct="1">
              <a:lnSpc>
                <a:spcPct val="160000"/>
              </a:lnSpc>
              <a:spcAft>
                <a:spcPts val="1600"/>
              </a:spcAft>
              <a:buNone/>
              <a:defRPr spc="300" baseline="0">
                <a:solidFill>
                  <a:schemeClr val="tx1">
                    <a:lumMod val="65000"/>
                    <a:lumOff val="35000"/>
                  </a:schemeClr>
                </a:solidFill>
              </a:defRPr>
            </a:lvl5pPr>
          </a:lstStyle>
          <a:p>
            <a:pPr lvl="0"/>
            <a:r>
              <a:rPr lang="zh-CN" altLang="en-US"/>
              <a:t>单击此处编辑文本</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lvl1pPr marL="228600" indent="-228600">
              <a:lnSpc>
                <a:spcPct val="130000"/>
              </a:lnSpc>
              <a:buFont typeface="Wingdings" panose="05000000000000000000" pitchFamily="2" charset="2"/>
              <a:buChar char="l"/>
              <a:defRPr spc="150" baseline="0">
                <a:solidFill>
                  <a:schemeClr val="tx1">
                    <a:lumMod val="65000"/>
                    <a:lumOff val="35000"/>
                  </a:schemeClr>
                </a:solidFill>
              </a:defRPr>
            </a:lvl1pPr>
            <a:lvl2pPr marL="685800" indent="-228600">
              <a:lnSpc>
                <a:spcPct val="130000"/>
              </a:lnSpc>
              <a:buFont typeface="Wingdings" panose="05000000000000000000" pitchFamily="2" charset="2"/>
              <a:buChar char="l"/>
              <a:defRPr spc="150" baseline="0">
                <a:solidFill>
                  <a:schemeClr val="tx1">
                    <a:lumMod val="65000"/>
                    <a:lumOff val="35000"/>
                  </a:schemeClr>
                </a:solidFill>
              </a:defRPr>
            </a:lvl2pPr>
            <a:lvl3pPr marL="1143000" indent="-228600">
              <a:lnSpc>
                <a:spcPct val="130000"/>
              </a:lnSpc>
              <a:buFont typeface="Wingdings" panose="05000000000000000000" pitchFamily="2" charset="2"/>
              <a:buChar char="l"/>
              <a:defRPr spc="150" baseline="0">
                <a:solidFill>
                  <a:schemeClr val="tx1">
                    <a:lumMod val="65000"/>
                    <a:lumOff val="35000"/>
                  </a:schemeClr>
                </a:solidFill>
              </a:defRPr>
            </a:lvl3pPr>
            <a:lvl4pPr marL="1600200" indent="-228600">
              <a:lnSpc>
                <a:spcPct val="130000"/>
              </a:lnSpc>
              <a:buFont typeface="Wingdings" panose="05000000000000000000" pitchFamily="2" charset="2"/>
              <a:buChar char="l"/>
              <a:defRPr spc="150" baseline="0">
                <a:solidFill>
                  <a:schemeClr val="tx1">
                    <a:lumMod val="65000"/>
                    <a:lumOff val="35000"/>
                  </a:schemeClr>
                </a:solidFill>
              </a:defRPr>
            </a:lvl4pPr>
            <a:lvl5pPr marL="2057400" indent="-228600">
              <a:lnSpc>
                <a:spcPct val="130000"/>
              </a:lnSpc>
              <a:buFont typeface="Wingdings" panose="05000000000000000000" pitchFamily="2" charset="2"/>
              <a:buChar char="l"/>
              <a:defRPr spc="150" baseline="0">
                <a:solidFill>
                  <a:schemeClr val="tx1">
                    <a:lumMod val="65000"/>
                    <a:lumOff val="3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endParaRPr lang="zh-CN" alt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showMasterSp="0">
  <p:cSld name="自定义版式">
    <p:bg>
      <p:bgPr>
        <a:solidFill>
          <a:schemeClr val="bg1"/>
        </a:solidFill>
        <a:effectLst/>
      </p:bgPr>
    </p:bg>
    <p:spTree>
      <p:nvGrpSpPr>
        <p:cNvPr id="1" name=""/>
        <p:cNvGrpSpPr/>
        <p:nvPr/>
      </p:nvGrpSpPr>
      <p:grpSpPr>
        <a:xfrm>
          <a:off x="0" y="0"/>
          <a:ext cx="0" cy="0"/>
          <a:chOff x="0" y="0"/>
          <a:chExt cx="0" cy="0"/>
        </a:xfrm>
      </p:grpSpPr>
      <p:sp>
        <p:nvSpPr>
          <p:cNvPr id="731" name="文本框"/>
          <p:cNvSpPr>
            <a:spLocks noGrp="1"/>
          </p:cNvSpPr>
          <p:nvPr>
            <p:ph type="dt" idx="10"/>
          </p:nvPr>
        </p:nvSpPr>
        <p:spPr>
          <a:xfrm>
            <a:off x="618353" y="6245905"/>
            <a:ext cx="2887279" cy="475192"/>
          </a:xfrm>
          <a:prstGeom prst="rect">
            <a:avLst/>
          </a:prstGeom>
          <a:noFill/>
          <a:ln w="9525" cap="flat" cmpd="sng">
            <a:noFill/>
            <a:prstDash val="solid"/>
            <a:miter/>
          </a:ln>
        </p:spPr>
        <p:txBody>
          <a:bodyPr vert="horz" wrap="square" lIns="91440" tIns="45720" rIns="91440" bIns="45720" anchor="t" anchorCtr="0"/>
          <a:lstStyle/>
          <a:p>
            <a:endParaRPr lang="zh-CN" altLang="en-US">
              <a:latin typeface="Times New Roman" panose="02020603050405020304" pitchFamily="18" charset="0"/>
              <a:ea typeface="宋体" panose="02010600030101010101" pitchFamily="2" charset="-122"/>
              <a:cs typeface="Times New Roman" panose="02020603050405020304" pitchFamily="18" charset="0"/>
            </a:endParaRPr>
          </a:p>
        </p:txBody>
      </p:sp>
      <p:sp>
        <p:nvSpPr>
          <p:cNvPr id="732" name="文本框"/>
          <p:cNvSpPr>
            <a:spLocks noGrp="1"/>
          </p:cNvSpPr>
          <p:nvPr>
            <p:ph type="ftr"/>
          </p:nvPr>
        </p:nvSpPr>
        <p:spPr>
          <a:xfrm>
            <a:off x="4226235" y="6245905"/>
            <a:ext cx="3919492" cy="475192"/>
          </a:xfrm>
          <a:prstGeom prst="rect">
            <a:avLst/>
          </a:prstGeom>
          <a:noFill/>
          <a:ln w="9525" cap="flat" cmpd="sng">
            <a:noFill/>
            <a:prstDash val="solid"/>
            <a:miter/>
          </a:ln>
        </p:spPr>
        <p:txBody>
          <a:bodyPr vert="horz" wrap="square" lIns="91440" tIns="45720" rIns="91440" bIns="45720" anchor="t" anchorCtr="0"/>
          <a:lstStyle/>
          <a:p>
            <a:endParaRPr lang="zh-CN" altLang="en-US">
              <a:latin typeface="Times New Roman" panose="02020603050405020304" pitchFamily="18" charset="0"/>
              <a:ea typeface="宋体" panose="02010600030101010101" pitchFamily="2" charset="-122"/>
              <a:cs typeface="Times New Roman" panose="02020603050405020304" pitchFamily="18" charset="0"/>
            </a:endParaRPr>
          </a:p>
        </p:txBody>
      </p:sp>
      <p:sp>
        <p:nvSpPr>
          <p:cNvPr id="733" name="文本框"/>
          <p:cNvSpPr>
            <a:spLocks noGrp="1"/>
          </p:cNvSpPr>
          <p:nvPr>
            <p:ph type="sldNum" idx="11"/>
          </p:nvPr>
        </p:nvSpPr>
        <p:spPr>
          <a:xfrm>
            <a:off x="8866328" y="6245905"/>
            <a:ext cx="2696779" cy="475192"/>
          </a:xfrm>
          <a:prstGeom prst="rect">
            <a:avLst/>
          </a:prstGeom>
          <a:noFill/>
          <a:ln w="9525" cap="flat" cmpd="sng">
            <a:noFill/>
            <a:prstDash val="solid"/>
            <a:miter/>
          </a:ln>
        </p:spPr>
        <p:txBody>
          <a:bodyPr vert="horz" wrap="square" lIns="91440" tIns="45720" rIns="91440" bIns="45720" anchor="t" anchorCtr="0"/>
          <a:lstStyle/>
          <a:p>
            <a:fld id="{CAD2D6BD-DE1B-4B5F-8B41-2702339687B9}" type="slidenum">
              <a:rPr lang="en-US" altLang="zh-CN" sz="2400" b="0" i="0" u="none" strike="noStrike" kern="0" cap="none" spc="0" baseline="0">
                <a:solidFill>
                  <a:schemeClr val="tx1"/>
                </a:solidFill>
                <a:latin typeface="Times New Roman" panose="02020603050405020304" pitchFamily="18" charset="0"/>
                <a:ea typeface="宋体" panose="02010600030101010101" pitchFamily="2" charset="-122"/>
                <a:cs typeface="Times New Roman" panose="02020603050405020304" pitchFamily="18" charset="0"/>
              </a:rPr>
            </a:fld>
            <a:endParaRPr lang="zh-CN" altLang="en-US">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tags" Target="../tags/tag62.xml"/><Relationship Id="rId17" Type="http://schemas.openxmlformats.org/officeDocument/2006/relationships/tags" Target="../tags/tag61.xml"/><Relationship Id="rId16" Type="http://schemas.openxmlformats.org/officeDocument/2006/relationships/tags" Target="../tags/tag60.xml"/><Relationship Id="rId15" Type="http://schemas.openxmlformats.org/officeDocument/2006/relationships/tags" Target="../tags/tag59.xml"/><Relationship Id="rId14" Type="http://schemas.openxmlformats.org/officeDocument/2006/relationships/tags" Target="../tags/tag58.xml"/><Relationship Id="rId13" Type="http://schemas.openxmlformats.org/officeDocument/2006/relationships/tags" Target="../tags/tag57.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08400" y="608400"/>
            <a:ext cx="10969200" cy="648000"/>
          </a:xfrm>
          <a:prstGeom prst="rect">
            <a:avLst/>
          </a:prstGeom>
        </p:spPr>
        <p:txBody>
          <a:bodyPr vert="horz" lIns="101600" tIns="38100" rIns="76200" bIns="3810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4"/>
            </p:custDataLst>
          </p:nvPr>
        </p:nvSpPr>
        <p:spPr>
          <a:xfrm>
            <a:off x="608400" y="1515600"/>
            <a:ext cx="10969200" cy="473688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5"/>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17"/>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a:p>
        </p:txBody>
      </p:sp>
      <p:sp>
        <p:nvSpPr>
          <p:cNvPr id="7" name="KSO_TEMPLATE" hidden="1"/>
          <p:cNvSpPr/>
          <p:nvPr>
            <p:custDataLst>
              <p:tags r:id="rId18"/>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
        </a:tabLst>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64.xml"/><Relationship Id="rId1" Type="http://schemas.openxmlformats.org/officeDocument/2006/relationships/tags" Target="../tags/tag63.xml"/></Relationships>
</file>

<file path=ppt/slides/_rels/slide2.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tags" Target="../tags/tag67.xml"/><Relationship Id="rId4" Type="http://schemas.openxmlformats.org/officeDocument/2006/relationships/image" Target="../media/image2.jpeg"/><Relationship Id="rId3" Type="http://schemas.openxmlformats.org/officeDocument/2006/relationships/tags" Target="../tags/tag66.xml"/><Relationship Id="rId2" Type="http://schemas.openxmlformats.org/officeDocument/2006/relationships/image" Target="../media/image1.jpeg"/><Relationship Id="rId1" Type="http://schemas.openxmlformats.org/officeDocument/2006/relationships/tags" Target="../tags/tag65.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tags" Target="../tags/tag6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7.xml"/><Relationship Id="rId3" Type="http://schemas.openxmlformats.org/officeDocument/2006/relationships/slide" Target="slide6.xml"/><Relationship Id="rId2" Type="http://schemas.openxmlformats.org/officeDocument/2006/relationships/image" Target="../media/image5.jpeg"/><Relationship Id="rId1"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image" Target="../media/image6.jpeg"/></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70.xml"/><Relationship Id="rId2" Type="http://schemas.openxmlformats.org/officeDocument/2006/relationships/slide" Target="slide1.xml"/><Relationship Id="rId1" Type="http://schemas.openxmlformats.org/officeDocument/2006/relationships/tags" Target="../tags/tag69.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2.xml"/><Relationship Id="rId1" Type="http://schemas.openxmlformats.org/officeDocument/2006/relationships/hyperlink" Target="file:///I:\&#31532;&#19968;&#27425;&#19990;&#30028;&#22823;&#25112;.swf\" TargetMode="Externa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png"/></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p:txBody>
          <a:bodyPr/>
          <a:lstStyle/>
          <a:p>
            <a:r>
              <a:rPr lang="zh-CN" altLang="en-US"/>
              <a:t>第</a:t>
            </a:r>
            <a:r>
              <a:rPr lang="en-US" altLang="zh-CN"/>
              <a:t>14</a:t>
            </a:r>
            <a:r>
              <a:rPr lang="zh-CN" altLang="en-US"/>
              <a:t>课  </a:t>
            </a:r>
            <a:r>
              <a:rPr lang="zh-CN" altLang="en-US"/>
              <a:t>第一次世界大战</a:t>
            </a:r>
            <a:endParaRPr lang="zh-CN" altLang="en-US"/>
          </a:p>
        </p:txBody>
      </p:sp>
    </p:spTree>
    <p:custDataLst>
      <p:tags r:id="rId2"/>
    </p:custData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57635" y="567055"/>
            <a:ext cx="4467860" cy="460375"/>
          </a:xfrm>
          <a:prstGeom prst="rect">
            <a:avLst/>
          </a:prstGeom>
          <a:solidFill>
            <a:schemeClr val="accent3">
              <a:lumMod val="40000"/>
              <a:lumOff val="60000"/>
            </a:schemeClr>
          </a:solidFill>
          <a:ln w="19050">
            <a:solidFill>
              <a:srgbClr val="FF0000"/>
            </a:solidFill>
          </a:ln>
        </p:spPr>
        <p:txBody>
          <a:bodyPr wrap="none">
            <a:spAutoFit/>
          </a:bodyPr>
          <a:lstStyle/>
          <a:p>
            <a:pPr fontAlgn="auto">
              <a:spcAft>
                <a:spcPct val="0"/>
              </a:spcAft>
            </a:pPr>
            <a:r>
              <a:rPr lang="zh-CN" altLang="zh-CN" sz="2400" b="1" strike="noStrike" noProof="1">
                <a:solidFill>
                  <a:schemeClr val="tx1"/>
                </a:solidFill>
                <a:latin typeface="黑体" panose="02010609060101010101" pitchFamily="2" charset="-122"/>
                <a:ea typeface="黑体" panose="02010609060101010101" pitchFamily="2" charset="-122"/>
                <a:cs typeface="Times New Roman" panose="02020603050405020304" pitchFamily="18" charset="0"/>
              </a:rPr>
              <a:t>一、帝国主义与世界大战的酝酿</a:t>
            </a:r>
            <a:endParaRPr lang="zh-CN" altLang="zh-CN" sz="2400" b="1" strike="noStrike" noProof="1">
              <a:solidFill>
                <a:schemeClr val="tx1"/>
              </a:solidFill>
              <a:latin typeface="黑体" panose="02010609060101010101" pitchFamily="2" charset="-122"/>
              <a:ea typeface="黑体" panose="02010609060101010101" pitchFamily="2" charset="-122"/>
              <a:cs typeface="Times New Roman" panose="02020603050405020304" pitchFamily="18" charset="0"/>
            </a:endParaRPr>
          </a:p>
        </p:txBody>
      </p:sp>
      <p:pic>
        <p:nvPicPr>
          <p:cNvPr id="18434" name="Picture 3" descr="大企业"/>
          <p:cNvPicPr>
            <a:picLocks noChangeAspect="1"/>
          </p:cNvPicPr>
          <p:nvPr>
            <p:custDataLst>
              <p:tags r:id="rId1"/>
            </p:custDataLst>
          </p:nvPr>
        </p:nvPicPr>
        <p:blipFill>
          <a:blip r:embed="rId2"/>
          <a:stretch>
            <a:fillRect/>
          </a:stretch>
        </p:blipFill>
        <p:spPr>
          <a:xfrm>
            <a:off x="7429262" y="2921873"/>
            <a:ext cx="1763315" cy="1727597"/>
          </a:xfrm>
          <a:prstGeom prst="rect">
            <a:avLst/>
          </a:prstGeom>
          <a:noFill/>
          <a:ln w="9525">
            <a:noFill/>
          </a:ln>
        </p:spPr>
      </p:pic>
      <p:pic>
        <p:nvPicPr>
          <p:cNvPr id="18435" name="图片 6"/>
          <p:cNvPicPr>
            <a:picLocks noChangeAspect="1"/>
          </p:cNvPicPr>
          <p:nvPr>
            <p:custDataLst>
              <p:tags r:id="rId3"/>
            </p:custDataLst>
          </p:nvPr>
        </p:nvPicPr>
        <p:blipFill>
          <a:blip r:embed="rId4"/>
          <a:stretch>
            <a:fillRect/>
          </a:stretch>
        </p:blipFill>
        <p:spPr>
          <a:xfrm>
            <a:off x="1868726" y="3029823"/>
            <a:ext cx="1928813" cy="1701403"/>
          </a:xfrm>
          <a:prstGeom prst="rect">
            <a:avLst/>
          </a:prstGeom>
          <a:noFill/>
          <a:ln w="9525">
            <a:noFill/>
          </a:ln>
        </p:spPr>
      </p:pic>
      <p:pic>
        <p:nvPicPr>
          <p:cNvPr id="18436" name="图片 7"/>
          <p:cNvPicPr>
            <a:picLocks noChangeAspect="1"/>
          </p:cNvPicPr>
          <p:nvPr>
            <p:custDataLst>
              <p:tags r:id="rId5"/>
            </p:custDataLst>
          </p:nvPr>
        </p:nvPicPr>
        <p:blipFill>
          <a:blip r:embed="rId6"/>
          <a:stretch>
            <a:fillRect/>
          </a:stretch>
        </p:blipFill>
        <p:spPr>
          <a:xfrm>
            <a:off x="4564221" y="2953623"/>
            <a:ext cx="1957388" cy="1712119"/>
          </a:xfrm>
          <a:prstGeom prst="rect">
            <a:avLst/>
          </a:prstGeom>
          <a:noFill/>
          <a:ln w="9525">
            <a:noFill/>
          </a:ln>
        </p:spPr>
      </p:pic>
      <p:sp>
        <p:nvSpPr>
          <p:cNvPr id="9" name="矩形 8"/>
          <p:cNvSpPr/>
          <p:nvPr/>
        </p:nvSpPr>
        <p:spPr>
          <a:xfrm>
            <a:off x="1999297" y="4730433"/>
            <a:ext cx="1668066" cy="627380"/>
          </a:xfrm>
          <a:prstGeom prst="rect">
            <a:avLst/>
          </a:prstGeom>
        </p:spPr>
        <p:txBody>
          <a:bodyPr wrap="square" lIns="51435" tIns="25717" rIns="51435" bIns="25717">
            <a:spAutoFit/>
          </a:bodyPr>
          <a:lstStyle/>
          <a:p>
            <a:pPr marL="0" marR="0" indent="0" algn="ctr" defTabSz="914400" rtl="0" eaLnBrk="0" fontAlgn="base" latinLnBrk="0" hangingPunct="0">
              <a:lnSpc>
                <a:spcPct val="100000"/>
              </a:lnSpc>
              <a:spcBef>
                <a:spcPct val="50000"/>
              </a:spcBef>
              <a:spcAft>
                <a:spcPct val="0"/>
              </a:spcAft>
              <a:buFont typeface="Arial" panose="020B0604020202020204" pitchFamily="34" charset="0"/>
              <a:buNone/>
              <a:defRPr/>
            </a:pPr>
            <a:r>
              <a:rPr kumimoji="0" lang="zh-CN" altLang="en-US" sz="1500" b="1" i="0" u="none" strike="noStrike" kern="1200" cap="none" spc="0" normalizeH="0" baseline="0" noProof="1">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rPr>
              <a:t>手工工场 </a:t>
            </a:r>
            <a:endParaRPr kumimoji="0" lang="zh-CN" altLang="en-US" sz="1500" b="1" i="0" u="none" strike="noStrike" kern="1200" cap="none" spc="0" normalizeH="0" baseline="0" noProof="1">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endParaRPr>
          </a:p>
          <a:p>
            <a:pPr marL="0" marR="0" indent="0" algn="ctr" defTabSz="914400" rtl="0" eaLnBrk="0" fontAlgn="base" latinLnBrk="0" hangingPunct="0">
              <a:lnSpc>
                <a:spcPct val="100000"/>
              </a:lnSpc>
              <a:spcBef>
                <a:spcPct val="50000"/>
              </a:spcBef>
              <a:spcAft>
                <a:spcPct val="0"/>
              </a:spcAft>
              <a:buFont typeface="Arial" panose="020B0604020202020204" pitchFamily="34" charset="0"/>
              <a:buNone/>
              <a:defRPr/>
            </a:pPr>
            <a:r>
              <a:rPr kumimoji="0" lang="en-US" altLang="zh-CN" sz="1500" b="1" i="0" u="none" strike="noStrike" kern="1200" cap="none" spc="0" normalizeH="0" baseline="0" noProof="1">
                <a:solidFill>
                  <a:schemeClr val="tx1"/>
                </a:solidFill>
                <a:latin typeface="黑体" panose="02010609060101010101" pitchFamily="2" charset="-122"/>
                <a:ea typeface="黑体" panose="02010609060101010101" pitchFamily="2" charset="-122"/>
                <a:cs typeface="+mn-cs"/>
                <a:sym typeface="+mn-ea"/>
              </a:rPr>
              <a:t>(</a:t>
            </a:r>
            <a:r>
              <a:rPr kumimoji="0" lang="zh-CN" altLang="en-US" sz="1500" b="1" i="0" u="none" strike="noStrike" kern="1200" cap="none" spc="0" normalizeH="0" baseline="0" noProof="1">
                <a:solidFill>
                  <a:schemeClr val="tx1"/>
                </a:solidFill>
                <a:latin typeface="黑体" panose="02010609060101010101" pitchFamily="2" charset="-122"/>
                <a:ea typeface="黑体" panose="02010609060101010101" pitchFamily="2" charset="-122"/>
                <a:cs typeface="+mn-cs"/>
                <a:sym typeface="+mn-ea"/>
              </a:rPr>
              <a:t>工业革命前</a:t>
            </a:r>
            <a:r>
              <a:rPr kumimoji="0" lang="en-US" altLang="zh-CN" sz="1500" b="1" i="0" u="none" strike="noStrike" kern="1200" cap="none" spc="0" normalizeH="0" baseline="0" noProof="1">
                <a:solidFill>
                  <a:schemeClr val="tx1"/>
                </a:solidFill>
                <a:latin typeface="黑体" panose="02010609060101010101" pitchFamily="2" charset="-122"/>
                <a:ea typeface="黑体" panose="02010609060101010101" pitchFamily="2" charset="-122"/>
                <a:cs typeface="+mn-cs"/>
                <a:sym typeface="+mn-ea"/>
              </a:rPr>
              <a:t>)</a:t>
            </a:r>
            <a:endParaRPr kumimoji="0" lang="en-US" altLang="zh-CN" sz="1500" b="1" i="0" u="none" strike="noStrike" kern="1200" cap="none" spc="0" normalizeH="0" baseline="0" noProof="1">
              <a:solidFill>
                <a:schemeClr val="tx1"/>
              </a:solidFill>
              <a:latin typeface="黑体" panose="02010609060101010101" pitchFamily="2" charset="-122"/>
              <a:ea typeface="黑体" panose="02010609060101010101" pitchFamily="2" charset="-122"/>
              <a:cs typeface="+mn-cs"/>
              <a:sym typeface="+mn-ea"/>
            </a:endParaRPr>
          </a:p>
        </p:txBody>
      </p:sp>
      <p:sp>
        <p:nvSpPr>
          <p:cNvPr id="10" name="Text Box 9"/>
          <p:cNvSpPr txBox="1">
            <a:spLocks noChangeArrowheads="1"/>
          </p:cNvSpPr>
          <p:nvPr/>
        </p:nvSpPr>
        <p:spPr bwMode="auto">
          <a:xfrm>
            <a:off x="4416028" y="4649708"/>
            <a:ext cx="2106216" cy="789305"/>
          </a:xfrm>
          <a:prstGeom prst="rect">
            <a:avLst/>
          </a:prstGeom>
          <a:noFill/>
          <a:ln w="28575">
            <a:noFill/>
            <a:miter lim="800000"/>
          </a:ln>
        </p:spPr>
        <p:txBody>
          <a:bodyPr wrap="square" lIns="51435" tIns="25717" rIns="51435" bIns="25717">
            <a:spAutoFit/>
          </a:bodyPr>
          <a:lstStyle/>
          <a:p>
            <a:pPr marR="0" algn="ctr" defTabSz="914400" eaLnBrk="0" hangingPunct="0">
              <a:spcBef>
                <a:spcPct val="10000"/>
              </a:spcBef>
              <a:buFont typeface="Arial" panose="020B0604020202020204" pitchFamily="34" charset="0"/>
              <a:defRPr/>
            </a:pPr>
            <a:r>
              <a:rPr kumimoji="0" lang="zh-CN" altLang="en-US" sz="1500" b="1" kern="1200" cap="none" spc="0" normalizeH="0" baseline="0" noProof="1">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rPr>
              <a:t>工厂制度</a:t>
            </a:r>
            <a:endParaRPr kumimoji="0" lang="en-US" altLang="zh-CN" sz="1500" b="1" kern="1200" cap="none" spc="0" normalizeH="0" baseline="0" noProof="1">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endParaRPr>
          </a:p>
          <a:p>
            <a:pPr marR="0" algn="ctr" defTabSz="914400" eaLnBrk="0" hangingPunct="0">
              <a:spcBef>
                <a:spcPct val="10000"/>
              </a:spcBef>
              <a:buFont typeface="Arial" panose="020B0604020202020204" pitchFamily="34" charset="0"/>
              <a:defRPr/>
            </a:pPr>
            <a:r>
              <a:rPr kumimoji="0" lang="zh-CN" altLang="en-US" sz="1500" b="1" kern="1200" cap="none" spc="0" normalizeH="0" baseline="0" noProof="1">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rPr>
              <a:t>（中小企业为主）</a:t>
            </a:r>
            <a:endParaRPr kumimoji="0" lang="zh-CN" altLang="en-US" sz="1500" b="1" kern="1200" cap="none" spc="0" normalizeH="0" baseline="0" noProof="1">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endParaRPr>
          </a:p>
          <a:p>
            <a:pPr marR="0" algn="ctr" defTabSz="914400" eaLnBrk="0" hangingPunct="0">
              <a:spcBef>
                <a:spcPct val="10000"/>
              </a:spcBef>
              <a:buFont typeface="Arial" panose="020B0604020202020204" pitchFamily="34" charset="0"/>
              <a:defRPr/>
            </a:pPr>
            <a:r>
              <a:rPr kumimoji="0" lang="en-US" sz="1500" b="1" kern="1200" cap="none" spc="0" normalizeH="0" baseline="0" noProof="1">
                <a:latin typeface="黑体" panose="02010609060101010101" pitchFamily="2" charset="-122"/>
                <a:ea typeface="黑体" panose="02010609060101010101" pitchFamily="2" charset="-122"/>
                <a:cs typeface="+mn-cs"/>
                <a:sym typeface="+mn-ea"/>
              </a:rPr>
              <a:t>(</a:t>
            </a:r>
            <a:r>
              <a:rPr kumimoji="0" lang="zh-CN" altLang="en-US" sz="1500" b="1" kern="1200" cap="none" spc="0" normalizeH="0" baseline="0" noProof="1">
                <a:latin typeface="黑体" panose="02010609060101010101" pitchFamily="2" charset="-122"/>
                <a:ea typeface="黑体" panose="02010609060101010101" pitchFamily="2" charset="-122"/>
                <a:cs typeface="+mn-cs"/>
                <a:sym typeface="+mn-ea"/>
              </a:rPr>
              <a:t>第一次工业革命时期</a:t>
            </a:r>
            <a:r>
              <a:rPr kumimoji="0" lang="en-US" sz="1500" b="1" kern="1200" cap="none" spc="0" normalizeH="0" baseline="0" noProof="1">
                <a:latin typeface="黑体" panose="02010609060101010101" pitchFamily="2" charset="-122"/>
                <a:ea typeface="黑体" panose="02010609060101010101" pitchFamily="2" charset="-122"/>
                <a:cs typeface="+mn-cs"/>
                <a:sym typeface="+mn-ea"/>
              </a:rPr>
              <a:t>)</a:t>
            </a:r>
            <a:endParaRPr kumimoji="0" lang="en-US" sz="1500" b="1" kern="1200" cap="none" spc="0" normalizeH="0" baseline="0" noProof="1">
              <a:latin typeface="黑体" panose="02010609060101010101" pitchFamily="2" charset="-122"/>
              <a:ea typeface="黑体" panose="02010609060101010101" pitchFamily="2" charset="-122"/>
              <a:cs typeface="+mn-cs"/>
              <a:sym typeface="+mn-ea"/>
            </a:endParaRPr>
          </a:p>
        </p:txBody>
      </p:sp>
      <p:sp>
        <p:nvSpPr>
          <p:cNvPr id="11" name="Text Box 9"/>
          <p:cNvSpPr txBox="1">
            <a:spLocks noChangeArrowheads="1"/>
          </p:cNvSpPr>
          <p:nvPr/>
        </p:nvSpPr>
        <p:spPr bwMode="auto">
          <a:xfrm>
            <a:off x="7266067" y="4649867"/>
            <a:ext cx="2089547" cy="789305"/>
          </a:xfrm>
          <a:prstGeom prst="rect">
            <a:avLst/>
          </a:prstGeom>
          <a:noFill/>
          <a:ln w="28575">
            <a:noFill/>
            <a:miter lim="800000"/>
          </a:ln>
        </p:spPr>
        <p:txBody>
          <a:bodyPr wrap="square" lIns="51435" tIns="25717" rIns="51435" bIns="25717">
            <a:spAutoFit/>
          </a:bodyPr>
          <a:lstStyle/>
          <a:p>
            <a:pPr marR="0" algn="ctr" defTabSz="914400" eaLnBrk="0" hangingPunct="0">
              <a:spcBef>
                <a:spcPct val="10000"/>
              </a:spcBef>
              <a:buFont typeface="Arial" panose="020B0604020202020204" pitchFamily="34" charset="0"/>
              <a:defRPr/>
            </a:pPr>
            <a:r>
              <a:rPr kumimoji="0" lang="zh-CN" altLang="en-US" sz="1500" b="1" kern="1200" cap="none" spc="0" normalizeH="0" baseline="0" noProof="1">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rPr>
              <a:t>大企业</a:t>
            </a:r>
            <a:endParaRPr kumimoji="0" lang="en-US" altLang="zh-CN" sz="1500" b="1" kern="1200" cap="none" spc="0" normalizeH="0" baseline="0" noProof="1">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endParaRPr>
          </a:p>
          <a:p>
            <a:pPr marR="0" algn="ctr" defTabSz="914400" eaLnBrk="0" hangingPunct="0">
              <a:spcBef>
                <a:spcPct val="10000"/>
              </a:spcBef>
              <a:buFont typeface="Arial" panose="020B0604020202020204" pitchFamily="34" charset="0"/>
              <a:defRPr/>
            </a:pPr>
            <a:r>
              <a:rPr kumimoji="0" lang="zh-CN" altLang="en-US" sz="1500" b="1" kern="1200" cap="none" spc="0" normalizeH="0" baseline="0" noProof="1">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rPr>
              <a:t>（垄断组织）</a:t>
            </a:r>
            <a:endParaRPr kumimoji="0" lang="zh-CN" altLang="en-US" sz="1500" b="1" kern="1200" cap="none" spc="0" normalizeH="0" baseline="0" noProof="1">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endParaRPr>
          </a:p>
          <a:p>
            <a:pPr marR="0" algn="ctr" defTabSz="914400" eaLnBrk="0" hangingPunct="0">
              <a:spcBef>
                <a:spcPct val="10000"/>
              </a:spcBef>
              <a:buFont typeface="Arial" panose="020B0604020202020204" pitchFamily="34" charset="0"/>
              <a:defRPr/>
            </a:pPr>
            <a:r>
              <a:rPr kumimoji="0" lang="en-US" sz="1500" b="1" kern="1200" cap="none" spc="0" normalizeH="0" baseline="0" noProof="1">
                <a:latin typeface="黑体" panose="02010609060101010101" pitchFamily="2" charset="-122"/>
                <a:ea typeface="黑体" panose="02010609060101010101" pitchFamily="2" charset="-122"/>
                <a:cs typeface="+mn-cs"/>
                <a:sym typeface="+mn-ea"/>
              </a:rPr>
              <a:t>(</a:t>
            </a:r>
            <a:r>
              <a:rPr kumimoji="0" lang="zh-CN" altLang="en-US" sz="1500" b="1" kern="1200" cap="none" spc="0" normalizeH="0" baseline="0" noProof="1">
                <a:latin typeface="黑体" panose="02010609060101010101" pitchFamily="2" charset="-122"/>
                <a:ea typeface="黑体" panose="02010609060101010101" pitchFamily="2" charset="-122"/>
                <a:cs typeface="+mn-cs"/>
                <a:sym typeface="+mn-ea"/>
              </a:rPr>
              <a:t>第二次工业革命时期</a:t>
            </a:r>
            <a:r>
              <a:rPr kumimoji="0" lang="en-US" sz="1500" b="1" kern="1200" cap="none" spc="0" normalizeH="0" baseline="0" noProof="1">
                <a:latin typeface="黑体" panose="02010609060101010101" pitchFamily="2" charset="-122"/>
                <a:ea typeface="黑体" panose="02010609060101010101" pitchFamily="2" charset="-122"/>
                <a:cs typeface="+mn-cs"/>
                <a:sym typeface="+mn-ea"/>
              </a:rPr>
              <a:t>)</a:t>
            </a:r>
            <a:endParaRPr kumimoji="0" lang="en-US" sz="1500" b="1" kern="1200" cap="none" spc="0" normalizeH="0" baseline="0" noProof="1">
              <a:latin typeface="黑体" panose="02010609060101010101" pitchFamily="2" charset="-122"/>
              <a:ea typeface="黑体" panose="02010609060101010101" pitchFamily="2" charset="-122"/>
              <a:cs typeface="+mn-cs"/>
              <a:sym typeface="+mn-ea"/>
            </a:endParaRPr>
          </a:p>
        </p:txBody>
      </p:sp>
      <p:sp>
        <p:nvSpPr>
          <p:cNvPr id="18440" name="矩形 3"/>
          <p:cNvSpPr/>
          <p:nvPr/>
        </p:nvSpPr>
        <p:spPr>
          <a:xfrm>
            <a:off x="1692275" y="1969135"/>
            <a:ext cx="8336280" cy="1060450"/>
          </a:xfrm>
          <a:prstGeom prst="rect">
            <a:avLst/>
          </a:prstGeom>
          <a:noFill/>
          <a:ln w="9525">
            <a:noFill/>
          </a:ln>
        </p:spPr>
        <p:txBody>
          <a:bodyPr wrap="square" anchor="t">
            <a:spAutoFit/>
          </a:bodyPr>
          <a:lstStyle/>
          <a:p>
            <a:r>
              <a:rPr lang="zh-CN" altLang="zh-CN" sz="2100" b="1">
                <a:latin typeface="华文中宋" pitchFamily="2" charset="-122"/>
                <a:ea typeface="华文中宋" pitchFamily="2" charset="-122"/>
              </a:rPr>
              <a:t>帝国主义：</a:t>
            </a:r>
            <a:r>
              <a:rPr lang="en-US" altLang="zh-CN" sz="2100" b="1">
                <a:latin typeface="宋体" panose="02010600030101010101" pitchFamily="2" charset="-122"/>
                <a:ea typeface="宋体" panose="02010600030101010101" pitchFamily="2" charset="-122"/>
                <a:sym typeface="宋体" panose="02010600030101010101" pitchFamily="2" charset="-122"/>
              </a:rPr>
              <a:t>19</a:t>
            </a:r>
            <a:r>
              <a:rPr lang="zh-CN" altLang="en-US" sz="2100" b="1">
                <a:latin typeface="宋体" panose="02010600030101010101" pitchFamily="2" charset="-122"/>
                <a:ea typeface="宋体" panose="02010600030101010101" pitchFamily="2" charset="-122"/>
                <a:sym typeface="宋体" panose="02010600030101010101" pitchFamily="2" charset="-122"/>
              </a:rPr>
              <a:t>世纪晚期至</a:t>
            </a:r>
            <a:r>
              <a:rPr lang="en-US" altLang="zh-CN" sz="2100" b="1">
                <a:latin typeface="宋体" panose="02010600030101010101" pitchFamily="2" charset="-122"/>
                <a:ea typeface="宋体" panose="02010600030101010101" pitchFamily="2" charset="-122"/>
                <a:sym typeface="宋体" panose="02010600030101010101" pitchFamily="2" charset="-122"/>
              </a:rPr>
              <a:t>20</a:t>
            </a:r>
            <a:r>
              <a:rPr lang="zh-CN" altLang="en-US" sz="2100" b="1">
                <a:latin typeface="宋体" panose="02010600030101010101" pitchFamily="2" charset="-122"/>
                <a:ea typeface="宋体" panose="02010600030101010101" pitchFamily="2" charset="-122"/>
                <a:sym typeface="宋体" panose="02010600030101010101" pitchFamily="2" charset="-122"/>
              </a:rPr>
              <a:t>世纪初，随着第二次工业革命和垄断组织的产生，主要资本主义国家发展到帝国主义阶段。它们竞相奉行殖民扩张，建立庞大的帝国，企图瓜分世界。</a:t>
            </a:r>
            <a:endParaRPr lang="zh-CN" altLang="zh-CN" sz="2100" b="1">
              <a:latin typeface="华文中宋" pitchFamily="2" charset="-122"/>
              <a:ea typeface="华文中宋" pitchFamily="2" charset="-122"/>
            </a:endParaRPr>
          </a:p>
        </p:txBody>
      </p:sp>
      <p:sp>
        <p:nvSpPr>
          <p:cNvPr id="2" name="Text Box 3"/>
          <p:cNvSpPr txBox="1"/>
          <p:nvPr/>
        </p:nvSpPr>
        <p:spPr>
          <a:xfrm>
            <a:off x="1692275" y="1459230"/>
            <a:ext cx="3819525" cy="521970"/>
          </a:xfrm>
          <a:prstGeom prst="rect">
            <a:avLst/>
          </a:prstGeom>
          <a:solidFill>
            <a:srgbClr val="FFFF66"/>
          </a:solidFill>
          <a:ln w="9525">
            <a:noFill/>
          </a:ln>
        </p:spPr>
        <p:txBody>
          <a:bodyPr wrap="square" anchor="t">
            <a:spAutoFit/>
          </a:bodyPr>
          <a:lstStyle/>
          <a:p>
            <a:pPr>
              <a:spcBef>
                <a:spcPct val="50000"/>
              </a:spcBef>
            </a:pPr>
            <a:r>
              <a:rPr lang="en-US" altLang="zh-CN" sz="2800" b="1">
                <a:latin typeface="黑体" panose="02010609060101010101" pitchFamily="2" charset="-122"/>
                <a:ea typeface="黑体" panose="02010609060101010101" pitchFamily="2" charset="-122"/>
              </a:rPr>
              <a:t> </a:t>
            </a:r>
            <a:r>
              <a:rPr lang="zh-CN" altLang="en-US" sz="2600" b="1">
                <a:solidFill>
                  <a:schemeClr val="tx1"/>
                </a:solidFill>
                <a:uFillTx/>
                <a:latin typeface="黑体" panose="02010609060101010101" pitchFamily="2" charset="-122"/>
                <a:ea typeface="黑体" panose="02010609060101010101" pitchFamily="2" charset="-122"/>
              </a:rPr>
              <a:t>概念解读：帝国主义</a:t>
            </a:r>
            <a:endParaRPr lang="zh-CN" altLang="en-US" sz="2600" b="1">
              <a:solidFill>
                <a:schemeClr val="tx1"/>
              </a:solidFill>
              <a:uFillTx/>
              <a:latin typeface="黑体" panose="02010609060101010101" pitchFamily="2" charset="-122"/>
              <a:ea typeface="黑体" panose="02010609060101010101" pitchFamily="2" charset="-122"/>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3" name="表格"/>
          <p:cNvGraphicFramePr>
            <a:graphicFrameLocks noGrp="1"/>
          </p:cNvGraphicFramePr>
          <p:nvPr>
            <p:ph type="tbl"/>
            <p:custDataLst>
              <p:tags r:id="rId1"/>
            </p:custDataLst>
          </p:nvPr>
        </p:nvGraphicFramePr>
        <p:xfrm>
          <a:off x="619760" y="935990"/>
          <a:ext cx="10953115" cy="4216400"/>
        </p:xfrm>
        <a:graphic>
          <a:graphicData uri="http://schemas.openxmlformats.org/drawingml/2006/table">
            <a:tbl>
              <a:tblPr bandRow="1">
                <a:noFill/>
              </a:tblPr>
              <a:tblGrid>
                <a:gridCol w="6113780"/>
                <a:gridCol w="1187450"/>
                <a:gridCol w="1685290"/>
                <a:gridCol w="981710"/>
                <a:gridCol w="984885"/>
              </a:tblGrid>
              <a:tr h="579120">
                <a:tc>
                  <a:txBody>
                    <a:bodyPr wrap="square"/>
                    <a:lstStyle/>
                    <a:p>
                      <a:pPr marL="0" indent="0" algn="ctr">
                        <a:lnSpc>
                          <a:spcPct val="100000"/>
                        </a:lnSpc>
                        <a:spcBef>
                          <a:spcPct val="20000"/>
                        </a:spcBef>
                        <a:spcAft>
                          <a:spcPct val="0"/>
                        </a:spcAft>
                        <a:buNone/>
                      </a:pPr>
                      <a:r>
                        <a:rPr lang="zh-CN" altLang="en-US" sz="32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rPr>
                        <a:t>项目</a:t>
                      </a:r>
                      <a:endParaRPr lang="zh-CN" altLang="en-US" sz="32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endParaRPr>
                    </a:p>
                  </a:txBody>
                  <a:tcPr vert="horz">
                    <a:lnL w="28575">
                      <a:solidFill>
                        <a:srgbClr val="000000"/>
                      </a:solidFill>
                      <a:prstDash val="solid"/>
                      <a:headEnd type="none" w="med" len="med"/>
                      <a:tailEnd type="none" w="med" len="med"/>
                    </a:lnL>
                    <a:lnR w="12700">
                      <a:solidFill>
                        <a:srgbClr val="000000"/>
                      </a:solidFill>
                      <a:prstDash val="solid"/>
                      <a:headEnd type="none" w="med" len="med"/>
                      <a:tailEnd type="none" w="med" len="med"/>
                    </a:lnR>
                    <a:lnT w="28575">
                      <a:solidFill>
                        <a:srgbClr val="000000"/>
                      </a:solidFill>
                      <a:prstDash val="solid"/>
                      <a:headEnd type="none" w="med" len="med"/>
                      <a:tailEnd type="none" w="med" len="med"/>
                    </a:lnT>
                    <a:lnB w="12700">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zh-CN" altLang="en-US" sz="32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rPr>
                        <a:t>英</a:t>
                      </a:r>
                      <a:endParaRPr lang="zh-CN" altLang="en-US" sz="32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12700">
                      <a:solidFill>
                        <a:srgbClr val="000000"/>
                      </a:solidFill>
                      <a:prstDash val="solid"/>
                      <a:headEnd type="none" w="med" len="med"/>
                      <a:tailEnd type="none" w="med" len="med"/>
                    </a:lnR>
                    <a:lnT w="28575">
                      <a:solidFill>
                        <a:srgbClr val="000000"/>
                      </a:solidFill>
                      <a:prstDash val="solid"/>
                      <a:headEnd type="none" w="med" len="med"/>
                      <a:tailEnd type="none" w="med" len="med"/>
                    </a:lnT>
                    <a:lnB w="12700">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zh-CN" altLang="en-US" sz="32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rPr>
                        <a:t>德</a:t>
                      </a:r>
                      <a:endParaRPr lang="zh-CN" altLang="en-US" sz="32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12700">
                      <a:solidFill>
                        <a:srgbClr val="000000"/>
                      </a:solidFill>
                      <a:prstDash val="solid"/>
                      <a:headEnd type="none" w="med" len="med"/>
                      <a:tailEnd type="none" w="med" len="med"/>
                    </a:lnR>
                    <a:lnT w="28575">
                      <a:solidFill>
                        <a:srgbClr val="000000"/>
                      </a:solidFill>
                      <a:prstDash val="solid"/>
                      <a:headEnd type="none" w="med" len="med"/>
                      <a:tailEnd type="none" w="med" len="med"/>
                    </a:lnT>
                    <a:lnB w="12700">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zh-CN" altLang="en-US" sz="32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rPr>
                        <a:t>法</a:t>
                      </a:r>
                      <a:endParaRPr lang="zh-CN" altLang="en-US" sz="32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12700">
                      <a:solidFill>
                        <a:srgbClr val="000000"/>
                      </a:solidFill>
                      <a:prstDash val="solid"/>
                      <a:headEnd type="none" w="med" len="med"/>
                      <a:tailEnd type="none" w="med" len="med"/>
                    </a:lnR>
                    <a:lnT w="28575">
                      <a:solidFill>
                        <a:srgbClr val="000000"/>
                      </a:solidFill>
                      <a:prstDash val="solid"/>
                      <a:headEnd type="none" w="med" len="med"/>
                      <a:tailEnd type="none" w="med" len="med"/>
                    </a:lnT>
                    <a:lnB w="12700">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zh-CN" altLang="en-US" sz="32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rPr>
                        <a:t>美</a:t>
                      </a:r>
                      <a:endParaRPr lang="zh-CN" altLang="en-US" sz="32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28575">
                      <a:solidFill>
                        <a:srgbClr val="000000"/>
                      </a:solidFill>
                      <a:prstDash val="solid"/>
                      <a:headEnd type="none" w="med" len="med"/>
                      <a:tailEnd type="none" w="med" len="med"/>
                    </a:lnR>
                    <a:lnT w="28575">
                      <a:solidFill>
                        <a:srgbClr val="000000"/>
                      </a:solidFill>
                      <a:prstDash val="solid"/>
                      <a:headEnd type="none" w="med" len="med"/>
                      <a:tailEnd type="none" w="med" len="med"/>
                    </a:lnT>
                    <a:lnB w="12700">
                      <a:solidFill>
                        <a:srgbClr val="000000"/>
                      </a:solidFill>
                      <a:prstDash val="solid"/>
                      <a:headEnd type="none" w="med" len="med"/>
                      <a:tailEnd type="none" w="med" len="med"/>
                    </a:lnB>
                  </a:tcPr>
                </a:tc>
              </a:tr>
              <a:tr h="579120">
                <a:tc>
                  <a:txBody>
                    <a:bodyPr wrap="square"/>
                    <a:lstStyle/>
                    <a:p>
                      <a:pPr marL="0" indent="0" algn="ctr">
                        <a:lnSpc>
                          <a:spcPct val="100000"/>
                        </a:lnSpc>
                        <a:spcBef>
                          <a:spcPct val="20000"/>
                        </a:spcBef>
                        <a:spcAft>
                          <a:spcPct val="0"/>
                        </a:spcAft>
                        <a:buNone/>
                      </a:pPr>
                      <a:r>
                        <a:rPr lang="en-US" altLang="zh-CN" sz="32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rPr>
                        <a:t>1840年工业产量所占位次</a:t>
                      </a:r>
                      <a:endParaRPr lang="zh-CN" altLang="en-US" sz="32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endParaRPr>
                    </a:p>
                  </a:txBody>
                  <a:tcPr vert="horz">
                    <a:lnL w="28575">
                      <a:solidFill>
                        <a:srgbClr val="000000"/>
                      </a:solidFill>
                      <a:prstDash val="solid"/>
                      <a:headEnd type="none" w="med" len="med"/>
                      <a:tailEnd type="none" w="med" len="med"/>
                    </a:lnL>
                    <a:lnR w="12700">
                      <a:solidFill>
                        <a:srgbClr val="000000"/>
                      </a:solidFill>
                      <a:prstDash val="solid"/>
                      <a:headEnd type="none" w="med" len="med"/>
                      <a:tailEnd type="none" w="med" len="med"/>
                    </a:lnR>
                    <a:lnT w="12700">
                      <a:solidFill>
                        <a:srgbClr val="000000"/>
                      </a:solidFill>
                      <a:prstDash val="solid"/>
                      <a:headEnd type="none" w="med" len="med"/>
                      <a:tailEnd type="none" w="med" len="med"/>
                    </a:lnT>
                    <a:lnB w="12700">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en-US" altLang="zh-CN"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rPr>
                        <a:t>1</a:t>
                      </a:r>
                      <a:endParaRPr lang="zh-CN" altLang="en-US"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12700">
                      <a:solidFill>
                        <a:srgbClr val="000000"/>
                      </a:solidFill>
                      <a:prstDash val="solid"/>
                      <a:headEnd type="none" w="med" len="med"/>
                      <a:tailEnd type="none" w="med" len="med"/>
                    </a:lnR>
                    <a:lnT w="12700">
                      <a:solidFill>
                        <a:srgbClr val="000000"/>
                      </a:solidFill>
                      <a:prstDash val="solid"/>
                      <a:headEnd type="none" w="med" len="med"/>
                      <a:tailEnd type="none" w="med" len="med"/>
                    </a:lnT>
                    <a:lnB w="12700">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en-US"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rPr>
                        <a:t>4</a:t>
                      </a:r>
                      <a:endParaRPr lang="en-US"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12700">
                      <a:solidFill>
                        <a:srgbClr val="000000"/>
                      </a:solidFill>
                      <a:prstDash val="solid"/>
                      <a:headEnd type="none" w="med" len="med"/>
                      <a:tailEnd type="none" w="med" len="med"/>
                    </a:lnR>
                    <a:lnT w="12700">
                      <a:solidFill>
                        <a:srgbClr val="000000"/>
                      </a:solidFill>
                      <a:prstDash val="solid"/>
                      <a:headEnd type="none" w="med" len="med"/>
                      <a:tailEnd type="none" w="med" len="med"/>
                    </a:lnT>
                    <a:lnB w="12700">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en-US"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rPr>
                        <a:t>2</a:t>
                      </a:r>
                      <a:endParaRPr lang="en-US"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12700">
                      <a:solidFill>
                        <a:srgbClr val="000000"/>
                      </a:solidFill>
                      <a:prstDash val="solid"/>
                      <a:headEnd type="none" w="med" len="med"/>
                      <a:tailEnd type="none" w="med" len="med"/>
                    </a:lnR>
                    <a:lnT w="12700">
                      <a:solidFill>
                        <a:srgbClr val="000000"/>
                      </a:solidFill>
                      <a:prstDash val="solid"/>
                      <a:headEnd type="none" w="med" len="med"/>
                      <a:tailEnd type="none" w="med" len="med"/>
                    </a:lnT>
                    <a:lnB w="12700">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en-US"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rPr>
                        <a:t>3</a:t>
                      </a:r>
                      <a:endParaRPr lang="en-US"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28575">
                      <a:solidFill>
                        <a:srgbClr val="000000"/>
                      </a:solidFill>
                      <a:prstDash val="solid"/>
                      <a:headEnd type="none" w="med" len="med"/>
                      <a:tailEnd type="none" w="med" len="med"/>
                    </a:lnR>
                    <a:lnT w="12700">
                      <a:solidFill>
                        <a:srgbClr val="000000"/>
                      </a:solidFill>
                      <a:prstDash val="solid"/>
                      <a:headEnd type="none" w="med" len="med"/>
                      <a:tailEnd type="none" w="med" len="med"/>
                    </a:lnT>
                    <a:lnB w="12700">
                      <a:solidFill>
                        <a:srgbClr val="000000"/>
                      </a:solidFill>
                      <a:prstDash val="solid"/>
                      <a:headEnd type="none" w="med" len="med"/>
                      <a:tailEnd type="none" w="med" len="med"/>
                    </a:lnB>
                  </a:tcPr>
                </a:tc>
              </a:tr>
              <a:tr h="579120">
                <a:tc>
                  <a:txBody>
                    <a:bodyPr wrap="square"/>
                    <a:lstStyle/>
                    <a:p>
                      <a:pPr marL="0" indent="0" algn="ctr">
                        <a:lnSpc>
                          <a:spcPct val="100000"/>
                        </a:lnSpc>
                        <a:spcBef>
                          <a:spcPct val="20000"/>
                        </a:spcBef>
                        <a:spcAft>
                          <a:spcPct val="0"/>
                        </a:spcAft>
                        <a:buNone/>
                      </a:pPr>
                      <a:r>
                        <a:rPr lang="en-US" altLang="zh-CN" sz="3200" b="1" kern="0">
                          <a:latin typeface="黑体" panose="02010609060101010101" pitchFamily="2" charset="-122"/>
                          <a:ea typeface="黑体" panose="02010609060101010101" pitchFamily="2" charset="-122"/>
                          <a:cs typeface="黑体" panose="02010609060101010101" pitchFamily="2" charset="-122"/>
                          <a:sym typeface="+mn-ea"/>
                        </a:rPr>
                        <a:t>1870年工业产量所占位次</a:t>
                      </a:r>
                      <a:endParaRPr lang="zh-CN" altLang="en-US" sz="32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endParaRPr>
                    </a:p>
                  </a:txBody>
                  <a:tcPr vert="horz">
                    <a:lnL w="28575">
                      <a:solidFill>
                        <a:srgbClr val="000000"/>
                      </a:solidFill>
                      <a:prstDash val="solid"/>
                      <a:headEnd type="none" w="med" len="med"/>
                      <a:tailEnd type="none" w="med" len="med"/>
                    </a:lnL>
                    <a:lnR w="12700">
                      <a:solidFill>
                        <a:srgbClr val="000000"/>
                      </a:solidFill>
                      <a:prstDash val="solid"/>
                      <a:headEnd type="none" w="med" len="med"/>
                      <a:tailEnd type="none" w="med" len="med"/>
                    </a:lnR>
                    <a:lnT w="12700">
                      <a:solidFill>
                        <a:srgbClr val="000000"/>
                      </a:solidFill>
                      <a:prstDash val="solid"/>
                      <a:headEnd type="none" w="med" len="med"/>
                      <a:tailEnd type="none" w="med" len="med"/>
                    </a:lnT>
                    <a:lnB w="12700">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en-US" altLang="zh-CN"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rPr>
                        <a:t>1</a:t>
                      </a:r>
                      <a:endParaRPr lang="en-US" altLang="zh-CN"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12700">
                      <a:solidFill>
                        <a:srgbClr val="000000"/>
                      </a:solidFill>
                      <a:prstDash val="solid"/>
                      <a:headEnd type="none" w="med" len="med"/>
                      <a:tailEnd type="none" w="med" len="med"/>
                    </a:lnR>
                    <a:lnT w="12700">
                      <a:solidFill>
                        <a:srgbClr val="000000"/>
                      </a:solidFill>
                      <a:prstDash val="solid"/>
                      <a:headEnd type="none" w="med" len="med"/>
                      <a:tailEnd type="none" w="med" len="med"/>
                    </a:lnT>
                    <a:lnB w="12700">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en-US" altLang="en-US"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rPr>
                        <a:t>3</a:t>
                      </a:r>
                      <a:endParaRPr lang="en-US" altLang="en-US"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12700">
                      <a:solidFill>
                        <a:srgbClr val="000000"/>
                      </a:solidFill>
                      <a:prstDash val="solid"/>
                      <a:headEnd type="none" w="med" len="med"/>
                      <a:tailEnd type="none" w="med" len="med"/>
                    </a:lnR>
                    <a:lnT w="12700">
                      <a:solidFill>
                        <a:srgbClr val="000000"/>
                      </a:solidFill>
                      <a:prstDash val="solid"/>
                      <a:headEnd type="none" w="med" len="med"/>
                      <a:tailEnd type="none" w="med" len="med"/>
                    </a:lnT>
                    <a:lnB w="12700">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en-US" altLang="en-US"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rPr>
                        <a:t>4</a:t>
                      </a:r>
                      <a:endParaRPr lang="en-US" altLang="en-US"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12700">
                      <a:solidFill>
                        <a:srgbClr val="000000"/>
                      </a:solidFill>
                      <a:prstDash val="solid"/>
                      <a:headEnd type="none" w="med" len="med"/>
                      <a:tailEnd type="none" w="med" len="med"/>
                    </a:lnR>
                    <a:lnT w="12700">
                      <a:solidFill>
                        <a:srgbClr val="000000"/>
                      </a:solidFill>
                      <a:prstDash val="solid"/>
                      <a:headEnd type="none" w="med" len="med"/>
                      <a:tailEnd type="none" w="med" len="med"/>
                    </a:lnT>
                    <a:lnB w="12700">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en-US" altLang="en-US"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rPr>
                        <a:t>2</a:t>
                      </a:r>
                      <a:endParaRPr lang="en-US" altLang="en-US"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28575">
                      <a:solidFill>
                        <a:srgbClr val="000000"/>
                      </a:solidFill>
                      <a:prstDash val="solid"/>
                      <a:headEnd type="none" w="med" len="med"/>
                      <a:tailEnd type="none" w="med" len="med"/>
                    </a:lnR>
                    <a:lnT w="12700">
                      <a:solidFill>
                        <a:srgbClr val="000000"/>
                      </a:solidFill>
                      <a:prstDash val="solid"/>
                      <a:headEnd type="none" w="med" len="med"/>
                      <a:tailEnd type="none" w="med" len="med"/>
                    </a:lnT>
                    <a:lnB w="12700">
                      <a:solidFill>
                        <a:srgbClr val="000000"/>
                      </a:solidFill>
                      <a:prstDash val="solid"/>
                      <a:headEnd type="none" w="med" len="med"/>
                      <a:tailEnd type="none" w="med" len="med"/>
                    </a:lnB>
                  </a:tcPr>
                </a:tc>
              </a:tr>
              <a:tr h="579120">
                <a:tc>
                  <a:txBody>
                    <a:bodyPr wrap="square"/>
                    <a:lstStyle/>
                    <a:p>
                      <a:pPr marL="0" indent="0" algn="ctr">
                        <a:lnSpc>
                          <a:spcPct val="100000"/>
                        </a:lnSpc>
                        <a:spcBef>
                          <a:spcPct val="20000"/>
                        </a:spcBef>
                        <a:spcAft>
                          <a:spcPct val="0"/>
                        </a:spcAft>
                        <a:buNone/>
                      </a:pPr>
                      <a:r>
                        <a:rPr lang="en-US" altLang="zh-CN" sz="32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rPr>
                        <a:t>1913年工业产量所占位次</a:t>
                      </a:r>
                      <a:endParaRPr lang="zh-CN" altLang="en-US" sz="32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endParaRPr>
                    </a:p>
                  </a:txBody>
                  <a:tcPr vert="horz">
                    <a:lnL w="28575">
                      <a:solidFill>
                        <a:srgbClr val="000000"/>
                      </a:solidFill>
                      <a:prstDash val="solid"/>
                      <a:headEnd type="none" w="med" len="med"/>
                      <a:tailEnd type="none" w="med" len="med"/>
                    </a:lnL>
                    <a:lnR w="12700">
                      <a:solidFill>
                        <a:srgbClr val="000000"/>
                      </a:solidFill>
                      <a:prstDash val="solid"/>
                      <a:headEnd type="none" w="med" len="med"/>
                      <a:tailEnd type="none" w="med" len="med"/>
                    </a:lnR>
                    <a:lnT w="12700">
                      <a:solidFill>
                        <a:srgbClr val="000000"/>
                      </a:solidFill>
                      <a:prstDash val="solid"/>
                      <a:headEnd type="none" w="med" len="med"/>
                      <a:tailEnd type="none" w="med" len="med"/>
                    </a:lnT>
                    <a:lnB w="12700">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en-US" altLang="zh-CN"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rPr>
                        <a:t>3</a:t>
                      </a:r>
                      <a:endParaRPr lang="zh-CN" altLang="en-US"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12700">
                      <a:solidFill>
                        <a:srgbClr val="000000"/>
                      </a:solidFill>
                      <a:prstDash val="solid"/>
                      <a:headEnd type="none" w="med" len="med"/>
                      <a:tailEnd type="none" w="med" len="med"/>
                    </a:lnR>
                    <a:lnT w="12700">
                      <a:solidFill>
                        <a:srgbClr val="000000"/>
                      </a:solidFill>
                      <a:prstDash val="solid"/>
                      <a:headEnd type="none" w="med" len="med"/>
                      <a:tailEnd type="none" w="med" len="med"/>
                    </a:lnT>
                    <a:lnB w="12700">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en-US" altLang="zh-CN"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rPr>
                        <a:t>2</a:t>
                      </a:r>
                      <a:endParaRPr lang="zh-CN" altLang="en-US"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12700">
                      <a:solidFill>
                        <a:srgbClr val="000000"/>
                      </a:solidFill>
                      <a:prstDash val="solid"/>
                      <a:headEnd type="none" w="med" len="med"/>
                      <a:tailEnd type="none" w="med" len="med"/>
                    </a:lnR>
                    <a:lnT w="12700">
                      <a:solidFill>
                        <a:srgbClr val="000000"/>
                      </a:solidFill>
                      <a:prstDash val="solid"/>
                      <a:headEnd type="none" w="med" len="med"/>
                      <a:tailEnd type="none" w="med" len="med"/>
                    </a:lnT>
                    <a:lnB w="12700">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en-US" altLang="zh-CN"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rPr>
                        <a:t>4</a:t>
                      </a:r>
                      <a:endParaRPr lang="zh-CN" altLang="en-US"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12700">
                      <a:solidFill>
                        <a:srgbClr val="000000"/>
                      </a:solidFill>
                      <a:prstDash val="solid"/>
                      <a:headEnd type="none" w="med" len="med"/>
                      <a:tailEnd type="none" w="med" len="med"/>
                    </a:lnR>
                    <a:lnT w="12700">
                      <a:solidFill>
                        <a:srgbClr val="000000"/>
                      </a:solidFill>
                      <a:prstDash val="solid"/>
                      <a:headEnd type="none" w="med" len="med"/>
                      <a:tailEnd type="none" w="med" len="med"/>
                    </a:lnT>
                    <a:lnB w="12700">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en-US" altLang="zh-CN"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rPr>
                        <a:t>1</a:t>
                      </a:r>
                      <a:endParaRPr lang="zh-CN" altLang="en-US"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28575">
                      <a:solidFill>
                        <a:srgbClr val="000000"/>
                      </a:solidFill>
                      <a:prstDash val="solid"/>
                      <a:headEnd type="none" w="med" len="med"/>
                      <a:tailEnd type="none" w="med" len="med"/>
                    </a:lnR>
                    <a:lnT w="12700">
                      <a:solidFill>
                        <a:srgbClr val="000000"/>
                      </a:solidFill>
                      <a:prstDash val="solid"/>
                      <a:headEnd type="none" w="med" len="med"/>
                      <a:tailEnd type="none" w="med" len="med"/>
                    </a:lnT>
                    <a:lnB w="12700">
                      <a:solidFill>
                        <a:srgbClr val="000000"/>
                      </a:solidFill>
                      <a:prstDash val="solid"/>
                      <a:headEnd type="none" w="med" len="med"/>
                      <a:tailEnd type="none" w="med" len="med"/>
                    </a:lnB>
                  </a:tcPr>
                </a:tc>
              </a:tr>
              <a:tr h="579120">
                <a:tc>
                  <a:txBody>
                    <a:bodyPr wrap="square"/>
                    <a:lstStyle/>
                    <a:p>
                      <a:pPr marL="0" indent="0" algn="ctr">
                        <a:lnSpc>
                          <a:spcPct val="100000"/>
                        </a:lnSpc>
                        <a:spcBef>
                          <a:spcPct val="20000"/>
                        </a:spcBef>
                        <a:spcAft>
                          <a:spcPct val="0"/>
                        </a:spcAft>
                        <a:buNone/>
                      </a:pPr>
                      <a:r>
                        <a:rPr lang="en-US" altLang="zh-CN" sz="32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rPr>
                        <a:t>1913年殖民地面积所占位次</a:t>
                      </a:r>
                      <a:endParaRPr lang="zh-CN" altLang="en-US" sz="32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endParaRPr>
                    </a:p>
                  </a:txBody>
                  <a:tcPr vert="horz">
                    <a:lnL w="28575">
                      <a:solidFill>
                        <a:srgbClr val="000000"/>
                      </a:solidFill>
                      <a:prstDash val="solid"/>
                      <a:headEnd type="none" w="med" len="med"/>
                      <a:tailEnd type="none" w="med" len="med"/>
                    </a:lnL>
                    <a:lnR w="12700">
                      <a:solidFill>
                        <a:srgbClr val="000000"/>
                      </a:solidFill>
                      <a:prstDash val="solid"/>
                      <a:headEnd type="none" w="med" len="med"/>
                      <a:tailEnd type="none" w="med" len="med"/>
                    </a:lnR>
                    <a:lnT w="12700">
                      <a:solidFill>
                        <a:srgbClr val="000000"/>
                      </a:solidFill>
                      <a:prstDash val="solid"/>
                      <a:headEnd type="none" w="med" len="med"/>
                      <a:tailEnd type="none" w="med" len="med"/>
                    </a:lnT>
                    <a:lnB w="12700">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en-US" altLang="zh-CN"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rPr>
                        <a:t>1</a:t>
                      </a:r>
                      <a:endParaRPr lang="zh-CN" altLang="en-US"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12700">
                      <a:solidFill>
                        <a:srgbClr val="000000"/>
                      </a:solidFill>
                      <a:prstDash val="solid"/>
                      <a:headEnd type="none" w="med" len="med"/>
                      <a:tailEnd type="none" w="med" len="med"/>
                    </a:lnR>
                    <a:lnT w="12700">
                      <a:solidFill>
                        <a:srgbClr val="000000"/>
                      </a:solidFill>
                      <a:prstDash val="solid"/>
                      <a:headEnd type="none" w="med" len="med"/>
                      <a:tailEnd type="none" w="med" len="med"/>
                    </a:lnT>
                    <a:lnB w="12700">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en-US" altLang="zh-CN"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rPr>
                        <a:t>4</a:t>
                      </a:r>
                      <a:endParaRPr lang="zh-CN" altLang="en-US"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12700">
                      <a:solidFill>
                        <a:srgbClr val="000000"/>
                      </a:solidFill>
                      <a:prstDash val="solid"/>
                      <a:headEnd type="none" w="med" len="med"/>
                      <a:tailEnd type="none" w="med" len="med"/>
                    </a:lnR>
                    <a:lnT w="12700">
                      <a:solidFill>
                        <a:srgbClr val="000000"/>
                      </a:solidFill>
                      <a:prstDash val="solid"/>
                      <a:headEnd type="none" w="med" len="med"/>
                      <a:tailEnd type="none" w="med" len="med"/>
                    </a:lnT>
                    <a:lnB w="12700">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en-US" altLang="zh-CN"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rPr>
                        <a:t>3</a:t>
                      </a:r>
                      <a:endParaRPr lang="zh-CN" altLang="en-US"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12700">
                      <a:solidFill>
                        <a:srgbClr val="000000"/>
                      </a:solidFill>
                      <a:prstDash val="solid"/>
                      <a:headEnd type="none" w="med" len="med"/>
                      <a:tailEnd type="none" w="med" len="med"/>
                    </a:lnR>
                    <a:lnT w="12700">
                      <a:solidFill>
                        <a:srgbClr val="000000"/>
                      </a:solidFill>
                      <a:prstDash val="solid"/>
                      <a:headEnd type="none" w="med" len="med"/>
                      <a:tailEnd type="none" w="med" len="med"/>
                    </a:lnT>
                    <a:lnB w="12700">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en-US" altLang="zh-CN"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rPr>
                        <a:t>5</a:t>
                      </a:r>
                      <a:endParaRPr lang="zh-CN" altLang="en-US" sz="32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28575">
                      <a:solidFill>
                        <a:srgbClr val="000000"/>
                      </a:solidFill>
                      <a:prstDash val="solid"/>
                      <a:headEnd type="none" w="med" len="med"/>
                      <a:tailEnd type="none" w="med" len="med"/>
                    </a:lnR>
                    <a:lnT w="12700">
                      <a:solidFill>
                        <a:srgbClr val="000000"/>
                      </a:solidFill>
                      <a:prstDash val="solid"/>
                      <a:headEnd type="none" w="med" len="med"/>
                      <a:tailEnd type="none" w="med" len="med"/>
                    </a:lnT>
                    <a:lnB w="12700">
                      <a:solidFill>
                        <a:srgbClr val="000000"/>
                      </a:solidFill>
                      <a:prstDash val="solid"/>
                      <a:headEnd type="none" w="med" len="med"/>
                      <a:tailEnd type="none" w="med" len="med"/>
                    </a:lnB>
                  </a:tcPr>
                </a:tc>
              </a:tr>
              <a:tr h="1320800">
                <a:tc>
                  <a:txBody>
                    <a:bodyPr wrap="square"/>
                    <a:lstStyle/>
                    <a:p>
                      <a:pPr marL="0" indent="0" algn="ctr">
                        <a:lnSpc>
                          <a:spcPct val="100000"/>
                        </a:lnSpc>
                        <a:spcBef>
                          <a:spcPct val="20000"/>
                        </a:spcBef>
                        <a:spcAft>
                          <a:spcPct val="0"/>
                        </a:spcAft>
                        <a:buNone/>
                      </a:pPr>
                      <a:r>
                        <a:rPr lang="en-US" altLang="zh-CN" sz="32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rPr>
                        <a:t>19世纪末20世纪初，政治民主化的程度</a:t>
                      </a:r>
                      <a:endParaRPr lang="zh-CN" altLang="en-US" sz="32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endParaRPr>
                    </a:p>
                  </a:txBody>
                  <a:tcPr vert="horz">
                    <a:lnL w="28575">
                      <a:solidFill>
                        <a:srgbClr val="000000"/>
                      </a:solidFill>
                      <a:prstDash val="solid"/>
                      <a:headEnd type="none" w="med" len="med"/>
                      <a:tailEnd type="none" w="med" len="med"/>
                    </a:lnL>
                    <a:lnR w="12700">
                      <a:solidFill>
                        <a:srgbClr val="000000"/>
                      </a:solidFill>
                      <a:prstDash val="solid"/>
                      <a:headEnd type="none" w="med" len="med"/>
                      <a:tailEnd type="none" w="med" len="med"/>
                    </a:lnR>
                    <a:lnT w="12700">
                      <a:solidFill>
                        <a:srgbClr val="000000"/>
                      </a:solidFill>
                      <a:prstDash val="solid"/>
                      <a:headEnd type="none" w="med" len="med"/>
                      <a:tailEnd type="none" w="med" len="med"/>
                    </a:lnT>
                    <a:lnB w="28575">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zh-CN" altLang="en-US" sz="20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rPr>
                        <a:t>民主制度较为健全</a:t>
                      </a:r>
                      <a:endParaRPr lang="zh-CN" altLang="en-US" sz="20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12700">
                      <a:solidFill>
                        <a:srgbClr val="000000"/>
                      </a:solidFill>
                      <a:prstDash val="solid"/>
                      <a:headEnd type="none" w="med" len="med"/>
                      <a:tailEnd type="none" w="med" len="med"/>
                    </a:lnR>
                    <a:lnT w="12700">
                      <a:solidFill>
                        <a:srgbClr val="000000"/>
                      </a:solidFill>
                      <a:prstDash val="solid"/>
                      <a:headEnd type="none" w="med" len="med"/>
                      <a:tailEnd type="none" w="med" len="med"/>
                    </a:lnT>
                    <a:lnB w="28575">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zh-CN" altLang="en-US" sz="20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rPr>
                        <a:t>专制主义和军国主义的色彩较为浓厚</a:t>
                      </a:r>
                      <a:endParaRPr lang="zh-CN" altLang="en-US" sz="20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12700">
                      <a:solidFill>
                        <a:srgbClr val="000000"/>
                      </a:solidFill>
                      <a:prstDash val="solid"/>
                      <a:headEnd type="none" w="med" len="med"/>
                      <a:tailEnd type="none" w="med" len="med"/>
                    </a:lnR>
                    <a:lnT w="12700">
                      <a:solidFill>
                        <a:srgbClr val="000000"/>
                      </a:solidFill>
                      <a:prstDash val="solid"/>
                      <a:headEnd type="none" w="med" len="med"/>
                      <a:tailEnd type="none" w="med" len="med"/>
                    </a:lnT>
                    <a:lnB w="28575">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zh-CN" altLang="en-US" sz="20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rPr>
                        <a:t>民主制度较为健全</a:t>
                      </a:r>
                      <a:endParaRPr lang="zh-CN" altLang="en-US" sz="20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12700">
                      <a:solidFill>
                        <a:srgbClr val="000000"/>
                      </a:solidFill>
                      <a:prstDash val="solid"/>
                      <a:headEnd type="none" w="med" len="med"/>
                      <a:tailEnd type="none" w="med" len="med"/>
                    </a:lnR>
                    <a:lnT w="12700">
                      <a:solidFill>
                        <a:srgbClr val="000000"/>
                      </a:solidFill>
                      <a:prstDash val="solid"/>
                      <a:headEnd type="none" w="med" len="med"/>
                      <a:tailEnd type="none" w="med" len="med"/>
                    </a:lnT>
                    <a:lnB w="28575">
                      <a:solidFill>
                        <a:srgbClr val="000000"/>
                      </a:solidFill>
                      <a:prstDash val="solid"/>
                      <a:headEnd type="none" w="med" len="med"/>
                      <a:tailEnd type="none" w="med" len="med"/>
                    </a:lnB>
                  </a:tcPr>
                </a:tc>
                <a:tc>
                  <a:txBody>
                    <a:bodyPr wrap="square"/>
                    <a:lstStyle/>
                    <a:p>
                      <a:pPr marL="0" indent="0" algn="ctr">
                        <a:lnSpc>
                          <a:spcPct val="100000"/>
                        </a:lnSpc>
                        <a:spcBef>
                          <a:spcPct val="20000"/>
                        </a:spcBef>
                        <a:spcAft>
                          <a:spcPct val="0"/>
                        </a:spcAft>
                        <a:buNone/>
                      </a:pPr>
                      <a:r>
                        <a:rPr lang="zh-CN" altLang="en-US" sz="20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rPr>
                        <a:t>民主制度较为健全</a:t>
                      </a:r>
                      <a:endParaRPr lang="zh-CN" altLang="en-US" sz="2000" b="1" i="0" u="none" strike="noStrike" kern="0" cap="none" spc="0" baseline="0">
                        <a:solidFill>
                          <a:schemeClr val="hlink"/>
                        </a:solidFill>
                        <a:latin typeface="黑体" panose="02010609060101010101" pitchFamily="2" charset="-122"/>
                        <a:ea typeface="黑体" panose="02010609060101010101" pitchFamily="2" charset="-122"/>
                        <a:cs typeface="黑体" panose="02010609060101010101" pitchFamily="2" charset="-122"/>
                      </a:endParaRPr>
                    </a:p>
                  </a:txBody>
                  <a:tcPr vert="horz">
                    <a:lnL w="12700">
                      <a:solidFill>
                        <a:srgbClr val="000000"/>
                      </a:solidFill>
                      <a:prstDash val="solid"/>
                      <a:headEnd type="none" w="med" len="med"/>
                      <a:tailEnd type="none" w="med" len="med"/>
                    </a:lnL>
                    <a:lnR w="28575">
                      <a:solidFill>
                        <a:srgbClr val="000000"/>
                      </a:solidFill>
                      <a:prstDash val="solid"/>
                      <a:headEnd type="none" w="med" len="med"/>
                      <a:tailEnd type="none" w="med" len="med"/>
                    </a:lnR>
                    <a:lnT w="12700">
                      <a:solidFill>
                        <a:srgbClr val="000000"/>
                      </a:solidFill>
                      <a:prstDash val="solid"/>
                      <a:headEnd type="none" w="med" len="med"/>
                      <a:tailEnd type="none" w="med" len="med"/>
                    </a:lnT>
                    <a:lnB w="28575">
                      <a:solidFill>
                        <a:srgbClr val="000000"/>
                      </a:solidFill>
                      <a:prstDash val="solid"/>
                      <a:headEnd type="none" w="med" len="med"/>
                      <a:tailEnd type="none" w="med" len="med"/>
                    </a:lnB>
                  </a:tcPr>
                </a:tc>
              </a:tr>
            </a:tbl>
          </a:graphicData>
        </a:graphic>
      </p:graphicFrame>
      <p:sp>
        <p:nvSpPr>
          <p:cNvPr id="747" name="矩形"/>
          <p:cNvSpPr/>
          <p:nvPr/>
        </p:nvSpPr>
        <p:spPr>
          <a:xfrm>
            <a:off x="2926715" y="5307330"/>
            <a:ext cx="6338570" cy="583565"/>
          </a:xfrm>
          <a:prstGeom prst="rect">
            <a:avLst/>
          </a:prstGeom>
          <a:solidFill>
            <a:srgbClr val="FFFF00"/>
          </a:solidFill>
          <a:ln w="9525" cap="flat" cmpd="sng">
            <a:noFill/>
            <a:prstDash val="solid"/>
            <a:miter/>
          </a:ln>
        </p:spPr>
        <p:txBody>
          <a:bodyPr vert="horz" wrap="square" lIns="91440" tIns="45720" rIns="91440" bIns="45720" anchor="t" anchorCtr="0">
            <a:spAutoFit/>
          </a:bodyPr>
          <a:lstStyle/>
          <a:p>
            <a:pPr marL="0" indent="0" algn="l">
              <a:lnSpc>
                <a:spcPct val="100000"/>
              </a:lnSpc>
              <a:spcBef>
                <a:spcPct val="0"/>
              </a:spcBef>
              <a:spcAft>
                <a:spcPct val="0"/>
              </a:spcAft>
              <a:buNone/>
            </a:pPr>
            <a:r>
              <a:rPr lang="en-US" altLang="zh-CN" sz="3200" b="1" i="0" u="none" strike="noStrike" kern="0" cap="none" spc="0" baseline="0">
                <a:solidFill>
                  <a:schemeClr val="tx1"/>
                </a:solidFill>
                <a:latin typeface="宋体" panose="02010600030101010101" pitchFamily="2" charset="-122"/>
                <a:ea typeface="宋体" panose="02010600030101010101" pitchFamily="2" charset="-122"/>
                <a:cs typeface="宋体" panose="02010600030101010101" pitchFamily="2" charset="-122"/>
              </a:rPr>
              <a:t>资本主义各国经济政治发展不平衡</a:t>
            </a:r>
            <a:endParaRPr lang="zh-CN" altLang="en-US" sz="3200" b="1" i="0" u="none" strike="noStrike" kern="0" cap="none" spc="0" baseline="0">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1" name="Group 10"/>
          <p:cNvGrpSpPr/>
          <p:nvPr/>
        </p:nvGrpSpPr>
        <p:grpSpPr>
          <a:xfrm>
            <a:off x="2672080" y="1755775"/>
            <a:ext cx="990600" cy="1066800"/>
            <a:chOff x="800" y="560"/>
            <a:chExt cx="624" cy="672"/>
          </a:xfrm>
        </p:grpSpPr>
        <p:sp>
          <p:nvSpPr>
            <p:cNvPr id="15362" name="Oval 11"/>
            <p:cNvSpPr/>
            <p:nvPr/>
          </p:nvSpPr>
          <p:spPr>
            <a:xfrm>
              <a:off x="800" y="560"/>
              <a:ext cx="624" cy="672"/>
            </a:xfrm>
            <a:prstGeom prst="ellipse">
              <a:avLst/>
            </a:prstGeom>
            <a:solidFill>
              <a:schemeClr val="accent1"/>
            </a:solidFill>
            <a:ln w="9525" cap="flat" cmpd="sng">
              <a:solidFill>
                <a:schemeClr val="tx1"/>
              </a:solidFill>
              <a:prstDash val="solid"/>
              <a:round/>
              <a:headEnd type="none" w="med" len="med"/>
              <a:tailEnd type="none" w="med" len="med"/>
            </a:ln>
          </p:spPr>
          <p:txBody>
            <a:bodyPr wrap="none" anchor="ctr"/>
            <a:lstStyle/>
            <a:p>
              <a:endParaRPr lang="zh-CN" altLang="zh-CN" sz="1800">
                <a:latin typeface="Garamond" pitchFamily="18" charset="0"/>
                <a:ea typeface="宋体" panose="02010600030101010101" pitchFamily="2" charset="-122"/>
              </a:endParaRPr>
            </a:p>
          </p:txBody>
        </p:sp>
        <p:sp>
          <p:nvSpPr>
            <p:cNvPr id="15363" name="Text Box 12"/>
            <p:cNvSpPr txBox="1"/>
            <p:nvPr/>
          </p:nvSpPr>
          <p:spPr>
            <a:xfrm>
              <a:off x="860" y="673"/>
              <a:ext cx="435" cy="445"/>
            </a:xfrm>
            <a:prstGeom prst="rect">
              <a:avLst/>
            </a:prstGeom>
            <a:noFill/>
            <a:ln w="9525">
              <a:noFill/>
            </a:ln>
          </p:spPr>
          <p:txBody>
            <a:bodyPr wrap="none" anchor="t">
              <a:spAutoFit/>
            </a:bodyPr>
            <a:lstStyle/>
            <a:p>
              <a:r>
                <a:rPr lang="zh-CN" altLang="en-US" sz="4000" b="1">
                  <a:latin typeface="Times New Roman" panose="02020603050405020304" pitchFamily="18" charset="0"/>
                  <a:ea typeface="隶书" pitchFamily="49" charset="-122"/>
                </a:rPr>
                <a:t>意</a:t>
              </a:r>
              <a:endParaRPr lang="zh-CN" altLang="en-US" sz="4000" b="1">
                <a:latin typeface="Times New Roman" panose="02020603050405020304" pitchFamily="18" charset="0"/>
                <a:ea typeface="隶书" pitchFamily="49" charset="-122"/>
              </a:endParaRPr>
            </a:p>
          </p:txBody>
        </p:sp>
      </p:grpSp>
      <p:sp>
        <p:nvSpPr>
          <p:cNvPr id="15364" name="AutoShape 13"/>
          <p:cNvSpPr/>
          <p:nvPr/>
        </p:nvSpPr>
        <p:spPr>
          <a:xfrm>
            <a:off x="5697220" y="4692015"/>
            <a:ext cx="544513" cy="385763"/>
          </a:xfrm>
          <a:prstGeom prst="irregularSeal1">
            <a:avLst/>
          </a:prstGeom>
          <a:solidFill>
            <a:srgbClr val="FF0000"/>
          </a:solidFill>
          <a:ln w="9525" cap="flat" cmpd="sng">
            <a:solidFill>
              <a:schemeClr val="tx1"/>
            </a:solidFill>
            <a:prstDash val="solid"/>
            <a:miter/>
            <a:headEnd type="none" w="med" len="med"/>
            <a:tailEnd type="none" w="med" len="med"/>
          </a:ln>
        </p:spPr>
        <p:txBody>
          <a:bodyPr wrap="none" anchor="ctr"/>
          <a:lstStyle/>
          <a:p>
            <a:endParaRPr lang="zh-CN" altLang="zh-CN" sz="1800">
              <a:latin typeface="Garamond" pitchFamily="18" charset="0"/>
              <a:ea typeface="宋体" panose="02010600030101010101" pitchFamily="2" charset="-122"/>
            </a:endParaRPr>
          </a:p>
        </p:txBody>
      </p:sp>
      <p:sp>
        <p:nvSpPr>
          <p:cNvPr id="128014" name="Text Box 14"/>
          <p:cNvSpPr txBox="1"/>
          <p:nvPr/>
        </p:nvSpPr>
        <p:spPr>
          <a:xfrm rot="1323928">
            <a:off x="5012373" y="4209733"/>
            <a:ext cx="1833880" cy="491490"/>
          </a:xfrm>
          <a:prstGeom prst="rect">
            <a:avLst/>
          </a:prstGeom>
          <a:noFill/>
          <a:ln w="9525">
            <a:noFill/>
          </a:ln>
        </p:spPr>
        <p:txBody>
          <a:bodyPr wrap="none" anchor="t">
            <a:spAutoFit/>
          </a:bodyPr>
          <a:lstStyle/>
          <a:p>
            <a:r>
              <a:rPr lang="zh-CN" altLang="en-US" sz="2600" b="1">
                <a:solidFill>
                  <a:schemeClr val="tx1"/>
                </a:solidFill>
                <a:uFillTx/>
                <a:latin typeface="Times New Roman" panose="02020603050405020304" pitchFamily="18" charset="0"/>
                <a:ea typeface="隶书" pitchFamily="49" charset="-122"/>
              </a:rPr>
              <a:t>巴尔干问题</a:t>
            </a:r>
            <a:endParaRPr lang="zh-CN" altLang="en-US" sz="2600" b="1">
              <a:solidFill>
                <a:schemeClr val="tx1"/>
              </a:solidFill>
              <a:uFillTx/>
              <a:latin typeface="Times New Roman" panose="02020603050405020304" pitchFamily="18" charset="0"/>
              <a:ea typeface="隶书" pitchFamily="49" charset="-122"/>
            </a:endParaRPr>
          </a:p>
        </p:txBody>
      </p:sp>
      <p:grpSp>
        <p:nvGrpSpPr>
          <p:cNvPr id="15366" name="Group 15"/>
          <p:cNvGrpSpPr/>
          <p:nvPr/>
        </p:nvGrpSpPr>
        <p:grpSpPr>
          <a:xfrm>
            <a:off x="3698226" y="4102232"/>
            <a:ext cx="4503185" cy="1534830"/>
            <a:chOff x="1424" y="2425"/>
            <a:chExt cx="2769" cy="1138"/>
          </a:xfrm>
        </p:grpSpPr>
        <p:sp>
          <p:nvSpPr>
            <p:cNvPr id="15367" name="Line 16"/>
            <p:cNvSpPr/>
            <p:nvPr/>
          </p:nvSpPr>
          <p:spPr>
            <a:xfrm rot="-8578491" flipV="1">
              <a:off x="2925" y="3063"/>
              <a:ext cx="1268" cy="500"/>
            </a:xfrm>
            <a:prstGeom prst="line">
              <a:avLst/>
            </a:prstGeom>
            <a:ln w="57150" cap="flat" cmpd="sng">
              <a:solidFill>
                <a:schemeClr val="tx1"/>
              </a:solidFill>
              <a:prstDash val="solid"/>
              <a:round/>
              <a:headEnd type="none" w="med" len="med"/>
              <a:tailEnd type="triangle" w="med" len="med"/>
            </a:ln>
          </p:spPr>
          <p:txBody>
            <a:bodyPr/>
            <a:lstStyle/>
            <a:p/>
          </p:txBody>
        </p:sp>
        <p:sp>
          <p:nvSpPr>
            <p:cNvPr id="15368" name="Line 17"/>
            <p:cNvSpPr/>
            <p:nvPr/>
          </p:nvSpPr>
          <p:spPr>
            <a:xfrm rot="2353737" flipV="1">
              <a:off x="1424" y="2425"/>
              <a:ext cx="1248" cy="619"/>
            </a:xfrm>
            <a:prstGeom prst="line">
              <a:avLst/>
            </a:prstGeom>
            <a:ln w="57150" cap="flat" cmpd="sng">
              <a:solidFill>
                <a:schemeClr val="tx1"/>
              </a:solidFill>
              <a:prstDash val="solid"/>
              <a:round/>
              <a:headEnd type="none" w="med" len="med"/>
              <a:tailEnd type="triangle" w="med" len="med"/>
            </a:ln>
          </p:spPr>
          <p:txBody>
            <a:bodyPr/>
            <a:lstStyle/>
            <a:p/>
          </p:txBody>
        </p:sp>
      </p:grpSp>
      <p:grpSp>
        <p:nvGrpSpPr>
          <p:cNvPr id="15369" name="Group 18"/>
          <p:cNvGrpSpPr/>
          <p:nvPr/>
        </p:nvGrpSpPr>
        <p:grpSpPr>
          <a:xfrm>
            <a:off x="3740150" y="2086610"/>
            <a:ext cx="4845050" cy="25400"/>
            <a:chOff x="1456" y="912"/>
            <a:chExt cx="2784" cy="16"/>
          </a:xfrm>
        </p:grpSpPr>
        <p:sp>
          <p:nvSpPr>
            <p:cNvPr id="15370" name="Line 19"/>
            <p:cNvSpPr/>
            <p:nvPr/>
          </p:nvSpPr>
          <p:spPr>
            <a:xfrm>
              <a:off x="1456" y="912"/>
              <a:ext cx="1296" cy="0"/>
            </a:xfrm>
            <a:prstGeom prst="line">
              <a:avLst/>
            </a:prstGeom>
            <a:ln w="57150" cap="flat" cmpd="sng">
              <a:solidFill>
                <a:schemeClr val="tx1"/>
              </a:solidFill>
              <a:prstDash val="solid"/>
              <a:round/>
              <a:headEnd type="none" w="med" len="med"/>
              <a:tailEnd type="triangle" w="med" len="med"/>
            </a:ln>
          </p:spPr>
          <p:txBody>
            <a:bodyPr/>
            <a:lstStyle/>
            <a:p/>
          </p:txBody>
        </p:sp>
        <p:sp>
          <p:nvSpPr>
            <p:cNvPr id="15371" name="Line 20"/>
            <p:cNvSpPr/>
            <p:nvPr/>
          </p:nvSpPr>
          <p:spPr>
            <a:xfrm rot="-10729425" flipV="1">
              <a:off x="2960" y="912"/>
              <a:ext cx="1280" cy="16"/>
            </a:xfrm>
            <a:prstGeom prst="line">
              <a:avLst/>
            </a:prstGeom>
            <a:ln w="57150" cap="flat" cmpd="sng">
              <a:solidFill>
                <a:schemeClr val="tx1"/>
              </a:solidFill>
              <a:prstDash val="solid"/>
              <a:round/>
              <a:headEnd type="none" w="med" len="med"/>
              <a:tailEnd type="triangle" w="med" len="med"/>
            </a:ln>
          </p:spPr>
          <p:txBody>
            <a:bodyPr/>
            <a:lstStyle/>
            <a:p/>
          </p:txBody>
        </p:sp>
      </p:grpSp>
      <p:grpSp>
        <p:nvGrpSpPr>
          <p:cNvPr id="5" name="Group 21"/>
          <p:cNvGrpSpPr/>
          <p:nvPr/>
        </p:nvGrpSpPr>
        <p:grpSpPr>
          <a:xfrm>
            <a:off x="5120182" y="1443700"/>
            <a:ext cx="2168525" cy="749959"/>
            <a:chOff x="2233" y="639"/>
            <a:chExt cx="1246" cy="468"/>
          </a:xfrm>
        </p:grpSpPr>
        <p:sp>
          <p:nvSpPr>
            <p:cNvPr id="15373" name="AutoShape 22"/>
            <p:cNvSpPr/>
            <p:nvPr/>
          </p:nvSpPr>
          <p:spPr>
            <a:xfrm>
              <a:off x="2736" y="867"/>
              <a:ext cx="240" cy="240"/>
            </a:xfrm>
            <a:prstGeom prst="irregularSeal1">
              <a:avLst/>
            </a:prstGeom>
            <a:solidFill>
              <a:srgbClr val="FF0000"/>
            </a:solidFill>
            <a:ln w="9525" cap="flat" cmpd="sng">
              <a:solidFill>
                <a:schemeClr val="tx1"/>
              </a:solidFill>
              <a:prstDash val="solid"/>
              <a:miter/>
              <a:headEnd type="none" w="med" len="med"/>
              <a:tailEnd type="none" w="med" len="med"/>
            </a:ln>
          </p:spPr>
          <p:txBody>
            <a:bodyPr wrap="none" anchor="ctr"/>
            <a:lstStyle/>
            <a:p>
              <a:endParaRPr lang="zh-CN" altLang="zh-CN" sz="1800">
                <a:latin typeface="Garamond" pitchFamily="18" charset="0"/>
                <a:ea typeface="宋体" panose="02010600030101010101" pitchFamily="2" charset="-122"/>
              </a:endParaRPr>
            </a:p>
          </p:txBody>
        </p:sp>
        <p:sp>
          <p:nvSpPr>
            <p:cNvPr id="15374" name="Text Box 23"/>
            <p:cNvSpPr txBox="1"/>
            <p:nvPr/>
          </p:nvSpPr>
          <p:spPr>
            <a:xfrm>
              <a:off x="2233" y="639"/>
              <a:ext cx="1246" cy="307"/>
            </a:xfrm>
            <a:prstGeom prst="rect">
              <a:avLst/>
            </a:prstGeom>
            <a:noFill/>
            <a:ln w="9525">
              <a:noFill/>
            </a:ln>
          </p:spPr>
          <p:txBody>
            <a:bodyPr anchor="t">
              <a:spAutoFit/>
            </a:bodyPr>
            <a:lstStyle/>
            <a:p>
              <a:r>
                <a:rPr lang="zh-CN" altLang="en-US" sz="2600" b="1">
                  <a:solidFill>
                    <a:schemeClr val="tx1"/>
                  </a:solidFill>
                  <a:uFillTx/>
                  <a:latin typeface="Times New Roman" panose="02020603050405020304" pitchFamily="18" charset="0"/>
                  <a:ea typeface="隶书" pitchFamily="49" charset="-122"/>
                </a:rPr>
                <a:t>突尼斯问题</a:t>
              </a:r>
              <a:endParaRPr lang="zh-CN" altLang="en-US" sz="2600" b="1">
                <a:solidFill>
                  <a:schemeClr val="tx1"/>
                </a:solidFill>
                <a:uFillTx/>
                <a:latin typeface="Times New Roman" panose="02020603050405020304" pitchFamily="18" charset="0"/>
                <a:ea typeface="隶书" pitchFamily="49" charset="-122"/>
              </a:endParaRPr>
            </a:p>
          </p:txBody>
        </p:sp>
      </p:grpSp>
      <p:sp>
        <p:nvSpPr>
          <p:cNvPr id="15375" name="AutoShape 24"/>
          <p:cNvSpPr/>
          <p:nvPr/>
        </p:nvSpPr>
        <p:spPr>
          <a:xfrm>
            <a:off x="5861050" y="5377498"/>
            <a:ext cx="381000" cy="381000"/>
          </a:xfrm>
          <a:prstGeom prst="irregularSeal1">
            <a:avLst/>
          </a:prstGeom>
          <a:solidFill>
            <a:srgbClr val="FF0000"/>
          </a:solidFill>
          <a:ln w="9525" cap="flat" cmpd="sng">
            <a:solidFill>
              <a:schemeClr val="tx1"/>
            </a:solidFill>
            <a:prstDash val="solid"/>
            <a:miter/>
            <a:headEnd type="none" w="med" len="med"/>
            <a:tailEnd type="none" w="med" len="med"/>
          </a:ln>
        </p:spPr>
        <p:txBody>
          <a:bodyPr wrap="none" anchor="ctr"/>
          <a:lstStyle/>
          <a:p>
            <a:endParaRPr lang="zh-CN" altLang="zh-CN" sz="1800">
              <a:latin typeface="Garamond" pitchFamily="18" charset="0"/>
              <a:ea typeface="宋体" panose="02010600030101010101" pitchFamily="2" charset="-122"/>
            </a:endParaRPr>
          </a:p>
        </p:txBody>
      </p:sp>
      <p:sp>
        <p:nvSpPr>
          <p:cNvPr id="15376" name="Line 25"/>
          <p:cNvSpPr/>
          <p:nvPr/>
        </p:nvSpPr>
        <p:spPr>
          <a:xfrm>
            <a:off x="3813175" y="5567998"/>
            <a:ext cx="2057400" cy="0"/>
          </a:xfrm>
          <a:prstGeom prst="line">
            <a:avLst/>
          </a:prstGeom>
          <a:ln w="57150" cap="flat" cmpd="sng">
            <a:solidFill>
              <a:schemeClr val="tx1"/>
            </a:solidFill>
            <a:prstDash val="solid"/>
            <a:round/>
            <a:headEnd type="none" w="med" len="med"/>
            <a:tailEnd type="triangle" w="med" len="med"/>
          </a:ln>
        </p:spPr>
        <p:txBody>
          <a:bodyPr/>
          <a:lstStyle/>
          <a:p/>
        </p:txBody>
      </p:sp>
      <p:sp>
        <p:nvSpPr>
          <p:cNvPr id="15377" name="Oval 26"/>
          <p:cNvSpPr/>
          <p:nvPr/>
        </p:nvSpPr>
        <p:spPr>
          <a:xfrm>
            <a:off x="8270240" y="3554413"/>
            <a:ext cx="990600" cy="1066800"/>
          </a:xfrm>
          <a:prstGeom prst="ellipse">
            <a:avLst/>
          </a:prstGeom>
          <a:solidFill>
            <a:schemeClr val="accent1"/>
          </a:solidFill>
          <a:ln w="9525" cap="flat" cmpd="sng">
            <a:solidFill>
              <a:schemeClr val="tx1"/>
            </a:solidFill>
            <a:prstDash val="solid"/>
            <a:round/>
            <a:headEnd type="none" w="med" len="med"/>
            <a:tailEnd type="none" w="med" len="med"/>
          </a:ln>
        </p:spPr>
        <p:txBody>
          <a:bodyPr wrap="none" anchor="ctr"/>
          <a:lstStyle/>
          <a:p>
            <a:pPr algn="ctr"/>
            <a:endParaRPr lang="zh-CN" altLang="zh-CN" sz="2400">
              <a:latin typeface="Times New Roman" panose="02020603050405020304" pitchFamily="18" charset="0"/>
              <a:ea typeface="宋体" panose="02010600030101010101" pitchFamily="2" charset="-122"/>
            </a:endParaRPr>
          </a:p>
        </p:txBody>
      </p:sp>
      <p:sp>
        <p:nvSpPr>
          <p:cNvPr id="15378" name="Text Box 27"/>
          <p:cNvSpPr txBox="1"/>
          <p:nvPr/>
        </p:nvSpPr>
        <p:spPr>
          <a:xfrm>
            <a:off x="8416925" y="3703003"/>
            <a:ext cx="690880" cy="706755"/>
          </a:xfrm>
          <a:prstGeom prst="rect">
            <a:avLst/>
          </a:prstGeom>
          <a:noFill/>
          <a:ln w="9525">
            <a:noFill/>
          </a:ln>
        </p:spPr>
        <p:txBody>
          <a:bodyPr wrap="square" anchor="t">
            <a:spAutoFit/>
          </a:bodyPr>
          <a:lstStyle/>
          <a:p>
            <a:r>
              <a:rPr lang="zh-CN" altLang="en-US" sz="4000" b="1">
                <a:latin typeface="Times New Roman" panose="02020603050405020304" pitchFamily="18" charset="0"/>
                <a:ea typeface="隶书" pitchFamily="49" charset="-122"/>
              </a:rPr>
              <a:t>英</a:t>
            </a:r>
            <a:endParaRPr lang="zh-CN" altLang="en-US" sz="4000" b="1">
              <a:latin typeface="Times New Roman" panose="02020603050405020304" pitchFamily="18" charset="0"/>
              <a:ea typeface="隶书" pitchFamily="49" charset="-122"/>
            </a:endParaRPr>
          </a:p>
        </p:txBody>
      </p:sp>
      <p:sp>
        <p:nvSpPr>
          <p:cNvPr id="15379" name="Line 28"/>
          <p:cNvSpPr/>
          <p:nvPr/>
        </p:nvSpPr>
        <p:spPr>
          <a:xfrm rot="-281005" flipV="1">
            <a:off x="3493770" y="3046413"/>
            <a:ext cx="2057400" cy="609600"/>
          </a:xfrm>
          <a:prstGeom prst="line">
            <a:avLst/>
          </a:prstGeom>
          <a:ln w="57150" cap="flat" cmpd="sng">
            <a:solidFill>
              <a:schemeClr val="tx1"/>
            </a:solidFill>
            <a:prstDash val="solid"/>
            <a:round/>
            <a:headEnd type="none" w="med" len="med"/>
            <a:tailEnd type="triangle" w="med" len="med"/>
          </a:ln>
        </p:spPr>
        <p:txBody>
          <a:bodyPr/>
          <a:lstStyle/>
          <a:p/>
        </p:txBody>
      </p:sp>
      <p:sp>
        <p:nvSpPr>
          <p:cNvPr id="15380" name="AutoShape 29"/>
          <p:cNvSpPr/>
          <p:nvPr/>
        </p:nvSpPr>
        <p:spPr>
          <a:xfrm>
            <a:off x="3740150" y="3882708"/>
            <a:ext cx="1905000" cy="304800"/>
          </a:xfrm>
          <a:prstGeom prst="rightArrow">
            <a:avLst>
              <a:gd name="adj1" fmla="val 50000"/>
              <a:gd name="adj2" fmla="val 156250"/>
            </a:avLst>
          </a:prstGeom>
          <a:solidFill>
            <a:srgbClr val="FF0000"/>
          </a:solidFill>
          <a:ln w="9525" cap="flat" cmpd="sng">
            <a:solidFill>
              <a:schemeClr val="tx1"/>
            </a:solidFill>
            <a:prstDash val="solid"/>
            <a:miter/>
            <a:headEnd type="none" w="med" len="med"/>
            <a:tailEnd type="none" w="med" len="med"/>
          </a:ln>
        </p:spPr>
        <p:txBody>
          <a:bodyPr wrap="none" anchor="ctr"/>
          <a:lstStyle/>
          <a:p>
            <a:endParaRPr lang="zh-CN" altLang="zh-CN" sz="1800">
              <a:latin typeface="Garamond" pitchFamily="18" charset="0"/>
              <a:ea typeface="宋体" panose="02010600030101010101" pitchFamily="2" charset="-122"/>
            </a:endParaRPr>
          </a:p>
        </p:txBody>
      </p:sp>
      <p:sp>
        <p:nvSpPr>
          <p:cNvPr id="15381" name="Line 30"/>
          <p:cNvSpPr/>
          <p:nvPr/>
        </p:nvSpPr>
        <p:spPr>
          <a:xfrm rot="-87360" flipH="1">
            <a:off x="6215380" y="2034223"/>
            <a:ext cx="2057400" cy="762000"/>
          </a:xfrm>
          <a:prstGeom prst="line">
            <a:avLst/>
          </a:prstGeom>
          <a:ln w="57150" cap="flat" cmpd="sng">
            <a:solidFill>
              <a:schemeClr val="tx1"/>
            </a:solidFill>
            <a:prstDash val="solid"/>
            <a:round/>
            <a:headEnd type="none" w="med" len="med"/>
            <a:tailEnd type="triangle" w="med" len="med"/>
          </a:ln>
        </p:spPr>
        <p:txBody>
          <a:bodyPr/>
          <a:lstStyle/>
          <a:p/>
        </p:txBody>
      </p:sp>
      <p:sp>
        <p:nvSpPr>
          <p:cNvPr id="15382" name="Line 31"/>
          <p:cNvSpPr/>
          <p:nvPr/>
        </p:nvSpPr>
        <p:spPr>
          <a:xfrm rot="-10729425" flipV="1">
            <a:off x="6205855" y="5588953"/>
            <a:ext cx="2032000" cy="25400"/>
          </a:xfrm>
          <a:prstGeom prst="line">
            <a:avLst/>
          </a:prstGeom>
          <a:ln w="57150" cap="flat" cmpd="sng">
            <a:solidFill>
              <a:schemeClr val="tx1"/>
            </a:solidFill>
            <a:prstDash val="solid"/>
            <a:round/>
            <a:headEnd type="none" w="med" len="med"/>
            <a:tailEnd type="triangle" w="med" len="med"/>
          </a:ln>
        </p:spPr>
        <p:txBody>
          <a:bodyPr/>
          <a:lstStyle/>
          <a:p/>
        </p:txBody>
      </p:sp>
      <p:sp>
        <p:nvSpPr>
          <p:cNvPr id="15383" name="AutoShape 32"/>
          <p:cNvSpPr/>
          <p:nvPr/>
        </p:nvSpPr>
        <p:spPr>
          <a:xfrm>
            <a:off x="6269355" y="4011613"/>
            <a:ext cx="1905000" cy="304800"/>
          </a:xfrm>
          <a:prstGeom prst="leftArrow">
            <a:avLst>
              <a:gd name="adj1" fmla="val 50000"/>
              <a:gd name="adj2" fmla="val 156250"/>
            </a:avLst>
          </a:prstGeom>
          <a:solidFill>
            <a:srgbClr val="FF0000"/>
          </a:solidFill>
          <a:ln w="9525" cap="flat" cmpd="sng">
            <a:solidFill>
              <a:schemeClr val="tx1"/>
            </a:solidFill>
            <a:prstDash val="solid"/>
            <a:miter/>
            <a:headEnd type="none" w="med" len="med"/>
            <a:tailEnd type="none" w="med" len="med"/>
          </a:ln>
        </p:spPr>
        <p:txBody>
          <a:bodyPr wrap="none" anchor="ctr"/>
          <a:lstStyle/>
          <a:p>
            <a:endParaRPr lang="zh-CN" altLang="zh-CN" sz="1800">
              <a:latin typeface="Garamond" pitchFamily="18" charset="0"/>
              <a:ea typeface="宋体" panose="02010600030101010101" pitchFamily="2" charset="-122"/>
            </a:endParaRPr>
          </a:p>
        </p:txBody>
      </p:sp>
      <p:grpSp>
        <p:nvGrpSpPr>
          <p:cNvPr id="15384" name="Group 33"/>
          <p:cNvGrpSpPr/>
          <p:nvPr/>
        </p:nvGrpSpPr>
        <p:grpSpPr>
          <a:xfrm>
            <a:off x="8518525" y="1627188"/>
            <a:ext cx="990600" cy="1066800"/>
            <a:chOff x="4458" y="1466"/>
            <a:chExt cx="624" cy="672"/>
          </a:xfrm>
        </p:grpSpPr>
        <p:sp>
          <p:nvSpPr>
            <p:cNvPr id="15385" name="Oval 34"/>
            <p:cNvSpPr/>
            <p:nvPr/>
          </p:nvSpPr>
          <p:spPr>
            <a:xfrm>
              <a:off x="4458" y="1466"/>
              <a:ext cx="624" cy="672"/>
            </a:xfrm>
            <a:prstGeom prst="ellipse">
              <a:avLst/>
            </a:prstGeom>
            <a:solidFill>
              <a:schemeClr val="accent1"/>
            </a:solidFill>
            <a:ln w="9525" cap="flat" cmpd="sng">
              <a:solidFill>
                <a:schemeClr val="tx1"/>
              </a:solidFill>
              <a:prstDash val="solid"/>
              <a:round/>
              <a:headEnd type="none" w="med" len="med"/>
              <a:tailEnd type="none" w="med" len="med"/>
            </a:ln>
          </p:spPr>
          <p:txBody>
            <a:bodyPr wrap="none" anchor="ctr"/>
            <a:lstStyle/>
            <a:p>
              <a:pPr algn="ctr"/>
              <a:endParaRPr lang="zh-CN" altLang="zh-CN" sz="2400">
                <a:latin typeface="Times New Roman" panose="02020603050405020304" pitchFamily="18" charset="0"/>
                <a:ea typeface="宋体" panose="02010600030101010101" pitchFamily="2" charset="-122"/>
              </a:endParaRPr>
            </a:p>
          </p:txBody>
        </p:sp>
        <p:sp>
          <p:nvSpPr>
            <p:cNvPr id="15386" name="Text Box 35"/>
            <p:cNvSpPr txBox="1"/>
            <p:nvPr/>
          </p:nvSpPr>
          <p:spPr>
            <a:xfrm>
              <a:off x="4496" y="1580"/>
              <a:ext cx="435" cy="445"/>
            </a:xfrm>
            <a:prstGeom prst="rect">
              <a:avLst/>
            </a:prstGeom>
            <a:noFill/>
            <a:ln w="9525">
              <a:noFill/>
            </a:ln>
          </p:spPr>
          <p:txBody>
            <a:bodyPr wrap="none" anchor="t">
              <a:spAutoFit/>
            </a:bodyPr>
            <a:lstStyle/>
            <a:p>
              <a:r>
                <a:rPr lang="zh-CN" altLang="en-US" sz="4000" b="1">
                  <a:latin typeface="Times New Roman" panose="02020603050405020304" pitchFamily="18" charset="0"/>
                  <a:ea typeface="隶书" pitchFamily="49" charset="-122"/>
                </a:rPr>
                <a:t>法</a:t>
              </a:r>
              <a:endParaRPr lang="zh-CN" altLang="en-US" sz="4000" b="1">
                <a:latin typeface="Times New Roman" panose="02020603050405020304" pitchFamily="18" charset="0"/>
                <a:ea typeface="隶书" pitchFamily="49" charset="-122"/>
              </a:endParaRPr>
            </a:p>
          </p:txBody>
        </p:sp>
      </p:grpSp>
      <p:grpSp>
        <p:nvGrpSpPr>
          <p:cNvPr id="15387" name="Group 36"/>
          <p:cNvGrpSpPr/>
          <p:nvPr/>
        </p:nvGrpSpPr>
        <p:grpSpPr>
          <a:xfrm>
            <a:off x="2711450" y="3738880"/>
            <a:ext cx="1028700" cy="914400"/>
            <a:chOff x="824" y="2758"/>
            <a:chExt cx="624" cy="672"/>
          </a:xfrm>
        </p:grpSpPr>
        <p:sp>
          <p:nvSpPr>
            <p:cNvPr id="15388" name="Oval 37"/>
            <p:cNvSpPr/>
            <p:nvPr/>
          </p:nvSpPr>
          <p:spPr>
            <a:xfrm>
              <a:off x="824" y="2758"/>
              <a:ext cx="624" cy="672"/>
            </a:xfrm>
            <a:prstGeom prst="ellipse">
              <a:avLst/>
            </a:prstGeom>
            <a:solidFill>
              <a:schemeClr val="accent1"/>
            </a:solidFill>
            <a:ln w="9525" cap="flat" cmpd="sng">
              <a:solidFill>
                <a:schemeClr val="tx1"/>
              </a:solidFill>
              <a:prstDash val="solid"/>
              <a:round/>
              <a:headEnd type="none" w="med" len="med"/>
              <a:tailEnd type="none" w="med" len="med"/>
            </a:ln>
          </p:spPr>
          <p:txBody>
            <a:bodyPr wrap="none" anchor="ctr"/>
            <a:lstStyle/>
            <a:p>
              <a:pPr algn="ctr"/>
              <a:endParaRPr lang="zh-CN" altLang="zh-CN" sz="2400">
                <a:latin typeface="Times New Roman" panose="02020603050405020304" pitchFamily="18" charset="0"/>
                <a:ea typeface="宋体" panose="02010600030101010101" pitchFamily="2" charset="-122"/>
              </a:endParaRPr>
            </a:p>
          </p:txBody>
        </p:sp>
        <p:sp>
          <p:nvSpPr>
            <p:cNvPr id="15389" name="Text Box 38"/>
            <p:cNvSpPr txBox="1"/>
            <p:nvPr/>
          </p:nvSpPr>
          <p:spPr>
            <a:xfrm rot="21420000">
              <a:off x="881" y="2872"/>
              <a:ext cx="509" cy="519"/>
            </a:xfrm>
            <a:prstGeom prst="rect">
              <a:avLst/>
            </a:prstGeom>
            <a:noFill/>
            <a:ln w="9525">
              <a:noFill/>
            </a:ln>
          </p:spPr>
          <p:txBody>
            <a:bodyPr wrap="square" anchor="t">
              <a:spAutoFit/>
            </a:bodyPr>
            <a:lstStyle/>
            <a:p>
              <a:r>
                <a:rPr lang="zh-CN" altLang="en-US" sz="4000" b="1">
                  <a:latin typeface="Times New Roman" panose="02020603050405020304" pitchFamily="18" charset="0"/>
                  <a:ea typeface="隶书" pitchFamily="49" charset="-122"/>
                </a:rPr>
                <a:t>德</a:t>
              </a:r>
              <a:endParaRPr lang="zh-CN" altLang="en-US" sz="4000" b="1">
                <a:latin typeface="Times New Roman" panose="02020603050405020304" pitchFamily="18" charset="0"/>
                <a:ea typeface="隶书" pitchFamily="49" charset="-122"/>
              </a:endParaRPr>
            </a:p>
          </p:txBody>
        </p:sp>
      </p:grpSp>
      <p:grpSp>
        <p:nvGrpSpPr>
          <p:cNvPr id="15390" name="Group 39"/>
          <p:cNvGrpSpPr/>
          <p:nvPr/>
        </p:nvGrpSpPr>
        <p:grpSpPr>
          <a:xfrm>
            <a:off x="2787650" y="5259388"/>
            <a:ext cx="990600" cy="784225"/>
            <a:chOff x="810" y="3497"/>
            <a:chExt cx="624" cy="494"/>
          </a:xfrm>
        </p:grpSpPr>
        <p:sp>
          <p:nvSpPr>
            <p:cNvPr id="15391" name="Oval 40"/>
            <p:cNvSpPr/>
            <p:nvPr/>
          </p:nvSpPr>
          <p:spPr>
            <a:xfrm>
              <a:off x="810" y="3497"/>
              <a:ext cx="624" cy="494"/>
            </a:xfrm>
            <a:prstGeom prst="ellipse">
              <a:avLst/>
            </a:prstGeom>
            <a:solidFill>
              <a:schemeClr val="accent1"/>
            </a:solidFill>
            <a:ln w="9525" cap="flat" cmpd="sng">
              <a:solidFill>
                <a:schemeClr val="tx1"/>
              </a:solidFill>
              <a:prstDash val="solid"/>
              <a:round/>
              <a:headEnd type="none" w="med" len="med"/>
              <a:tailEnd type="none" w="med" len="med"/>
            </a:ln>
          </p:spPr>
          <p:txBody>
            <a:bodyPr wrap="none" anchor="ctr"/>
            <a:lstStyle/>
            <a:p>
              <a:endParaRPr lang="zh-CN" altLang="zh-CN" sz="1800">
                <a:latin typeface="Garamond" pitchFamily="18" charset="0"/>
                <a:ea typeface="宋体" panose="02010600030101010101" pitchFamily="2" charset="-122"/>
              </a:endParaRPr>
            </a:p>
          </p:txBody>
        </p:sp>
        <p:sp>
          <p:nvSpPr>
            <p:cNvPr id="15392" name="Text Box 41"/>
            <p:cNvSpPr txBox="1"/>
            <p:nvPr/>
          </p:nvSpPr>
          <p:spPr>
            <a:xfrm>
              <a:off x="838" y="3497"/>
              <a:ext cx="403" cy="406"/>
            </a:xfrm>
            <a:prstGeom prst="rect">
              <a:avLst/>
            </a:prstGeom>
            <a:noFill/>
            <a:ln w="9525">
              <a:noFill/>
            </a:ln>
          </p:spPr>
          <p:txBody>
            <a:bodyPr wrap="none" anchor="t">
              <a:spAutoFit/>
            </a:bodyPr>
            <a:lstStyle/>
            <a:p>
              <a:r>
                <a:rPr lang="zh-CN" altLang="en-US" sz="3600" b="1">
                  <a:latin typeface="Times New Roman" panose="02020603050405020304" pitchFamily="18" charset="0"/>
                  <a:ea typeface="隶书" pitchFamily="49" charset="-122"/>
                </a:rPr>
                <a:t>奥</a:t>
              </a:r>
              <a:endParaRPr lang="zh-CN" altLang="en-US" sz="3600" b="1">
                <a:latin typeface="Times New Roman" panose="02020603050405020304" pitchFamily="18" charset="0"/>
                <a:ea typeface="隶书" pitchFamily="49" charset="-122"/>
              </a:endParaRPr>
            </a:p>
          </p:txBody>
        </p:sp>
      </p:grpSp>
      <p:grpSp>
        <p:nvGrpSpPr>
          <p:cNvPr id="15393" name="Group 42"/>
          <p:cNvGrpSpPr/>
          <p:nvPr/>
        </p:nvGrpSpPr>
        <p:grpSpPr>
          <a:xfrm>
            <a:off x="8223250" y="5096510"/>
            <a:ext cx="1005205" cy="883920"/>
            <a:chOff x="4281" y="3564"/>
            <a:chExt cx="624" cy="672"/>
          </a:xfrm>
        </p:grpSpPr>
        <p:sp>
          <p:nvSpPr>
            <p:cNvPr id="15394" name="Oval 43"/>
            <p:cNvSpPr/>
            <p:nvPr/>
          </p:nvSpPr>
          <p:spPr>
            <a:xfrm>
              <a:off x="4281" y="3564"/>
              <a:ext cx="624" cy="672"/>
            </a:xfrm>
            <a:prstGeom prst="ellipse">
              <a:avLst/>
            </a:prstGeom>
            <a:solidFill>
              <a:schemeClr val="accent1"/>
            </a:solidFill>
            <a:ln w="9525" cap="flat" cmpd="sng">
              <a:solidFill>
                <a:schemeClr val="tx1"/>
              </a:solidFill>
              <a:prstDash val="solid"/>
              <a:round/>
              <a:headEnd type="none" w="med" len="med"/>
              <a:tailEnd type="none" w="med" len="med"/>
            </a:ln>
          </p:spPr>
          <p:txBody>
            <a:bodyPr wrap="none" anchor="ctr"/>
            <a:lstStyle/>
            <a:p>
              <a:endParaRPr lang="zh-CN" altLang="zh-CN" sz="1800">
                <a:latin typeface="Garamond" pitchFamily="18" charset="0"/>
                <a:ea typeface="宋体" panose="02010600030101010101" pitchFamily="2" charset="-122"/>
              </a:endParaRPr>
            </a:p>
          </p:txBody>
        </p:sp>
        <p:sp>
          <p:nvSpPr>
            <p:cNvPr id="15395" name="Text Box 44"/>
            <p:cNvSpPr txBox="1"/>
            <p:nvPr/>
          </p:nvSpPr>
          <p:spPr>
            <a:xfrm>
              <a:off x="4310" y="3612"/>
              <a:ext cx="548" cy="537"/>
            </a:xfrm>
            <a:prstGeom prst="rect">
              <a:avLst/>
            </a:prstGeom>
            <a:noFill/>
            <a:ln w="9525">
              <a:noFill/>
            </a:ln>
          </p:spPr>
          <p:txBody>
            <a:bodyPr wrap="square" anchor="t">
              <a:spAutoFit/>
            </a:bodyPr>
            <a:lstStyle/>
            <a:p>
              <a:r>
                <a:rPr lang="zh-CN" altLang="en-US" sz="4000" b="1">
                  <a:latin typeface="Times New Roman" panose="02020603050405020304" pitchFamily="18" charset="0"/>
                  <a:ea typeface="隶书" pitchFamily="49" charset="-122"/>
                </a:rPr>
                <a:t>俄</a:t>
              </a:r>
              <a:endParaRPr lang="zh-CN" altLang="en-US" sz="4000" b="1">
                <a:latin typeface="Times New Roman" panose="02020603050405020304" pitchFamily="18" charset="0"/>
                <a:ea typeface="隶书" pitchFamily="49" charset="-122"/>
              </a:endParaRPr>
            </a:p>
          </p:txBody>
        </p:sp>
      </p:grpSp>
      <p:sp>
        <p:nvSpPr>
          <p:cNvPr id="15396" name="AutoShape 45"/>
          <p:cNvSpPr/>
          <p:nvPr/>
        </p:nvSpPr>
        <p:spPr>
          <a:xfrm>
            <a:off x="5791200" y="3692208"/>
            <a:ext cx="609600" cy="685800"/>
          </a:xfrm>
          <a:prstGeom prst="irregularSeal1">
            <a:avLst/>
          </a:prstGeom>
          <a:solidFill>
            <a:srgbClr val="A50021"/>
          </a:solidFill>
          <a:ln w="9525" cap="flat" cmpd="sng">
            <a:solidFill>
              <a:schemeClr val="tx1"/>
            </a:solidFill>
            <a:prstDash val="solid"/>
            <a:miter/>
            <a:headEnd type="none" w="med" len="med"/>
            <a:tailEnd type="none" w="med" len="med"/>
          </a:ln>
        </p:spPr>
        <p:txBody>
          <a:bodyPr wrap="none" anchor="ctr"/>
          <a:lstStyle/>
          <a:p>
            <a:endParaRPr lang="zh-CN" altLang="zh-CN" sz="1800">
              <a:latin typeface="Garamond" pitchFamily="18" charset="0"/>
              <a:ea typeface="宋体" panose="02010600030101010101" pitchFamily="2" charset="-122"/>
            </a:endParaRPr>
          </a:p>
        </p:txBody>
      </p:sp>
      <p:sp>
        <p:nvSpPr>
          <p:cNvPr id="128046" name="Text Box 46"/>
          <p:cNvSpPr txBox="1"/>
          <p:nvPr/>
        </p:nvSpPr>
        <p:spPr>
          <a:xfrm>
            <a:off x="3702050" y="3520123"/>
            <a:ext cx="4227830" cy="491490"/>
          </a:xfrm>
          <a:prstGeom prst="rect">
            <a:avLst/>
          </a:prstGeom>
          <a:noFill/>
          <a:ln w="9525">
            <a:noFill/>
          </a:ln>
        </p:spPr>
        <p:txBody>
          <a:bodyPr wrap="none" anchor="t">
            <a:spAutoFit/>
          </a:bodyPr>
          <a:lstStyle/>
          <a:p>
            <a:r>
              <a:rPr lang="zh-CN" altLang="en-US" sz="2600" b="1">
                <a:solidFill>
                  <a:schemeClr val="tx1"/>
                </a:solidFill>
                <a:uFillTx/>
                <a:latin typeface="Times New Roman" panose="02020603050405020304" pitchFamily="18" charset="0"/>
                <a:ea typeface="隶书" pitchFamily="49" charset="-122"/>
              </a:rPr>
              <a:t>世界市场</a:t>
            </a:r>
            <a:r>
              <a:rPr lang="zh-CN" altLang="en-US" sz="2600">
                <a:solidFill>
                  <a:schemeClr val="tx1"/>
                </a:solidFill>
                <a:uFillTx/>
                <a:latin typeface="Times New Roman" panose="02020603050405020304" pitchFamily="18" charset="0"/>
                <a:ea typeface="宋体" panose="02010600030101010101" pitchFamily="2" charset="-122"/>
              </a:rPr>
              <a:t> </a:t>
            </a:r>
            <a:r>
              <a:rPr lang="zh-CN" altLang="en-US" sz="2600" b="1">
                <a:solidFill>
                  <a:schemeClr val="tx1"/>
                </a:solidFill>
                <a:uFillTx/>
                <a:latin typeface="Times New Roman" panose="02020603050405020304" pitchFamily="18" charset="0"/>
                <a:ea typeface="隶书" pitchFamily="49" charset="-122"/>
              </a:rPr>
              <a:t>、殖民地、制海权</a:t>
            </a:r>
            <a:endParaRPr lang="zh-CN" altLang="en-US" sz="2600" b="1">
              <a:solidFill>
                <a:schemeClr val="tx1"/>
              </a:solidFill>
              <a:uFillTx/>
              <a:latin typeface="Times New Roman" panose="02020603050405020304" pitchFamily="18" charset="0"/>
              <a:ea typeface="隶书" pitchFamily="49" charset="-122"/>
            </a:endParaRPr>
          </a:p>
        </p:txBody>
      </p:sp>
      <p:sp>
        <p:nvSpPr>
          <p:cNvPr id="128047" name="Text Box 47"/>
          <p:cNvSpPr txBox="1"/>
          <p:nvPr/>
        </p:nvSpPr>
        <p:spPr>
          <a:xfrm>
            <a:off x="4881880" y="4926648"/>
            <a:ext cx="2822575" cy="521970"/>
          </a:xfrm>
          <a:prstGeom prst="rect">
            <a:avLst/>
          </a:prstGeom>
          <a:noFill/>
          <a:ln w="9525">
            <a:noFill/>
          </a:ln>
        </p:spPr>
        <p:txBody>
          <a:bodyPr anchor="t">
            <a:spAutoFit/>
          </a:bodyPr>
          <a:lstStyle/>
          <a:p>
            <a:r>
              <a:rPr lang="zh-CN" altLang="en-US" sz="2800" b="1">
                <a:latin typeface="Times New Roman" panose="02020603050405020304" pitchFamily="18" charset="0"/>
                <a:ea typeface="隶书" pitchFamily="49" charset="-122"/>
              </a:rPr>
              <a:t>巴尔干问题</a:t>
            </a:r>
            <a:endParaRPr lang="zh-CN" altLang="en-US" sz="2800" b="1">
              <a:latin typeface="Times New Roman" panose="02020603050405020304" pitchFamily="18" charset="0"/>
              <a:ea typeface="隶书" pitchFamily="49" charset="-122"/>
            </a:endParaRPr>
          </a:p>
        </p:txBody>
      </p:sp>
      <p:sp>
        <p:nvSpPr>
          <p:cNvPr id="15399" name="AutoShape 48"/>
          <p:cNvSpPr/>
          <p:nvPr/>
        </p:nvSpPr>
        <p:spPr>
          <a:xfrm>
            <a:off x="5763260" y="2693988"/>
            <a:ext cx="381000" cy="381000"/>
          </a:xfrm>
          <a:prstGeom prst="irregularSeal1">
            <a:avLst/>
          </a:prstGeom>
          <a:solidFill>
            <a:srgbClr val="FF0000"/>
          </a:solidFill>
          <a:ln w="9525" cap="flat" cmpd="sng">
            <a:solidFill>
              <a:schemeClr val="tx1"/>
            </a:solidFill>
            <a:prstDash val="solid"/>
            <a:miter/>
            <a:headEnd type="none" w="med" len="med"/>
            <a:tailEnd type="none" w="med" len="med"/>
          </a:ln>
        </p:spPr>
        <p:txBody>
          <a:bodyPr wrap="none" anchor="ctr"/>
          <a:lstStyle/>
          <a:p>
            <a:endParaRPr lang="zh-CN" altLang="zh-CN" sz="1800">
              <a:latin typeface="Garamond" pitchFamily="18" charset="0"/>
              <a:ea typeface="宋体" panose="02010600030101010101" pitchFamily="2" charset="-122"/>
            </a:endParaRPr>
          </a:p>
        </p:txBody>
      </p:sp>
      <p:sp>
        <p:nvSpPr>
          <p:cNvPr id="128049" name="Text Box 49"/>
          <p:cNvSpPr txBox="1"/>
          <p:nvPr/>
        </p:nvSpPr>
        <p:spPr>
          <a:xfrm rot="-1287927">
            <a:off x="4538980" y="2302193"/>
            <a:ext cx="2316480" cy="521970"/>
          </a:xfrm>
          <a:prstGeom prst="rect">
            <a:avLst/>
          </a:prstGeom>
          <a:noFill/>
          <a:ln w="9525">
            <a:noFill/>
          </a:ln>
        </p:spPr>
        <p:txBody>
          <a:bodyPr wrap="none" anchor="t">
            <a:spAutoFit/>
          </a:bodyPr>
          <a:lstStyle/>
          <a:p>
            <a:r>
              <a:rPr lang="zh-CN" altLang="en-US" sz="2800" b="1">
                <a:latin typeface="Times New Roman" panose="02020603050405020304" pitchFamily="18" charset="0"/>
                <a:ea typeface="隶书" pitchFamily="49" charset="-122"/>
              </a:rPr>
              <a:t>普法战争后果</a:t>
            </a:r>
            <a:endParaRPr lang="zh-CN" altLang="en-US" sz="2400">
              <a:latin typeface="Times New Roman" panose="02020603050405020304" pitchFamily="18" charset="0"/>
              <a:ea typeface="宋体" panose="02010600030101010101" pitchFamily="2" charset="-122"/>
            </a:endParaRPr>
          </a:p>
        </p:txBody>
      </p:sp>
      <p:sp>
        <p:nvSpPr>
          <p:cNvPr id="15401" name="Text Box 50"/>
          <p:cNvSpPr txBox="1"/>
          <p:nvPr/>
        </p:nvSpPr>
        <p:spPr>
          <a:xfrm>
            <a:off x="1764030" y="1008380"/>
            <a:ext cx="514350" cy="5692775"/>
          </a:xfrm>
          <a:prstGeom prst="rect">
            <a:avLst/>
          </a:prstGeom>
          <a:noFill/>
          <a:ln w="38100">
            <a:noFill/>
          </a:ln>
        </p:spPr>
        <p:txBody>
          <a:bodyPr anchor="t">
            <a:spAutoFit/>
          </a:bodyPr>
          <a:lstStyle/>
          <a:p>
            <a:r>
              <a:rPr lang="zh-CN" altLang="en-US" sz="2800" b="1">
                <a:solidFill>
                  <a:srgbClr val="FF0000"/>
                </a:solidFill>
                <a:latin typeface="Arial" panose="020B0604020202020204" pitchFamily="34" charset="0"/>
                <a:ea typeface="黑体" panose="02010609060101010101" pitchFamily="2" charset="-122"/>
              </a:rPr>
              <a:t>一战前夕欧洲列强的主要矛盾</a:t>
            </a:r>
            <a:endParaRPr lang="zh-CN" altLang="en-US" sz="2800" b="1">
              <a:solidFill>
                <a:srgbClr val="FF0000"/>
              </a:solidFill>
              <a:latin typeface="Arial" panose="020B0604020202020204" pitchFamily="34" charset="0"/>
              <a:ea typeface="黑体" panose="02010609060101010101" pitchFamily="2" charset="-122"/>
            </a:endParaRPr>
          </a:p>
        </p:txBody>
      </p:sp>
      <p:sp>
        <p:nvSpPr>
          <p:cNvPr id="16411" name="AutoShape 51"/>
          <p:cNvSpPr/>
          <p:nvPr/>
        </p:nvSpPr>
        <p:spPr>
          <a:xfrm>
            <a:off x="8904288" y="2976880"/>
            <a:ext cx="1447800" cy="762000"/>
          </a:xfrm>
          <a:prstGeom prst="wedgeRoundRectCallout">
            <a:avLst>
              <a:gd name="adj1" fmla="val -39472"/>
              <a:gd name="adj2" fmla="val 69792"/>
              <a:gd name="adj3" fmla="val 16667"/>
            </a:avLst>
          </a:prstGeom>
          <a:solidFill>
            <a:srgbClr val="FFFF66"/>
          </a:solidFill>
          <a:ln w="38100" cap="flat" cmpd="sng">
            <a:solidFill>
              <a:srgbClr val="FF0000"/>
            </a:solidFill>
            <a:prstDash val="solid"/>
            <a:miter/>
            <a:headEnd type="none" w="med" len="med"/>
            <a:tailEnd type="none" w="med" len="med"/>
          </a:ln>
        </p:spPr>
        <p:txBody>
          <a:bodyPr anchor="t"/>
          <a:lstStyle/>
          <a:p>
            <a:pPr algn="ctr"/>
            <a:r>
              <a:rPr lang="zh-CN" altLang="en-US" sz="4000" b="1">
                <a:solidFill>
                  <a:srgbClr val="FF0000"/>
                </a:solidFill>
                <a:latin typeface="Arial" panose="020B0604020202020204" pitchFamily="34" charset="0"/>
                <a:ea typeface="黑体" panose="02010609060101010101" pitchFamily="2" charset="-122"/>
              </a:rPr>
              <a:t>核心</a:t>
            </a:r>
            <a:endParaRPr lang="zh-CN" altLang="en-US" sz="4000" b="1">
              <a:solidFill>
                <a:srgbClr val="FF0000"/>
              </a:solidFill>
              <a:latin typeface="Arial" panose="020B0604020202020204" pitchFamily="34" charset="0"/>
              <a:ea typeface="黑体" panose="02010609060101010101" pitchFamily="2" charset="-122"/>
            </a:endParaRPr>
          </a:p>
        </p:txBody>
      </p:sp>
      <p:sp>
        <p:nvSpPr>
          <p:cNvPr id="4" name="文本框 3"/>
          <p:cNvSpPr txBox="1"/>
          <p:nvPr/>
        </p:nvSpPr>
        <p:spPr>
          <a:xfrm>
            <a:off x="1945005" y="378460"/>
            <a:ext cx="3817620" cy="629920"/>
          </a:xfrm>
          <a:prstGeom prst="rect">
            <a:avLst/>
          </a:prstGeom>
          <a:solidFill>
            <a:srgbClr val="FFFF00"/>
          </a:solidFill>
        </p:spPr>
        <p:txBody>
          <a:bodyPr wrap="square" rtlCol="0">
            <a:spAutoFit/>
          </a:bodyPr>
          <a:lstStyle/>
          <a:p>
            <a:pPr>
              <a:lnSpc>
                <a:spcPct val="125000"/>
              </a:lnSpc>
              <a:spcBef>
                <a:spcPct val="0"/>
              </a:spcBef>
              <a:spcAft>
                <a:spcPct val="0"/>
              </a:spcAft>
            </a:pPr>
            <a:r>
              <a:rPr lang="zh-CN" altLang="en-US" sz="2800" b="1">
                <a:solidFill>
                  <a:srgbClr val="FF0000"/>
                </a:solidFill>
                <a:latin typeface="黑体" panose="02010609060101010101" pitchFamily="2" charset="-122"/>
                <a:ea typeface="黑体" panose="02010609060101010101" pitchFamily="2" charset="-122"/>
              </a:rPr>
              <a:t>帝国主义列强矛盾重重</a:t>
            </a:r>
            <a:endParaRPr lang="zh-CN" altLang="en-US" sz="2800" b="1">
              <a:solidFill>
                <a:srgbClr val="FF0000"/>
              </a:solidFill>
              <a:latin typeface="黑体" panose="02010609060101010101" pitchFamily="2" charset="-122"/>
              <a:ea typeface="黑体" panose="02010609060101010101" pitchFamily="2" charset="-122"/>
            </a:endParaRP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文本占位符 69633"/>
          <p:cNvSpPr>
            <a:spLocks noGrp="1"/>
          </p:cNvSpPr>
          <p:nvPr>
            <p:ph type="body" idx="1"/>
          </p:nvPr>
        </p:nvSpPr>
        <p:spPr>
          <a:xfrm>
            <a:off x="2598420" y="1650365"/>
            <a:ext cx="4514850" cy="685800"/>
          </a:xfrm>
        </p:spPr>
        <p:txBody>
          <a:bodyPr/>
          <a:lstStyle/>
          <a:p>
            <a:pPr>
              <a:buNone/>
            </a:pPr>
            <a:r>
              <a:rPr lang="en-US" altLang="zh-CN" sz="2100" b="1"/>
              <a:t>7</a:t>
            </a:r>
            <a:r>
              <a:rPr lang="zh-CN" altLang="en-US" sz="2100" b="1"/>
              <a:t>月</a:t>
            </a:r>
            <a:r>
              <a:rPr lang="en-US" altLang="zh-CN" sz="2100" b="1"/>
              <a:t>28</a:t>
            </a:r>
            <a:r>
              <a:rPr lang="zh-CN" altLang="en-US" sz="2100" b="1"/>
              <a:t>日 奥匈帝国向塞尔维亚宣战</a:t>
            </a:r>
            <a:endParaRPr lang="zh-CN" altLang="en-US" sz="2100" b="1"/>
          </a:p>
        </p:txBody>
      </p:sp>
      <p:sp>
        <p:nvSpPr>
          <p:cNvPr id="69635" name="文本框 69634"/>
          <p:cNvSpPr txBox="1"/>
          <p:nvPr/>
        </p:nvSpPr>
        <p:spPr>
          <a:xfrm>
            <a:off x="3227070" y="2221865"/>
            <a:ext cx="1714500" cy="106680"/>
          </a:xfrm>
          <a:prstGeom prst="rect">
            <a:avLst/>
          </a:prstGeom>
          <a:noFill/>
          <a:ln w="9525">
            <a:noFill/>
          </a:ln>
        </p:spPr>
        <p:txBody>
          <a:bodyPr>
            <a:spAutoFit/>
          </a:bodyPr>
          <a:lstStyle/>
          <a:p>
            <a:pPr>
              <a:spcBef>
                <a:spcPct val="50000"/>
              </a:spcBef>
            </a:pPr>
            <a:endParaRPr sz="100">
              <a:latin typeface="Arial" panose="020B0604020202020204" pitchFamily="34" charset="0"/>
            </a:endParaRPr>
          </a:p>
        </p:txBody>
      </p:sp>
      <p:sp>
        <p:nvSpPr>
          <p:cNvPr id="69637" name="文本框 69636"/>
          <p:cNvSpPr txBox="1"/>
          <p:nvPr/>
        </p:nvSpPr>
        <p:spPr>
          <a:xfrm>
            <a:off x="2598420" y="4793615"/>
            <a:ext cx="5372100" cy="414020"/>
          </a:xfrm>
          <a:prstGeom prst="rect">
            <a:avLst/>
          </a:prstGeom>
          <a:noFill/>
          <a:ln w="9525">
            <a:noFill/>
          </a:ln>
        </p:spPr>
        <p:txBody>
          <a:bodyPr>
            <a:spAutoFit/>
          </a:bodyPr>
          <a:lstStyle/>
          <a:p>
            <a:pPr>
              <a:spcBef>
                <a:spcPct val="50000"/>
              </a:spcBef>
            </a:pPr>
            <a:r>
              <a:rPr lang="zh-CN" altLang="en-US" sz="2100" b="1">
                <a:latin typeface="Arial" panose="020B0604020202020204" pitchFamily="34" charset="0"/>
              </a:rPr>
              <a:t>日本、美国、中国等</a:t>
            </a:r>
            <a:r>
              <a:rPr lang="en-US" altLang="zh-CN" sz="2100" b="1">
                <a:latin typeface="Arial" panose="020B0604020202020204" pitchFamily="34" charset="0"/>
              </a:rPr>
              <a:t>33</a:t>
            </a:r>
            <a:r>
              <a:rPr lang="zh-CN" altLang="en-US" sz="2100" b="1">
                <a:latin typeface="Arial" panose="020B0604020202020204" pitchFamily="34" charset="0"/>
              </a:rPr>
              <a:t>国先后参战</a:t>
            </a:r>
            <a:endParaRPr lang="zh-CN" altLang="en-US" sz="2100" b="1">
              <a:latin typeface="Arial" panose="020B0604020202020204" pitchFamily="34" charset="0"/>
            </a:endParaRPr>
          </a:p>
        </p:txBody>
      </p:sp>
      <p:sp>
        <p:nvSpPr>
          <p:cNvPr id="69638" name="矩形 69637"/>
          <p:cNvSpPr/>
          <p:nvPr/>
        </p:nvSpPr>
        <p:spPr>
          <a:xfrm>
            <a:off x="7513320" y="1421765"/>
            <a:ext cx="1714500" cy="771525"/>
          </a:xfrm>
          <a:prstGeom prst="rect">
            <a:avLst/>
          </a:prstGeom>
        </p:spPr>
        <p:txBody>
          <a:bodyPr wrap="none" fromWordArt="1">
            <a:prstTxWarp prst="textSlantUp">
              <a:avLst>
                <a:gd name="adj" fmla="val 32056"/>
              </a:avLst>
            </a:prstTxWarp>
            <a:normAutofit/>
          </a:bodyPr>
          <a:lstStyle/>
          <a:p>
            <a:pPr algn="ctr"/>
            <a:r>
              <a:rPr lang="zh-CN" altLang="en-US" sz="2700">
                <a:ln w="9525" cap="flat" cmpd="sng">
                  <a:solidFill>
                    <a:schemeClr val="tx1"/>
                  </a:solidFill>
                  <a:prstDash val="solid"/>
                  <a:headEnd type="none" w="med" len="med"/>
                  <a:tailEnd type="none" w="med" len="med"/>
                </a:ln>
                <a:solidFill>
                  <a:schemeClr val="tx1"/>
                </a:solidFill>
                <a:effectLst>
                  <a:outerShdw dist="53882" dir="2699999" algn="ctr" rotWithShape="0">
                    <a:srgbClr val="9999FF">
                      <a:alpha val="80000"/>
                    </a:srgbClr>
                  </a:outerShdw>
                </a:effectLst>
                <a:latin typeface="宋体" panose="02010600030101010101" pitchFamily="2" charset="-122"/>
                <a:ea typeface="宋体" panose="02010600030101010101" pitchFamily="2" charset="-122"/>
              </a:rPr>
              <a:t>地区性战争</a:t>
            </a:r>
            <a:endParaRPr lang="zh-CN" altLang="en-US" sz="2700">
              <a:ln w="9525" cap="flat" cmpd="sng">
                <a:solidFill>
                  <a:schemeClr val="tx1"/>
                </a:solidFill>
                <a:prstDash val="solid"/>
                <a:headEnd type="none" w="med" len="med"/>
                <a:tailEnd type="none" w="med" len="med"/>
              </a:ln>
              <a:solidFill>
                <a:schemeClr val="tx1"/>
              </a:solidFill>
              <a:effectLst>
                <a:outerShdw dist="53882" dir="2699999" algn="ctr" rotWithShape="0">
                  <a:srgbClr val="9999FF">
                    <a:alpha val="80000"/>
                  </a:srgbClr>
                </a:outerShdw>
              </a:effectLst>
              <a:latin typeface="宋体" panose="02010600030101010101" pitchFamily="2" charset="-122"/>
              <a:ea typeface="宋体" panose="02010600030101010101" pitchFamily="2" charset="-122"/>
            </a:endParaRPr>
          </a:p>
        </p:txBody>
      </p:sp>
      <p:sp>
        <p:nvSpPr>
          <p:cNvPr id="69639" name="下箭头 69638"/>
          <p:cNvSpPr/>
          <p:nvPr/>
        </p:nvSpPr>
        <p:spPr>
          <a:xfrm>
            <a:off x="8199120" y="2336165"/>
            <a:ext cx="342900" cy="857250"/>
          </a:xfrm>
          <a:prstGeom prst="downArrow">
            <a:avLst>
              <a:gd name="adj1" fmla="val 50000"/>
              <a:gd name="adj2" fmla="val 62500"/>
            </a:avLst>
          </a:prstGeom>
          <a:solidFill>
            <a:schemeClr val="accent1"/>
          </a:solidFill>
          <a:ln w="9525" cap="flat" cmpd="sng">
            <a:solidFill>
              <a:schemeClr val="tx1"/>
            </a:solidFill>
            <a:prstDash val="solid"/>
            <a:miter/>
            <a:headEnd type="none" w="med" len="med"/>
            <a:tailEnd type="none" w="med" len="med"/>
          </a:ln>
        </p:spPr>
        <p:txBody>
          <a:bodyPr/>
          <a:lstStyle/>
          <a:p>
            <a:endParaRPr lang="zh-CN" altLang="en-US" sz="100"/>
          </a:p>
        </p:txBody>
      </p:sp>
      <p:sp>
        <p:nvSpPr>
          <p:cNvPr id="69640" name="矩形 69639"/>
          <p:cNvSpPr/>
          <p:nvPr/>
        </p:nvSpPr>
        <p:spPr>
          <a:xfrm>
            <a:off x="7684770" y="3079115"/>
            <a:ext cx="1371600" cy="771525"/>
          </a:xfrm>
          <a:prstGeom prst="rect">
            <a:avLst/>
          </a:prstGeom>
        </p:spPr>
        <p:txBody>
          <a:bodyPr wrap="none" fromWordArt="1">
            <a:prstTxWarp prst="textSlantUp">
              <a:avLst>
                <a:gd name="adj" fmla="val 32056"/>
              </a:avLst>
            </a:prstTxWarp>
            <a:normAutofit/>
          </a:bodyPr>
          <a:lstStyle/>
          <a:p>
            <a:pPr algn="ctr"/>
            <a:r>
              <a:rPr lang="zh-CN" altLang="en-US" sz="2700">
                <a:ln w="9525" cap="flat" cmpd="sng">
                  <a:solidFill>
                    <a:schemeClr val="tx1"/>
                  </a:solidFill>
                  <a:prstDash val="solid"/>
                  <a:headEnd type="none" w="med" len="med"/>
                  <a:tailEnd type="none" w="med" len="med"/>
                </a:ln>
                <a:solidFill>
                  <a:schemeClr val="tx1"/>
                </a:solidFill>
                <a:effectLst>
                  <a:outerShdw dist="53882" dir="2699999" algn="ctr" rotWithShape="0">
                    <a:srgbClr val="9999FF">
                      <a:alpha val="80000"/>
                    </a:srgbClr>
                  </a:outerShdw>
                </a:effectLst>
                <a:latin typeface="宋体" panose="02010600030101010101" pitchFamily="2" charset="-122"/>
                <a:ea typeface="宋体" panose="02010600030101010101" pitchFamily="2" charset="-122"/>
              </a:rPr>
              <a:t>欧洲战争</a:t>
            </a:r>
            <a:endParaRPr lang="zh-CN" altLang="en-US" sz="2700">
              <a:ln w="9525" cap="flat" cmpd="sng">
                <a:solidFill>
                  <a:schemeClr val="tx1"/>
                </a:solidFill>
                <a:prstDash val="solid"/>
                <a:headEnd type="none" w="med" len="med"/>
                <a:tailEnd type="none" w="med" len="med"/>
              </a:ln>
              <a:solidFill>
                <a:schemeClr val="tx1"/>
              </a:solidFill>
              <a:effectLst>
                <a:outerShdw dist="53882" dir="2699999" algn="ctr" rotWithShape="0">
                  <a:srgbClr val="9999FF">
                    <a:alpha val="80000"/>
                  </a:srgbClr>
                </a:outerShdw>
              </a:effectLst>
              <a:latin typeface="宋体" panose="02010600030101010101" pitchFamily="2" charset="-122"/>
              <a:ea typeface="宋体" panose="02010600030101010101" pitchFamily="2" charset="-122"/>
            </a:endParaRPr>
          </a:p>
        </p:txBody>
      </p:sp>
      <p:sp>
        <p:nvSpPr>
          <p:cNvPr id="69641" name="矩形 69640"/>
          <p:cNvSpPr/>
          <p:nvPr/>
        </p:nvSpPr>
        <p:spPr>
          <a:xfrm>
            <a:off x="7684770" y="4565015"/>
            <a:ext cx="1371600" cy="771525"/>
          </a:xfrm>
          <a:prstGeom prst="rect">
            <a:avLst/>
          </a:prstGeom>
        </p:spPr>
        <p:txBody>
          <a:bodyPr wrap="none" fromWordArt="1">
            <a:prstTxWarp prst="textSlantUp">
              <a:avLst>
                <a:gd name="adj" fmla="val 32056"/>
              </a:avLst>
            </a:prstTxWarp>
            <a:normAutofit/>
          </a:bodyPr>
          <a:lstStyle/>
          <a:p>
            <a:pPr algn="ctr"/>
            <a:r>
              <a:rPr lang="zh-CN" altLang="en-US" sz="2700">
                <a:ln w="9525" cap="flat" cmpd="sng">
                  <a:solidFill>
                    <a:schemeClr val="tx2"/>
                  </a:solidFill>
                  <a:prstDash val="solid"/>
                  <a:headEnd type="none" w="med" len="med"/>
                  <a:tailEnd type="none" w="med" len="med"/>
                </a:ln>
                <a:solidFill>
                  <a:schemeClr val="tx2"/>
                </a:solidFill>
                <a:effectLst>
                  <a:outerShdw dist="53882" dir="2699999" algn="ctr" rotWithShape="0">
                    <a:srgbClr val="9999FF">
                      <a:alpha val="80000"/>
                    </a:srgbClr>
                  </a:outerShdw>
                </a:effectLst>
                <a:latin typeface="宋体" panose="02010600030101010101" pitchFamily="2" charset="-122"/>
                <a:ea typeface="宋体" panose="02010600030101010101" pitchFamily="2" charset="-122"/>
              </a:rPr>
              <a:t>世界大战</a:t>
            </a:r>
            <a:endParaRPr lang="zh-CN" altLang="en-US" sz="2700">
              <a:ln w="9525" cap="flat" cmpd="sng">
                <a:solidFill>
                  <a:schemeClr val="tx2"/>
                </a:solidFill>
                <a:prstDash val="solid"/>
                <a:headEnd type="none" w="med" len="med"/>
                <a:tailEnd type="none" w="med" len="med"/>
              </a:ln>
              <a:solidFill>
                <a:schemeClr val="tx2"/>
              </a:solidFill>
              <a:effectLst>
                <a:outerShdw dist="53882" dir="2699999" algn="ctr" rotWithShape="0">
                  <a:srgbClr val="9999FF">
                    <a:alpha val="80000"/>
                  </a:srgbClr>
                </a:outerShdw>
              </a:effectLst>
              <a:latin typeface="宋体" panose="02010600030101010101" pitchFamily="2" charset="-122"/>
              <a:ea typeface="宋体" panose="02010600030101010101" pitchFamily="2" charset="-122"/>
            </a:endParaRPr>
          </a:p>
        </p:txBody>
      </p:sp>
      <p:sp>
        <p:nvSpPr>
          <p:cNvPr id="69642" name="下箭头 69641"/>
          <p:cNvSpPr/>
          <p:nvPr/>
        </p:nvSpPr>
        <p:spPr>
          <a:xfrm>
            <a:off x="8199120" y="3822065"/>
            <a:ext cx="342900" cy="857250"/>
          </a:xfrm>
          <a:prstGeom prst="downArrow">
            <a:avLst>
              <a:gd name="adj1" fmla="val 50000"/>
              <a:gd name="adj2" fmla="val 62500"/>
            </a:avLst>
          </a:prstGeom>
          <a:solidFill>
            <a:schemeClr val="accent1"/>
          </a:solidFill>
          <a:ln w="9525" cap="flat" cmpd="sng">
            <a:solidFill>
              <a:schemeClr val="tx1"/>
            </a:solidFill>
            <a:prstDash val="solid"/>
            <a:miter/>
            <a:headEnd type="none" w="med" len="med"/>
            <a:tailEnd type="none" w="med" len="med"/>
          </a:ln>
        </p:spPr>
        <p:txBody>
          <a:bodyPr/>
          <a:lstStyle/>
          <a:p>
            <a:endParaRPr lang="zh-CN" altLang="en-US" sz="100"/>
          </a:p>
        </p:txBody>
      </p:sp>
      <p:sp>
        <p:nvSpPr>
          <p:cNvPr id="69643" name="矩形 69642"/>
          <p:cNvSpPr/>
          <p:nvPr/>
        </p:nvSpPr>
        <p:spPr>
          <a:xfrm>
            <a:off x="2598420" y="2050415"/>
            <a:ext cx="3829050" cy="2380615"/>
          </a:xfrm>
          <a:prstGeom prst="rect">
            <a:avLst/>
          </a:prstGeom>
          <a:noFill/>
          <a:ln w="9525">
            <a:noFill/>
          </a:ln>
        </p:spPr>
        <p:txBody>
          <a:bodyPr>
            <a:spAutoFit/>
          </a:bodyPr>
          <a:lstStyle/>
          <a:p>
            <a:pPr>
              <a:lnSpc>
                <a:spcPct val="80000"/>
              </a:lnSpc>
              <a:spcBef>
                <a:spcPct val="20000"/>
              </a:spcBef>
            </a:pPr>
            <a:endParaRPr lang="en-US" altLang="zh-CN" sz="100" b="1">
              <a:latin typeface="Arial" panose="020B0604020202020204" pitchFamily="34" charset="0"/>
            </a:endParaRPr>
          </a:p>
          <a:p>
            <a:endParaRPr lang="en-US" altLang="zh-CN" sz="100" b="1">
              <a:latin typeface="Arial" panose="020B0604020202020204" pitchFamily="34" charset="0"/>
            </a:endParaRPr>
          </a:p>
          <a:p>
            <a:r>
              <a:rPr lang="en-US" altLang="zh-CN" sz="2100" b="1">
                <a:latin typeface="Arial" panose="020B0604020202020204" pitchFamily="34" charset="0"/>
              </a:rPr>
              <a:t>8</a:t>
            </a:r>
            <a:r>
              <a:rPr lang="zh-CN" altLang="en-US" sz="2100" b="1">
                <a:latin typeface="Arial" panose="020B0604020202020204" pitchFamily="34" charset="0"/>
              </a:rPr>
              <a:t>月</a:t>
            </a:r>
            <a:r>
              <a:rPr lang="en-US" altLang="zh-CN" sz="2100" b="1">
                <a:latin typeface="Arial" panose="020B0604020202020204" pitchFamily="34" charset="0"/>
              </a:rPr>
              <a:t>1</a:t>
            </a:r>
            <a:r>
              <a:rPr lang="zh-CN" altLang="en-US" sz="2100" b="1">
                <a:latin typeface="Arial" panose="020B0604020202020204" pitchFamily="34" charset="0"/>
              </a:rPr>
              <a:t>日德国对俄宣战</a:t>
            </a:r>
            <a:endParaRPr lang="zh-CN" altLang="en-US" sz="2100" b="1">
              <a:latin typeface="Arial" panose="020B0604020202020204" pitchFamily="34" charset="0"/>
            </a:endParaRPr>
          </a:p>
          <a:p>
            <a:r>
              <a:rPr lang="en-US" altLang="zh-CN" sz="2100" b="1">
                <a:latin typeface="Arial" panose="020B0604020202020204" pitchFamily="34" charset="0"/>
              </a:rPr>
              <a:t>8</a:t>
            </a:r>
            <a:r>
              <a:rPr lang="zh-CN" altLang="en-US" sz="2100" b="1">
                <a:latin typeface="Arial" panose="020B0604020202020204" pitchFamily="34" charset="0"/>
              </a:rPr>
              <a:t>月</a:t>
            </a:r>
            <a:r>
              <a:rPr lang="en-US" altLang="zh-CN" sz="2100" b="1">
                <a:latin typeface="Arial" panose="020B0604020202020204" pitchFamily="34" charset="0"/>
              </a:rPr>
              <a:t>3</a:t>
            </a:r>
            <a:r>
              <a:rPr lang="zh-CN" altLang="en-US" sz="2100" b="1">
                <a:latin typeface="Arial" panose="020B0604020202020204" pitchFamily="34" charset="0"/>
              </a:rPr>
              <a:t>日德国向法国宣战</a:t>
            </a:r>
            <a:endParaRPr lang="zh-CN" altLang="en-US" sz="2100" b="1">
              <a:latin typeface="Arial" panose="020B0604020202020204" pitchFamily="34" charset="0"/>
            </a:endParaRPr>
          </a:p>
          <a:p>
            <a:r>
              <a:rPr lang="en-US" altLang="zh-CN" sz="2100" b="1">
                <a:latin typeface="Arial" panose="020B0604020202020204" pitchFamily="34" charset="0"/>
              </a:rPr>
              <a:t>8</a:t>
            </a:r>
            <a:r>
              <a:rPr lang="zh-CN" altLang="en-US" sz="2100" b="1">
                <a:latin typeface="Arial" panose="020B0604020202020204" pitchFamily="34" charset="0"/>
              </a:rPr>
              <a:t>月</a:t>
            </a:r>
            <a:r>
              <a:rPr lang="en-US" altLang="zh-CN" sz="2100" b="1">
                <a:latin typeface="Arial" panose="020B0604020202020204" pitchFamily="34" charset="0"/>
              </a:rPr>
              <a:t>4</a:t>
            </a:r>
            <a:r>
              <a:rPr lang="zh-CN" altLang="en-US" sz="2100" b="1">
                <a:latin typeface="Arial" panose="020B0604020202020204" pitchFamily="34" charset="0"/>
              </a:rPr>
              <a:t>日英、法向德国宣战，</a:t>
            </a:r>
            <a:endParaRPr lang="zh-CN" altLang="en-US" sz="2100" b="1">
              <a:latin typeface="Arial" panose="020B0604020202020204" pitchFamily="34" charset="0"/>
            </a:endParaRPr>
          </a:p>
          <a:p>
            <a:r>
              <a:rPr lang="en-US" altLang="zh-CN" sz="2100" b="1">
                <a:latin typeface="Arial" panose="020B0604020202020204" pitchFamily="34" charset="0"/>
              </a:rPr>
              <a:t>8</a:t>
            </a:r>
            <a:r>
              <a:rPr lang="zh-CN" altLang="en-US" sz="2100" b="1">
                <a:latin typeface="Arial" panose="020B0604020202020204" pitchFamily="34" charset="0"/>
              </a:rPr>
              <a:t>天后对奥匈帝国宣战</a:t>
            </a:r>
            <a:endParaRPr lang="zh-CN" altLang="en-US" sz="2100" b="1">
              <a:latin typeface="Arial" panose="020B0604020202020204" pitchFamily="34" charset="0"/>
            </a:endParaRPr>
          </a:p>
          <a:p>
            <a:r>
              <a:rPr lang="en-US" altLang="zh-CN" sz="2100" b="1">
                <a:latin typeface="Arial" panose="020B0604020202020204" pitchFamily="34" charset="0"/>
              </a:rPr>
              <a:t>8</a:t>
            </a:r>
            <a:r>
              <a:rPr lang="zh-CN" altLang="en-US" sz="2100" b="1">
                <a:latin typeface="Arial" panose="020B0604020202020204" pitchFamily="34" charset="0"/>
              </a:rPr>
              <a:t>月</a:t>
            </a:r>
            <a:r>
              <a:rPr lang="en-US" altLang="zh-CN" sz="2100" b="1">
                <a:latin typeface="Arial" panose="020B0604020202020204" pitchFamily="34" charset="0"/>
              </a:rPr>
              <a:t>6</a:t>
            </a:r>
            <a:r>
              <a:rPr lang="zh-CN" altLang="en-US" sz="2100" b="1">
                <a:latin typeface="Arial" panose="020B0604020202020204" pitchFamily="34" charset="0"/>
              </a:rPr>
              <a:t>日奥匈帝国对俄宣战</a:t>
            </a:r>
            <a:endParaRPr lang="zh-CN" altLang="en-US" sz="2100" b="1">
              <a:latin typeface="Arial" panose="020B0604020202020204" pitchFamily="34" charset="0"/>
            </a:endParaRPr>
          </a:p>
          <a:p>
            <a:r>
              <a:rPr lang="en-US" altLang="zh-CN" sz="2100" b="1">
                <a:latin typeface="Arial" panose="020B0604020202020204" pitchFamily="34" charset="0"/>
              </a:rPr>
              <a:t>8</a:t>
            </a:r>
            <a:r>
              <a:rPr lang="zh-CN" altLang="en-US" sz="2100" b="1">
                <a:latin typeface="Arial" panose="020B0604020202020204" pitchFamily="34" charset="0"/>
              </a:rPr>
              <a:t>月</a:t>
            </a:r>
            <a:r>
              <a:rPr lang="en-US" altLang="zh-CN" sz="2100" b="1">
                <a:latin typeface="Arial" panose="020B0604020202020204" pitchFamily="34" charset="0"/>
              </a:rPr>
              <a:t>10</a:t>
            </a:r>
            <a:r>
              <a:rPr lang="zh-CN" altLang="en-US" sz="2100" b="1">
                <a:latin typeface="Arial" panose="020B0604020202020204" pitchFamily="34" charset="0"/>
              </a:rPr>
              <a:t>日法国对奥匈帝国宣战</a:t>
            </a:r>
            <a:endParaRPr lang="zh-CN" altLang="en-US" sz="2100" b="1">
              <a:latin typeface="Arial" panose="020B0604020202020204" pitchFamily="34" charset="0"/>
            </a:endParaRPr>
          </a:p>
          <a:p>
            <a:endParaRPr lang="zh-CN" altLang="en-US" sz="2100" b="1">
              <a:latin typeface="Arial" panose="020B0604020202020204" pitchFamily="34" charset="0"/>
            </a:endParaRP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 33"/>
          <p:cNvPicPr>
            <a:picLocks noChangeAspect="1"/>
          </p:cNvPicPr>
          <p:nvPr/>
        </p:nvPicPr>
        <p:blipFill>
          <a:blip r:embed="rId1"/>
          <a:srcRect t="2054" b="3954"/>
          <a:stretch>
            <a:fillRect/>
          </a:stretch>
        </p:blipFill>
        <p:spPr>
          <a:xfrm>
            <a:off x="1524000" y="857249"/>
            <a:ext cx="9144000" cy="5143501"/>
          </a:xfrm>
          <a:prstGeom prst="rect">
            <a:avLst/>
          </a:prstGeom>
        </p:spPr>
      </p:pic>
      <p:sp>
        <p:nvSpPr>
          <p:cNvPr id="23" name="矩形 22"/>
          <p:cNvSpPr/>
          <p:nvPr/>
        </p:nvSpPr>
        <p:spPr>
          <a:xfrm>
            <a:off x="1524000" y="5884069"/>
            <a:ext cx="3077766" cy="116681"/>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100">
              <a:cs typeface="+mn-ea"/>
              <a:sym typeface="+mn-lt"/>
            </a:endParaRPr>
          </a:p>
        </p:txBody>
      </p:sp>
      <p:sp>
        <p:nvSpPr>
          <p:cNvPr id="24" name="矩形 23"/>
          <p:cNvSpPr/>
          <p:nvPr/>
        </p:nvSpPr>
        <p:spPr>
          <a:xfrm>
            <a:off x="4601766" y="5884069"/>
            <a:ext cx="3030140" cy="11668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100">
              <a:cs typeface="+mn-ea"/>
              <a:sym typeface="+mn-lt"/>
            </a:endParaRPr>
          </a:p>
        </p:txBody>
      </p:sp>
      <p:sp>
        <p:nvSpPr>
          <p:cNvPr id="25" name="矩形 24"/>
          <p:cNvSpPr/>
          <p:nvPr/>
        </p:nvSpPr>
        <p:spPr>
          <a:xfrm>
            <a:off x="7590235" y="5884069"/>
            <a:ext cx="3077765" cy="11668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100">
              <a:cs typeface="+mn-ea"/>
              <a:sym typeface="+mn-lt"/>
            </a:endParaRPr>
          </a:p>
        </p:txBody>
      </p:sp>
      <p:sp>
        <p:nvSpPr>
          <p:cNvPr id="186" name="矩形 185"/>
          <p:cNvSpPr/>
          <p:nvPr/>
        </p:nvSpPr>
        <p:spPr>
          <a:xfrm rot="10800000">
            <a:off x="7587853" y="855451"/>
            <a:ext cx="3080147" cy="1161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100">
              <a:cs typeface="+mn-ea"/>
              <a:sym typeface="+mn-lt"/>
            </a:endParaRPr>
          </a:p>
        </p:txBody>
      </p:sp>
      <p:sp>
        <p:nvSpPr>
          <p:cNvPr id="188" name="矩形 187"/>
          <p:cNvSpPr/>
          <p:nvPr/>
        </p:nvSpPr>
        <p:spPr>
          <a:xfrm rot="10800000">
            <a:off x="4601766" y="855451"/>
            <a:ext cx="2988469" cy="1161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100">
              <a:cs typeface="+mn-ea"/>
              <a:sym typeface="+mn-lt"/>
            </a:endParaRPr>
          </a:p>
        </p:txBody>
      </p:sp>
      <p:sp>
        <p:nvSpPr>
          <p:cNvPr id="189" name="矩形 188"/>
          <p:cNvSpPr/>
          <p:nvPr/>
        </p:nvSpPr>
        <p:spPr>
          <a:xfrm rot="10800000">
            <a:off x="1504949" y="856060"/>
            <a:ext cx="3106341" cy="11549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100">
              <a:cs typeface="+mn-ea"/>
              <a:sym typeface="+mn-lt"/>
            </a:endParaRPr>
          </a:p>
        </p:txBody>
      </p:sp>
      <p:pic>
        <p:nvPicPr>
          <p:cNvPr id="2" name="Picture 2" descr="msotw9_temp0"/>
          <p:cNvPicPr>
            <a:picLocks noChangeAspect="1" noChangeArrowheads="1"/>
          </p:cNvPicPr>
          <p:nvPr/>
        </p:nvPicPr>
        <p:blipFill>
          <a:blip r:embed="rId2">
            <a:lum bright="-24000" contrast="28000"/>
            <a:extLst>
              <a:ext uri="{28A0092B-C50C-407E-A947-70E740481C1C}">
                <a14:useLocalDpi xmlns:a14="http://schemas.microsoft.com/office/drawing/2010/main" val="0"/>
              </a:ext>
            </a:extLst>
          </a:blip>
          <a:stretch>
            <a:fillRect/>
          </a:stretch>
        </p:blipFill>
        <p:spPr bwMode="auto">
          <a:xfrm>
            <a:off x="2667000" y="857250"/>
            <a:ext cx="6858000"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Oval 3">
            <a:hlinkClick r:id="rId3" action="ppaction://hlinksldjump"/>
          </p:cNvPr>
          <p:cNvSpPr>
            <a:spLocks noChangeArrowheads="1"/>
          </p:cNvSpPr>
          <p:nvPr/>
        </p:nvSpPr>
        <p:spPr bwMode="auto">
          <a:xfrm>
            <a:off x="4534903" y="2761874"/>
            <a:ext cx="914400" cy="900113"/>
          </a:xfrm>
          <a:prstGeom prst="ellipse">
            <a:avLst/>
          </a:prstGeom>
          <a:noFill/>
          <a:ln w="76200">
            <a:solidFill>
              <a:srgbClr val="FF0000"/>
            </a:solidFill>
            <a:round/>
            <a:headEnd type="none" w="sm" len="sm"/>
            <a:tailEnd type="none" w="sm" len="sm"/>
          </a:ln>
          <a:effectLst/>
          <a:extLst>
            <a:ext uri="{909E8E84-426E-40DD-AFC4-6F175D3DCCD1}">
              <a14:hiddenFill xmlns:a14="http://schemas.microsoft.com/office/drawing/2010/main">
                <a:gradFill rotWithShape="0">
                  <a:gsLst>
                    <a:gs pos="0">
                      <a:schemeClr val="accent1"/>
                    </a:gs>
                    <a:gs pos="100000">
                      <a:schemeClr val="accent1">
                        <a:gamma/>
                        <a:tint val="0"/>
                        <a:invGamma/>
                      </a:schemeClr>
                    </a:gs>
                  </a:gsLst>
                  <a:lin ang="5400000" scaled="1"/>
                </a:gra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700" b="1">
                <a:solidFill>
                  <a:srgbClr val="FFFF00"/>
                </a:solidFill>
                <a:latin typeface="Times New Roman" panose="02020603050405020304" pitchFamily="18" charset="0"/>
                <a:ea typeface="黑体" panose="02010609060101010101" pitchFamily="2" charset="-122"/>
              </a:rPr>
              <a:t>西线</a:t>
            </a:r>
            <a:endParaRPr kumimoji="1" lang="zh-CN" altLang="en-US" sz="2700" b="1">
              <a:solidFill>
                <a:srgbClr val="FFFF00"/>
              </a:solidFill>
              <a:latin typeface="Times New Roman" panose="02020603050405020304" pitchFamily="18" charset="0"/>
              <a:ea typeface="黑体" panose="02010609060101010101" pitchFamily="2" charset="-122"/>
            </a:endParaRPr>
          </a:p>
        </p:txBody>
      </p:sp>
      <p:sp>
        <p:nvSpPr>
          <p:cNvPr id="12" name="Oval 7"/>
          <p:cNvSpPr>
            <a:spLocks noChangeArrowheads="1"/>
          </p:cNvSpPr>
          <p:nvPr/>
        </p:nvSpPr>
        <p:spPr bwMode="auto">
          <a:xfrm>
            <a:off x="7203281" y="4097944"/>
            <a:ext cx="857250" cy="450056"/>
          </a:xfrm>
          <a:prstGeom prst="ellipse">
            <a:avLst/>
          </a:prstGeom>
          <a:noFill/>
          <a:ln w="76200">
            <a:solidFill>
              <a:srgbClr val="FF0000"/>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700" b="1">
                <a:solidFill>
                  <a:srgbClr val="FFFF00"/>
                </a:solidFill>
                <a:latin typeface="Times New Roman" panose="02020603050405020304" pitchFamily="18" charset="0"/>
                <a:ea typeface="黑体" panose="02010609060101010101" pitchFamily="2" charset="-122"/>
              </a:rPr>
              <a:t>南线</a:t>
            </a:r>
            <a:endParaRPr kumimoji="1" lang="zh-CN" altLang="en-US" sz="2700" b="1">
              <a:solidFill>
                <a:srgbClr val="FFFF00"/>
              </a:solidFill>
              <a:latin typeface="Times New Roman" panose="02020603050405020304" pitchFamily="18" charset="0"/>
              <a:ea typeface="黑体" panose="02010609060101010101" pitchFamily="2" charset="-122"/>
            </a:endParaRPr>
          </a:p>
        </p:txBody>
      </p:sp>
      <p:sp>
        <p:nvSpPr>
          <p:cNvPr id="13" name="Oval 5"/>
          <p:cNvSpPr>
            <a:spLocks noChangeArrowheads="1"/>
          </p:cNvSpPr>
          <p:nvPr/>
        </p:nvSpPr>
        <p:spPr bwMode="auto">
          <a:xfrm rot="19547740">
            <a:off x="7507956" y="1390998"/>
            <a:ext cx="915591" cy="2616994"/>
          </a:xfrm>
          <a:prstGeom prst="ellipse">
            <a:avLst/>
          </a:prstGeom>
          <a:noFill/>
          <a:ln w="76200">
            <a:solidFill>
              <a:srgbClr val="FF0000"/>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700" b="1">
                <a:solidFill>
                  <a:srgbClr val="FFFF00"/>
                </a:solidFill>
                <a:latin typeface="Times New Roman" panose="02020603050405020304" pitchFamily="18" charset="0"/>
                <a:ea typeface="黑体" panose="02010609060101010101" pitchFamily="2" charset="-122"/>
              </a:rPr>
              <a:t>东线</a:t>
            </a:r>
            <a:endParaRPr kumimoji="1" lang="zh-CN" altLang="en-US" sz="2700" b="1">
              <a:solidFill>
                <a:srgbClr val="FFFF00"/>
              </a:solidFill>
              <a:latin typeface="Times New Roman" panose="02020603050405020304" pitchFamily="18" charset="0"/>
              <a:ea typeface="黑体" panose="02010609060101010101" pitchFamily="2" charset="-122"/>
            </a:endParaRPr>
          </a:p>
        </p:txBody>
      </p:sp>
      <p:sp>
        <p:nvSpPr>
          <p:cNvPr id="14" name="AutoShape 6"/>
          <p:cNvSpPr>
            <a:spLocks noChangeArrowheads="1"/>
          </p:cNvSpPr>
          <p:nvPr/>
        </p:nvSpPr>
        <p:spPr bwMode="auto">
          <a:xfrm>
            <a:off x="5811302" y="1408228"/>
            <a:ext cx="2690363" cy="462746"/>
          </a:xfrm>
          <a:prstGeom prst="roundRect">
            <a:avLst/>
          </a:prstGeom>
          <a:ln>
            <a:headEnd type="none" w="sm" len="sm"/>
            <a:tailEnd type="none" w="sm" len="sm"/>
          </a:ln>
        </p:spPr>
        <p:style>
          <a:lnRef idx="3">
            <a:schemeClr val="lt1"/>
          </a:lnRef>
          <a:fillRef idx="1">
            <a:schemeClr val="accent3"/>
          </a:fillRef>
          <a:effectRef idx="1">
            <a:schemeClr val="accent3"/>
          </a:effectRef>
          <a:fontRef idx="minor">
            <a:schemeClr val="lt1"/>
          </a:fontRef>
        </p:style>
        <p:txBody>
          <a:bodyPr/>
          <a:lstStyle/>
          <a:p>
            <a:r>
              <a:rPr kumimoji="1" lang="zh-CN" altLang="en-US" sz="2400" b="1">
                <a:solidFill>
                  <a:schemeClr val="bg1"/>
                </a:solidFill>
                <a:latin typeface="华文楷体" pitchFamily="2" charset="-122"/>
                <a:ea typeface="华文楷体" pitchFamily="2" charset="-122"/>
              </a:rPr>
              <a:t>德奥联军对战俄军</a:t>
            </a:r>
            <a:endParaRPr kumimoji="1" lang="zh-CN" altLang="en-US" sz="2400" b="1">
              <a:solidFill>
                <a:schemeClr val="bg1"/>
              </a:solidFill>
              <a:latin typeface="华文楷体" pitchFamily="2" charset="-122"/>
              <a:ea typeface="华文楷体" pitchFamily="2" charset="-122"/>
            </a:endParaRPr>
          </a:p>
        </p:txBody>
      </p:sp>
      <p:sp>
        <p:nvSpPr>
          <p:cNvPr id="15" name="AutoShape 6"/>
          <p:cNvSpPr>
            <a:spLocks noChangeArrowheads="1"/>
          </p:cNvSpPr>
          <p:nvPr/>
        </p:nvSpPr>
        <p:spPr bwMode="auto">
          <a:xfrm>
            <a:off x="1943100" y="3197225"/>
            <a:ext cx="2240280" cy="462915"/>
          </a:xfrm>
          <a:prstGeom prst="roundRect">
            <a:avLst/>
          </a:prstGeom>
          <a:ln>
            <a:headEnd type="none" w="sm" len="sm"/>
            <a:tailEnd type="none" w="sm" len="sm"/>
          </a:ln>
        </p:spPr>
        <p:style>
          <a:lnRef idx="3">
            <a:schemeClr val="lt1"/>
          </a:lnRef>
          <a:fillRef idx="1">
            <a:schemeClr val="accent3"/>
          </a:fillRef>
          <a:effectRef idx="1">
            <a:schemeClr val="accent3"/>
          </a:effectRef>
          <a:fontRef idx="minor">
            <a:schemeClr val="lt1"/>
          </a:fontRef>
        </p:style>
        <p:txBody>
          <a:bodyPr/>
          <a:lstStyle/>
          <a:p>
            <a:r>
              <a:rPr kumimoji="1" lang="zh-CN" altLang="en-US" sz="2400" b="1">
                <a:solidFill>
                  <a:schemeClr val="bg1"/>
                </a:solidFill>
                <a:latin typeface="华文楷体" pitchFamily="2" charset="-122"/>
                <a:ea typeface="华文楷体" pitchFamily="2" charset="-122"/>
              </a:rPr>
              <a:t>德国对战英法</a:t>
            </a:r>
            <a:endParaRPr kumimoji="1" lang="zh-CN" altLang="en-US" sz="2400" b="1">
              <a:solidFill>
                <a:schemeClr val="bg1"/>
              </a:solidFill>
              <a:latin typeface="华文楷体" pitchFamily="2" charset="-122"/>
              <a:ea typeface="华文楷体" pitchFamily="2" charset="-122"/>
            </a:endParaRPr>
          </a:p>
        </p:txBody>
      </p:sp>
      <p:sp>
        <p:nvSpPr>
          <p:cNvPr id="16" name="AutoShape 6"/>
          <p:cNvSpPr>
            <a:spLocks noChangeArrowheads="1"/>
          </p:cNvSpPr>
          <p:nvPr/>
        </p:nvSpPr>
        <p:spPr bwMode="auto">
          <a:xfrm>
            <a:off x="6666496" y="5131576"/>
            <a:ext cx="4001504" cy="487025"/>
          </a:xfrm>
          <a:prstGeom prst="roundRect">
            <a:avLst/>
          </a:prstGeom>
          <a:ln>
            <a:headEnd type="none" w="sm" len="sm"/>
            <a:tailEnd type="none" w="sm" len="sm"/>
          </a:ln>
        </p:spPr>
        <p:style>
          <a:lnRef idx="3">
            <a:schemeClr val="lt1"/>
          </a:lnRef>
          <a:fillRef idx="1">
            <a:schemeClr val="accent3"/>
          </a:fillRef>
          <a:effectRef idx="1">
            <a:schemeClr val="accent3"/>
          </a:effectRef>
          <a:fontRef idx="minor">
            <a:schemeClr val="lt1"/>
          </a:fontRef>
        </p:style>
        <p:txBody>
          <a:bodyPr/>
          <a:lstStyle/>
          <a:p>
            <a:r>
              <a:rPr kumimoji="1" lang="zh-CN" altLang="en-US" sz="2400" b="1">
                <a:solidFill>
                  <a:schemeClr val="bg1"/>
                </a:solidFill>
                <a:latin typeface="华文楷体" pitchFamily="2" charset="-122"/>
                <a:ea typeface="华文楷体" pitchFamily="2" charset="-122"/>
              </a:rPr>
              <a:t>奥军对战俄军和塞尔维亚军</a:t>
            </a:r>
            <a:endParaRPr kumimoji="1" lang="zh-CN" altLang="en-US" sz="2400" b="1">
              <a:solidFill>
                <a:schemeClr val="bg1"/>
              </a:solidFill>
              <a:latin typeface="华文楷体" pitchFamily="2" charset="-122"/>
              <a:ea typeface="华文楷体" pitchFamily="2" charset="-122"/>
            </a:endParaRPr>
          </a:p>
        </p:txBody>
      </p:sp>
      <p:sp>
        <p:nvSpPr>
          <p:cNvPr id="3" name="流程图: 决策 2"/>
          <p:cNvSpPr/>
          <p:nvPr/>
        </p:nvSpPr>
        <p:spPr>
          <a:xfrm>
            <a:off x="4051604" y="3766703"/>
            <a:ext cx="1767075" cy="1280831"/>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solidFill>
                  <a:schemeClr val="bg1"/>
                </a:solidFill>
                <a:latin typeface="华文楷体" pitchFamily="2" charset="-122"/>
                <a:ea typeface="华文楷体" pitchFamily="2" charset="-122"/>
              </a:rPr>
              <a:t>决定战场</a:t>
            </a:r>
            <a:endParaRPr lang="zh-CN" altLang="en-US" sz="2400">
              <a:solidFill>
                <a:schemeClr val="bg1"/>
              </a:solidFill>
              <a:latin typeface="华文楷体" pitchFamily="2" charset="-122"/>
              <a:ea typeface="华文楷体" pitchFamily="2" charset="-122"/>
            </a:endParaRPr>
          </a:p>
        </p:txBody>
      </p:sp>
      <p:sp>
        <p:nvSpPr>
          <p:cNvPr id="6" name="文本框 5"/>
          <p:cNvSpPr txBox="1"/>
          <p:nvPr/>
        </p:nvSpPr>
        <p:spPr>
          <a:xfrm>
            <a:off x="1764030" y="217170"/>
            <a:ext cx="5713730" cy="553085"/>
          </a:xfrm>
          <a:prstGeom prst="rect">
            <a:avLst/>
          </a:prstGeom>
          <a:solidFill>
            <a:schemeClr val="accent3">
              <a:lumMod val="40000"/>
              <a:lumOff val="60000"/>
            </a:schemeClr>
          </a:solidFill>
          <a:ln w="19050">
            <a:solidFill>
              <a:srgbClr val="FF0000"/>
            </a:solidFill>
          </a:ln>
        </p:spPr>
        <p:txBody>
          <a:bodyPr wrap="square" rtlCol="0">
            <a:spAutoFit/>
          </a:bodyPr>
          <a:lstStyle/>
          <a:p>
            <a:r>
              <a:rPr lang="zh-CN" altLang="en-US" sz="3000" b="1">
                <a:solidFill>
                  <a:schemeClr val="tx1"/>
                </a:solidFill>
                <a:uFillTx/>
                <a:ea typeface="黑体" panose="02010609060101010101" pitchFamily="2" charset="-122"/>
              </a:rPr>
              <a:t>二、第一次世界大战（进程）</a:t>
            </a:r>
            <a:endParaRPr lang="zh-CN" altLang="en-US" sz="3000" b="1">
              <a:solidFill>
                <a:schemeClr val="tx1"/>
              </a:solidFill>
              <a:uFillTx/>
              <a:ea typeface="黑体" panose="0201060906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7" name="图片" descr="yizhanxingshitu"/>
          <p:cNvPicPr>
            <a:picLocks noChangeAspect="1"/>
          </p:cNvPicPr>
          <p:nvPr/>
        </p:nvPicPr>
        <p:blipFill>
          <a:blip r:embed="rId1">
            <a:lum bright="-6000" contrast="12000"/>
          </a:blip>
          <a:stretch>
            <a:fillRect/>
          </a:stretch>
        </p:blipFill>
        <p:spPr>
          <a:xfrm>
            <a:off x="1371600" y="0"/>
            <a:ext cx="9144000" cy="6858000"/>
          </a:xfrm>
          <a:prstGeom prst="rect">
            <a:avLst/>
          </a:prstGeom>
          <a:noFill/>
          <a:ln w="38100" cap="flat" cmpd="sng">
            <a:solidFill>
              <a:srgbClr val="FF0000"/>
            </a:solidFill>
            <a:prstDash val="solid"/>
            <a:miter/>
          </a:ln>
        </p:spPr>
      </p:pic>
      <p:sp>
        <p:nvSpPr>
          <p:cNvPr id="898" name="曲线"/>
          <p:cNvSpPr/>
          <p:nvPr/>
        </p:nvSpPr>
        <p:spPr>
          <a:xfrm>
            <a:off x="6425456" y="1581707"/>
            <a:ext cx="2138362" cy="3086101"/>
          </a:xfrm>
          <a:custGeom>
            <a:avLst/>
            <a:gdLst>
              <a:gd name="T1" fmla="*/ 0 w 21600"/>
              <a:gd name="T2" fmla="*/ 0 h 21600"/>
              <a:gd name="T3" fmla="*/ 21600 w 21600"/>
              <a:gd name="T4" fmla="*/ 21600 h 21600"/>
            </a:gdLst>
            <a:ahLst/>
            <a:cxnLst/>
            <a:rect l="T1" t="T2" r="T3" b="T4"/>
            <a:pathLst>
              <a:path w="21600" h="21600">
                <a:moveTo>
                  <a:pt x="769" y="0"/>
                </a:moveTo>
                <a:cubicBezTo>
                  <a:pt x="910" y="94"/>
                  <a:pt x="1017" y="219"/>
                  <a:pt x="1199" y="294"/>
                </a:cubicBezTo>
                <a:cubicBezTo>
                  <a:pt x="1324" y="355"/>
                  <a:pt x="1520" y="320"/>
                  <a:pt x="1627" y="398"/>
                </a:cubicBezTo>
                <a:cubicBezTo>
                  <a:pt x="1744" y="472"/>
                  <a:pt x="1693" y="606"/>
                  <a:pt x="1776" y="694"/>
                </a:cubicBezTo>
                <a:cubicBezTo>
                  <a:pt x="1948" y="905"/>
                  <a:pt x="2159" y="1095"/>
                  <a:pt x="2354" y="1295"/>
                </a:cubicBezTo>
                <a:cubicBezTo>
                  <a:pt x="2434" y="1386"/>
                  <a:pt x="2662" y="1348"/>
                  <a:pt x="2783" y="1400"/>
                </a:cubicBezTo>
                <a:cubicBezTo>
                  <a:pt x="3911" y="1787"/>
                  <a:pt x="2559" y="1440"/>
                  <a:pt x="3648" y="1698"/>
                </a:cubicBezTo>
                <a:cubicBezTo>
                  <a:pt x="3648" y="1707"/>
                  <a:pt x="4375" y="2440"/>
                  <a:pt x="4521" y="2600"/>
                </a:cubicBezTo>
                <a:cubicBezTo>
                  <a:pt x="4618" y="2698"/>
                  <a:pt x="4804" y="2897"/>
                  <a:pt x="4804" y="2897"/>
                </a:cubicBezTo>
                <a:cubicBezTo>
                  <a:pt x="4887" y="3132"/>
                  <a:pt x="5093" y="3349"/>
                  <a:pt x="5093" y="3600"/>
                </a:cubicBezTo>
                <a:cubicBezTo>
                  <a:pt x="5093" y="3906"/>
                  <a:pt x="4566" y="5098"/>
                  <a:pt x="4234" y="5298"/>
                </a:cubicBezTo>
                <a:cubicBezTo>
                  <a:pt x="3846" y="5534"/>
                  <a:pt x="3366" y="5698"/>
                  <a:pt x="2931" y="5898"/>
                </a:cubicBezTo>
                <a:cubicBezTo>
                  <a:pt x="2386" y="6152"/>
                  <a:pt x="1776" y="6275"/>
                  <a:pt x="1199" y="6499"/>
                </a:cubicBezTo>
                <a:cubicBezTo>
                  <a:pt x="898" y="6619"/>
                  <a:pt x="333" y="6897"/>
                  <a:pt x="333" y="6897"/>
                </a:cubicBezTo>
                <a:cubicBezTo>
                  <a:pt x="0" y="7609"/>
                  <a:pt x="89" y="7573"/>
                  <a:pt x="333" y="8299"/>
                </a:cubicBezTo>
                <a:cubicBezTo>
                  <a:pt x="426" y="8566"/>
                  <a:pt x="622" y="9099"/>
                  <a:pt x="622" y="9099"/>
                </a:cubicBezTo>
                <a:cubicBezTo>
                  <a:pt x="699" y="10344"/>
                  <a:pt x="396" y="11322"/>
                  <a:pt x="1338" y="12300"/>
                </a:cubicBezTo>
                <a:cubicBezTo>
                  <a:pt x="1724" y="12264"/>
                  <a:pt x="2146" y="12300"/>
                  <a:pt x="2493" y="12197"/>
                </a:cubicBezTo>
                <a:cubicBezTo>
                  <a:pt x="2662" y="12153"/>
                  <a:pt x="2662" y="11975"/>
                  <a:pt x="2783" y="11900"/>
                </a:cubicBezTo>
                <a:cubicBezTo>
                  <a:pt x="2899" y="11833"/>
                  <a:pt x="3079" y="11833"/>
                  <a:pt x="3220" y="11797"/>
                </a:cubicBezTo>
                <a:cubicBezTo>
                  <a:pt x="3262" y="11699"/>
                  <a:pt x="3262" y="11575"/>
                  <a:pt x="3366" y="11500"/>
                </a:cubicBezTo>
                <a:cubicBezTo>
                  <a:pt x="3990" y="10966"/>
                  <a:pt x="4618" y="11677"/>
                  <a:pt x="5093" y="11900"/>
                </a:cubicBezTo>
                <a:cubicBezTo>
                  <a:pt x="5228" y="11953"/>
                  <a:pt x="5387" y="11966"/>
                  <a:pt x="5529" y="11995"/>
                </a:cubicBezTo>
                <a:cubicBezTo>
                  <a:pt x="6877" y="11931"/>
                  <a:pt x="7325" y="12033"/>
                  <a:pt x="8269" y="11597"/>
                </a:cubicBezTo>
                <a:cubicBezTo>
                  <a:pt x="8705" y="11699"/>
                  <a:pt x="9141" y="11797"/>
                  <a:pt x="9570" y="11900"/>
                </a:cubicBezTo>
                <a:cubicBezTo>
                  <a:pt x="9988" y="11995"/>
                  <a:pt x="10467" y="11944"/>
                  <a:pt x="10867" y="12099"/>
                </a:cubicBezTo>
                <a:cubicBezTo>
                  <a:pt x="11175" y="12220"/>
                  <a:pt x="11451" y="12366"/>
                  <a:pt x="11732" y="12499"/>
                </a:cubicBezTo>
                <a:cubicBezTo>
                  <a:pt x="11880" y="12567"/>
                  <a:pt x="12168" y="12700"/>
                  <a:pt x="12168" y="12700"/>
                </a:cubicBezTo>
                <a:cubicBezTo>
                  <a:pt x="12264" y="12795"/>
                  <a:pt x="12330" y="12922"/>
                  <a:pt x="12457" y="12998"/>
                </a:cubicBezTo>
                <a:cubicBezTo>
                  <a:pt x="12567" y="13063"/>
                  <a:pt x="12856" y="12998"/>
                  <a:pt x="12888" y="13100"/>
                </a:cubicBezTo>
                <a:cubicBezTo>
                  <a:pt x="13067" y="13656"/>
                  <a:pt x="12926" y="14234"/>
                  <a:pt x="13033" y="14798"/>
                </a:cubicBezTo>
                <a:cubicBezTo>
                  <a:pt x="13067" y="15011"/>
                  <a:pt x="13226" y="15198"/>
                  <a:pt x="13323" y="15398"/>
                </a:cubicBezTo>
                <a:cubicBezTo>
                  <a:pt x="13367" y="15500"/>
                  <a:pt x="13471" y="15701"/>
                  <a:pt x="13471" y="15701"/>
                </a:cubicBezTo>
                <a:cubicBezTo>
                  <a:pt x="13561" y="16923"/>
                  <a:pt x="13323" y="18168"/>
                  <a:pt x="14906" y="18900"/>
                </a:cubicBezTo>
                <a:cubicBezTo>
                  <a:pt x="15441" y="19990"/>
                  <a:pt x="14594" y="18332"/>
                  <a:pt x="15344" y="19501"/>
                </a:cubicBezTo>
                <a:cubicBezTo>
                  <a:pt x="15709" y="20079"/>
                  <a:pt x="15837" y="20533"/>
                  <a:pt x="16641" y="20902"/>
                </a:cubicBezTo>
                <a:cubicBezTo>
                  <a:pt x="16737" y="20999"/>
                  <a:pt x="16801" y="21124"/>
                  <a:pt x="16934" y="21199"/>
                </a:cubicBezTo>
                <a:cubicBezTo>
                  <a:pt x="17186" y="21353"/>
                  <a:pt x="17792" y="21600"/>
                  <a:pt x="17792" y="21600"/>
                </a:cubicBezTo>
                <a:cubicBezTo>
                  <a:pt x="18713" y="21555"/>
                  <a:pt x="19758" y="21577"/>
                  <a:pt x="20682" y="21399"/>
                </a:cubicBezTo>
                <a:cubicBezTo>
                  <a:pt x="21600" y="21221"/>
                  <a:pt x="21555" y="21399"/>
                  <a:pt x="21555" y="21101"/>
                </a:cubicBezTo>
              </a:path>
            </a:pathLst>
          </a:custGeom>
          <a:noFill/>
          <a:ln w="76200" cap="flat" cmpd="sng">
            <a:solidFill>
              <a:srgbClr val="FF0000"/>
            </a:solidFill>
            <a:prstDash val="solid"/>
            <a:miter/>
          </a:ln>
        </p:spPr>
        <p:txBody>
          <a:bodyPr/>
          <a:lstStyle/>
          <a:p/>
        </p:txBody>
      </p:sp>
      <p:sp>
        <p:nvSpPr>
          <p:cNvPr id="899" name="曲线"/>
          <p:cNvSpPr/>
          <p:nvPr/>
        </p:nvSpPr>
        <p:spPr>
          <a:xfrm>
            <a:off x="6737350" y="4911724"/>
            <a:ext cx="736600" cy="317499"/>
          </a:xfrm>
          <a:custGeom>
            <a:avLst/>
            <a:gdLst>
              <a:gd name="T1" fmla="*/ 0 w 21600"/>
              <a:gd name="T2" fmla="*/ 0 h 21600"/>
              <a:gd name="T3" fmla="*/ 21600 w 21600"/>
              <a:gd name="T4" fmla="*/ 21600 h 21600"/>
            </a:gdLst>
            <a:ahLst/>
            <a:cxnLst/>
            <a:rect l="T1" t="T2" r="T3" b="T4"/>
            <a:pathLst>
              <a:path w="21600" h="21600">
                <a:moveTo>
                  <a:pt x="21600" y="865"/>
                </a:moveTo>
                <a:cubicBezTo>
                  <a:pt x="21245" y="1210"/>
                  <a:pt x="20444" y="2121"/>
                  <a:pt x="19661" y="2683"/>
                </a:cubicBezTo>
                <a:cubicBezTo>
                  <a:pt x="18879" y="3246"/>
                  <a:pt x="18506" y="3419"/>
                  <a:pt x="17722" y="3589"/>
                </a:cubicBezTo>
                <a:cubicBezTo>
                  <a:pt x="16940" y="3765"/>
                  <a:pt x="16549" y="4154"/>
                  <a:pt x="15766" y="3589"/>
                </a:cubicBezTo>
                <a:cubicBezTo>
                  <a:pt x="14983" y="3027"/>
                  <a:pt x="14610" y="1600"/>
                  <a:pt x="13827" y="865"/>
                </a:cubicBezTo>
                <a:cubicBezTo>
                  <a:pt x="13044" y="126"/>
                  <a:pt x="12671" y="0"/>
                  <a:pt x="11889" y="0"/>
                </a:cubicBezTo>
                <a:cubicBezTo>
                  <a:pt x="11105" y="0"/>
                  <a:pt x="10734" y="519"/>
                  <a:pt x="9950" y="865"/>
                </a:cubicBezTo>
                <a:cubicBezTo>
                  <a:pt x="9169" y="1210"/>
                  <a:pt x="8777" y="1210"/>
                  <a:pt x="7993" y="1773"/>
                </a:cubicBezTo>
                <a:cubicBezTo>
                  <a:pt x="7211" y="2334"/>
                  <a:pt x="6838" y="3071"/>
                  <a:pt x="6056" y="3589"/>
                </a:cubicBezTo>
                <a:cubicBezTo>
                  <a:pt x="5272" y="4112"/>
                  <a:pt x="4899" y="4458"/>
                  <a:pt x="4118" y="4458"/>
                </a:cubicBezTo>
                <a:cubicBezTo>
                  <a:pt x="3333" y="4458"/>
                  <a:pt x="2886" y="2856"/>
                  <a:pt x="2179" y="3589"/>
                </a:cubicBezTo>
                <a:cubicBezTo>
                  <a:pt x="1471" y="4327"/>
                  <a:pt x="1006" y="6275"/>
                  <a:pt x="612" y="8094"/>
                </a:cubicBezTo>
                <a:cubicBezTo>
                  <a:pt x="221" y="9912"/>
                  <a:pt x="0" y="10778"/>
                  <a:pt x="221" y="12596"/>
                </a:cubicBezTo>
                <a:cubicBezTo>
                  <a:pt x="465" y="14414"/>
                  <a:pt x="1247" y="15278"/>
                  <a:pt x="1787" y="17097"/>
                </a:cubicBezTo>
                <a:cubicBezTo>
                  <a:pt x="2328" y="18915"/>
                  <a:pt x="2739" y="20820"/>
                  <a:pt x="2943" y="21600"/>
                </a:cubicBezTo>
              </a:path>
            </a:pathLst>
          </a:custGeom>
          <a:noFill/>
          <a:ln w="76200" cap="flat" cmpd="sng">
            <a:solidFill>
              <a:srgbClr val="FF0000"/>
            </a:solidFill>
            <a:prstDash val="solid"/>
            <a:miter/>
          </a:ln>
        </p:spPr>
        <p:txBody>
          <a:bodyPr/>
          <a:lstStyle/>
          <a:p/>
        </p:txBody>
      </p:sp>
      <p:cxnSp>
        <p:nvCxnSpPr>
          <p:cNvPr id="900" name="直线连接线"/>
          <p:cNvCxnSpPr/>
          <p:nvPr/>
        </p:nvCxnSpPr>
        <p:spPr>
          <a:xfrm>
            <a:off x="5981700" y="6858000"/>
            <a:ext cx="1587" cy="1587"/>
          </a:xfrm>
          <a:prstGeom prst="straightConnector1">
            <a:avLst/>
          </a:prstGeom>
          <a:noFill/>
          <a:ln w="9525" cap="flat" cmpd="sng">
            <a:solidFill>
              <a:srgbClr val="000000"/>
            </a:solidFill>
            <a:prstDash val="solid"/>
            <a:miter/>
            <a:tailEnd type="triangle" w="med" len="med"/>
          </a:ln>
        </p:spPr>
      </p:cxnSp>
      <p:sp>
        <p:nvSpPr>
          <p:cNvPr id="901" name="矩形"/>
          <p:cNvSpPr/>
          <p:nvPr/>
        </p:nvSpPr>
        <p:spPr>
          <a:xfrm>
            <a:off x="1341908" y="0"/>
            <a:ext cx="9326094" cy="583565"/>
          </a:xfrm>
          <a:prstGeom prst="rect">
            <a:avLst/>
          </a:prstGeom>
          <a:solidFill>
            <a:srgbClr val="0070C0"/>
          </a:solidFill>
          <a:ln w="9525" cap="flat" cmpd="sng">
            <a:noFill/>
            <a:prstDash val="solid"/>
            <a:miter/>
          </a:ln>
        </p:spPr>
        <p:txBody>
          <a:bodyPr vert="horz" wrap="square" lIns="91440" tIns="45720" rIns="91440" bIns="45720" anchor="t" anchorCtr="0">
            <a:spAutoFit/>
          </a:bodyPr>
          <a:lstStyle/>
          <a:p>
            <a:pPr marL="0" indent="0" algn="l">
              <a:lnSpc>
                <a:spcPct val="100000"/>
              </a:lnSpc>
              <a:spcBef>
                <a:spcPct val="0"/>
              </a:spcBef>
              <a:spcAft>
                <a:spcPct val="0"/>
              </a:spcAft>
              <a:buNone/>
            </a:pPr>
            <a:r>
              <a:rPr lang="zh-CN" altLang="en-US" sz="3200" b="1" i="0" u="none" strike="noStrike" kern="0" cap="none" spc="0" baseline="0">
                <a:solidFill>
                  <a:srgbClr val="FFFFFF"/>
                </a:solidFill>
                <a:latin typeface="宋体" panose="02010600030101010101" pitchFamily="2" charset="-122"/>
                <a:ea typeface="宋体" panose="02010600030101010101" pitchFamily="2" charset="-122"/>
                <a:cs typeface="Arial" panose="020B0604020202020204" pitchFamily="34" charset="0"/>
              </a:rPr>
              <a:t>二、第一次世界大战爆发的经过（1914——1918）</a:t>
            </a:r>
            <a:endParaRPr lang="zh-CN" altLang="en-US" sz="3200" b="1" i="0" u="none" strike="noStrike" kern="0" cap="none" spc="0" baseline="0">
              <a:solidFill>
                <a:srgbClr val="FFFFFF"/>
              </a:solidFill>
              <a:latin typeface="宋体" panose="02010600030101010101" pitchFamily="2" charset="-122"/>
              <a:ea typeface="宋体" panose="02010600030101010101" pitchFamily="2" charset="-122"/>
              <a:cs typeface="Arial" panose="020B0604020202020204" pitchFamily="34" charset="0"/>
            </a:endParaRPr>
          </a:p>
        </p:txBody>
      </p:sp>
      <p:sp>
        <p:nvSpPr>
          <p:cNvPr id="902" name="曲线"/>
          <p:cNvSpPr/>
          <p:nvPr/>
        </p:nvSpPr>
        <p:spPr>
          <a:xfrm rot="21600000" flipH="1">
            <a:off x="4191000" y="2362200"/>
            <a:ext cx="304800" cy="2133600"/>
          </a:xfrm>
          <a:custGeom>
            <a:avLst/>
            <a:gdLst>
              <a:gd name="T1" fmla="*/ 0 w 21600"/>
              <a:gd name="T2" fmla="*/ 0 h 21600"/>
              <a:gd name="T3" fmla="*/ 21600 w 21600"/>
              <a:gd name="T4" fmla="*/ 21600 h 21600"/>
            </a:gdLst>
            <a:ahLst/>
            <a:cxnLst/>
            <a:rect l="T1" t="T2" r="T3" b="T4"/>
            <a:pathLst>
              <a:path w="21600" h="21600">
                <a:moveTo>
                  <a:pt x="21294" y="13346"/>
                </a:moveTo>
                <a:lnTo>
                  <a:pt x="21294" y="13343"/>
                </a:lnTo>
                <a:cubicBezTo>
                  <a:pt x="20043" y="18502"/>
                  <a:pt x="15232" y="21987"/>
                  <a:pt x="9940" y="21565"/>
                </a:cubicBezTo>
                <a:cubicBezTo>
                  <a:pt x="4649" y="21143"/>
                  <a:pt x="449" y="16938"/>
                  <a:pt x="31" y="11646"/>
                </a:cubicBezTo>
                <a:cubicBezTo>
                  <a:pt x="382" y="6354"/>
                  <a:pt x="3105" y="1544"/>
                  <a:pt x="8268" y="297"/>
                </a:cubicBezTo>
                <a:cubicBezTo>
                  <a:pt x="13428" y="943"/>
                  <a:pt x="18728" y="1745"/>
                  <a:pt x="20769" y="6647"/>
                </a:cubicBezTo>
                <a:lnTo>
                  <a:pt x="10799" y="10798"/>
                </a:lnTo>
                <a:lnTo>
                  <a:pt x="21294" y="13346"/>
                </a:lnTo>
              </a:path>
              <a:path w="21600" h="21600">
                <a:moveTo>
                  <a:pt x="21294" y="13346"/>
                </a:moveTo>
                <a:lnTo>
                  <a:pt x="21294" y="13343"/>
                </a:lnTo>
                <a:cubicBezTo>
                  <a:pt x="20043" y="18502"/>
                  <a:pt x="15232" y="21987"/>
                  <a:pt x="9940" y="21565"/>
                </a:cubicBezTo>
                <a:cubicBezTo>
                  <a:pt x="4649" y="21143"/>
                  <a:pt x="449" y="16938"/>
                  <a:pt x="31" y="11646"/>
                </a:cubicBezTo>
                <a:cubicBezTo>
                  <a:pt x="382" y="6354"/>
                  <a:pt x="3105" y="1544"/>
                  <a:pt x="8268" y="297"/>
                </a:cubicBezTo>
                <a:cubicBezTo>
                  <a:pt x="13428" y="943"/>
                  <a:pt x="18728" y="1745"/>
                  <a:pt x="20769" y="6647"/>
                </a:cubicBezTo>
                <a:close/>
              </a:path>
            </a:pathLst>
          </a:custGeom>
          <a:solidFill>
            <a:srgbClr val="FF0000"/>
          </a:solidFill>
          <a:ln w="76200" cap="flat" cmpd="sng">
            <a:solidFill>
              <a:srgbClr val="BBE0E3"/>
            </a:solidFill>
            <a:prstDash val="solid"/>
            <a:miter/>
          </a:ln>
        </p:spPr>
        <p:txBody>
          <a:bodyPr vert="horz" wrap="square" lIns="91440" tIns="45720" rIns="91440" bIns="45720" anchor="ctr" anchorCtr="0"/>
          <a:lstStyle/>
          <a:p>
            <a:pPr marL="0" indent="0" algn="ctr">
              <a:lnSpc>
                <a:spcPct val="100000"/>
              </a:lnSpc>
              <a:spcBef>
                <a:spcPct val="0"/>
              </a:spcBef>
              <a:spcAft>
                <a:spcPct val="0"/>
              </a:spcAft>
              <a:buNone/>
            </a:pPr>
            <a:r>
              <a:rPr lang="zh-CN" altLang="en-US" sz="3600" b="1" i="0" u="none" strike="noStrike" kern="0" cap="none" spc="0" baseline="0">
                <a:solidFill>
                  <a:schemeClr val="bg1"/>
                </a:solidFill>
                <a:latin typeface="Times New Roman" panose="02020603050405020304" pitchFamily="18" charset="0"/>
                <a:ea typeface="华文楷体" charset="0"/>
                <a:cs typeface="Times New Roman" panose="02020603050405020304" pitchFamily="18" charset="0"/>
              </a:rPr>
              <a:t>西线</a:t>
            </a:r>
            <a:endParaRPr lang="en-US" altLang="zh-CN" sz="3600" b="1" i="0" u="none" strike="noStrike" kern="0" cap="none" spc="0" baseline="0">
              <a:solidFill>
                <a:schemeClr val="bg1"/>
              </a:solidFill>
              <a:latin typeface="Times New Roman" panose="02020603050405020304" pitchFamily="18" charset="0"/>
              <a:ea typeface="华文楷体" pitchFamily="2" charset="-122"/>
              <a:cs typeface="Times New Roman" panose="02020603050405020304" pitchFamily="18" charset="0"/>
            </a:endParaRPr>
          </a:p>
          <a:p>
            <a:pPr marL="0" indent="0" algn="ctr">
              <a:lnSpc>
                <a:spcPct val="100000"/>
              </a:lnSpc>
              <a:spcBef>
                <a:spcPct val="0"/>
              </a:spcBef>
              <a:spcAft>
                <a:spcPct val="0"/>
              </a:spcAft>
              <a:buNone/>
            </a:pPr>
            <a:endParaRPr lang="en-US" altLang="zh-CN" sz="3600" b="1" i="0" u="none" strike="noStrike" kern="0" cap="none" spc="0" baseline="0">
              <a:solidFill>
                <a:schemeClr val="bg1"/>
              </a:solidFill>
              <a:latin typeface="Times New Roman" panose="02020603050405020304" pitchFamily="18" charset="0"/>
              <a:ea typeface="华文楷体" charset="0"/>
              <a:cs typeface="Times New Roman" panose="02020603050405020304" pitchFamily="18" charset="0"/>
            </a:endParaRPr>
          </a:p>
        </p:txBody>
      </p:sp>
      <p:sp>
        <p:nvSpPr>
          <p:cNvPr id="903" name="矩形"/>
          <p:cNvSpPr/>
          <p:nvPr/>
        </p:nvSpPr>
        <p:spPr>
          <a:xfrm>
            <a:off x="6174612" y="1524000"/>
            <a:ext cx="798195" cy="685800"/>
          </a:xfrm>
          <a:prstGeom prst="rect">
            <a:avLst/>
          </a:prstGeom>
          <a:solidFill>
            <a:schemeClr val="bg1"/>
          </a:solidFill>
          <a:ln w="9525" cap="flat" cmpd="sng">
            <a:noFill/>
            <a:prstDash val="solid"/>
            <a:miter/>
          </a:ln>
        </p:spPr>
        <p:txBody>
          <a:bodyPr vert="eaVert" wrap="square" lIns="91440" tIns="45720" rIns="91440" bIns="45720" anchor="t" anchorCtr="0">
            <a:spAutoFit/>
          </a:bodyPr>
          <a:lstStyle/>
          <a:p>
            <a:pPr marL="0" indent="0" algn="l">
              <a:lnSpc>
                <a:spcPct val="100000"/>
              </a:lnSpc>
              <a:spcBef>
                <a:spcPct val="0"/>
              </a:spcBef>
              <a:spcAft>
                <a:spcPct val="0"/>
              </a:spcAft>
              <a:buNone/>
            </a:pPr>
            <a:r>
              <a:rPr lang="zh-CN" altLang="en-US" sz="4000" b="1" i="0" u="none" strike="noStrike" kern="0" cap="none" spc="0" baseline="0">
                <a:solidFill>
                  <a:srgbClr val="C00000"/>
                </a:solidFill>
                <a:latin typeface="黑体" panose="02010609060101010101" pitchFamily="2" charset="-122"/>
                <a:ea typeface="黑体" panose="02010609060101010101" pitchFamily="2" charset="-122"/>
                <a:cs typeface="黑体" panose="02010609060101010101" pitchFamily="2" charset="-122"/>
              </a:rPr>
              <a:t>东</a:t>
            </a:r>
            <a:endParaRPr lang="zh-CN" altLang="en-US" sz="4000" b="1" i="0" u="none" strike="noStrike" kern="0" cap="none" spc="0" baseline="0">
              <a:solidFill>
                <a:srgbClr val="C00000"/>
              </a:solidFill>
              <a:latin typeface="黑体" panose="02010609060101010101" pitchFamily="2" charset="-122"/>
              <a:ea typeface="黑体" panose="02010609060101010101" pitchFamily="2" charset="-122"/>
              <a:cs typeface="黑体" panose="02010609060101010101" pitchFamily="2" charset="-122"/>
            </a:endParaRPr>
          </a:p>
        </p:txBody>
      </p:sp>
      <p:sp>
        <p:nvSpPr>
          <p:cNvPr id="904" name="矩形"/>
          <p:cNvSpPr/>
          <p:nvPr/>
        </p:nvSpPr>
        <p:spPr>
          <a:xfrm>
            <a:off x="6172200" y="4953000"/>
            <a:ext cx="609600" cy="521970"/>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a:lnSpc>
                <a:spcPct val="100000"/>
              </a:lnSpc>
              <a:spcBef>
                <a:spcPct val="0"/>
              </a:spcBef>
              <a:spcAft>
                <a:spcPct val="0"/>
              </a:spcAft>
              <a:buNone/>
            </a:pPr>
            <a:r>
              <a:rPr lang="zh-CN" altLang="en-US" sz="2800" b="1" i="0" u="none" strike="noStrike" kern="0" cap="none" spc="0" baseline="0">
                <a:solidFill>
                  <a:srgbClr val="C00000"/>
                </a:solidFill>
                <a:latin typeface="黑体" panose="02010609060101010101" pitchFamily="2" charset="-122"/>
                <a:ea typeface="黑体" panose="02010609060101010101" pitchFamily="2" charset="-122"/>
                <a:cs typeface="黑体" panose="02010609060101010101" pitchFamily="2" charset="-122"/>
              </a:rPr>
              <a:t>南 </a:t>
            </a:r>
            <a:r>
              <a:rPr lang="en-US" altLang="zh-CN" sz="2800" b="1" i="0" u="none" strike="noStrike" kern="0" cap="none" spc="0" baseline="0">
                <a:solidFill>
                  <a:schemeClr val="bg1"/>
                </a:solidFill>
                <a:latin typeface="黑体" panose="02010609060101010101" pitchFamily="2" charset="-122"/>
                <a:ea typeface="黑体" panose="02010609060101010101" pitchFamily="2" charset="-122"/>
                <a:cs typeface="黑体" panose="02010609060101010101" pitchFamily="2" charset="-122"/>
              </a:rPr>
              <a:t>    </a:t>
            </a:r>
            <a:r>
              <a:rPr lang="en-US" altLang="zh-CN" sz="2800" b="1" i="0" u="none" strike="noStrike" kern="0" cap="none" spc="0" baseline="0">
                <a:solidFill>
                  <a:srgbClr val="C00000"/>
                </a:solidFill>
                <a:latin typeface="黑体" panose="02010609060101010101" pitchFamily="2" charset="-122"/>
                <a:ea typeface="黑体" panose="02010609060101010101" pitchFamily="2" charset="-122"/>
                <a:cs typeface="黑体" panose="02010609060101010101" pitchFamily="2" charset="-122"/>
              </a:rPr>
              <a:t> </a:t>
            </a:r>
            <a:endParaRPr lang="zh-CN" altLang="en-US" sz="2800" b="1" i="0" u="none" strike="noStrike" kern="0" cap="none" spc="0" baseline="0">
              <a:solidFill>
                <a:srgbClr val="C00000"/>
              </a:solidFill>
              <a:latin typeface="黑体" panose="02010609060101010101" pitchFamily="2" charset="-122"/>
              <a:ea typeface="黑体" panose="02010609060101010101" pitchFamily="2" charset="-122"/>
              <a:cs typeface="黑体" panose="02010609060101010101" pitchFamily="2" charset="-122"/>
            </a:endParaRPr>
          </a:p>
        </p:txBody>
      </p:sp>
      <p:sp>
        <p:nvSpPr>
          <p:cNvPr id="905" name="矩形"/>
          <p:cNvSpPr/>
          <p:nvPr/>
        </p:nvSpPr>
        <p:spPr>
          <a:xfrm>
            <a:off x="8001000" y="1828800"/>
            <a:ext cx="2209800" cy="1568450"/>
          </a:xfrm>
          <a:prstGeom prst="rect">
            <a:avLst/>
          </a:prstGeom>
          <a:solidFill>
            <a:srgbClr val="FFFF00"/>
          </a:solidFill>
          <a:ln w="9525" cap="flat" cmpd="sng">
            <a:noFill/>
            <a:prstDash val="solid"/>
            <a:miter/>
          </a:ln>
        </p:spPr>
        <p:txBody>
          <a:bodyPr vert="horz" wrap="square" lIns="91440" tIns="45720" rIns="91440" bIns="45720" anchor="t" anchorCtr="0">
            <a:spAutoFit/>
          </a:bodyPr>
          <a:lstStyle/>
          <a:p>
            <a:pPr marL="0" indent="0" algn="l">
              <a:lnSpc>
                <a:spcPct val="100000"/>
              </a:lnSpc>
              <a:spcBef>
                <a:spcPct val="0"/>
              </a:spcBef>
              <a:spcAft>
                <a:spcPct val="0"/>
              </a:spcAft>
              <a:buNone/>
            </a:pPr>
            <a:r>
              <a:rPr lang="en-US" altLang="zh-CN" sz="24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rPr>
              <a:t>1917年-1918年战争 ，美国、中国参战</a:t>
            </a:r>
            <a:r>
              <a:rPr lang="zh-CN" altLang="en-US" sz="2400" b="1" i="0" u="none" strike="noStrike" kern="0" cap="none" spc="0" baseline="0">
                <a:solidFill>
                  <a:srgbClr val="002060"/>
                </a:solidFill>
                <a:latin typeface="Times New Roman" panose="02020603050405020304" pitchFamily="18" charset="0"/>
                <a:ea typeface="宋体" panose="02010600030101010101" pitchFamily="2" charset="-122"/>
                <a:cs typeface="Times New Roman" panose="02020603050405020304" pitchFamily="18" charset="0"/>
              </a:rPr>
              <a:t>， 俄国退出。 </a:t>
            </a:r>
            <a:endParaRPr lang="zh-CN" altLang="en-US" sz="2400" b="0" i="0" u="none" strike="noStrike" kern="0" cap="none" spc="0" baseline="0">
              <a:solidFill>
                <a:schemeClr val="tx1"/>
              </a:solidFill>
              <a:latin typeface="Times New Roman" panose="02020603050405020304" pitchFamily="18" charset="0"/>
              <a:ea typeface="宋体" panose="02010600030101010101" pitchFamily="2" charset="-122"/>
              <a:cs typeface="Arial" panose="020B0604020202020204" pitchFamily="34" charset="0"/>
            </a:endParaRPr>
          </a:p>
        </p:txBody>
      </p:sp>
      <p:sp>
        <p:nvSpPr>
          <p:cNvPr id="906" name="矩形">
            <a:hlinkClick r:id="" action="ppaction://noaction"/>
          </p:cNvPr>
          <p:cNvSpPr/>
          <p:nvPr/>
        </p:nvSpPr>
        <p:spPr>
          <a:xfrm>
            <a:off x="2286000" y="3352800"/>
            <a:ext cx="1323975" cy="1198880"/>
          </a:xfrm>
          <a:prstGeom prst="rect">
            <a:avLst/>
          </a:prstGeom>
          <a:solidFill>
            <a:srgbClr val="FF0000"/>
          </a:solidFill>
          <a:ln w="9525" cap="flat" cmpd="sng">
            <a:noFill/>
            <a:prstDash val="solid"/>
            <a:miter/>
          </a:ln>
        </p:spPr>
        <p:txBody>
          <a:bodyPr vert="horz" wrap="square" lIns="91440" tIns="45720" rIns="91440" bIns="45720" anchor="t" anchorCtr="0">
            <a:spAutoFit/>
          </a:bodyPr>
          <a:lstStyle/>
          <a:p>
            <a:pPr marL="0" indent="0" algn="ctr">
              <a:lnSpc>
                <a:spcPct val="100000"/>
              </a:lnSpc>
              <a:spcBef>
                <a:spcPct val="50000"/>
              </a:spcBef>
              <a:spcAft>
                <a:spcPct val="0"/>
              </a:spcAft>
              <a:buNone/>
            </a:pPr>
            <a:r>
              <a:rPr lang="en-US" altLang="zh-CN" sz="2400" b="1" i="0" u="none" strike="noStrike" kern="0" cap="none" spc="0" baseline="0">
                <a:solidFill>
                  <a:schemeClr val="bg1"/>
                </a:solidFill>
                <a:latin typeface="Times New Roman" panose="02020603050405020304" pitchFamily="18" charset="0"/>
                <a:ea typeface="黑体" panose="02010609060101010101" pitchFamily="2" charset="-122"/>
                <a:cs typeface="Times New Roman" panose="02020603050405020304" pitchFamily="18" charset="0"/>
              </a:rPr>
              <a:t>1914年马恩河战役</a:t>
            </a:r>
            <a:endParaRPr lang="zh-CN" altLang="en-US" sz="2400" b="1" i="0" u="none" strike="noStrike" kern="0" cap="none" spc="0" baseline="0">
              <a:solidFill>
                <a:schemeClr val="bg1"/>
              </a:solidFill>
              <a:latin typeface="Times New Roman" panose="02020603050405020304" pitchFamily="18" charset="0"/>
              <a:ea typeface="黑体" panose="02010609060101010101" pitchFamily="2" charset="-122"/>
              <a:cs typeface="Times New Roman" panose="02020603050405020304" pitchFamily="18" charset="0"/>
            </a:endParaRPr>
          </a:p>
        </p:txBody>
      </p:sp>
      <p:sp>
        <p:nvSpPr>
          <p:cNvPr id="907" name="矩形"/>
          <p:cNvSpPr/>
          <p:nvPr/>
        </p:nvSpPr>
        <p:spPr>
          <a:xfrm>
            <a:off x="4495800" y="3581400"/>
            <a:ext cx="1804670" cy="829945"/>
          </a:xfrm>
          <a:prstGeom prst="rect">
            <a:avLst/>
          </a:prstGeom>
          <a:solidFill>
            <a:srgbClr val="FF0000"/>
          </a:solidFill>
          <a:ln w="9525" cap="flat" cmpd="sng">
            <a:noFill/>
            <a:prstDash val="solid"/>
            <a:miter/>
          </a:ln>
        </p:spPr>
        <p:txBody>
          <a:bodyPr vert="horz" wrap="square" lIns="91440" tIns="45720" rIns="91440" bIns="45720" anchor="t" anchorCtr="0">
            <a:spAutoFit/>
          </a:bodyPr>
          <a:lstStyle/>
          <a:p>
            <a:pPr marL="0" indent="0" algn="ctr">
              <a:lnSpc>
                <a:spcPct val="100000"/>
              </a:lnSpc>
              <a:spcBef>
                <a:spcPct val="50000"/>
              </a:spcBef>
              <a:spcAft>
                <a:spcPct val="0"/>
              </a:spcAft>
              <a:buNone/>
            </a:pPr>
            <a:r>
              <a:rPr lang="en-US" altLang="zh-CN" sz="2400" b="1" i="0" u="none" strike="noStrike" kern="0" cap="none" spc="0" baseline="0">
                <a:solidFill>
                  <a:schemeClr val="bg1"/>
                </a:solidFill>
                <a:latin typeface="Times New Roman" panose="02020603050405020304" pitchFamily="18" charset="0"/>
                <a:ea typeface="黑体" panose="02010609060101010101" pitchFamily="2" charset="-122"/>
                <a:cs typeface="Times New Roman" panose="02020603050405020304" pitchFamily="18" charset="0"/>
              </a:rPr>
              <a:t>1916.2-12月凡尔登战役</a:t>
            </a:r>
            <a:endParaRPr lang="zh-CN" altLang="en-US" sz="2400" b="1" i="0" u="none" strike="noStrike" kern="0" cap="none" spc="0" baseline="0">
              <a:solidFill>
                <a:schemeClr val="bg1"/>
              </a:solidFill>
              <a:latin typeface="Times New Roman" panose="02020603050405020304" pitchFamily="18" charset="0"/>
              <a:ea typeface="黑体" panose="02010609060101010101" pitchFamily="2" charset="-122"/>
              <a:cs typeface="Times New Roman" panose="02020603050405020304" pitchFamily="18" charset="0"/>
            </a:endParaRPr>
          </a:p>
        </p:txBody>
      </p:sp>
      <p:sp>
        <p:nvSpPr>
          <p:cNvPr id="908" name="矩形"/>
          <p:cNvSpPr/>
          <p:nvPr/>
        </p:nvSpPr>
        <p:spPr>
          <a:xfrm>
            <a:off x="3200400" y="1143000"/>
            <a:ext cx="3225165" cy="460375"/>
          </a:xfrm>
          <a:prstGeom prst="rect">
            <a:avLst/>
          </a:prstGeom>
          <a:solidFill>
            <a:srgbClr val="FF0000"/>
          </a:solidFill>
          <a:ln w="9525" cap="flat" cmpd="sng">
            <a:noFill/>
            <a:prstDash val="solid"/>
            <a:miter/>
          </a:ln>
        </p:spPr>
        <p:txBody>
          <a:bodyPr vert="horz" wrap="square" lIns="91440" tIns="45720" rIns="91440" bIns="45720" anchor="t" anchorCtr="0">
            <a:spAutoFit/>
          </a:bodyPr>
          <a:lstStyle/>
          <a:p>
            <a:pPr marL="0" indent="0" algn="l">
              <a:lnSpc>
                <a:spcPct val="100000"/>
              </a:lnSpc>
              <a:spcBef>
                <a:spcPct val="0"/>
              </a:spcBef>
              <a:spcAft>
                <a:spcPct val="0"/>
              </a:spcAft>
              <a:buNone/>
            </a:pPr>
            <a:r>
              <a:rPr lang="en-US" altLang="zh-CN" sz="2400" b="1" i="0" u="none" strike="noStrike" kern="0" cap="none" spc="0" baseline="0">
                <a:solidFill>
                  <a:schemeClr val="bg1"/>
                </a:solidFill>
                <a:latin typeface="Times New Roman" panose="02020603050405020304" pitchFamily="18" charset="0"/>
                <a:ea typeface="黑体" panose="02010609060101010101" pitchFamily="2" charset="-122"/>
                <a:cs typeface="Arial" panose="020B0604020202020204" pitchFamily="34" charset="0"/>
              </a:rPr>
              <a:t>1916.5-6月日德兰海战</a:t>
            </a:r>
            <a:endParaRPr lang="zh-CN" altLang="en-US" sz="2400" b="1" i="0" u="none" strike="noStrike" kern="0" cap="none" spc="0" baseline="0">
              <a:solidFill>
                <a:schemeClr val="bg1"/>
              </a:solidFill>
              <a:latin typeface="Times New Roman" panose="02020603050405020304" pitchFamily="18" charset="0"/>
              <a:ea typeface="黑体" panose="02010609060101010101" pitchFamily="2" charset="-122"/>
              <a:cs typeface="Arial" panose="020B0604020202020204" pitchFamily="34" charset="0"/>
            </a:endParaRPr>
          </a:p>
        </p:txBody>
      </p:sp>
      <p:sp>
        <p:nvSpPr>
          <p:cNvPr id="909" name="矩形"/>
          <p:cNvSpPr/>
          <p:nvPr/>
        </p:nvSpPr>
        <p:spPr>
          <a:xfrm>
            <a:off x="1682114" y="2209800"/>
            <a:ext cx="3773170" cy="460375"/>
          </a:xfrm>
          <a:prstGeom prst="rect">
            <a:avLst/>
          </a:prstGeom>
          <a:solidFill>
            <a:srgbClr val="FF0000"/>
          </a:solidFill>
          <a:ln w="9525" cap="flat" cmpd="sng">
            <a:noFill/>
            <a:prstDash val="solid"/>
            <a:miter/>
          </a:ln>
        </p:spPr>
        <p:txBody>
          <a:bodyPr vert="horz" wrap="none" lIns="91440" tIns="45720" rIns="91440" bIns="45720" anchor="t" anchorCtr="0">
            <a:spAutoFit/>
          </a:bodyPr>
          <a:lstStyle/>
          <a:p>
            <a:pPr marL="0" indent="0" algn="ctr">
              <a:lnSpc>
                <a:spcPct val="100000"/>
              </a:lnSpc>
              <a:spcBef>
                <a:spcPct val="50000"/>
              </a:spcBef>
              <a:spcAft>
                <a:spcPct val="0"/>
              </a:spcAft>
              <a:buNone/>
            </a:pPr>
            <a:r>
              <a:rPr lang="en-US" altLang="zh-CN" sz="2400" b="1" i="0" u="none" strike="noStrike" kern="0" cap="none" spc="0" baseline="0">
                <a:solidFill>
                  <a:schemeClr val="bg1"/>
                </a:solidFill>
                <a:latin typeface="Times New Roman" panose="02020603050405020304" pitchFamily="18" charset="0"/>
                <a:ea typeface="黑体" panose="02010609060101010101" pitchFamily="2" charset="-122"/>
                <a:cs typeface="Times New Roman" panose="02020603050405020304" pitchFamily="18" charset="0"/>
              </a:rPr>
              <a:t>1916.7—11月，索姆河战役</a:t>
            </a:r>
            <a:endParaRPr lang="zh-CN" altLang="en-US" sz="2400" b="1" i="0" u="none" strike="noStrike" kern="0" cap="none" spc="0" baseline="0">
              <a:solidFill>
                <a:schemeClr val="bg1"/>
              </a:solidFill>
              <a:latin typeface="Times New Roman" panose="02020603050405020304" pitchFamily="18" charset="0"/>
              <a:ea typeface="黑体" panose="02010609060101010101" pitchFamily="2" charset="-122"/>
              <a:cs typeface="Times New Roman" panose="02020603050405020304" pitchFamily="18" charset="0"/>
            </a:endParaRPr>
          </a:p>
        </p:txBody>
      </p:sp>
      <p:sp>
        <p:nvSpPr>
          <p:cNvPr id="910" name="矩形"/>
          <p:cNvSpPr/>
          <p:nvPr/>
        </p:nvSpPr>
        <p:spPr>
          <a:xfrm>
            <a:off x="7239000" y="4953000"/>
            <a:ext cx="990600" cy="521970"/>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a:lnSpc>
                <a:spcPct val="100000"/>
              </a:lnSpc>
              <a:spcBef>
                <a:spcPct val="0"/>
              </a:spcBef>
              <a:spcAft>
                <a:spcPct val="0"/>
              </a:spcAft>
              <a:buNone/>
            </a:pPr>
            <a:r>
              <a:rPr lang="zh-CN" altLang="en-US" sz="2800" b="1" i="0" u="none" strike="noStrike" kern="0" cap="none" spc="0" baseline="0">
                <a:solidFill>
                  <a:srgbClr val="C00000"/>
                </a:solidFill>
                <a:latin typeface="黑体" panose="02010609060101010101" pitchFamily="2" charset="-122"/>
                <a:ea typeface="黑体" panose="02010609060101010101" pitchFamily="2" charset="-122"/>
                <a:cs typeface="黑体" panose="02010609060101010101" pitchFamily="2" charset="-122"/>
              </a:rPr>
              <a:t> 线</a:t>
            </a:r>
            <a:endParaRPr lang="zh-CN" altLang="en-US" sz="2800" b="1" i="0" u="none" strike="noStrike" kern="0" cap="none" spc="0" baseline="0">
              <a:solidFill>
                <a:srgbClr val="C00000"/>
              </a:solidFill>
              <a:latin typeface="黑体" panose="02010609060101010101" pitchFamily="2" charset="-122"/>
              <a:ea typeface="黑体" panose="02010609060101010101" pitchFamily="2" charset="-122"/>
              <a:cs typeface="黑体" panose="02010609060101010101" pitchFamily="2" charset="-122"/>
            </a:endParaRPr>
          </a:p>
        </p:txBody>
      </p:sp>
      <p:sp>
        <p:nvSpPr>
          <p:cNvPr id="911" name="矩形"/>
          <p:cNvSpPr/>
          <p:nvPr/>
        </p:nvSpPr>
        <p:spPr>
          <a:xfrm>
            <a:off x="7470013" y="3124200"/>
            <a:ext cx="798195" cy="762000"/>
          </a:xfrm>
          <a:prstGeom prst="rect">
            <a:avLst/>
          </a:prstGeom>
          <a:solidFill>
            <a:schemeClr val="bg1"/>
          </a:solidFill>
          <a:ln w="9525" cap="flat" cmpd="sng">
            <a:noFill/>
            <a:prstDash val="solid"/>
            <a:miter/>
          </a:ln>
        </p:spPr>
        <p:txBody>
          <a:bodyPr vert="eaVert" wrap="square" lIns="91440" tIns="45720" rIns="91440" bIns="45720" anchor="t" anchorCtr="0">
            <a:spAutoFit/>
          </a:bodyPr>
          <a:lstStyle/>
          <a:p>
            <a:pPr marL="0" indent="0" algn="l">
              <a:lnSpc>
                <a:spcPct val="100000"/>
              </a:lnSpc>
              <a:spcBef>
                <a:spcPct val="0"/>
              </a:spcBef>
              <a:spcAft>
                <a:spcPct val="0"/>
              </a:spcAft>
              <a:buNone/>
            </a:pPr>
            <a:r>
              <a:rPr lang="zh-CN" altLang="en-US" sz="4000" b="1" i="0" u="none" strike="noStrike" kern="0" cap="none" spc="0" baseline="0">
                <a:solidFill>
                  <a:srgbClr val="C00000"/>
                </a:solidFill>
                <a:latin typeface="黑体" panose="02010609060101010101" pitchFamily="2" charset="-122"/>
                <a:ea typeface="黑体" panose="02010609060101010101" pitchFamily="2" charset="-122"/>
                <a:cs typeface="黑体" panose="02010609060101010101" pitchFamily="2" charset="-122"/>
              </a:rPr>
              <a:t>线</a:t>
            </a:r>
            <a:endParaRPr lang="zh-CN" altLang="en-US" sz="4000" b="1" i="0" u="none" strike="noStrike" kern="0" cap="none" spc="0" baseline="0">
              <a:solidFill>
                <a:srgbClr val="C00000"/>
              </a:solidFill>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custDataLst>
              <p:tags r:id="rId1"/>
            </p:custDataLst>
          </p:nvPr>
        </p:nvGraphicFramePr>
        <p:xfrm>
          <a:off x="1705814" y="1571119"/>
          <a:ext cx="8825865" cy="4289425"/>
        </p:xfrm>
        <a:graphic>
          <a:graphicData uri="http://schemas.openxmlformats.org/drawingml/2006/table">
            <a:tbl>
              <a:tblPr firstRow="1" bandRow="1">
                <a:tableStyleId>{5940675A-B579-460E-94D1-54222C63F5DA}</a:tableStyleId>
              </a:tblPr>
              <a:tblGrid>
                <a:gridCol w="1461135"/>
                <a:gridCol w="2484120"/>
                <a:gridCol w="4880610"/>
              </a:tblGrid>
              <a:tr h="454660">
                <a:tc>
                  <a:txBody>
                    <a:bodyPr wrap="square"/>
                    <a:lstStyle/>
                    <a:p>
                      <a:pPr algn="ctr">
                        <a:buNone/>
                      </a:pPr>
                      <a:r>
                        <a:rPr lang="zh-CN" altLang="en-US" sz="2400" b="1">
                          <a:solidFill>
                            <a:schemeClr val="tx1"/>
                          </a:solidFill>
                          <a:latin typeface="黑体" panose="02010609060101010101" pitchFamily="2" charset="-122"/>
                          <a:ea typeface="黑体" panose="02010609060101010101" pitchFamily="2" charset="-122"/>
                        </a:rPr>
                        <a:t>时间</a:t>
                      </a:r>
                      <a:endParaRPr lang="zh-CN" altLang="en-US" sz="2400" b="1">
                        <a:solidFill>
                          <a:schemeClr val="tx1"/>
                        </a:solidFill>
                        <a:latin typeface="黑体" panose="02010609060101010101" pitchFamily="2" charset="-122"/>
                        <a:ea typeface="黑体" panose="02010609060101010101" pitchFamily="2" charset="-122"/>
                      </a:endParaRPr>
                    </a:p>
                  </a:txBody>
                  <a:tcPr marL="68580" marR="68580" marT="34290" marB="34290" vert="horz"/>
                </a:tc>
                <a:tc gridSpan="2">
                  <a:txBody>
                    <a:bodyPr wrap="square"/>
                    <a:lstStyle/>
                    <a:p>
                      <a:pPr>
                        <a:buNone/>
                      </a:pPr>
                      <a:endParaRPr lang="en-US" altLang="zh-CN" sz="2400">
                        <a:solidFill>
                          <a:schemeClr val="tx1"/>
                        </a:solidFill>
                        <a:latin typeface="黑体" panose="02010609060101010101" pitchFamily="2" charset="-122"/>
                        <a:ea typeface="黑体" panose="02010609060101010101" pitchFamily="2" charset="-122"/>
                      </a:endParaRPr>
                    </a:p>
                  </a:txBody>
                  <a:tcPr marL="68580" marR="68580" marT="34290" marB="34290" vert="horz"/>
                </a:tc>
                <a:tc hMerge="1">
                  <a:tcPr/>
                </a:tc>
              </a:tr>
              <a:tr h="457835">
                <a:tc rowSpan="3">
                  <a:txBody>
                    <a:bodyPr wrap="square"/>
                    <a:lstStyle/>
                    <a:p>
                      <a:pPr algn="ctr">
                        <a:buNone/>
                      </a:pPr>
                      <a:r>
                        <a:rPr lang="zh-CN" altLang="en-US" sz="2400" b="1">
                          <a:solidFill>
                            <a:schemeClr val="tx1"/>
                          </a:solidFill>
                          <a:latin typeface="黑体" panose="02010609060101010101" pitchFamily="2" charset="-122"/>
                          <a:ea typeface="黑体" panose="02010609060101010101" pitchFamily="2" charset="-122"/>
                          <a:sym typeface="+mn-ea"/>
                        </a:rPr>
                        <a:t>战线与交战双方</a:t>
                      </a:r>
                      <a:endParaRPr lang="zh-CN" altLang="en-US" sz="2400" b="1">
                        <a:solidFill>
                          <a:schemeClr val="tx1"/>
                        </a:solidFill>
                        <a:latin typeface="黑体" panose="02010609060101010101" pitchFamily="2" charset="-122"/>
                        <a:ea typeface="黑体" panose="02010609060101010101" pitchFamily="2" charset="-122"/>
                        <a:sym typeface="+mn-ea"/>
                      </a:endParaRPr>
                    </a:p>
                  </a:txBody>
                  <a:tcPr marL="68580" marR="68580" marT="34290" marB="34290" vert="horz"/>
                </a:tc>
                <a:tc>
                  <a:txBody>
                    <a:bodyPr wrap="square"/>
                    <a:lstStyle/>
                    <a:p>
                      <a:pPr>
                        <a:buNone/>
                      </a:pPr>
                      <a:endParaRPr lang="zh-CN" altLang="en-US" sz="2400" b="1">
                        <a:solidFill>
                          <a:schemeClr val="tx1"/>
                        </a:solidFill>
                        <a:latin typeface="黑体" panose="02010609060101010101" pitchFamily="2" charset="-122"/>
                        <a:ea typeface="黑体" panose="02010609060101010101" pitchFamily="2" charset="-122"/>
                        <a:sym typeface="+mn-ea"/>
                      </a:endParaRPr>
                    </a:p>
                  </a:txBody>
                  <a:tcPr marL="68580" marR="68580" marT="34290" marB="34290" vert="horz"/>
                </a:tc>
                <a:tc>
                  <a:txBody>
                    <a:bodyPr wrap="square"/>
                    <a:lstStyle/>
                    <a:p>
                      <a:pPr>
                        <a:buNone/>
                      </a:pPr>
                      <a:endParaRPr lang="zh-CN" altLang="en-US" sz="2400" b="1">
                        <a:solidFill>
                          <a:schemeClr val="tx1"/>
                        </a:solidFill>
                        <a:latin typeface="黑体" panose="02010609060101010101" pitchFamily="2" charset="-122"/>
                        <a:ea typeface="黑体" panose="02010609060101010101" pitchFamily="2" charset="-122"/>
                        <a:cs typeface="宋体" panose="02010600030101010101" pitchFamily="2" charset="-122"/>
                      </a:endParaRPr>
                    </a:p>
                  </a:txBody>
                  <a:tcPr marL="68580" marR="68580" marT="34290" marB="34290" vert="horz"/>
                </a:tc>
              </a:tr>
              <a:tr h="454025">
                <a:tc vMerge="1">
                  <a:tcPr/>
                </a:tc>
                <a:tc>
                  <a:txBody>
                    <a:bodyPr wrap="square"/>
                    <a:lstStyle/>
                    <a:p>
                      <a:pPr>
                        <a:buNone/>
                      </a:pPr>
                      <a:endParaRPr lang="zh-CN" altLang="en-US" sz="2400" b="1">
                        <a:solidFill>
                          <a:schemeClr val="tx1"/>
                        </a:solidFill>
                        <a:latin typeface="黑体" panose="02010609060101010101" pitchFamily="2" charset="-122"/>
                        <a:ea typeface="黑体" panose="02010609060101010101" pitchFamily="2" charset="-122"/>
                        <a:sym typeface="+mn-ea"/>
                      </a:endParaRPr>
                    </a:p>
                  </a:txBody>
                  <a:tcPr marL="68580" marR="68580" marT="34290" marB="34290" vert="horz"/>
                </a:tc>
                <a:tc>
                  <a:txBody>
                    <a:bodyPr wrap="square"/>
                    <a:lstStyle/>
                    <a:p>
                      <a:pPr>
                        <a:buNone/>
                      </a:pPr>
                      <a:endParaRPr lang="zh-CN" altLang="en-US" sz="2400" b="1">
                        <a:solidFill>
                          <a:schemeClr val="tx1"/>
                        </a:solidFill>
                        <a:latin typeface="黑体" panose="02010609060101010101" pitchFamily="2" charset="-122"/>
                        <a:ea typeface="黑体" panose="02010609060101010101" pitchFamily="2" charset="-122"/>
                        <a:cs typeface="宋体" panose="02010600030101010101" pitchFamily="2" charset="-122"/>
                      </a:endParaRPr>
                    </a:p>
                  </a:txBody>
                  <a:tcPr marL="68580" marR="68580" marT="34290" marB="34290" vert="horz"/>
                </a:tc>
              </a:tr>
              <a:tr h="434340">
                <a:tc vMerge="1">
                  <a:tcPr/>
                </a:tc>
                <a:tc>
                  <a:txBody>
                    <a:bodyPr wrap="square"/>
                    <a:lstStyle/>
                    <a:p>
                      <a:pPr>
                        <a:buNone/>
                      </a:pPr>
                      <a:endParaRPr lang="zh-CN" altLang="en-US" sz="2400" b="1">
                        <a:solidFill>
                          <a:schemeClr val="tx1"/>
                        </a:solidFill>
                        <a:latin typeface="黑体" panose="02010609060101010101" pitchFamily="2" charset="-122"/>
                        <a:ea typeface="黑体" panose="02010609060101010101" pitchFamily="2" charset="-122"/>
                      </a:endParaRPr>
                    </a:p>
                  </a:txBody>
                  <a:tcPr marL="68580" marR="68580" marT="34290" marB="34290" vert="horz"/>
                </a:tc>
                <a:tc>
                  <a:txBody>
                    <a:bodyPr wrap="square"/>
                    <a:lstStyle/>
                    <a:p>
                      <a:pPr>
                        <a:buNone/>
                      </a:pPr>
                      <a:endParaRPr lang="zh-CN" altLang="en-US" sz="2400" b="1">
                        <a:solidFill>
                          <a:schemeClr val="tx1"/>
                        </a:solidFill>
                        <a:latin typeface="黑体" panose="02010609060101010101" pitchFamily="2" charset="-122"/>
                        <a:ea typeface="黑体" panose="02010609060101010101" pitchFamily="2" charset="-122"/>
                        <a:cs typeface="宋体" panose="02010600030101010101" pitchFamily="2" charset="-122"/>
                      </a:endParaRPr>
                    </a:p>
                  </a:txBody>
                  <a:tcPr marL="68580" marR="68580" marT="34290" marB="34290" vert="horz"/>
                </a:tc>
              </a:tr>
              <a:tr h="800100">
                <a:tc rowSpan="3">
                  <a:txBody>
                    <a:bodyPr wrap="square"/>
                    <a:lstStyle/>
                    <a:p>
                      <a:pPr algn="ctr">
                        <a:buNone/>
                      </a:pPr>
                      <a:endParaRPr lang="zh-CN" altLang="en-US" sz="2400" b="1">
                        <a:solidFill>
                          <a:schemeClr val="tx1"/>
                        </a:solidFill>
                        <a:latin typeface="黑体" panose="02010609060101010101" pitchFamily="2" charset="-122"/>
                        <a:ea typeface="黑体" panose="02010609060101010101" pitchFamily="2" charset="-122"/>
                      </a:endParaRPr>
                    </a:p>
                    <a:p>
                      <a:pPr algn="ctr">
                        <a:buNone/>
                      </a:pPr>
                      <a:r>
                        <a:rPr lang="zh-CN" altLang="en-US" sz="2400" b="1">
                          <a:solidFill>
                            <a:schemeClr val="tx1"/>
                          </a:solidFill>
                          <a:latin typeface="黑体" panose="02010609060101010101" pitchFamily="2" charset="-122"/>
                          <a:ea typeface="黑体" panose="02010609060101010101" pitchFamily="2" charset="-122"/>
                        </a:rPr>
                        <a:t>战争阶段与重大战役</a:t>
                      </a:r>
                      <a:endParaRPr lang="zh-CN" altLang="en-US" sz="2400" b="1">
                        <a:solidFill>
                          <a:schemeClr val="tx1"/>
                        </a:solidFill>
                        <a:latin typeface="黑体" panose="02010609060101010101" pitchFamily="2" charset="-122"/>
                        <a:ea typeface="黑体" panose="02010609060101010101" pitchFamily="2" charset="-122"/>
                      </a:endParaRPr>
                    </a:p>
                  </a:txBody>
                  <a:tcPr marL="68580" marR="68580" marT="34290" marB="34290" vert="horz"/>
                </a:tc>
                <a:tc>
                  <a:txBody>
                    <a:bodyPr wrap="square"/>
                    <a:lstStyle/>
                    <a:p>
                      <a:pPr>
                        <a:buNone/>
                      </a:pPr>
                      <a:endParaRPr lang="zh-CN" altLang="en-US" sz="2400" b="1">
                        <a:solidFill>
                          <a:schemeClr val="tx1"/>
                        </a:solidFill>
                        <a:latin typeface="黑体" panose="02010609060101010101" pitchFamily="2" charset="-122"/>
                        <a:ea typeface="黑体" panose="02010609060101010101" pitchFamily="2" charset="-122"/>
                        <a:cs typeface="宋体" panose="02010600030101010101" pitchFamily="2" charset="-122"/>
                      </a:endParaRPr>
                    </a:p>
                    <a:p>
                      <a:pPr>
                        <a:buNone/>
                      </a:pPr>
                      <a:endParaRPr lang="zh-CN" altLang="en-US" sz="2400" b="1">
                        <a:solidFill>
                          <a:schemeClr val="tx1"/>
                        </a:solidFill>
                        <a:latin typeface="黑体" panose="02010609060101010101" pitchFamily="2" charset="-122"/>
                        <a:ea typeface="黑体" panose="02010609060101010101" pitchFamily="2" charset="-122"/>
                        <a:cs typeface="宋体" panose="02010600030101010101" pitchFamily="2" charset="-122"/>
                      </a:endParaRPr>
                    </a:p>
                  </a:txBody>
                  <a:tcPr marL="68580" marR="68580" marT="34290" marB="34290" vert="horz"/>
                </a:tc>
                <a:tc>
                  <a:txBody>
                    <a:bodyPr wrap="square"/>
                    <a:lstStyle/>
                    <a:p>
                      <a:pPr>
                        <a:buNone/>
                      </a:pPr>
                      <a:endParaRPr lang="zh-CN" altLang="en-US" sz="2400" b="1">
                        <a:solidFill>
                          <a:schemeClr val="tx1"/>
                        </a:solidFill>
                        <a:latin typeface="黑体" panose="02010609060101010101" pitchFamily="2" charset="-122"/>
                        <a:ea typeface="黑体" panose="02010609060101010101" pitchFamily="2" charset="-122"/>
                      </a:endParaRPr>
                    </a:p>
                  </a:txBody>
                  <a:tcPr marL="68580" marR="68580" marT="34290" marB="34290" vert="horz"/>
                </a:tc>
              </a:tr>
              <a:tr h="844550">
                <a:tc vMerge="1">
                  <a:tcPr/>
                </a:tc>
                <a:tc>
                  <a:txBody>
                    <a:bodyPr wrap="square"/>
                    <a:lstStyle/>
                    <a:p>
                      <a:pPr>
                        <a:buNone/>
                      </a:pPr>
                      <a:endParaRPr lang="zh-CN" altLang="en-US" sz="2400" b="1">
                        <a:solidFill>
                          <a:schemeClr val="tx1"/>
                        </a:solidFill>
                        <a:latin typeface="黑体" panose="02010609060101010101" pitchFamily="2" charset="-122"/>
                        <a:ea typeface="黑体" panose="02010609060101010101" pitchFamily="2" charset="-122"/>
                        <a:cs typeface="宋体" panose="02010600030101010101" pitchFamily="2" charset="-122"/>
                      </a:endParaRPr>
                    </a:p>
                  </a:txBody>
                  <a:tcPr marL="68580" marR="68580" marT="34290" marB="34290" vert="horz"/>
                </a:tc>
                <a:tc>
                  <a:txBody>
                    <a:bodyPr wrap="square"/>
                    <a:lstStyle/>
                    <a:p>
                      <a:pPr>
                        <a:buNone/>
                      </a:pPr>
                      <a:endParaRPr lang="zh-CN" altLang="en-US" sz="2400" b="1">
                        <a:solidFill>
                          <a:schemeClr val="tx1"/>
                        </a:solidFill>
                        <a:latin typeface="黑体" panose="02010609060101010101" pitchFamily="2" charset="-122"/>
                        <a:ea typeface="黑体" panose="02010609060101010101" pitchFamily="2" charset="-122"/>
                      </a:endParaRPr>
                    </a:p>
                    <a:p>
                      <a:pPr>
                        <a:buNone/>
                      </a:pPr>
                      <a:endParaRPr lang="zh-CN" altLang="en-US" sz="2400" b="1">
                        <a:solidFill>
                          <a:schemeClr val="tx1"/>
                        </a:solidFill>
                        <a:latin typeface="黑体" panose="02010609060101010101" pitchFamily="2" charset="-122"/>
                        <a:ea typeface="黑体" panose="02010609060101010101" pitchFamily="2" charset="-122"/>
                      </a:endParaRPr>
                    </a:p>
                  </a:txBody>
                  <a:tcPr marL="68580" marR="68580" marT="34290" marB="34290" vert="horz"/>
                </a:tc>
              </a:tr>
              <a:tr h="843915">
                <a:tc vMerge="1">
                  <a:tcPr/>
                </a:tc>
                <a:tc>
                  <a:txBody>
                    <a:bodyPr wrap="square"/>
                    <a:lstStyle/>
                    <a:p>
                      <a:pPr>
                        <a:buNone/>
                      </a:pPr>
                      <a:endParaRPr lang="zh-CN" altLang="en-US" sz="2400" b="1">
                        <a:solidFill>
                          <a:schemeClr val="tx1"/>
                        </a:solidFill>
                        <a:latin typeface="黑体" panose="02010609060101010101" pitchFamily="2" charset="-122"/>
                        <a:ea typeface="黑体" panose="02010609060101010101" pitchFamily="2" charset="-122"/>
                        <a:cs typeface="宋体" panose="02010600030101010101" pitchFamily="2" charset="-122"/>
                      </a:endParaRPr>
                    </a:p>
                  </a:txBody>
                  <a:tcPr marL="68580" marR="68580" marT="34290" marB="34290" vert="horz"/>
                </a:tc>
                <a:tc>
                  <a:txBody>
                    <a:bodyPr wrap="square"/>
                    <a:lstStyle/>
                    <a:p>
                      <a:pPr>
                        <a:buNone/>
                      </a:pPr>
                      <a:endParaRPr lang="zh-CN" altLang="en-US" sz="2400" b="1">
                        <a:solidFill>
                          <a:schemeClr val="tx1"/>
                        </a:solidFill>
                        <a:latin typeface="黑体" panose="02010609060101010101" pitchFamily="2" charset="-122"/>
                        <a:ea typeface="黑体" panose="02010609060101010101" pitchFamily="2" charset="-122"/>
                      </a:endParaRPr>
                    </a:p>
                    <a:p>
                      <a:pPr>
                        <a:buNone/>
                      </a:pPr>
                      <a:endParaRPr lang="zh-CN" altLang="en-US" sz="2400" b="1">
                        <a:solidFill>
                          <a:schemeClr val="tx1"/>
                        </a:solidFill>
                        <a:latin typeface="黑体" panose="02010609060101010101" pitchFamily="2" charset="-122"/>
                        <a:ea typeface="黑体" panose="02010609060101010101" pitchFamily="2" charset="-122"/>
                      </a:endParaRPr>
                    </a:p>
                  </a:txBody>
                  <a:tcPr marL="68580" marR="68580" marT="34290" marB="34290" vert="horz"/>
                </a:tc>
              </a:tr>
            </a:tbl>
          </a:graphicData>
        </a:graphic>
      </p:graphicFrame>
      <p:sp>
        <p:nvSpPr>
          <p:cNvPr id="7" name="文本框 6"/>
          <p:cNvSpPr txBox="1"/>
          <p:nvPr/>
        </p:nvSpPr>
        <p:spPr>
          <a:xfrm>
            <a:off x="5034986" y="1570634"/>
            <a:ext cx="2096135" cy="460375"/>
          </a:xfrm>
          <a:prstGeom prst="rect">
            <a:avLst/>
          </a:prstGeom>
          <a:noFill/>
        </p:spPr>
        <p:txBody>
          <a:bodyPr wrap="none" rtlCol="0">
            <a:spAutoFit/>
          </a:bodyPr>
          <a:lstStyle/>
          <a:p>
            <a:pPr algn="l">
              <a:buNone/>
            </a:pPr>
            <a:r>
              <a:rPr lang="en-US" altLang="zh-CN" sz="2400" b="1">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rPr>
              <a:t>1914.7-1918.11</a:t>
            </a:r>
            <a:endParaRPr lang="en-US" altLang="zh-CN" sz="2400" b="1">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grpSp>
        <p:nvGrpSpPr>
          <p:cNvPr id="8" name="组合 7"/>
          <p:cNvGrpSpPr/>
          <p:nvPr/>
        </p:nvGrpSpPr>
        <p:grpSpPr>
          <a:xfrm>
            <a:off x="3894196" y="2030696"/>
            <a:ext cx="800785" cy="1294166"/>
            <a:chOff x="3300552" y="1542098"/>
            <a:chExt cx="1067714" cy="1725555"/>
          </a:xfrm>
        </p:grpSpPr>
        <p:sp>
          <p:nvSpPr>
            <p:cNvPr id="9" name="文本框 8"/>
            <p:cNvSpPr txBox="1"/>
            <p:nvPr/>
          </p:nvSpPr>
          <p:spPr>
            <a:xfrm>
              <a:off x="3300552" y="1542098"/>
              <a:ext cx="1060027" cy="613833"/>
            </a:xfrm>
            <a:prstGeom prst="rect">
              <a:avLst/>
            </a:prstGeom>
            <a:noFill/>
          </p:spPr>
          <p:txBody>
            <a:bodyPr wrap="none" rtlCol="0">
              <a:spAutoFit/>
            </a:bodyPr>
            <a:lstStyle/>
            <a:p>
              <a:pPr algn="l">
                <a:buNone/>
              </a:pPr>
              <a:r>
                <a:rPr lang="zh-CN" altLang="en-US" sz="2400" b="1">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rPr>
                <a:t>西线</a:t>
              </a:r>
              <a:endParaRPr lang="zh-CN" altLang="en-US" sz="2400" b="1">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10" name="文本框 9"/>
            <p:cNvSpPr txBox="1"/>
            <p:nvPr/>
          </p:nvSpPr>
          <p:spPr>
            <a:xfrm>
              <a:off x="3300552" y="2097959"/>
              <a:ext cx="1060027" cy="613833"/>
            </a:xfrm>
            <a:prstGeom prst="rect">
              <a:avLst/>
            </a:prstGeom>
            <a:noFill/>
          </p:spPr>
          <p:txBody>
            <a:bodyPr wrap="none" rtlCol="0">
              <a:spAutoFit/>
            </a:bodyPr>
            <a:lstStyle/>
            <a:p>
              <a:pPr algn="l">
                <a:buNone/>
              </a:pPr>
              <a:r>
                <a:rPr lang="zh-CN" altLang="en-US" sz="2400" b="1">
                  <a:latin typeface="Times New Roman" panose="02020603050405020304" pitchFamily="18" charset="0"/>
                  <a:ea typeface="楷体" panose="02010609060101010101" pitchFamily="49" charset="-122"/>
                  <a:cs typeface="Times New Roman" panose="02020603050405020304" pitchFamily="18" charset="0"/>
                  <a:sym typeface="+mn-ea"/>
                </a:rPr>
                <a:t>东线</a:t>
              </a:r>
              <a:endParaRPr lang="zh-CN" altLang="en-US" sz="2400" b="1">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11" name="文本框 10"/>
            <p:cNvSpPr txBox="1"/>
            <p:nvPr/>
          </p:nvSpPr>
          <p:spPr>
            <a:xfrm>
              <a:off x="3308239" y="2653820"/>
              <a:ext cx="1060027" cy="613833"/>
            </a:xfrm>
            <a:prstGeom prst="rect">
              <a:avLst/>
            </a:prstGeom>
            <a:noFill/>
          </p:spPr>
          <p:txBody>
            <a:bodyPr wrap="none" rtlCol="0">
              <a:spAutoFit/>
            </a:bodyPr>
            <a:lstStyle/>
            <a:p>
              <a:pPr algn="l">
                <a:buNone/>
              </a:pPr>
              <a:r>
                <a:rPr lang="zh-CN" altLang="en-US" sz="2400" b="1">
                  <a:latin typeface="Times New Roman" panose="02020603050405020304" pitchFamily="18" charset="0"/>
                  <a:ea typeface="楷体" panose="02010609060101010101" pitchFamily="49" charset="-122"/>
                  <a:cs typeface="Times New Roman" panose="02020603050405020304" pitchFamily="18" charset="0"/>
                  <a:sym typeface="+mn-ea"/>
                </a:rPr>
                <a:t>南线</a:t>
              </a:r>
              <a:endParaRPr lang="zh-CN" altLang="en-US" sz="2400" b="1">
                <a:latin typeface="Times New Roman" panose="02020603050405020304" pitchFamily="18" charset="0"/>
                <a:ea typeface="楷体" panose="02010609060101010101" pitchFamily="49" charset="-122"/>
                <a:cs typeface="Times New Roman" panose="02020603050405020304" pitchFamily="18" charset="0"/>
                <a:sym typeface="+mn-ea"/>
              </a:endParaRPr>
            </a:p>
          </p:txBody>
        </p:sp>
      </p:grpSp>
      <p:sp>
        <p:nvSpPr>
          <p:cNvPr id="12" name="文本框 11"/>
          <p:cNvSpPr txBox="1"/>
          <p:nvPr/>
        </p:nvSpPr>
        <p:spPr>
          <a:xfrm>
            <a:off x="7105360" y="2009215"/>
            <a:ext cx="1405890" cy="460375"/>
          </a:xfrm>
          <a:prstGeom prst="rect">
            <a:avLst/>
          </a:prstGeom>
          <a:noFill/>
        </p:spPr>
        <p:txBody>
          <a:bodyPr wrap="none" rtlCol="0">
            <a:spAutoFit/>
          </a:bodyPr>
          <a:lstStyle/>
          <a:p>
            <a:pPr algn="l">
              <a:buNone/>
            </a:pPr>
            <a:r>
              <a:rPr lang="zh-CN" altLang="en-US" sz="2400" b="1">
                <a:latin typeface="Times New Roman" panose="02020603050405020304" pitchFamily="18" charset="0"/>
                <a:ea typeface="楷体" panose="02010609060101010101" pitchFamily="49" charset="-122"/>
                <a:cs typeface="Times New Roman" panose="02020603050405020304" pitchFamily="18" charset="0"/>
                <a:sym typeface="+mn-ea"/>
              </a:rPr>
              <a:t>英法</a:t>
            </a:r>
            <a:r>
              <a:rPr lang="en-US" altLang="zh-CN" sz="2400" b="1">
                <a:latin typeface="Times New Roman" panose="02020603050405020304" pitchFamily="18" charset="0"/>
                <a:ea typeface="楷体" panose="02010609060101010101" pitchFamily="49" charset="-122"/>
                <a:cs typeface="Times New Roman" panose="02020603050405020304" pitchFamily="18" charset="0"/>
                <a:sym typeface="+mn-ea"/>
              </a:rPr>
              <a:t>—</a:t>
            </a:r>
            <a:r>
              <a:rPr lang="zh-CN" altLang="en-US" sz="2400" b="1">
                <a:latin typeface="Times New Roman" panose="02020603050405020304" pitchFamily="18" charset="0"/>
                <a:ea typeface="楷体" panose="02010609060101010101" pitchFamily="49" charset="-122"/>
                <a:cs typeface="Times New Roman" panose="02020603050405020304" pitchFamily="18" charset="0"/>
                <a:sym typeface="+mn-ea"/>
              </a:rPr>
              <a:t>德</a:t>
            </a:r>
            <a:endParaRPr lang="zh-CN" altLang="en-US" sz="2400" b="1">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3" name="文本框 12"/>
          <p:cNvSpPr txBox="1"/>
          <p:nvPr/>
        </p:nvSpPr>
        <p:spPr>
          <a:xfrm>
            <a:off x="7105360" y="2456105"/>
            <a:ext cx="1405890" cy="460375"/>
          </a:xfrm>
          <a:prstGeom prst="rect">
            <a:avLst/>
          </a:prstGeom>
          <a:noFill/>
        </p:spPr>
        <p:txBody>
          <a:bodyPr wrap="none" rtlCol="0">
            <a:spAutoFit/>
          </a:bodyPr>
          <a:lstStyle/>
          <a:p>
            <a:pPr algn="l">
              <a:buNone/>
            </a:pPr>
            <a:r>
              <a:rPr lang="zh-CN" altLang="en-US" sz="2400" b="1">
                <a:latin typeface="Times New Roman" panose="02020603050405020304" pitchFamily="18" charset="0"/>
                <a:ea typeface="楷体" panose="02010609060101010101" pitchFamily="49" charset="-122"/>
                <a:cs typeface="Times New Roman" panose="02020603050405020304" pitchFamily="18" charset="0"/>
                <a:sym typeface="+mn-ea"/>
              </a:rPr>
              <a:t>俄</a:t>
            </a:r>
            <a:r>
              <a:rPr lang="en-US" altLang="zh-CN" sz="2400" b="1">
                <a:latin typeface="Times New Roman" panose="02020603050405020304" pitchFamily="18" charset="0"/>
                <a:ea typeface="楷体" panose="02010609060101010101" pitchFamily="49" charset="-122"/>
                <a:cs typeface="Times New Roman" panose="02020603050405020304" pitchFamily="18" charset="0"/>
                <a:sym typeface="+mn-ea"/>
              </a:rPr>
              <a:t>—</a:t>
            </a:r>
            <a:r>
              <a:rPr lang="zh-CN" altLang="en-US" sz="2400" b="1">
                <a:latin typeface="Times New Roman" panose="02020603050405020304" pitchFamily="18" charset="0"/>
                <a:ea typeface="楷体" panose="02010609060101010101" pitchFamily="49" charset="-122"/>
                <a:cs typeface="Times New Roman" panose="02020603050405020304" pitchFamily="18" charset="0"/>
                <a:sym typeface="+mn-ea"/>
              </a:rPr>
              <a:t>德奥</a:t>
            </a:r>
            <a:endParaRPr lang="zh-CN" altLang="en-US" sz="2400" b="1">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4" name="文本框 13"/>
          <p:cNvSpPr txBox="1"/>
          <p:nvPr/>
        </p:nvSpPr>
        <p:spPr>
          <a:xfrm>
            <a:off x="7259849" y="2870837"/>
            <a:ext cx="1099820" cy="460375"/>
          </a:xfrm>
          <a:prstGeom prst="rect">
            <a:avLst/>
          </a:prstGeom>
          <a:noFill/>
        </p:spPr>
        <p:txBody>
          <a:bodyPr wrap="none" rtlCol="0">
            <a:spAutoFit/>
          </a:bodyPr>
          <a:lstStyle/>
          <a:p>
            <a:r>
              <a:rPr lang="zh-CN" altLang="en-US" sz="2400" b="1">
                <a:latin typeface="Times New Roman" panose="02020603050405020304" pitchFamily="18" charset="0"/>
                <a:ea typeface="楷体" panose="02010609060101010101" pitchFamily="49" charset="-122"/>
                <a:cs typeface="Times New Roman" panose="02020603050405020304" pitchFamily="18" charset="0"/>
                <a:sym typeface="+mn-ea"/>
              </a:rPr>
              <a:t>俄</a:t>
            </a:r>
            <a:r>
              <a:rPr lang="en-US" altLang="zh-CN" sz="2400" b="1">
                <a:latin typeface="Times New Roman" panose="02020603050405020304" pitchFamily="18" charset="0"/>
                <a:ea typeface="楷体" panose="02010609060101010101" pitchFamily="49" charset="-122"/>
                <a:cs typeface="Times New Roman" panose="02020603050405020304" pitchFamily="18" charset="0"/>
                <a:sym typeface="+mn-ea"/>
              </a:rPr>
              <a:t>—</a:t>
            </a:r>
            <a:r>
              <a:rPr lang="zh-CN" altLang="en-US" sz="2400" b="1">
                <a:latin typeface="Times New Roman" panose="02020603050405020304" pitchFamily="18" charset="0"/>
                <a:ea typeface="楷体" panose="02010609060101010101" pitchFamily="49" charset="-122"/>
                <a:cs typeface="Times New Roman" panose="02020603050405020304" pitchFamily="18" charset="0"/>
                <a:sym typeface="+mn-ea"/>
              </a:rPr>
              <a:t>奥</a:t>
            </a:r>
            <a:endParaRPr lang="zh-CN" altLang="en-US" sz="2400" b="1">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15" name="组合 14"/>
          <p:cNvGrpSpPr/>
          <p:nvPr/>
        </p:nvGrpSpPr>
        <p:grpSpPr>
          <a:xfrm>
            <a:off x="3342209" y="3456017"/>
            <a:ext cx="2142490" cy="2281793"/>
            <a:chOff x="2492442" y="3215612"/>
            <a:chExt cx="2856653" cy="3042390"/>
          </a:xfrm>
        </p:grpSpPr>
        <p:sp>
          <p:nvSpPr>
            <p:cNvPr id="16" name="文本框 15"/>
            <p:cNvSpPr txBox="1"/>
            <p:nvPr/>
          </p:nvSpPr>
          <p:spPr>
            <a:xfrm>
              <a:off x="2836566" y="3215612"/>
              <a:ext cx="2026920" cy="982980"/>
            </a:xfrm>
            <a:prstGeom prst="rect">
              <a:avLst/>
            </a:prstGeom>
            <a:noFill/>
          </p:spPr>
          <p:txBody>
            <a:bodyPr wrap="none" rtlCol="0">
              <a:spAutoFit/>
            </a:bodyPr>
            <a:lstStyle/>
            <a:p>
              <a:pPr algn="ctr">
                <a:buNone/>
              </a:pPr>
              <a:r>
                <a:rPr lang="zh-CN" altLang="en-US" sz="2100" b="1">
                  <a:latin typeface="Times New Roman" panose="02020603050405020304" pitchFamily="18" charset="0"/>
                  <a:ea typeface="楷体" panose="02010609060101010101" pitchFamily="49" charset="-122"/>
                  <a:cs typeface="Times New Roman" panose="02020603050405020304" pitchFamily="18" charset="0"/>
                  <a:sym typeface="+mn-ea"/>
                </a:rPr>
                <a:t>第一阶段</a:t>
              </a:r>
              <a:endParaRPr lang="zh-CN" altLang="en-US" sz="2100" b="1">
                <a:latin typeface="Times New Roman" panose="02020603050405020304" pitchFamily="18" charset="0"/>
                <a:ea typeface="楷体" panose="02010609060101010101" pitchFamily="49" charset="-122"/>
                <a:cs typeface="Times New Roman" panose="02020603050405020304" pitchFamily="18" charset="0"/>
              </a:endParaRPr>
            </a:p>
            <a:p>
              <a:pPr algn="ctr">
                <a:buNone/>
              </a:pPr>
              <a:r>
                <a:rPr lang="zh-CN" altLang="en-US" sz="2100" b="1">
                  <a:latin typeface="Times New Roman" panose="02020603050405020304" pitchFamily="18" charset="0"/>
                  <a:ea typeface="楷体" panose="02010609060101010101" pitchFamily="49" charset="-122"/>
                  <a:cs typeface="Times New Roman" panose="02020603050405020304" pitchFamily="18" charset="0"/>
                  <a:sym typeface="+mn-ea"/>
                </a:rPr>
                <a:t>（</a:t>
              </a:r>
              <a:r>
                <a:rPr lang="en-US" altLang="zh-CN" sz="2100" b="1">
                  <a:latin typeface="Times New Roman" panose="02020603050405020304" pitchFamily="18" charset="0"/>
                  <a:ea typeface="楷体" panose="02010609060101010101" pitchFamily="49" charset="-122"/>
                  <a:cs typeface="Times New Roman" panose="02020603050405020304" pitchFamily="18" charset="0"/>
                  <a:sym typeface="+mn-ea"/>
                </a:rPr>
                <a:t>1914</a:t>
              </a:r>
              <a:r>
                <a:rPr lang="zh-CN" altLang="en-US" sz="2100" b="1">
                  <a:latin typeface="Times New Roman" panose="02020603050405020304" pitchFamily="18" charset="0"/>
                  <a:ea typeface="楷体" panose="02010609060101010101" pitchFamily="49" charset="-122"/>
                  <a:cs typeface="Times New Roman" panose="02020603050405020304" pitchFamily="18" charset="0"/>
                  <a:sym typeface="+mn-ea"/>
                </a:rPr>
                <a:t>年）</a:t>
              </a:r>
              <a:endParaRPr lang="zh-CN" altLang="en-US" sz="2100" b="1">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7" name="文本框 16"/>
            <p:cNvSpPr txBox="1"/>
            <p:nvPr/>
          </p:nvSpPr>
          <p:spPr>
            <a:xfrm>
              <a:off x="2492442" y="4197244"/>
              <a:ext cx="2856653" cy="982980"/>
            </a:xfrm>
            <a:prstGeom prst="rect">
              <a:avLst/>
            </a:prstGeom>
            <a:noFill/>
          </p:spPr>
          <p:txBody>
            <a:bodyPr wrap="none" rtlCol="0">
              <a:spAutoFit/>
            </a:bodyPr>
            <a:lstStyle/>
            <a:p>
              <a:pPr algn="ctr">
                <a:buNone/>
              </a:pPr>
              <a:r>
                <a:rPr lang="zh-CN" altLang="en-US" sz="2100" b="1">
                  <a:latin typeface="Times New Roman" panose="02020603050405020304" pitchFamily="18" charset="0"/>
                  <a:ea typeface="楷体" panose="02010609060101010101" pitchFamily="49" charset="-122"/>
                  <a:cs typeface="Times New Roman" panose="02020603050405020304" pitchFamily="18" charset="0"/>
                  <a:sym typeface="+mn-ea"/>
                </a:rPr>
                <a:t>第二阶段</a:t>
              </a:r>
              <a:endParaRPr lang="zh-CN" altLang="en-US" sz="2100" b="1">
                <a:latin typeface="Times New Roman" panose="02020603050405020304" pitchFamily="18" charset="0"/>
                <a:ea typeface="楷体" panose="02010609060101010101" pitchFamily="49" charset="-122"/>
                <a:cs typeface="Times New Roman" panose="02020603050405020304" pitchFamily="18" charset="0"/>
              </a:endParaRPr>
            </a:p>
            <a:p>
              <a:pPr algn="ctr">
                <a:buNone/>
              </a:pPr>
              <a:r>
                <a:rPr lang="zh-CN" altLang="en-US" sz="2100" b="1">
                  <a:latin typeface="Times New Roman" panose="02020603050405020304" pitchFamily="18" charset="0"/>
                  <a:ea typeface="楷体" panose="02010609060101010101" pitchFamily="49" charset="-122"/>
                  <a:cs typeface="Times New Roman" panose="02020603050405020304" pitchFamily="18" charset="0"/>
                  <a:sym typeface="+mn-ea"/>
                </a:rPr>
                <a:t>（</a:t>
              </a:r>
              <a:r>
                <a:rPr lang="en-US" altLang="zh-CN" sz="2100" b="1">
                  <a:latin typeface="Times New Roman" panose="02020603050405020304" pitchFamily="18" charset="0"/>
                  <a:ea typeface="楷体" panose="02010609060101010101" pitchFamily="49" charset="-122"/>
                  <a:cs typeface="Times New Roman" panose="02020603050405020304" pitchFamily="18" charset="0"/>
                  <a:sym typeface="+mn-ea"/>
                </a:rPr>
                <a:t>1915-1916</a:t>
              </a:r>
              <a:r>
                <a:rPr lang="zh-CN" altLang="en-US" sz="2100" b="1">
                  <a:latin typeface="Times New Roman" panose="02020603050405020304" pitchFamily="18" charset="0"/>
                  <a:ea typeface="楷体" panose="02010609060101010101" pitchFamily="49" charset="-122"/>
                  <a:cs typeface="Times New Roman" panose="02020603050405020304" pitchFamily="18" charset="0"/>
                  <a:sym typeface="+mn-ea"/>
                </a:rPr>
                <a:t>年）</a:t>
              </a:r>
              <a:endParaRPr lang="zh-CN" altLang="en-US" sz="2100" b="1">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8" name="文本框 17"/>
            <p:cNvSpPr txBox="1"/>
            <p:nvPr/>
          </p:nvSpPr>
          <p:spPr>
            <a:xfrm>
              <a:off x="2492442" y="5275022"/>
              <a:ext cx="2856653" cy="982980"/>
            </a:xfrm>
            <a:prstGeom prst="rect">
              <a:avLst/>
            </a:prstGeom>
            <a:noFill/>
          </p:spPr>
          <p:txBody>
            <a:bodyPr wrap="none" rtlCol="0">
              <a:spAutoFit/>
            </a:bodyPr>
            <a:lstStyle/>
            <a:p>
              <a:pPr algn="ctr">
                <a:buNone/>
              </a:pPr>
              <a:r>
                <a:rPr lang="zh-CN" altLang="en-US" sz="2100" b="1">
                  <a:latin typeface="Times New Roman" panose="02020603050405020304" pitchFamily="18" charset="0"/>
                  <a:ea typeface="楷体" panose="02010609060101010101" pitchFamily="49" charset="-122"/>
                  <a:cs typeface="Times New Roman" panose="02020603050405020304" pitchFamily="18" charset="0"/>
                  <a:sym typeface="+mn-ea"/>
                </a:rPr>
                <a:t>第三阶段</a:t>
              </a:r>
              <a:endParaRPr lang="zh-CN" altLang="en-US" sz="2100" b="1">
                <a:latin typeface="Times New Roman" panose="02020603050405020304" pitchFamily="18" charset="0"/>
                <a:ea typeface="楷体" panose="02010609060101010101" pitchFamily="49" charset="-122"/>
                <a:cs typeface="Times New Roman" panose="02020603050405020304" pitchFamily="18" charset="0"/>
              </a:endParaRPr>
            </a:p>
            <a:p>
              <a:pPr algn="ctr">
                <a:buNone/>
              </a:pPr>
              <a:r>
                <a:rPr lang="zh-CN" altLang="en-US" sz="2100" b="1">
                  <a:latin typeface="Times New Roman" panose="02020603050405020304" pitchFamily="18" charset="0"/>
                  <a:ea typeface="楷体" panose="02010609060101010101" pitchFamily="49" charset="-122"/>
                  <a:cs typeface="Times New Roman" panose="02020603050405020304" pitchFamily="18" charset="0"/>
                  <a:sym typeface="+mn-ea"/>
                </a:rPr>
                <a:t>（</a:t>
              </a:r>
              <a:r>
                <a:rPr lang="en-US" altLang="zh-CN" sz="2100" b="1">
                  <a:latin typeface="Times New Roman" panose="02020603050405020304" pitchFamily="18" charset="0"/>
                  <a:ea typeface="楷体" panose="02010609060101010101" pitchFamily="49" charset="-122"/>
                  <a:cs typeface="Times New Roman" panose="02020603050405020304" pitchFamily="18" charset="0"/>
                  <a:sym typeface="+mn-ea"/>
                </a:rPr>
                <a:t>1917-1918</a:t>
              </a:r>
              <a:r>
                <a:rPr lang="zh-CN" altLang="en-US" sz="2100" b="1">
                  <a:latin typeface="Times New Roman" panose="02020603050405020304" pitchFamily="18" charset="0"/>
                  <a:ea typeface="楷体" panose="02010609060101010101" pitchFamily="49" charset="-122"/>
                  <a:cs typeface="Times New Roman" panose="02020603050405020304" pitchFamily="18" charset="0"/>
                  <a:sym typeface="+mn-ea"/>
                </a:rPr>
                <a:t>年）</a:t>
              </a:r>
              <a:endParaRPr lang="zh-CN" altLang="en-US" sz="2100" b="1">
                <a:latin typeface="Times New Roman" panose="02020603050405020304" pitchFamily="18" charset="0"/>
                <a:ea typeface="楷体" panose="02010609060101010101" pitchFamily="49" charset="-122"/>
                <a:cs typeface="Times New Roman" panose="02020603050405020304" pitchFamily="18" charset="0"/>
              </a:endParaRPr>
            </a:p>
          </p:txBody>
        </p:sp>
      </p:grpSp>
      <p:sp>
        <p:nvSpPr>
          <p:cNvPr id="19" name="文本框 18"/>
          <p:cNvSpPr txBox="1"/>
          <p:nvPr/>
        </p:nvSpPr>
        <p:spPr>
          <a:xfrm>
            <a:off x="6666933" y="3366361"/>
            <a:ext cx="2326640" cy="737235"/>
          </a:xfrm>
          <a:prstGeom prst="rect">
            <a:avLst/>
          </a:prstGeom>
          <a:noFill/>
        </p:spPr>
        <p:txBody>
          <a:bodyPr wrap="none" rtlCol="0">
            <a:spAutoFit/>
          </a:bodyPr>
          <a:lstStyle/>
          <a:p>
            <a:pPr algn="l">
              <a:buNone/>
            </a:pPr>
            <a:r>
              <a:rPr lang="zh-CN" altLang="en-US" sz="2100" b="1">
                <a:latin typeface="Times New Roman" panose="02020603050405020304" pitchFamily="18" charset="0"/>
                <a:ea typeface="楷体" panose="02010609060101010101" pitchFamily="49" charset="-122"/>
                <a:cs typeface="Times New Roman" panose="02020603050405020304" pitchFamily="18" charset="0"/>
                <a:sym typeface="+mn-ea"/>
                <a:hlinkClick r:id="rId2" action="ppaction://hlinksldjump"/>
              </a:rPr>
              <a:t>马恩河战役</a:t>
            </a:r>
            <a:endParaRPr lang="en-US" altLang="zh-CN" sz="2100" b="1">
              <a:latin typeface="Times New Roman" panose="02020603050405020304" pitchFamily="18" charset="0"/>
              <a:ea typeface="楷体" panose="02010609060101010101" pitchFamily="49" charset="-122"/>
              <a:cs typeface="Times New Roman" panose="02020603050405020304" pitchFamily="18" charset="0"/>
              <a:sym typeface="+mn-ea"/>
            </a:endParaRPr>
          </a:p>
          <a:p>
            <a:pPr algn="l">
              <a:buNone/>
            </a:pPr>
            <a:r>
              <a:rPr lang="zh-CN" altLang="en-US" sz="2100" b="1">
                <a:latin typeface="Times New Roman" panose="02020603050405020304" pitchFamily="18" charset="0"/>
                <a:ea typeface="楷体" panose="02010609060101010101" pitchFamily="49" charset="-122"/>
                <a:cs typeface="Times New Roman" panose="02020603050405020304" pitchFamily="18" charset="0"/>
                <a:sym typeface="+mn-ea"/>
              </a:rPr>
              <a:t>日本占领山东半岛</a:t>
            </a:r>
            <a:endParaRPr lang="zh-CN" altLang="en-US" sz="2100" b="1">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20" name="文本框 19"/>
          <p:cNvSpPr txBox="1"/>
          <p:nvPr/>
        </p:nvSpPr>
        <p:spPr>
          <a:xfrm>
            <a:off x="6005033" y="4138883"/>
            <a:ext cx="4303395" cy="829945"/>
          </a:xfrm>
          <a:prstGeom prst="rect">
            <a:avLst/>
          </a:prstGeom>
          <a:noFill/>
        </p:spPr>
        <p:txBody>
          <a:bodyPr wrap="square" rtlCol="0">
            <a:spAutoFit/>
          </a:bodyPr>
          <a:lstStyle/>
          <a:p>
            <a:pPr algn="ctr">
              <a:buNone/>
            </a:pPr>
            <a:r>
              <a:rPr lang="zh-CN" altLang="en-US" sz="2400" b="1">
                <a:latin typeface="Times New Roman" panose="02020603050405020304" pitchFamily="18" charset="0"/>
                <a:ea typeface="楷体" panose="02010609060101010101" pitchFamily="49" charset="-122"/>
                <a:cs typeface="Times New Roman" panose="02020603050405020304" pitchFamily="18" charset="0"/>
                <a:sym typeface="+mn-ea"/>
                <a:hlinkClick r:id="rId2" action="ppaction://hlinksldjump"/>
              </a:rPr>
              <a:t>凡尔登战役、索姆河战役</a:t>
            </a:r>
            <a:r>
              <a:rPr lang="zh-CN" altLang="en-US" sz="2400" b="1">
                <a:latin typeface="Times New Roman" panose="02020603050405020304" pitchFamily="18" charset="0"/>
                <a:ea typeface="楷体" panose="02010609060101010101" pitchFamily="49" charset="-122"/>
                <a:cs typeface="Times New Roman" panose="02020603050405020304" pitchFamily="18" charset="0"/>
                <a:sym typeface="+mn-ea"/>
              </a:rPr>
              <a:t>、日德兰海战</a:t>
            </a:r>
            <a:endParaRPr lang="zh-CN" altLang="en-US" sz="2400" b="1">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21" name="文本框 20"/>
          <p:cNvSpPr txBox="1"/>
          <p:nvPr/>
        </p:nvSpPr>
        <p:spPr>
          <a:xfrm>
            <a:off x="5827276" y="4988151"/>
            <a:ext cx="4658909" cy="737235"/>
          </a:xfrm>
          <a:prstGeom prst="rect">
            <a:avLst/>
          </a:prstGeom>
          <a:noFill/>
        </p:spPr>
        <p:txBody>
          <a:bodyPr wrap="square" rtlCol="0">
            <a:spAutoFit/>
          </a:bodyPr>
          <a:lstStyle/>
          <a:p>
            <a:pPr algn="l">
              <a:buNone/>
            </a:pPr>
            <a:r>
              <a:rPr lang="zh-CN" altLang="en-US" sz="2100" b="1">
                <a:latin typeface="Times New Roman" panose="02020603050405020304" pitchFamily="18" charset="0"/>
                <a:ea typeface="楷体" panose="02010609060101010101" pitchFamily="49" charset="-122"/>
                <a:cs typeface="Times New Roman" panose="02020603050405020304" pitchFamily="18" charset="0"/>
                <a:sym typeface="+mn-ea"/>
                <a:hlinkClick r:id="rId2" action="ppaction://hlinksldjump"/>
              </a:rPr>
              <a:t>美国、中国参战</a:t>
            </a:r>
            <a:r>
              <a:rPr lang="zh-CN" altLang="en-US" sz="2100" b="1">
                <a:latin typeface="Times New Roman" panose="02020603050405020304" pitchFamily="18" charset="0"/>
                <a:ea typeface="楷体" panose="02010609060101010101" pitchFamily="49" charset="-122"/>
                <a:cs typeface="Times New Roman" panose="02020603050405020304" pitchFamily="18" charset="0"/>
                <a:sym typeface="+mn-ea"/>
              </a:rPr>
              <a:t>，俄国退出战争，同盟国战败</a:t>
            </a:r>
            <a:endParaRPr lang="zh-CN" altLang="en-US" sz="2100" b="1">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3" name="文本框 2"/>
          <p:cNvSpPr txBox="1"/>
          <p:nvPr/>
        </p:nvSpPr>
        <p:spPr>
          <a:xfrm>
            <a:off x="1764030" y="217170"/>
            <a:ext cx="5713730" cy="553085"/>
          </a:xfrm>
          <a:prstGeom prst="rect">
            <a:avLst/>
          </a:prstGeom>
          <a:solidFill>
            <a:schemeClr val="accent3">
              <a:lumMod val="40000"/>
              <a:lumOff val="60000"/>
            </a:schemeClr>
          </a:solidFill>
          <a:ln w="19050">
            <a:solidFill>
              <a:srgbClr val="FF0000"/>
            </a:solidFill>
          </a:ln>
        </p:spPr>
        <p:txBody>
          <a:bodyPr wrap="square" rtlCol="0">
            <a:spAutoFit/>
          </a:bodyPr>
          <a:lstStyle/>
          <a:p>
            <a:r>
              <a:rPr lang="zh-CN" altLang="en-US" sz="3000" b="1">
                <a:solidFill>
                  <a:schemeClr val="tx1"/>
                </a:solidFill>
                <a:uFillTx/>
                <a:ea typeface="黑体" panose="02010609060101010101" pitchFamily="2" charset="-122"/>
              </a:rPr>
              <a:t>二、第一次世界大战（进程）</a:t>
            </a:r>
            <a:endParaRPr lang="zh-CN" altLang="en-US" sz="3000" b="1">
              <a:solidFill>
                <a:schemeClr val="tx1"/>
              </a:solidFill>
              <a:uFillTx/>
              <a:ea typeface="黑体" panose="02010609060101010101" pitchFamily="2" charset="-122"/>
            </a:endParaRPr>
          </a:p>
        </p:txBody>
      </p:sp>
    </p:spTree>
    <p:custDataLst>
      <p:tags r:id="rId3"/>
    </p:custData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8" name="矩形">
            <a:hlinkClick r:id="rId1"/>
          </p:cNvPr>
          <p:cNvSpPr/>
          <p:nvPr/>
        </p:nvSpPr>
        <p:spPr>
          <a:xfrm>
            <a:off x="1524000" y="0"/>
            <a:ext cx="9144000" cy="645160"/>
          </a:xfrm>
          <a:prstGeom prst="rect">
            <a:avLst/>
          </a:prstGeom>
          <a:solidFill>
            <a:srgbClr val="0070C0"/>
          </a:solidFill>
          <a:ln w="9525" cap="flat" cmpd="sng">
            <a:noFill/>
            <a:prstDash val="solid"/>
            <a:miter/>
          </a:ln>
        </p:spPr>
        <p:txBody>
          <a:bodyPr vert="horz" wrap="square" lIns="91440" tIns="45720" rIns="91440" bIns="45720" anchor="t" anchorCtr="0">
            <a:spAutoFit/>
          </a:bodyPr>
          <a:lstStyle/>
          <a:p>
            <a:pPr marL="0" indent="0" algn="l">
              <a:lnSpc>
                <a:spcPct val="100000"/>
              </a:lnSpc>
              <a:spcBef>
                <a:spcPct val="0"/>
              </a:spcBef>
              <a:spcAft>
                <a:spcPct val="0"/>
              </a:spcAft>
              <a:buNone/>
            </a:pPr>
            <a:r>
              <a:rPr lang="zh-CN" altLang="en-US" sz="3600" b="1" i="0" u="none" strike="noStrike" kern="0" cap="none" spc="0" baseline="0">
                <a:solidFill>
                  <a:srgbClr val="FFFFFF"/>
                </a:solidFill>
                <a:latin typeface="华文楷体" charset="0"/>
                <a:ea typeface="华文楷体" charset="0"/>
                <a:cs typeface="华文楷体" charset="0"/>
              </a:rPr>
              <a:t>三、第一次世界大战的结果及影响</a:t>
            </a:r>
            <a:endParaRPr lang="zh-CN" altLang="en-US" sz="3600" b="0" i="0" u="none" strike="noStrike" kern="0" cap="none" spc="0" baseline="0">
              <a:solidFill>
                <a:srgbClr val="FFFFFF"/>
              </a:solidFill>
              <a:latin typeface="华文楷体"/>
              <a:ea typeface="华文楷体" pitchFamily="2" charset="-122"/>
              <a:cs typeface="华文楷体"/>
            </a:endParaRPr>
          </a:p>
        </p:txBody>
      </p:sp>
      <p:sp>
        <p:nvSpPr>
          <p:cNvPr id="930" name="矩形"/>
          <p:cNvSpPr/>
          <p:nvPr/>
        </p:nvSpPr>
        <p:spPr>
          <a:xfrm>
            <a:off x="683895" y="1176655"/>
            <a:ext cx="10807700" cy="1198880"/>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a:lnSpc>
                <a:spcPct val="100000"/>
              </a:lnSpc>
              <a:spcBef>
                <a:spcPct val="0"/>
              </a:spcBef>
              <a:spcAft>
                <a:spcPct val="0"/>
              </a:spcAft>
              <a:buNone/>
            </a:pPr>
            <a:r>
              <a:rPr lang="zh-CN" altLang="en-US" sz="36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rPr>
              <a:t>结果</a:t>
            </a:r>
            <a:r>
              <a:rPr lang="zh-CN" altLang="en-US" sz="36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rPr>
              <a:t>：1918年11月11日，德国签订停战协定，同盟国失败，一战结束。</a:t>
            </a:r>
            <a:endParaRPr lang="zh-CN" altLang="en-US" sz="3600" b="0"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931" name="矩形"/>
          <p:cNvSpPr/>
          <p:nvPr/>
        </p:nvSpPr>
        <p:spPr>
          <a:xfrm>
            <a:off x="1333500" y="2907030"/>
            <a:ext cx="9144000" cy="2553335"/>
          </a:xfrm>
          <a:prstGeom prst="rect">
            <a:avLst/>
          </a:prstGeom>
          <a:solidFill>
            <a:srgbClr val="AAF0F4"/>
          </a:solidFill>
          <a:ln w="9525" cap="flat" cmpd="sng">
            <a:noFill/>
            <a:prstDash val="solid"/>
            <a:miter/>
          </a:ln>
        </p:spPr>
        <p:txBody>
          <a:bodyPr vert="horz" wrap="square" lIns="91440" tIns="45720" rIns="91440" bIns="45720" anchor="t" anchorCtr="0">
            <a:spAutoFit/>
          </a:bodyPr>
          <a:lstStyle/>
          <a:p>
            <a:pPr marL="0" indent="0" algn="l">
              <a:lnSpc>
                <a:spcPct val="100000"/>
              </a:lnSpc>
              <a:spcBef>
                <a:spcPct val="0"/>
              </a:spcBef>
              <a:spcAft>
                <a:spcPct val="0"/>
              </a:spcAft>
              <a:buNone/>
            </a:pPr>
            <a:r>
              <a:rPr lang="en-US" altLang="zh-CN" sz="32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rPr>
              <a:t>   </a:t>
            </a:r>
            <a:r>
              <a:rPr lang="zh-CN" altLang="en-US" sz="3200" b="1" i="0" u="none" strike="noStrike" kern="0" cap="none" spc="0" baseline="0">
                <a:solidFill>
                  <a:schemeClr val="tx1"/>
                </a:solidFill>
                <a:latin typeface="宋体" panose="02010600030101010101" pitchFamily="2" charset="-122"/>
                <a:ea typeface="宋体" panose="02010600030101010101" pitchFamily="2" charset="-122"/>
                <a:cs typeface="黑体" panose="02010609060101010101" pitchFamily="2" charset="-122"/>
              </a:rPr>
              <a:t>这场战争历时4年零3个月，涉及到30个主权国家，推翻了4个帝国，产生了7个新的国家，死亡人数为：战斗员850万，非战斗人员约1000万，直接经济损失达1516亿美元。</a:t>
            </a:r>
            <a:endParaRPr lang="en-US" altLang="zh-CN" sz="3200" b="1" i="0" u="none" strike="noStrike" kern="0" cap="none" spc="0" baseline="0">
              <a:solidFill>
                <a:schemeClr val="tx1"/>
              </a:solidFill>
              <a:latin typeface="宋体" panose="02010600030101010101" pitchFamily="2" charset="-122"/>
              <a:ea typeface="宋体" panose="02010600030101010101" pitchFamily="2" charset="-122"/>
              <a:cs typeface="黑体" panose="02010609060101010101" pitchFamily="2" charset="-122"/>
            </a:endParaRPr>
          </a:p>
          <a:p>
            <a:pPr marL="0" indent="0" algn="l">
              <a:lnSpc>
                <a:spcPct val="100000"/>
              </a:lnSpc>
              <a:spcBef>
                <a:spcPct val="0"/>
              </a:spcBef>
              <a:spcAft>
                <a:spcPct val="0"/>
              </a:spcAft>
              <a:buNone/>
            </a:pPr>
            <a:r>
              <a:rPr lang="en-US" altLang="zh-CN" sz="3200" b="1" i="0" u="none" strike="noStrike" kern="0" cap="none" spc="0" baseline="0">
                <a:solidFill>
                  <a:schemeClr val="tx1"/>
                </a:solidFill>
                <a:latin typeface="华文楷体" charset="0"/>
                <a:ea typeface="华文楷体" charset="0"/>
                <a:cs typeface="华文楷体" charset="0"/>
              </a:rPr>
              <a:t>              </a:t>
            </a:r>
            <a:r>
              <a:rPr lang="zh-CN" altLang="en-US" sz="2800" b="1" i="0" u="none" strike="noStrike" kern="0" cap="none" spc="0" baseline="0">
                <a:solidFill>
                  <a:schemeClr val="tx1"/>
                </a:solidFill>
                <a:latin typeface="宋体" panose="02010600030101010101" pitchFamily="2" charset="-122"/>
                <a:ea typeface="宋体" panose="02010600030101010101" pitchFamily="2" charset="-122"/>
                <a:cs typeface="宋体" panose="02010600030101010101" pitchFamily="2" charset="-122"/>
              </a:rPr>
              <a:t>——斯坦夫里阿诺斯《全球通史》</a:t>
            </a:r>
            <a:endParaRPr lang="zh-CN" altLang="en-US" sz="3200" b="1" i="0" u="none" strike="noStrike" kern="0" cap="none" spc="0" baseline="0">
              <a:solidFill>
                <a:schemeClr val="tx1"/>
              </a:solidFill>
              <a:latin typeface="华文楷体"/>
              <a:ea typeface="华文楷体" pitchFamily="2" charset="-122"/>
              <a:cs typeface="华文楷体"/>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2"/>
          <p:cNvSpPr txBox="1"/>
          <p:nvPr/>
        </p:nvSpPr>
        <p:spPr>
          <a:xfrm>
            <a:off x="1198245" y="1437958"/>
            <a:ext cx="1316831" cy="696595"/>
          </a:xfrm>
          <a:prstGeom prst="rect">
            <a:avLst/>
          </a:prstGeom>
          <a:noFill/>
        </p:spPr>
        <p:txBody>
          <a:bodyPr wrap="square" lIns="51435" tIns="25717" rIns="51435" bIns="25717" rtlCol="0">
            <a:spAutoFit/>
          </a:bodyPr>
          <a:lstStyle/>
          <a:p>
            <a:r>
              <a:rPr lang="zh-CN" altLang="en-US" sz="18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en-US" altLang="zh-CN" sz="1800" b="1">
                <a:solidFill>
                  <a:schemeClr val="tx1"/>
                </a:solidFill>
                <a:latin typeface="黑体" panose="02010609060101010101" pitchFamily="2" charset="-122"/>
                <a:ea typeface="黑体" panose="02010609060101010101" pitchFamily="2" charset="-122"/>
                <a:cs typeface="黑体" panose="02010609060101010101" pitchFamily="2" charset="-122"/>
              </a:rPr>
              <a:t>1</a:t>
            </a:r>
            <a:r>
              <a:rPr lang="zh-CN" altLang="en-US" sz="18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100" b="1">
                <a:solidFill>
                  <a:schemeClr val="tx1"/>
                </a:solidFill>
                <a:latin typeface="黑体" panose="02010609060101010101" pitchFamily="2" charset="-122"/>
                <a:ea typeface="黑体" panose="02010609060101010101" pitchFamily="2" charset="-122"/>
                <a:cs typeface="黑体" panose="02010609060101010101" pitchFamily="2" charset="-122"/>
              </a:rPr>
              <a:t>缔结</a:t>
            </a:r>
            <a:endParaRPr lang="zh-CN" altLang="en-US" sz="2100" b="1">
              <a:solidFill>
                <a:schemeClr val="tx1"/>
              </a:solidFill>
              <a:latin typeface="黑体" panose="02010609060101010101" pitchFamily="2" charset="-122"/>
              <a:ea typeface="黑体" panose="02010609060101010101" pitchFamily="2" charset="-122"/>
              <a:cs typeface="黑体" panose="02010609060101010101" pitchFamily="2" charset="-122"/>
            </a:endParaRPr>
          </a:p>
          <a:p>
            <a:r>
              <a:rPr lang="zh-CN" altLang="en-US" sz="2100" b="1">
                <a:solidFill>
                  <a:schemeClr val="tx1"/>
                </a:solidFill>
                <a:latin typeface="黑体" panose="02010609060101010101" pitchFamily="2" charset="-122"/>
                <a:ea typeface="黑体" panose="02010609060101010101" pitchFamily="2" charset="-122"/>
                <a:cs typeface="黑体" panose="02010609060101010101" pitchFamily="2" charset="-122"/>
              </a:rPr>
              <a:t>    条约</a:t>
            </a:r>
            <a:endParaRPr lang="zh-CN" altLang="en-US" sz="21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3" name="左大括号 2"/>
          <p:cNvSpPr/>
          <p:nvPr/>
        </p:nvSpPr>
        <p:spPr>
          <a:xfrm>
            <a:off x="2613660" y="1241743"/>
            <a:ext cx="108109" cy="1217295"/>
          </a:xfrm>
          <a:prstGeom prst="leftBrace">
            <a:avLst/>
          </a:prstGeom>
          <a:noFill/>
          <a:ln w="38100" cap="flat" cmpd="sng" algn="ctr">
            <a:solidFill>
              <a:sysClr val="windowText" lastClr="000000"/>
            </a:solidFill>
            <a:prstDash val="solid"/>
          </a:ln>
          <a:effectLst/>
        </p:spPr>
        <p:style>
          <a:lnRef idx="1">
            <a:srgbClr val="4F81BD"/>
          </a:lnRef>
          <a:fillRef idx="0">
            <a:srgbClr val="4F81BD"/>
          </a:fillRef>
          <a:effectRef idx="0">
            <a:srgbClr val="4F81BD"/>
          </a:effectRef>
          <a:fontRef idx="minor">
            <a:sysClr val="windowText" lastClr="000000"/>
          </a:fontRef>
        </p:style>
        <p:txBody>
          <a:bodyPr rtlCol="0" anchor="ctr"/>
          <a:lstStyle/>
          <a:p>
            <a:pPr algn="ctr"/>
            <a:endParaRPr lang="zh-CN" altLang="en-US" sz="100"/>
          </a:p>
        </p:txBody>
      </p:sp>
      <p:sp>
        <p:nvSpPr>
          <p:cNvPr id="4" name="文本框 12"/>
          <p:cNvSpPr txBox="1"/>
          <p:nvPr/>
        </p:nvSpPr>
        <p:spPr>
          <a:xfrm>
            <a:off x="2857500" y="1090295"/>
            <a:ext cx="678656" cy="604520"/>
          </a:xfrm>
          <a:prstGeom prst="rect">
            <a:avLst/>
          </a:prstGeom>
          <a:solidFill>
            <a:sysClr val="window" lastClr="FFFFFF"/>
          </a:solidFill>
        </p:spPr>
        <p:txBody>
          <a:bodyPr wrap="square" lIns="51435" tIns="25717" rIns="51435" bIns="25717" rtlCol="0">
            <a:spAutoFit/>
          </a:bodyPr>
          <a:lstStyle/>
          <a:p>
            <a:pPr algn="ctr"/>
            <a:r>
              <a:rPr lang="zh-CN" altLang="en-US" sz="1800" b="1">
                <a:latin typeface="宋体" panose="02010600030101010101" pitchFamily="2" charset="-122"/>
                <a:ea typeface="宋体" panose="02010600030101010101" pitchFamily="2" charset="-122"/>
              </a:rPr>
              <a:t>巴黎和会</a:t>
            </a:r>
            <a:endParaRPr lang="zh-CN" altLang="en-US" sz="1800" b="1">
              <a:latin typeface="宋体" panose="02010600030101010101" pitchFamily="2" charset="-122"/>
              <a:ea typeface="宋体" panose="02010600030101010101" pitchFamily="2" charset="-122"/>
            </a:endParaRPr>
          </a:p>
        </p:txBody>
      </p:sp>
      <p:sp>
        <p:nvSpPr>
          <p:cNvPr id="5" name="文本框 12"/>
          <p:cNvSpPr txBox="1"/>
          <p:nvPr/>
        </p:nvSpPr>
        <p:spPr>
          <a:xfrm>
            <a:off x="2721769" y="2190433"/>
            <a:ext cx="950595" cy="604520"/>
          </a:xfrm>
          <a:prstGeom prst="rect">
            <a:avLst/>
          </a:prstGeom>
          <a:solidFill>
            <a:sysClr val="window" lastClr="FFFFFF"/>
          </a:solidFill>
        </p:spPr>
        <p:txBody>
          <a:bodyPr wrap="square" lIns="51435" tIns="25717" rIns="51435" bIns="25717" rtlCol="0">
            <a:spAutoFit/>
          </a:bodyPr>
          <a:lstStyle/>
          <a:p>
            <a:pPr algn="ctr"/>
            <a:r>
              <a:rPr lang="zh-CN" altLang="en-US" sz="1800" b="1">
                <a:latin typeface="宋体" panose="02010600030101010101" pitchFamily="2" charset="-122"/>
                <a:ea typeface="宋体" panose="02010600030101010101" pitchFamily="2" charset="-122"/>
              </a:rPr>
              <a:t>华盛顿会议</a:t>
            </a:r>
            <a:endParaRPr lang="zh-CN" altLang="en-US" sz="1800" b="1">
              <a:latin typeface="宋体" panose="02010600030101010101" pitchFamily="2" charset="-122"/>
              <a:ea typeface="宋体" panose="02010600030101010101" pitchFamily="2" charset="-122"/>
            </a:endParaRPr>
          </a:p>
        </p:txBody>
      </p:sp>
      <p:sp>
        <p:nvSpPr>
          <p:cNvPr id="6" name="矩形 5"/>
          <p:cNvSpPr/>
          <p:nvPr/>
        </p:nvSpPr>
        <p:spPr>
          <a:xfrm>
            <a:off x="3834869" y="826504"/>
            <a:ext cx="2251710" cy="368300"/>
          </a:xfrm>
          <a:prstGeom prst="rect">
            <a:avLst/>
          </a:prstGeom>
          <a:solidFill>
            <a:srgbClr val="00B050"/>
          </a:solidFill>
        </p:spPr>
        <p:txBody>
          <a:bodyPr wrap="none">
            <a:spAutoFit/>
          </a:bodyPr>
          <a:lstStyle/>
          <a:p>
            <a:r>
              <a:rPr lang="zh-CN" altLang="en-US" sz="1800" b="1">
                <a:solidFill>
                  <a:sysClr val="window" lastClr="FFFFFF"/>
                </a:solidFill>
                <a:latin typeface="黑体" panose="02010609060101010101" pitchFamily="2" charset="-122"/>
                <a:ea typeface="黑体" panose="02010609060101010101" pitchFamily="2" charset="-122"/>
              </a:rPr>
              <a:t>对德</a:t>
            </a:r>
            <a:r>
              <a:rPr lang="en-US" altLang="zh-CN" sz="1800" b="1">
                <a:solidFill>
                  <a:sysClr val="window" lastClr="FFFFFF"/>
                </a:solidFill>
                <a:latin typeface="黑体" panose="02010609060101010101" pitchFamily="2" charset="-122"/>
                <a:ea typeface="黑体" panose="02010609060101010101" pitchFamily="2" charset="-122"/>
              </a:rPr>
              <a:t>《</a:t>
            </a:r>
            <a:r>
              <a:rPr lang="zh-CN" altLang="en-US" sz="1800" b="1">
                <a:solidFill>
                  <a:sysClr val="window" lastClr="FFFFFF"/>
                </a:solidFill>
                <a:latin typeface="黑体" panose="02010609060101010101" pitchFamily="2" charset="-122"/>
                <a:ea typeface="黑体" panose="02010609060101010101" pitchFamily="2" charset="-122"/>
              </a:rPr>
              <a:t>凡尔赛和约</a:t>
            </a:r>
            <a:r>
              <a:rPr lang="en-US" altLang="zh-CN" sz="1800" b="1">
                <a:solidFill>
                  <a:sysClr val="window" lastClr="FFFFFF"/>
                </a:solidFill>
                <a:latin typeface="黑体" panose="02010609060101010101" pitchFamily="2" charset="-122"/>
                <a:ea typeface="黑体" panose="02010609060101010101" pitchFamily="2" charset="-122"/>
              </a:rPr>
              <a:t>》</a:t>
            </a:r>
            <a:endParaRPr lang="zh-CN" altLang="en-US" sz="1800" b="1">
              <a:solidFill>
                <a:sysClr val="window" lastClr="FFFFFF"/>
              </a:solidFill>
              <a:latin typeface="黑体" panose="02010609060101010101" pitchFamily="2" charset="-122"/>
              <a:ea typeface="黑体" panose="02010609060101010101" pitchFamily="2" charset="-122"/>
            </a:endParaRPr>
          </a:p>
        </p:txBody>
      </p:sp>
      <p:sp>
        <p:nvSpPr>
          <p:cNvPr id="18" name="左大括号 17"/>
          <p:cNvSpPr/>
          <p:nvPr/>
        </p:nvSpPr>
        <p:spPr>
          <a:xfrm>
            <a:off x="3672278" y="1090109"/>
            <a:ext cx="54006" cy="648072"/>
          </a:xfrm>
          <a:prstGeom prst="leftBrace">
            <a:avLst/>
          </a:prstGeom>
          <a:noFill/>
          <a:ln w="38100" cap="flat" cmpd="sng" algn="ctr">
            <a:solidFill>
              <a:sysClr val="windowText" lastClr="000000"/>
            </a:solidFill>
            <a:prstDash val="solid"/>
          </a:ln>
          <a:effectLst/>
        </p:spPr>
        <p:style>
          <a:lnRef idx="1">
            <a:srgbClr val="4F81BD"/>
          </a:lnRef>
          <a:fillRef idx="0">
            <a:srgbClr val="4F81BD"/>
          </a:fillRef>
          <a:effectRef idx="0">
            <a:srgbClr val="4F81BD"/>
          </a:effectRef>
          <a:fontRef idx="minor">
            <a:sysClr val="windowText" lastClr="000000"/>
          </a:fontRef>
        </p:style>
        <p:txBody>
          <a:bodyPr rtlCol="0" anchor="ctr"/>
          <a:lstStyle/>
          <a:p>
            <a:pPr algn="ctr"/>
            <a:endParaRPr lang="zh-CN" altLang="en-US" sz="100"/>
          </a:p>
        </p:txBody>
      </p:sp>
      <p:sp>
        <p:nvSpPr>
          <p:cNvPr id="19" name="矩形 18"/>
          <p:cNvSpPr/>
          <p:nvPr/>
        </p:nvSpPr>
        <p:spPr>
          <a:xfrm>
            <a:off x="3834869" y="1241646"/>
            <a:ext cx="2481580" cy="645160"/>
          </a:xfrm>
          <a:prstGeom prst="rect">
            <a:avLst/>
          </a:prstGeom>
          <a:solidFill>
            <a:srgbClr val="00B050"/>
          </a:solidFill>
        </p:spPr>
        <p:txBody>
          <a:bodyPr wrap="none">
            <a:spAutoFit/>
          </a:bodyPr>
          <a:lstStyle/>
          <a:p>
            <a:r>
              <a:rPr lang="zh-CN" altLang="en-US" sz="1800" b="1">
                <a:solidFill>
                  <a:sysClr val="window" lastClr="FFFFFF"/>
                </a:solidFill>
                <a:latin typeface="黑体" panose="02010609060101010101" pitchFamily="2" charset="-122"/>
                <a:ea typeface="黑体" panose="02010609060101010101" pitchFamily="2" charset="-122"/>
              </a:rPr>
              <a:t>对奥、保、匈、土等国</a:t>
            </a:r>
            <a:endParaRPr lang="zh-CN" altLang="en-US" sz="1800" b="1">
              <a:solidFill>
                <a:sysClr val="window" lastClr="FFFFFF"/>
              </a:solidFill>
              <a:latin typeface="黑体" panose="02010609060101010101" pitchFamily="2" charset="-122"/>
              <a:ea typeface="黑体" panose="02010609060101010101" pitchFamily="2" charset="-122"/>
            </a:endParaRPr>
          </a:p>
          <a:p>
            <a:r>
              <a:rPr lang="zh-CN" altLang="en-US" sz="1800" b="1">
                <a:solidFill>
                  <a:sysClr val="window" lastClr="FFFFFF"/>
                </a:solidFill>
                <a:latin typeface="黑体" panose="02010609060101010101" pitchFamily="2" charset="-122"/>
                <a:ea typeface="黑体" panose="02010609060101010101" pitchFamily="2" charset="-122"/>
              </a:rPr>
              <a:t>签订了一系列和约</a:t>
            </a:r>
            <a:endParaRPr lang="zh-CN" altLang="en-US" sz="1800" b="1">
              <a:solidFill>
                <a:sysClr val="window" lastClr="FFFFFF"/>
              </a:solidFill>
              <a:latin typeface="黑体" panose="02010609060101010101" pitchFamily="2" charset="-122"/>
              <a:ea typeface="黑体" panose="02010609060101010101" pitchFamily="2" charset="-122"/>
            </a:endParaRPr>
          </a:p>
        </p:txBody>
      </p:sp>
      <p:sp>
        <p:nvSpPr>
          <p:cNvPr id="20" name="左大括号 19"/>
          <p:cNvSpPr/>
          <p:nvPr/>
        </p:nvSpPr>
        <p:spPr>
          <a:xfrm>
            <a:off x="3672561" y="2093363"/>
            <a:ext cx="54006" cy="810090"/>
          </a:xfrm>
          <a:prstGeom prst="leftBrace">
            <a:avLst/>
          </a:prstGeom>
          <a:noFill/>
          <a:ln w="38100" cap="flat" cmpd="sng" algn="ctr">
            <a:solidFill>
              <a:sysClr val="windowText" lastClr="000000"/>
            </a:solidFill>
            <a:prstDash val="solid"/>
          </a:ln>
          <a:effectLst/>
        </p:spPr>
        <p:style>
          <a:lnRef idx="1">
            <a:srgbClr val="4F81BD"/>
          </a:lnRef>
          <a:fillRef idx="0">
            <a:srgbClr val="4F81BD"/>
          </a:fillRef>
          <a:effectRef idx="0">
            <a:srgbClr val="4F81BD"/>
          </a:effectRef>
          <a:fontRef idx="minor">
            <a:sysClr val="windowText" lastClr="000000"/>
          </a:fontRef>
        </p:style>
        <p:txBody>
          <a:bodyPr rtlCol="0" anchor="ctr"/>
          <a:lstStyle/>
          <a:p>
            <a:pPr algn="ctr"/>
            <a:endParaRPr lang="zh-CN" altLang="en-US" sz="100"/>
          </a:p>
        </p:txBody>
      </p:sp>
      <p:sp>
        <p:nvSpPr>
          <p:cNvPr id="21" name="矩形 20"/>
          <p:cNvSpPr/>
          <p:nvPr/>
        </p:nvSpPr>
        <p:spPr>
          <a:xfrm>
            <a:off x="3834866" y="1890529"/>
            <a:ext cx="1562100" cy="368300"/>
          </a:xfrm>
          <a:prstGeom prst="rect">
            <a:avLst/>
          </a:prstGeom>
          <a:solidFill>
            <a:srgbClr val="4F81BD">
              <a:lumMod val="75000"/>
            </a:srgbClr>
          </a:solidFill>
        </p:spPr>
        <p:txBody>
          <a:bodyPr wrap="none">
            <a:spAutoFit/>
          </a:bodyPr>
          <a:lstStyle/>
          <a:p>
            <a:r>
              <a:rPr lang="en-US" altLang="zh-CN" sz="1800" b="1">
                <a:solidFill>
                  <a:sysClr val="window" lastClr="FFFFFF"/>
                </a:solidFill>
                <a:latin typeface="黑体" panose="02010609060101010101" pitchFamily="2" charset="-122"/>
                <a:ea typeface="黑体" panose="02010609060101010101" pitchFamily="2" charset="-122"/>
              </a:rPr>
              <a:t>《</a:t>
            </a:r>
            <a:r>
              <a:rPr lang="zh-CN" altLang="en-US" sz="1800" b="1">
                <a:solidFill>
                  <a:sysClr val="window" lastClr="FFFFFF"/>
                </a:solidFill>
                <a:latin typeface="黑体" panose="02010609060101010101" pitchFamily="2" charset="-122"/>
                <a:ea typeface="黑体" panose="02010609060101010101" pitchFamily="2" charset="-122"/>
              </a:rPr>
              <a:t>四国条约</a:t>
            </a:r>
            <a:r>
              <a:rPr lang="en-US" altLang="zh-CN" sz="1800" b="1">
                <a:solidFill>
                  <a:sysClr val="window" lastClr="FFFFFF"/>
                </a:solidFill>
                <a:latin typeface="黑体" panose="02010609060101010101" pitchFamily="2" charset="-122"/>
                <a:ea typeface="黑体" panose="02010609060101010101" pitchFamily="2" charset="-122"/>
              </a:rPr>
              <a:t>》</a:t>
            </a:r>
            <a:endParaRPr lang="zh-CN" altLang="en-US" sz="1800" b="1">
              <a:solidFill>
                <a:sysClr val="window" lastClr="FFFFFF"/>
              </a:solidFill>
              <a:latin typeface="黑体" panose="02010609060101010101" pitchFamily="2" charset="-122"/>
              <a:ea typeface="黑体" panose="02010609060101010101" pitchFamily="2" charset="-122"/>
            </a:endParaRPr>
          </a:p>
        </p:txBody>
      </p:sp>
      <p:sp>
        <p:nvSpPr>
          <p:cNvPr id="22" name="矩形 21"/>
          <p:cNvSpPr/>
          <p:nvPr/>
        </p:nvSpPr>
        <p:spPr>
          <a:xfrm>
            <a:off x="3834866" y="2325721"/>
            <a:ext cx="2021840" cy="368300"/>
          </a:xfrm>
          <a:prstGeom prst="rect">
            <a:avLst/>
          </a:prstGeom>
          <a:solidFill>
            <a:srgbClr val="4F81BD">
              <a:lumMod val="75000"/>
            </a:srgbClr>
          </a:solidFill>
        </p:spPr>
        <p:txBody>
          <a:bodyPr wrap="none">
            <a:spAutoFit/>
          </a:bodyPr>
          <a:lstStyle/>
          <a:p>
            <a:r>
              <a:rPr lang="en-US" altLang="zh-CN" sz="1800" b="1">
                <a:solidFill>
                  <a:sysClr val="window" lastClr="FFFFFF"/>
                </a:solidFill>
                <a:latin typeface="黑体" panose="02010609060101010101" pitchFamily="2" charset="-122"/>
                <a:ea typeface="黑体" panose="02010609060101010101" pitchFamily="2" charset="-122"/>
              </a:rPr>
              <a:t>《</a:t>
            </a:r>
            <a:r>
              <a:rPr lang="zh-CN" altLang="en-US" sz="1800" b="1">
                <a:solidFill>
                  <a:sysClr val="window" lastClr="FFFFFF"/>
                </a:solidFill>
                <a:latin typeface="黑体" panose="02010609060101010101" pitchFamily="2" charset="-122"/>
                <a:ea typeface="黑体" panose="02010609060101010101" pitchFamily="2" charset="-122"/>
              </a:rPr>
              <a:t>五国海军条约</a:t>
            </a:r>
            <a:r>
              <a:rPr lang="en-US" altLang="zh-CN" sz="1800" b="1">
                <a:solidFill>
                  <a:sysClr val="window" lastClr="FFFFFF"/>
                </a:solidFill>
                <a:latin typeface="黑体" panose="02010609060101010101" pitchFamily="2" charset="-122"/>
                <a:ea typeface="黑体" panose="02010609060101010101" pitchFamily="2" charset="-122"/>
              </a:rPr>
              <a:t>》</a:t>
            </a:r>
            <a:endParaRPr lang="zh-CN" altLang="en-US" sz="1800" b="1">
              <a:solidFill>
                <a:sysClr val="window" lastClr="FFFFFF"/>
              </a:solidFill>
              <a:latin typeface="黑体" panose="02010609060101010101" pitchFamily="2" charset="-122"/>
              <a:ea typeface="黑体" panose="02010609060101010101" pitchFamily="2" charset="-122"/>
            </a:endParaRPr>
          </a:p>
        </p:txBody>
      </p:sp>
      <p:sp>
        <p:nvSpPr>
          <p:cNvPr id="23" name="矩形 22"/>
          <p:cNvSpPr/>
          <p:nvPr/>
        </p:nvSpPr>
        <p:spPr>
          <a:xfrm>
            <a:off x="3834866" y="2767293"/>
            <a:ext cx="1562100" cy="368300"/>
          </a:xfrm>
          <a:prstGeom prst="rect">
            <a:avLst/>
          </a:prstGeom>
          <a:solidFill>
            <a:srgbClr val="4F81BD">
              <a:lumMod val="75000"/>
            </a:srgbClr>
          </a:solidFill>
        </p:spPr>
        <p:txBody>
          <a:bodyPr wrap="none">
            <a:spAutoFit/>
          </a:bodyPr>
          <a:lstStyle/>
          <a:p>
            <a:r>
              <a:rPr lang="en-US" altLang="zh-CN" sz="1800" b="1">
                <a:solidFill>
                  <a:sysClr val="window" lastClr="FFFFFF"/>
                </a:solidFill>
                <a:latin typeface="黑体" panose="02010609060101010101" pitchFamily="2" charset="-122"/>
                <a:ea typeface="黑体" panose="02010609060101010101" pitchFamily="2" charset="-122"/>
              </a:rPr>
              <a:t>《</a:t>
            </a:r>
            <a:r>
              <a:rPr lang="zh-CN" altLang="en-US" sz="1800" b="1">
                <a:solidFill>
                  <a:sysClr val="window" lastClr="FFFFFF"/>
                </a:solidFill>
                <a:latin typeface="黑体" panose="02010609060101010101" pitchFamily="2" charset="-122"/>
                <a:ea typeface="黑体" panose="02010609060101010101" pitchFamily="2" charset="-122"/>
              </a:rPr>
              <a:t>九国公约</a:t>
            </a:r>
            <a:r>
              <a:rPr lang="en-US" altLang="zh-CN" sz="1800" b="1">
                <a:solidFill>
                  <a:sysClr val="window" lastClr="FFFFFF"/>
                </a:solidFill>
                <a:latin typeface="黑体" panose="02010609060101010101" pitchFamily="2" charset="-122"/>
                <a:ea typeface="黑体" panose="02010609060101010101" pitchFamily="2" charset="-122"/>
              </a:rPr>
              <a:t>》</a:t>
            </a:r>
            <a:endParaRPr lang="zh-CN" altLang="en-US" sz="1800" b="1">
              <a:solidFill>
                <a:sysClr val="window" lastClr="FFFFFF"/>
              </a:solidFill>
              <a:latin typeface="黑体" panose="02010609060101010101" pitchFamily="2" charset="-122"/>
              <a:ea typeface="黑体" panose="02010609060101010101" pitchFamily="2" charset="-122"/>
            </a:endParaRPr>
          </a:p>
        </p:txBody>
      </p:sp>
      <p:sp>
        <p:nvSpPr>
          <p:cNvPr id="24" name="文本框 12"/>
          <p:cNvSpPr txBox="1"/>
          <p:nvPr/>
        </p:nvSpPr>
        <p:spPr>
          <a:xfrm>
            <a:off x="1198245" y="2795746"/>
            <a:ext cx="2191226" cy="373380"/>
          </a:xfrm>
          <a:prstGeom prst="rect">
            <a:avLst/>
          </a:prstGeom>
          <a:noFill/>
        </p:spPr>
        <p:txBody>
          <a:bodyPr wrap="square" lIns="51435" tIns="25717" rIns="51435" bIns="25717" rtlCol="0">
            <a:spAutoFit/>
          </a:bodyPr>
          <a:lstStyle/>
          <a:p>
            <a:r>
              <a:rPr lang="zh-CN" altLang="en-US" sz="21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en-US" altLang="zh-CN" sz="2100" b="1">
                <a:solidFill>
                  <a:schemeClr val="tx1"/>
                </a:solidFill>
                <a:latin typeface="黑体" panose="02010609060101010101" pitchFamily="2" charset="-122"/>
                <a:ea typeface="黑体" panose="02010609060101010101" pitchFamily="2" charset="-122"/>
                <a:cs typeface="黑体" panose="02010609060101010101" pitchFamily="2" charset="-122"/>
              </a:rPr>
              <a:t>2</a:t>
            </a:r>
            <a:r>
              <a:rPr lang="zh-CN" altLang="en-US" sz="2100" b="1">
                <a:solidFill>
                  <a:schemeClr val="tx1"/>
                </a:solidFill>
                <a:latin typeface="黑体" panose="02010609060101010101" pitchFamily="2" charset="-122"/>
                <a:ea typeface="黑体" panose="02010609060101010101" pitchFamily="2" charset="-122"/>
                <a:cs typeface="黑体" panose="02010609060101010101" pitchFamily="2" charset="-122"/>
              </a:rPr>
              <a:t>）体系内容：</a:t>
            </a:r>
            <a:endParaRPr lang="zh-CN" altLang="en-US" sz="21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25" name="文本框 12"/>
          <p:cNvSpPr txBox="1"/>
          <p:nvPr/>
        </p:nvSpPr>
        <p:spPr>
          <a:xfrm>
            <a:off x="2800826" y="3349149"/>
            <a:ext cx="6795135" cy="604520"/>
          </a:xfrm>
          <a:prstGeom prst="rect">
            <a:avLst/>
          </a:prstGeom>
          <a:solidFill>
            <a:schemeClr val="accent3">
              <a:lumMod val="20000"/>
              <a:lumOff val="80000"/>
            </a:schemeClr>
          </a:solidFill>
        </p:spPr>
        <p:txBody>
          <a:bodyPr wrap="square" lIns="51435" tIns="25717" rIns="51435" bIns="25717" rtlCol="0">
            <a:spAutoFit/>
          </a:bodyPr>
          <a:lstStyle/>
          <a:p>
            <a:r>
              <a:rPr lang="zh-CN" altLang="en-US" sz="1800" b="1">
                <a:latin typeface="宋体" panose="02010600030101010101" pitchFamily="2" charset="-122"/>
                <a:ea typeface="宋体" panose="02010600030101010101" pitchFamily="2" charset="-122"/>
              </a:rPr>
              <a:t>德国及其盟国承担战争罪责，战败国割地赔款，裁减军备，德国的海外殖民地被瓜分；</a:t>
            </a:r>
            <a:endParaRPr lang="zh-CN" altLang="en-US" sz="1800" b="1">
              <a:latin typeface="宋体" panose="02010600030101010101" pitchFamily="2" charset="-122"/>
              <a:ea typeface="宋体" panose="02010600030101010101" pitchFamily="2" charset="-122"/>
            </a:endParaRPr>
          </a:p>
        </p:txBody>
      </p:sp>
      <p:sp>
        <p:nvSpPr>
          <p:cNvPr id="26" name="文本框 12"/>
          <p:cNvSpPr txBox="1"/>
          <p:nvPr/>
        </p:nvSpPr>
        <p:spPr>
          <a:xfrm>
            <a:off x="2800826" y="4051141"/>
            <a:ext cx="6795135" cy="327660"/>
          </a:xfrm>
          <a:prstGeom prst="rect">
            <a:avLst/>
          </a:prstGeom>
          <a:solidFill>
            <a:schemeClr val="accent3">
              <a:lumMod val="20000"/>
              <a:lumOff val="80000"/>
            </a:schemeClr>
          </a:solidFill>
        </p:spPr>
        <p:txBody>
          <a:bodyPr wrap="square" lIns="51435" tIns="25717" rIns="51435" bIns="25717" rtlCol="0">
            <a:spAutoFit/>
          </a:bodyPr>
          <a:lstStyle/>
          <a:p>
            <a:r>
              <a:rPr lang="zh-CN" altLang="en-US" sz="1800" b="1">
                <a:latin typeface="宋体" panose="02010600030101010101" pitchFamily="2" charset="-122"/>
                <a:ea typeface="宋体" panose="02010600030101010101" pitchFamily="2" charset="-122"/>
              </a:rPr>
              <a:t>承认波兰复国，承认捷克斯洛伐克和南斯拉夫等国家独立；</a:t>
            </a:r>
            <a:endParaRPr lang="zh-CN" altLang="en-US" sz="1800" b="1">
              <a:latin typeface="宋体" panose="02010600030101010101" pitchFamily="2" charset="-122"/>
              <a:ea typeface="宋体" panose="02010600030101010101" pitchFamily="2" charset="-122"/>
            </a:endParaRPr>
          </a:p>
        </p:txBody>
      </p:sp>
      <p:sp>
        <p:nvSpPr>
          <p:cNvPr id="27" name="文本框 12"/>
          <p:cNvSpPr txBox="1"/>
          <p:nvPr/>
        </p:nvSpPr>
        <p:spPr>
          <a:xfrm>
            <a:off x="2800826" y="4529296"/>
            <a:ext cx="6795135" cy="327660"/>
          </a:xfrm>
          <a:prstGeom prst="rect">
            <a:avLst/>
          </a:prstGeom>
          <a:solidFill>
            <a:schemeClr val="accent3">
              <a:lumMod val="20000"/>
              <a:lumOff val="80000"/>
            </a:schemeClr>
          </a:solidFill>
        </p:spPr>
        <p:txBody>
          <a:bodyPr wrap="square" lIns="51435" tIns="25717" rIns="51435" bIns="25717" rtlCol="0">
            <a:spAutoFit/>
          </a:bodyPr>
          <a:lstStyle/>
          <a:p>
            <a:r>
              <a:rPr lang="zh-CN" altLang="en-US" sz="1800" b="1">
                <a:latin typeface="宋体" panose="02010600030101010101" pitchFamily="2" charset="-122"/>
                <a:ea typeface="宋体" panose="02010600030101010101" pitchFamily="2" charset="-122"/>
              </a:rPr>
              <a:t>限制美国、英国、日本等国的海军军备；</a:t>
            </a:r>
            <a:endParaRPr lang="zh-CN" altLang="en-US" sz="1800" b="1">
              <a:latin typeface="宋体" panose="02010600030101010101" pitchFamily="2" charset="-122"/>
              <a:ea typeface="宋体" panose="02010600030101010101" pitchFamily="2" charset="-122"/>
            </a:endParaRPr>
          </a:p>
        </p:txBody>
      </p:sp>
      <p:sp>
        <p:nvSpPr>
          <p:cNvPr id="28" name="文本框 12"/>
          <p:cNvSpPr txBox="1"/>
          <p:nvPr/>
        </p:nvSpPr>
        <p:spPr>
          <a:xfrm>
            <a:off x="2800826" y="4974114"/>
            <a:ext cx="6795135" cy="327660"/>
          </a:xfrm>
          <a:prstGeom prst="rect">
            <a:avLst/>
          </a:prstGeom>
          <a:solidFill>
            <a:schemeClr val="accent3">
              <a:lumMod val="20000"/>
              <a:lumOff val="80000"/>
            </a:schemeClr>
          </a:solidFill>
        </p:spPr>
        <p:txBody>
          <a:bodyPr wrap="square" lIns="51435" tIns="25717" rIns="51435" bIns="25717" rtlCol="0">
            <a:spAutoFit/>
          </a:bodyPr>
          <a:lstStyle/>
          <a:p>
            <a:r>
              <a:rPr lang="zh-CN" altLang="en-US" sz="1800" b="1">
                <a:latin typeface="宋体" panose="02010600030101010101" pitchFamily="2" charset="-122"/>
                <a:ea typeface="宋体" panose="02010600030101010101" pitchFamily="2" charset="-122"/>
              </a:rPr>
              <a:t>中国收回山东主权，但日本保留了诸多特权；</a:t>
            </a:r>
            <a:endParaRPr lang="zh-CN" altLang="en-US" sz="1800" b="1">
              <a:latin typeface="宋体" panose="02010600030101010101" pitchFamily="2" charset="-122"/>
              <a:ea typeface="宋体" panose="02010600030101010101" pitchFamily="2" charset="-122"/>
            </a:endParaRPr>
          </a:p>
        </p:txBody>
      </p:sp>
      <p:sp>
        <p:nvSpPr>
          <p:cNvPr id="29" name="文本框 12"/>
          <p:cNvSpPr txBox="1"/>
          <p:nvPr/>
        </p:nvSpPr>
        <p:spPr>
          <a:xfrm>
            <a:off x="2800826" y="5406073"/>
            <a:ext cx="6795135" cy="327660"/>
          </a:xfrm>
          <a:prstGeom prst="rect">
            <a:avLst/>
          </a:prstGeom>
          <a:solidFill>
            <a:schemeClr val="accent3">
              <a:lumMod val="20000"/>
              <a:lumOff val="80000"/>
            </a:schemeClr>
          </a:solidFill>
        </p:spPr>
        <p:txBody>
          <a:bodyPr wrap="square" lIns="51435" tIns="25717" rIns="51435" bIns="25717" rtlCol="0">
            <a:spAutoFit/>
          </a:bodyPr>
          <a:lstStyle/>
          <a:p>
            <a:r>
              <a:rPr lang="zh-CN" altLang="en-US" sz="1800" b="1">
                <a:latin typeface="宋体" panose="02010600030101010101" pitchFamily="2" charset="-122"/>
                <a:ea typeface="宋体" panose="02010600030101010101" pitchFamily="2" charset="-122"/>
              </a:rPr>
              <a:t>列强同意将“门户开放”“机会均等”作为侵略中国的共同原则。</a:t>
            </a:r>
            <a:endParaRPr lang="zh-CN" altLang="en-US" sz="1800" b="1">
              <a:latin typeface="宋体" panose="02010600030101010101" pitchFamily="2" charset="-122"/>
              <a:ea typeface="宋体" panose="02010600030101010101" pitchFamily="2" charset="-122"/>
            </a:endParaRPr>
          </a:p>
        </p:txBody>
      </p:sp>
      <p:sp>
        <p:nvSpPr>
          <p:cNvPr id="30" name="左大括号 29"/>
          <p:cNvSpPr/>
          <p:nvPr/>
        </p:nvSpPr>
        <p:spPr>
          <a:xfrm>
            <a:off x="2559844" y="3402489"/>
            <a:ext cx="108109" cy="901065"/>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0"/>
          </a:p>
        </p:txBody>
      </p:sp>
      <p:sp>
        <p:nvSpPr>
          <p:cNvPr id="31" name="左大括号 30"/>
          <p:cNvSpPr/>
          <p:nvPr/>
        </p:nvSpPr>
        <p:spPr>
          <a:xfrm>
            <a:off x="2506028" y="4617879"/>
            <a:ext cx="215265" cy="1053465"/>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0"/>
          </a:p>
        </p:txBody>
      </p:sp>
      <p:sp>
        <p:nvSpPr>
          <p:cNvPr id="32" name="TextBox 11"/>
          <p:cNvSpPr txBox="1"/>
          <p:nvPr/>
        </p:nvSpPr>
        <p:spPr>
          <a:xfrm>
            <a:off x="1493044" y="3541554"/>
            <a:ext cx="848201" cy="922020"/>
          </a:xfrm>
          <a:prstGeom prst="rect">
            <a:avLst/>
          </a:prstGeom>
          <a:noFill/>
          <a:ln w="19050">
            <a:solidFill>
              <a:srgbClr val="FFFF00"/>
            </a:solidFill>
          </a:ln>
        </p:spPr>
        <p:txBody>
          <a:bodyPr wrap="square" rtlCol="0">
            <a:spAutoFit/>
          </a:bodyPr>
          <a:lstStyle/>
          <a:p>
            <a:pPr algn="ctr"/>
            <a:r>
              <a:rPr lang="zh-CN" altLang="en-US" sz="1800" b="1"/>
              <a:t>凡尔</a:t>
            </a:r>
            <a:r>
              <a:rPr lang="zh-CN" altLang="en-US" sz="1800" b="1">
                <a:sym typeface="+mn-ea"/>
              </a:rPr>
              <a:t>赛</a:t>
            </a:r>
            <a:endParaRPr lang="zh-CN" altLang="en-US" sz="1800" b="1"/>
          </a:p>
          <a:p>
            <a:pPr algn="ctr"/>
            <a:r>
              <a:rPr lang="zh-CN" altLang="en-US" sz="1800" b="1"/>
              <a:t>体系</a:t>
            </a:r>
            <a:endParaRPr lang="zh-CN" altLang="en-US" sz="1800" b="1"/>
          </a:p>
        </p:txBody>
      </p:sp>
      <p:sp>
        <p:nvSpPr>
          <p:cNvPr id="33" name="TextBox 12"/>
          <p:cNvSpPr txBox="1"/>
          <p:nvPr/>
        </p:nvSpPr>
        <p:spPr>
          <a:xfrm>
            <a:off x="1493044" y="4826953"/>
            <a:ext cx="847249" cy="922020"/>
          </a:xfrm>
          <a:prstGeom prst="rect">
            <a:avLst/>
          </a:prstGeom>
          <a:noFill/>
          <a:ln w="19050">
            <a:solidFill>
              <a:srgbClr val="FFFF00"/>
            </a:solidFill>
          </a:ln>
        </p:spPr>
        <p:txBody>
          <a:bodyPr wrap="square" rtlCol="0">
            <a:spAutoFit/>
          </a:bodyPr>
          <a:lstStyle/>
          <a:p>
            <a:pPr algn="ctr"/>
            <a:r>
              <a:rPr lang="zh-CN" altLang="en-US" sz="1800" b="1"/>
              <a:t>华盛</a:t>
            </a:r>
            <a:r>
              <a:rPr lang="zh-CN" altLang="en-US" sz="1800" b="1">
                <a:sym typeface="+mn-ea"/>
              </a:rPr>
              <a:t>顿</a:t>
            </a:r>
            <a:r>
              <a:rPr lang="zh-CN" altLang="en-US" sz="1800" b="1"/>
              <a:t>体系</a:t>
            </a:r>
            <a:endParaRPr lang="zh-CN" altLang="en-US" sz="1800" b="1"/>
          </a:p>
        </p:txBody>
      </p:sp>
      <p:pic>
        <p:nvPicPr>
          <p:cNvPr id="34" name="图片 33"/>
          <p:cNvPicPr>
            <a:picLocks noChangeAspect="1"/>
          </p:cNvPicPr>
          <p:nvPr/>
        </p:nvPicPr>
        <p:blipFill>
          <a:blip r:embed="rId1"/>
          <a:srcRect b="7906"/>
          <a:stretch>
            <a:fillRect/>
          </a:stretch>
        </p:blipFill>
        <p:spPr>
          <a:xfrm>
            <a:off x="6208871" y="835501"/>
            <a:ext cx="3840004" cy="2455069"/>
          </a:xfrm>
          <a:prstGeom prst="rect">
            <a:avLst/>
          </a:prstGeom>
        </p:spPr>
      </p:pic>
      <p:sp>
        <p:nvSpPr>
          <p:cNvPr id="7" name="文本框 6"/>
          <p:cNvSpPr txBox="1"/>
          <p:nvPr/>
        </p:nvSpPr>
        <p:spPr>
          <a:xfrm>
            <a:off x="7108291" y="3668140"/>
            <a:ext cx="5083493" cy="368300"/>
          </a:xfrm>
          <a:prstGeom prst="rect">
            <a:avLst/>
          </a:prstGeom>
          <a:solidFill>
            <a:srgbClr val="FFFF00"/>
          </a:solidFill>
        </p:spPr>
        <p:txBody>
          <a:bodyPr wrap="square" rtlCol="0">
            <a:spAutoFit/>
          </a:bodyPr>
          <a:lstStyle/>
          <a:p>
            <a:r>
              <a:rPr lang="zh-CN" altLang="en-US" sz="1800" b="1">
                <a:solidFill>
                  <a:srgbClr val="FF0000"/>
                </a:solidFill>
              </a:rPr>
              <a:t>确立了帝国主义在欧洲、西亚、北非的统治秩序</a:t>
            </a:r>
            <a:endParaRPr lang="zh-CN" altLang="en-US" sz="1800" b="1">
              <a:solidFill>
                <a:srgbClr val="FF0000"/>
              </a:solidFill>
            </a:endParaRPr>
          </a:p>
        </p:txBody>
      </p:sp>
      <p:sp>
        <p:nvSpPr>
          <p:cNvPr id="35" name="文本框 34"/>
          <p:cNvSpPr txBox="1"/>
          <p:nvPr/>
        </p:nvSpPr>
        <p:spPr>
          <a:xfrm>
            <a:off x="9156282" y="4529298"/>
            <a:ext cx="2669106" cy="645160"/>
          </a:xfrm>
          <a:prstGeom prst="rect">
            <a:avLst/>
          </a:prstGeom>
          <a:solidFill>
            <a:srgbClr val="FFFF00"/>
          </a:solidFill>
        </p:spPr>
        <p:txBody>
          <a:bodyPr wrap="square" rtlCol="0">
            <a:spAutoFit/>
          </a:bodyPr>
          <a:lstStyle/>
          <a:p>
            <a:r>
              <a:rPr lang="zh-CN" altLang="en-US" sz="1800" b="1">
                <a:solidFill>
                  <a:srgbClr val="FF0000"/>
                </a:solidFill>
              </a:rPr>
              <a:t>确立了帝国主义在亚洲、太平洋地区的统治秩序</a:t>
            </a:r>
            <a:endParaRPr lang="zh-CN" altLang="en-US" sz="1800" b="1">
              <a:solidFill>
                <a:srgbClr val="FF0000"/>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12"/>
          <p:cNvSpPr txBox="1"/>
          <p:nvPr/>
        </p:nvSpPr>
        <p:spPr>
          <a:xfrm>
            <a:off x="1783080" y="1662430"/>
            <a:ext cx="2614930" cy="419735"/>
          </a:xfrm>
          <a:prstGeom prst="rect">
            <a:avLst/>
          </a:prstGeom>
          <a:noFill/>
        </p:spPr>
        <p:txBody>
          <a:bodyPr wrap="square" lIns="51435" tIns="25717" rIns="51435" bIns="25717" rtlCol="0">
            <a:spAutoFit/>
          </a:bodyPr>
          <a:lstStyle/>
          <a:p>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rPr>
              <a:t>体系特征：</a:t>
            </a:r>
            <a:endPar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6" name="矩形 5"/>
          <p:cNvSpPr/>
          <p:nvPr/>
        </p:nvSpPr>
        <p:spPr>
          <a:xfrm>
            <a:off x="1873250" y="5172157"/>
            <a:ext cx="7858601" cy="1198880"/>
          </a:xfrm>
          <a:prstGeom prst="rect">
            <a:avLst/>
          </a:prstGeom>
        </p:spPr>
        <p:txBody>
          <a:bodyPr wrap="square">
            <a:spAutoFit/>
          </a:bodyPr>
          <a:lstStyle/>
          <a:p>
            <a:pPr>
              <a:lnSpc>
                <a:spcPct val="150000"/>
              </a:lnSpc>
            </a:pPr>
            <a:r>
              <a:rPr lang="zh-CN" altLang="en-US" sz="1800" b="1">
                <a:solidFill>
                  <a:srgbClr val="FF0000"/>
                </a:solidFill>
              </a:rPr>
              <a:t>        </a:t>
            </a:r>
            <a:r>
              <a:rPr lang="zh-CN" altLang="en-US" sz="2400" b="1">
                <a:solidFill>
                  <a:srgbClr val="FF0000"/>
                </a:solidFill>
              </a:rPr>
              <a:t>一战以后帝国主义在宰割战败国和利益再分配暂时平衡的基础上，建立的世界范围内的国际关系新秩序。</a:t>
            </a:r>
            <a:endParaRPr lang="zh-CN" altLang="en-US" sz="2400" b="1">
              <a:solidFill>
                <a:srgbClr val="FF0000"/>
              </a:solidFill>
            </a:endParaRPr>
          </a:p>
        </p:txBody>
      </p:sp>
      <p:sp>
        <p:nvSpPr>
          <p:cNvPr id="9" name="矩形 8"/>
          <p:cNvSpPr/>
          <p:nvPr/>
        </p:nvSpPr>
        <p:spPr>
          <a:xfrm>
            <a:off x="1524635" y="2275840"/>
            <a:ext cx="6102985" cy="2306955"/>
          </a:xfrm>
          <a:prstGeom prst="rect">
            <a:avLst/>
          </a:prstGeom>
        </p:spPr>
        <p:txBody>
          <a:bodyPr wrap="square">
            <a:spAutoFit/>
          </a:bodyPr>
          <a:lstStyle/>
          <a:p>
            <a:pPr indent="200660">
              <a:lnSpc>
                <a:spcPct val="150000"/>
              </a:lnSpc>
              <a:spcAft>
                <a:spcPct val="0"/>
              </a:spcAft>
            </a:pPr>
            <a:r>
              <a:rPr lang="zh-CN" altLang="zh-CN" sz="2400" b="1" kern="100">
                <a:latin typeface="黑体" panose="02010609060101010101" pitchFamily="2" charset="-122"/>
                <a:ea typeface="黑体" panose="02010609060101010101" pitchFamily="2" charset="-122"/>
                <a:cs typeface="黑体" panose="02010609060101010101" pitchFamily="2" charset="-122"/>
              </a:rPr>
              <a:t>①将世界战争的责推给德国及其盟国；</a:t>
            </a:r>
            <a:r>
              <a:rPr lang="en-US" altLang="zh-CN" sz="2400" b="1" kern="100">
                <a:latin typeface="黑体" panose="02010609060101010101" pitchFamily="2" charset="-122"/>
                <a:ea typeface="黑体" panose="02010609060101010101" pitchFamily="2" charset="-122"/>
                <a:cs typeface="黑体" panose="02010609060101010101" pitchFamily="2" charset="-122"/>
              </a:rPr>
              <a:t> </a:t>
            </a:r>
            <a:endParaRPr lang="en-US" altLang="zh-CN" sz="2400" b="1" kern="100">
              <a:latin typeface="黑体" panose="02010609060101010101" pitchFamily="2" charset="-122"/>
              <a:ea typeface="黑体" panose="02010609060101010101" pitchFamily="2" charset="-122"/>
              <a:cs typeface="黑体" panose="02010609060101010101" pitchFamily="2" charset="-122"/>
            </a:endParaRPr>
          </a:p>
          <a:p>
            <a:pPr indent="200660">
              <a:lnSpc>
                <a:spcPct val="150000"/>
              </a:lnSpc>
              <a:spcAft>
                <a:spcPct val="0"/>
              </a:spcAft>
            </a:pPr>
            <a:r>
              <a:rPr lang="zh-CN" altLang="zh-CN" sz="2400" b="1" kern="100">
                <a:latin typeface="黑体" panose="02010609060101010101" pitchFamily="2" charset="-122"/>
                <a:ea typeface="黑体" panose="02010609060101010101" pitchFamily="2" charset="-122"/>
                <a:cs typeface="黑体" panose="02010609060101010101" pitchFamily="2" charset="-122"/>
              </a:rPr>
              <a:t>②对战败国过度惩处和掠夺；</a:t>
            </a:r>
            <a:r>
              <a:rPr lang="en-US" altLang="zh-CN" sz="2400" b="1" kern="100">
                <a:latin typeface="黑体" panose="02010609060101010101" pitchFamily="2" charset="-122"/>
                <a:ea typeface="黑体" panose="02010609060101010101" pitchFamily="2" charset="-122"/>
                <a:cs typeface="黑体" panose="02010609060101010101" pitchFamily="2" charset="-122"/>
              </a:rPr>
              <a:t>  </a:t>
            </a:r>
            <a:endParaRPr lang="zh-CN" altLang="zh-CN" sz="2400" kern="100">
              <a:latin typeface="黑体" panose="02010609060101010101" pitchFamily="2" charset="-122"/>
              <a:ea typeface="黑体" panose="02010609060101010101" pitchFamily="2" charset="-122"/>
              <a:cs typeface="黑体" panose="02010609060101010101" pitchFamily="2" charset="-122"/>
            </a:endParaRPr>
          </a:p>
          <a:p>
            <a:pPr indent="200660">
              <a:lnSpc>
                <a:spcPct val="150000"/>
              </a:lnSpc>
              <a:spcAft>
                <a:spcPct val="0"/>
              </a:spcAft>
            </a:pPr>
            <a:r>
              <a:rPr lang="zh-CN" altLang="zh-CN" sz="2400" b="1" kern="100">
                <a:latin typeface="黑体" panose="02010609060101010101" pitchFamily="2" charset="-122"/>
                <a:ea typeface="黑体" panose="02010609060101010101" pitchFamily="2" charset="-122"/>
                <a:cs typeface="黑体" panose="02010609060101010101" pitchFamily="2" charset="-122"/>
              </a:rPr>
              <a:t>③无视弱小民族的利益； </a:t>
            </a:r>
            <a:r>
              <a:rPr lang="en-US" altLang="zh-CN" sz="2400" b="1" kern="100">
                <a:latin typeface="黑体" panose="02010609060101010101" pitchFamily="2" charset="-122"/>
                <a:ea typeface="黑体" panose="02010609060101010101" pitchFamily="2" charset="-122"/>
                <a:cs typeface="黑体" panose="02010609060101010101" pitchFamily="2" charset="-122"/>
              </a:rPr>
              <a:t>             </a:t>
            </a:r>
            <a:endParaRPr lang="en-US" altLang="zh-CN" sz="2400" b="1" kern="100">
              <a:latin typeface="黑体" panose="02010609060101010101" pitchFamily="2" charset="-122"/>
              <a:ea typeface="黑体" panose="02010609060101010101" pitchFamily="2" charset="-122"/>
              <a:cs typeface="黑体" panose="02010609060101010101" pitchFamily="2" charset="-122"/>
            </a:endParaRPr>
          </a:p>
          <a:p>
            <a:pPr indent="200660">
              <a:lnSpc>
                <a:spcPct val="150000"/>
              </a:lnSpc>
              <a:spcAft>
                <a:spcPct val="0"/>
              </a:spcAft>
            </a:pPr>
            <a:r>
              <a:rPr lang="zh-CN" altLang="zh-CN" sz="2400" b="1" kern="100">
                <a:latin typeface="黑体" panose="02010609060101010101" pitchFamily="2" charset="-122"/>
                <a:ea typeface="黑体" panose="02010609060101010101" pitchFamily="2" charset="-122"/>
                <a:cs typeface="黑体" panose="02010609060101010101" pitchFamily="2" charset="-122"/>
              </a:rPr>
              <a:t>④英法操纵国际联盟。</a:t>
            </a:r>
            <a:endParaRPr lang="zh-CN" altLang="en-US" sz="2400">
              <a:latin typeface="黑体" panose="02010609060101010101" pitchFamily="2" charset="-122"/>
              <a:ea typeface="黑体" panose="02010609060101010101" pitchFamily="2" charset="-122"/>
              <a:cs typeface="黑体" panose="02010609060101010101" pitchFamily="2" charset="-122"/>
            </a:endParaRPr>
          </a:p>
        </p:txBody>
      </p:sp>
      <p:sp>
        <p:nvSpPr>
          <p:cNvPr id="11" name="文本框 12"/>
          <p:cNvSpPr txBox="1"/>
          <p:nvPr/>
        </p:nvSpPr>
        <p:spPr>
          <a:xfrm>
            <a:off x="1657350" y="4916805"/>
            <a:ext cx="2523490" cy="419735"/>
          </a:xfrm>
          <a:prstGeom prst="rect">
            <a:avLst/>
          </a:prstGeom>
          <a:noFill/>
        </p:spPr>
        <p:txBody>
          <a:bodyPr wrap="square" lIns="51435" tIns="25717" rIns="51435" bIns="25717" rtlCol="0">
            <a:spAutoFit/>
          </a:bodyPr>
          <a:lstStyle/>
          <a:p>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rPr>
              <a:t>体系实质：</a:t>
            </a:r>
            <a:endPar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8" name="文本框 7"/>
          <p:cNvSpPr txBox="1"/>
          <p:nvPr/>
        </p:nvSpPr>
        <p:spPr>
          <a:xfrm>
            <a:off x="1873250" y="902970"/>
            <a:ext cx="7387590" cy="460375"/>
          </a:xfrm>
          <a:prstGeom prst="rect">
            <a:avLst/>
          </a:prstGeom>
          <a:solidFill>
            <a:srgbClr val="FFFF00"/>
          </a:solidFill>
        </p:spPr>
        <p:txBody>
          <a:bodyPr wrap="square" rtlCol="0">
            <a:spAutoFit/>
          </a:bodyPr>
          <a:lstStyle/>
          <a:p>
            <a:r>
              <a:rPr lang="en-US" altLang="zh-CN" sz="2400" b="1">
                <a:latin typeface="+mn-ea"/>
              </a:rPr>
              <a:t>1</a:t>
            </a:r>
            <a:r>
              <a:rPr lang="zh-CN" altLang="en-US" sz="2400" b="1">
                <a:latin typeface="+mn-ea"/>
              </a:rPr>
              <a:t>、确立帝国主义国际新秩序：凡尔赛</a:t>
            </a:r>
            <a:r>
              <a:rPr lang="en-US" altLang="zh-CN" sz="2400" b="1">
                <a:latin typeface="+mn-ea"/>
              </a:rPr>
              <a:t>—</a:t>
            </a:r>
            <a:r>
              <a:rPr lang="zh-CN" altLang="en-US" sz="2400" b="1">
                <a:latin typeface="+mn-ea"/>
              </a:rPr>
              <a:t>华盛顿体系</a:t>
            </a:r>
            <a:endParaRPr lang="zh-CN" altLang="en-US" sz="2400" b="1">
              <a:latin typeface="+mn-ea"/>
            </a:endParaRPr>
          </a:p>
        </p:txBody>
      </p:sp>
      <p:sp>
        <p:nvSpPr>
          <p:cNvPr id="2" name="文本框 1"/>
          <p:cNvSpPr txBox="1"/>
          <p:nvPr/>
        </p:nvSpPr>
        <p:spPr>
          <a:xfrm>
            <a:off x="4180840" y="1611630"/>
            <a:ext cx="4862830" cy="521970"/>
          </a:xfrm>
          <a:prstGeom prst="rect">
            <a:avLst/>
          </a:prstGeom>
          <a:noFill/>
        </p:spPr>
        <p:txBody>
          <a:bodyPr wrap="square" rtlCol="0">
            <a:spAutoFit/>
          </a:bodyPr>
          <a:lstStyle/>
          <a:p>
            <a:r>
              <a:rPr lang="zh-CN" altLang="en-US" sz="2800" b="1">
                <a:solidFill>
                  <a:srgbClr val="FF0000"/>
                </a:solidFill>
              </a:rPr>
              <a:t>体现了帝国主义的强权政治</a:t>
            </a:r>
            <a:endParaRPr lang="zh-CN" altLang="en-US" sz="2800" b="1">
              <a:solidFill>
                <a:srgbClr val="FF0000"/>
              </a:solidFill>
            </a:endParaRPr>
          </a:p>
        </p:txBody>
      </p:sp>
      <p:pic>
        <p:nvPicPr>
          <p:cNvPr id="10" name="Picture 4" descr="https://p3.ssl.qhimgs1.com/sdr/400__/t0108a55c16cd3ab5fd.jpg"/>
          <p:cNvPicPr>
            <a:picLocks noChangeAspect="1" noChangeArrowheads="1"/>
          </p:cNvPicPr>
          <p:nvPr/>
        </p:nvPicPr>
        <p:blipFill>
          <a:blip r:embed="rId1"/>
          <a:stretch>
            <a:fillRect/>
          </a:stretch>
        </p:blipFill>
        <p:spPr bwMode="auto">
          <a:xfrm>
            <a:off x="7627620" y="2403380"/>
            <a:ext cx="2225040" cy="2349726"/>
          </a:xfrm>
          <a:prstGeom prst="rect">
            <a:avLst/>
          </a:prstGeom>
          <a:noFill/>
        </p:spPr>
      </p:pic>
      <p:sp>
        <p:nvSpPr>
          <p:cNvPr id="3" name="文本框 2"/>
          <p:cNvSpPr txBox="1"/>
          <p:nvPr/>
        </p:nvSpPr>
        <p:spPr>
          <a:xfrm>
            <a:off x="2000885" y="168910"/>
            <a:ext cx="6409690" cy="521970"/>
          </a:xfrm>
          <a:prstGeom prst="rect">
            <a:avLst/>
          </a:prstGeom>
          <a:solidFill>
            <a:srgbClr val="FFFF00"/>
          </a:solidFill>
          <a:ln w="34925">
            <a:solidFill>
              <a:srgbClr val="FF0000"/>
            </a:solidFill>
          </a:ln>
        </p:spPr>
        <p:txBody>
          <a:bodyPr wrap="square" rtlCol="0">
            <a:spAutoFit/>
          </a:bodyPr>
          <a:lstStyle/>
          <a:p>
            <a:r>
              <a:rPr lang="zh-CN" altLang="en-US" sz="2800" b="1">
                <a:solidFill>
                  <a:schemeClr val="tx1"/>
                </a:solidFill>
              </a:rPr>
              <a:t>三、一战后的国际秩序（影响）</a:t>
            </a:r>
            <a:endParaRPr lang="zh-CN" altLang="en-US" sz="2800" b="1">
              <a:solidFill>
                <a:schemeClr val="tx1"/>
              </a:solidFill>
            </a:endParaRP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2"/>
          <p:cNvSpPr txBox="1"/>
          <p:nvPr/>
        </p:nvSpPr>
        <p:spPr>
          <a:xfrm>
            <a:off x="342900" y="659765"/>
            <a:ext cx="8974455" cy="404495"/>
          </a:xfrm>
          <a:prstGeom prst="rect">
            <a:avLst/>
          </a:prstGeom>
          <a:solidFill>
            <a:srgbClr val="FFFF00"/>
          </a:solidFill>
        </p:spPr>
        <p:txBody>
          <a:bodyPr wrap="square" lIns="51435" tIns="25717" rIns="51435" bIns="25717" rtlCol="0">
            <a:spAutoFit/>
          </a:bodyPr>
          <a:lstStyle/>
          <a:p>
            <a:r>
              <a:rPr lang="zh-CN" altLang="en-US" sz="2300" b="1">
                <a:solidFill>
                  <a:schemeClr val="tx1"/>
                </a:solidFill>
                <a:uFillTx/>
                <a:latin typeface="黑体" panose="02010609060101010101" pitchFamily="2" charset="-122"/>
                <a:ea typeface="黑体" panose="02010609060101010101" pitchFamily="2" charset="-122"/>
                <a:cs typeface="黑体" panose="02010609060101010101" pitchFamily="2" charset="-122"/>
              </a:rPr>
              <a:t>改变了帝国主义力量对比，以欧洲为中心的国际格局开始改变</a:t>
            </a:r>
            <a:endParaRPr lang="zh-CN" altLang="en-US" sz="23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p:txBody>
      </p:sp>
      <p:sp>
        <p:nvSpPr>
          <p:cNvPr id="17" name="矩形 16"/>
          <p:cNvSpPr/>
          <p:nvPr/>
        </p:nvSpPr>
        <p:spPr>
          <a:xfrm>
            <a:off x="282575" y="1064260"/>
            <a:ext cx="11311255" cy="2630170"/>
          </a:xfrm>
          <a:prstGeom prst="rect">
            <a:avLst/>
          </a:prstGeom>
          <a:ln>
            <a:solidFill>
              <a:schemeClr val="accent1"/>
            </a:solidFill>
          </a:ln>
        </p:spPr>
        <p:txBody>
          <a:bodyPr wrap="square">
            <a:spAutoFit/>
          </a:bodyPr>
          <a:lstStyle/>
          <a:p>
            <a:pPr indent="457200">
              <a:lnSpc>
                <a:spcPts val="3300"/>
              </a:lnSpc>
            </a:pPr>
            <a:r>
              <a:rPr lang="zh-CN" altLang="en-US" sz="1800">
                <a:latin typeface="幼圆" pitchFamily="49" charset="-122"/>
                <a:ea typeface="幼圆" pitchFamily="49" charset="-122"/>
                <a:cs typeface="Times New Roman" panose="02020603050405020304" pitchFamily="18" charset="0"/>
              </a:rPr>
              <a:t> </a:t>
            </a:r>
            <a:r>
              <a:rPr lang="zh-CN" altLang="en-US" sz="2400" b="1">
                <a:latin typeface="幼圆" pitchFamily="49" charset="-122"/>
                <a:ea typeface="幼圆" pitchFamily="49" charset="-122"/>
                <a:cs typeface="Times New Roman" panose="02020603050405020304" pitchFamily="18" charset="0"/>
              </a:rPr>
              <a:t> </a:t>
            </a:r>
            <a:r>
              <a:rPr lang="zh-CN" altLang="en-US" sz="2200" b="1">
                <a:latin typeface="幼圆" charset="0"/>
                <a:ea typeface="幼圆" pitchFamily="49" charset="-122"/>
                <a:cs typeface="Times New Roman" panose="02020603050405020304" pitchFamily="18" charset="0"/>
              </a:rPr>
              <a:t> 大战结束时，全世界进出口总额减少了</a:t>
            </a:r>
            <a:r>
              <a:rPr lang="en-US" altLang="zh-CN" sz="2200" b="1">
                <a:latin typeface="幼圆" charset="0"/>
                <a:ea typeface="幼圆" pitchFamily="49" charset="-122"/>
                <a:cs typeface="Times New Roman" panose="02020603050405020304" pitchFamily="18" charset="0"/>
              </a:rPr>
              <a:t>40%</a:t>
            </a:r>
            <a:r>
              <a:rPr lang="zh-CN" altLang="en-US" sz="2200" b="1">
                <a:latin typeface="幼圆" charset="0"/>
                <a:ea typeface="幼圆" pitchFamily="49" charset="-122"/>
                <a:cs typeface="Times New Roman" panose="02020603050405020304" pitchFamily="18" charset="0"/>
              </a:rPr>
              <a:t>，而</a:t>
            </a:r>
            <a:r>
              <a:rPr lang="zh-CN" altLang="en-US" sz="2200" b="1">
                <a:solidFill>
                  <a:srgbClr val="FF0000"/>
                </a:solidFill>
                <a:latin typeface="幼圆" charset="0"/>
                <a:ea typeface="幼圆" pitchFamily="49" charset="-122"/>
                <a:cs typeface="Times New Roman" panose="02020603050405020304" pitchFamily="18" charset="0"/>
              </a:rPr>
              <a:t>美国</a:t>
            </a:r>
            <a:r>
              <a:rPr lang="zh-CN" altLang="en-US" sz="2200" b="1">
                <a:latin typeface="幼圆" charset="0"/>
                <a:ea typeface="幼圆" pitchFamily="49" charset="-122"/>
                <a:cs typeface="Times New Roman" panose="02020603050405020304" pitchFamily="18" charset="0"/>
              </a:rPr>
              <a:t>却猛烈扩大。到</a:t>
            </a:r>
            <a:r>
              <a:rPr lang="en-US" altLang="zh-CN" sz="2200" b="1">
                <a:latin typeface="幼圆" charset="0"/>
                <a:ea typeface="幼圆" pitchFamily="49" charset="-122"/>
                <a:cs typeface="Times New Roman" panose="02020603050405020304" pitchFamily="18" charset="0"/>
              </a:rPr>
              <a:t>1919</a:t>
            </a:r>
            <a:r>
              <a:rPr lang="zh-CN" altLang="en-US" sz="2200" b="1">
                <a:latin typeface="幼圆" charset="0"/>
                <a:ea typeface="幼圆" pitchFamily="49" charset="-122"/>
                <a:cs typeface="Times New Roman" panose="02020603050405020304" pitchFamily="18" charset="0"/>
              </a:rPr>
              <a:t>年，协约国欠美国债务约</a:t>
            </a:r>
            <a:r>
              <a:rPr lang="en-US" altLang="zh-CN" sz="2200" b="1">
                <a:solidFill>
                  <a:srgbClr val="FF0000"/>
                </a:solidFill>
                <a:latin typeface="幼圆" charset="0"/>
                <a:ea typeface="幼圆" pitchFamily="49" charset="-122"/>
                <a:cs typeface="Times New Roman" panose="02020603050405020304" pitchFamily="18" charset="0"/>
              </a:rPr>
              <a:t>100</a:t>
            </a:r>
            <a:r>
              <a:rPr lang="zh-CN" altLang="en-US" sz="2200" b="1">
                <a:solidFill>
                  <a:srgbClr val="FF0000"/>
                </a:solidFill>
                <a:latin typeface="幼圆" charset="0"/>
                <a:ea typeface="幼圆" pitchFamily="49" charset="-122"/>
                <a:cs typeface="Times New Roman" panose="02020603050405020304" pitchFamily="18" charset="0"/>
              </a:rPr>
              <a:t>亿</a:t>
            </a:r>
            <a:r>
              <a:rPr lang="zh-CN" altLang="en-US" sz="2200" b="1">
                <a:latin typeface="幼圆" charset="0"/>
                <a:ea typeface="幼圆" pitchFamily="49" charset="-122"/>
                <a:cs typeface="Times New Roman" panose="02020603050405020304" pitchFamily="18" charset="0"/>
              </a:rPr>
              <a:t>美元。世界黄金储备</a:t>
            </a:r>
            <a:r>
              <a:rPr lang="en-US" altLang="zh-CN" sz="2200" b="1">
                <a:solidFill>
                  <a:srgbClr val="FF0000"/>
                </a:solidFill>
                <a:latin typeface="幼圆" charset="0"/>
                <a:ea typeface="幼圆" pitchFamily="49" charset="-122"/>
                <a:cs typeface="Times New Roman" panose="02020603050405020304" pitchFamily="18" charset="0"/>
              </a:rPr>
              <a:t>40%</a:t>
            </a:r>
            <a:r>
              <a:rPr lang="zh-CN" altLang="en-US" sz="2200" b="1">
                <a:latin typeface="幼圆" charset="0"/>
                <a:ea typeface="幼圆" pitchFamily="49" charset="-122"/>
                <a:cs typeface="Times New Roman" panose="02020603050405020304" pitchFamily="18" charset="0"/>
              </a:rPr>
              <a:t>在美国手中。 </a:t>
            </a:r>
            <a:r>
              <a:rPr lang="zh-CN" altLang="en-US" sz="2200" b="1">
                <a:solidFill>
                  <a:srgbClr val="FF0000"/>
                </a:solidFill>
                <a:latin typeface="幼圆" charset="0"/>
                <a:ea typeface="幼圆" pitchFamily="49" charset="-122"/>
                <a:cs typeface="Times New Roman" panose="02020603050405020304" pitchFamily="18" charset="0"/>
              </a:rPr>
              <a:t>日本</a:t>
            </a:r>
            <a:r>
              <a:rPr lang="zh-CN" altLang="en-US" sz="2200" b="1">
                <a:latin typeface="幼圆" charset="0"/>
                <a:ea typeface="幼圆" pitchFamily="49" charset="-122"/>
                <a:cs typeface="Times New Roman" panose="02020603050405020304" pitchFamily="18" charset="0"/>
              </a:rPr>
              <a:t>趁火打劫</a:t>
            </a:r>
            <a:r>
              <a:rPr lang="en-US" altLang="zh-CN" sz="2200" b="1">
                <a:latin typeface="幼圆" charset="0"/>
                <a:ea typeface="幼圆" pitchFamily="49" charset="-122"/>
                <a:cs typeface="Times New Roman" panose="02020603050405020304" pitchFamily="18" charset="0"/>
              </a:rPr>
              <a:t>……</a:t>
            </a:r>
            <a:r>
              <a:rPr lang="zh-CN" altLang="en-US" sz="2200" b="1">
                <a:latin typeface="幼圆" charset="0"/>
                <a:ea typeface="幼圆" pitchFamily="49" charset="-122"/>
                <a:cs typeface="Times New Roman" panose="02020603050405020304" pitchFamily="18" charset="0"/>
              </a:rPr>
              <a:t>基本上</a:t>
            </a:r>
            <a:r>
              <a:rPr lang="zh-CN" altLang="en-US" sz="2200" b="1">
                <a:solidFill>
                  <a:srgbClr val="FF0000"/>
                </a:solidFill>
                <a:latin typeface="幼圆" charset="0"/>
                <a:ea typeface="幼圆" pitchFamily="49" charset="-122"/>
                <a:cs typeface="Times New Roman" panose="02020603050405020304" pitchFamily="18" charset="0"/>
              </a:rPr>
              <a:t>工业国</a:t>
            </a:r>
            <a:r>
              <a:rPr lang="zh-CN" altLang="en-US" sz="2200" b="1">
                <a:latin typeface="幼圆" charset="0"/>
                <a:ea typeface="幼圆" pitchFamily="49" charset="-122"/>
                <a:cs typeface="Times New Roman" panose="02020603050405020304" pitchFamily="18" charset="0"/>
              </a:rPr>
              <a:t>和</a:t>
            </a:r>
            <a:r>
              <a:rPr lang="zh-CN" altLang="en-US" sz="2200" b="1">
                <a:solidFill>
                  <a:srgbClr val="FF0000"/>
                </a:solidFill>
                <a:latin typeface="幼圆" charset="0"/>
                <a:ea typeface="幼圆" pitchFamily="49" charset="-122"/>
                <a:cs typeface="Times New Roman" panose="02020603050405020304" pitchFamily="18" charset="0"/>
              </a:rPr>
              <a:t>债权国</a:t>
            </a:r>
            <a:r>
              <a:rPr lang="zh-CN" altLang="en-US" sz="2200" b="1">
                <a:latin typeface="幼圆" charset="0"/>
                <a:ea typeface="幼圆" pitchFamily="49" charset="-122"/>
                <a:cs typeface="Times New Roman" panose="02020603050405020304" pitchFamily="18" charset="0"/>
              </a:rPr>
              <a:t>。</a:t>
            </a:r>
            <a:r>
              <a:rPr lang="zh-CN" altLang="en-US" sz="2200" b="1">
                <a:solidFill>
                  <a:srgbClr val="FF0000"/>
                </a:solidFill>
                <a:latin typeface="幼圆" charset="0"/>
                <a:ea typeface="幼圆" pitchFamily="49" charset="-122"/>
                <a:cs typeface="Times New Roman" panose="02020603050405020304" pitchFamily="18" charset="0"/>
              </a:rPr>
              <a:t>英国</a:t>
            </a:r>
            <a:r>
              <a:rPr lang="zh-CN" altLang="en-US" sz="2200" b="1">
                <a:latin typeface="幼圆" charset="0"/>
                <a:ea typeface="幼圆" pitchFamily="49" charset="-122"/>
                <a:cs typeface="Times New Roman" panose="02020603050405020304" pitchFamily="18" charset="0"/>
              </a:rPr>
              <a:t>的对外贸易联系破坏了</a:t>
            </a:r>
            <a:r>
              <a:rPr lang="en-US" altLang="zh-CN" sz="2200" b="1">
                <a:latin typeface="幼圆" charset="0"/>
                <a:ea typeface="幼圆" pitchFamily="49" charset="-122"/>
                <a:cs typeface="Times New Roman" panose="02020603050405020304" pitchFamily="18" charset="0"/>
              </a:rPr>
              <a:t>……</a:t>
            </a:r>
            <a:r>
              <a:rPr lang="zh-CN" altLang="en-US" sz="2200" b="1">
                <a:latin typeface="幼圆" charset="0"/>
                <a:ea typeface="幼圆" pitchFamily="49" charset="-122"/>
                <a:cs typeface="Times New Roman" panose="02020603050405020304" pitchFamily="18" charset="0"/>
              </a:rPr>
              <a:t>沿着盛及而衰的下坡路</a:t>
            </a:r>
            <a:r>
              <a:rPr lang="zh-CN" altLang="en-US" sz="2200" b="1">
                <a:solidFill>
                  <a:srgbClr val="FF0000"/>
                </a:solidFill>
                <a:latin typeface="幼圆" charset="0"/>
                <a:ea typeface="幼圆" pitchFamily="49" charset="-122"/>
                <a:cs typeface="Times New Roman" panose="02020603050405020304" pitchFamily="18" charset="0"/>
              </a:rPr>
              <a:t>跌落</a:t>
            </a:r>
            <a:r>
              <a:rPr lang="zh-CN" altLang="en-US" sz="2200" b="1">
                <a:latin typeface="幼圆" charset="0"/>
                <a:ea typeface="幼圆" pitchFamily="49" charset="-122"/>
                <a:cs typeface="Times New Roman" panose="02020603050405020304" pitchFamily="18" charset="0"/>
              </a:rPr>
              <a:t>下去。</a:t>
            </a:r>
            <a:r>
              <a:rPr lang="zh-CN" altLang="en-US" sz="2200" b="1">
                <a:solidFill>
                  <a:srgbClr val="FF0000"/>
                </a:solidFill>
                <a:latin typeface="幼圆" charset="0"/>
                <a:ea typeface="幼圆" pitchFamily="49" charset="-122"/>
                <a:cs typeface="Times New Roman" panose="02020603050405020304" pitchFamily="18" charset="0"/>
              </a:rPr>
              <a:t>法国</a:t>
            </a:r>
            <a:r>
              <a:rPr lang="zh-CN" altLang="en-US" sz="2200" b="1">
                <a:latin typeface="幼圆" charset="0"/>
                <a:ea typeface="幼圆" pitchFamily="49" charset="-122"/>
                <a:cs typeface="Times New Roman" panose="02020603050405020304" pitchFamily="18" charset="0"/>
              </a:rPr>
              <a:t>被德军占领了经济发达的</a:t>
            </a:r>
            <a:r>
              <a:rPr lang="en-US" altLang="zh-CN" sz="2200" b="1">
                <a:latin typeface="幼圆" charset="0"/>
                <a:ea typeface="幼圆" pitchFamily="49" charset="-122"/>
                <a:cs typeface="Times New Roman" panose="02020603050405020304" pitchFamily="18" charset="0"/>
              </a:rPr>
              <a:t>10</a:t>
            </a:r>
            <a:r>
              <a:rPr lang="zh-CN" altLang="en-US" sz="2200" b="1">
                <a:latin typeface="幼圆" charset="0"/>
                <a:ea typeface="幼圆" pitchFamily="49" charset="-122"/>
                <a:cs typeface="Times New Roman" panose="02020603050405020304" pitchFamily="18" charset="0"/>
              </a:rPr>
              <a:t>个省，工农业生产</a:t>
            </a:r>
            <a:r>
              <a:rPr lang="zh-CN" altLang="en-US" sz="2200" b="1">
                <a:solidFill>
                  <a:srgbClr val="FF0000"/>
                </a:solidFill>
                <a:latin typeface="幼圆" charset="0"/>
                <a:ea typeface="幼圆" pitchFamily="49" charset="-122"/>
                <a:cs typeface="Times New Roman" panose="02020603050405020304" pitchFamily="18" charset="0"/>
              </a:rPr>
              <a:t>损失严重</a:t>
            </a:r>
            <a:r>
              <a:rPr lang="zh-CN" altLang="en-US" sz="2200" b="1">
                <a:latin typeface="幼圆" charset="0"/>
                <a:ea typeface="幼圆" pitchFamily="49" charset="-122"/>
                <a:cs typeface="Times New Roman" panose="02020603050405020304" pitchFamily="18" charset="0"/>
              </a:rPr>
              <a:t>。沙皇</a:t>
            </a:r>
            <a:r>
              <a:rPr lang="zh-CN" altLang="en-US" sz="2200" b="1">
                <a:solidFill>
                  <a:srgbClr val="FF0000"/>
                </a:solidFill>
                <a:latin typeface="幼圆" charset="0"/>
                <a:ea typeface="幼圆" pitchFamily="49" charset="-122"/>
                <a:cs typeface="Times New Roman" panose="02020603050405020304" pitchFamily="18" charset="0"/>
              </a:rPr>
              <a:t>俄国</a:t>
            </a:r>
            <a:r>
              <a:rPr lang="zh-CN" altLang="en-US" sz="2200" b="1">
                <a:latin typeface="幼圆" charset="0"/>
                <a:ea typeface="幼圆" pitchFamily="49" charset="-122"/>
                <a:cs typeface="Times New Roman" panose="02020603050405020304" pitchFamily="18" charset="0"/>
              </a:rPr>
              <a:t>永远从帝国主义列强的名单中</a:t>
            </a:r>
            <a:r>
              <a:rPr lang="zh-CN" altLang="en-US" sz="2200" b="1">
                <a:solidFill>
                  <a:srgbClr val="FF0000"/>
                </a:solidFill>
                <a:latin typeface="幼圆" charset="0"/>
                <a:ea typeface="幼圆" pitchFamily="49" charset="-122"/>
                <a:cs typeface="Times New Roman" panose="02020603050405020304" pitchFamily="18" charset="0"/>
              </a:rPr>
              <a:t>勾销</a:t>
            </a:r>
            <a:r>
              <a:rPr lang="zh-CN" altLang="en-US" sz="2200" b="1">
                <a:latin typeface="幼圆" charset="0"/>
                <a:ea typeface="幼圆" pitchFamily="49" charset="-122"/>
                <a:cs typeface="Times New Roman" panose="02020603050405020304" pitchFamily="18" charset="0"/>
              </a:rPr>
              <a:t>了。</a:t>
            </a:r>
            <a:r>
              <a:rPr lang="zh-CN" altLang="en-US" sz="2200" b="1">
                <a:solidFill>
                  <a:srgbClr val="FF0000"/>
                </a:solidFill>
                <a:latin typeface="幼圆" charset="0"/>
                <a:ea typeface="幼圆" pitchFamily="49" charset="-122"/>
                <a:cs typeface="Times New Roman" panose="02020603050405020304" pitchFamily="18" charset="0"/>
              </a:rPr>
              <a:t>德国</a:t>
            </a:r>
            <a:r>
              <a:rPr lang="zh-CN" altLang="en-US" sz="2200" b="1">
                <a:latin typeface="幼圆" charset="0"/>
                <a:ea typeface="幼圆" pitchFamily="49" charset="-122"/>
                <a:cs typeface="Times New Roman" panose="02020603050405020304" pitchFamily="18" charset="0"/>
              </a:rPr>
              <a:t>战败，削弱比英法更甚，</a:t>
            </a:r>
            <a:r>
              <a:rPr lang="zh-CN" altLang="en-US" sz="2200" b="1">
                <a:solidFill>
                  <a:srgbClr val="FF0000"/>
                </a:solidFill>
                <a:latin typeface="幼圆" charset="0"/>
                <a:ea typeface="幼圆" pitchFamily="49" charset="-122"/>
                <a:cs typeface="Times New Roman" panose="02020603050405020304" pitchFamily="18" charset="0"/>
              </a:rPr>
              <a:t>陷入经济困境</a:t>
            </a:r>
            <a:r>
              <a:rPr lang="zh-CN" altLang="en-US" sz="2200" b="1">
                <a:latin typeface="幼圆" charset="0"/>
                <a:ea typeface="幼圆" pitchFamily="49" charset="-122"/>
                <a:cs typeface="Times New Roman" panose="02020603050405020304" pitchFamily="18" charset="0"/>
              </a:rPr>
              <a:t>。      </a:t>
            </a:r>
            <a:r>
              <a:rPr lang="en-US" altLang="zh-CN" sz="2200" b="1">
                <a:latin typeface="幼圆" charset="0"/>
                <a:ea typeface="幼圆" pitchFamily="49" charset="-122"/>
                <a:cs typeface="Times New Roman" panose="02020603050405020304" pitchFamily="18" charset="0"/>
              </a:rPr>
              <a:t> </a:t>
            </a:r>
            <a:endParaRPr lang="en-US" altLang="zh-CN" sz="2200" b="1">
              <a:latin typeface="幼圆"/>
              <a:ea typeface="幼圆" pitchFamily="49" charset="-122"/>
              <a:cs typeface="Times New Roman" panose="02020603050405020304" pitchFamily="18" charset="0"/>
            </a:endParaRPr>
          </a:p>
          <a:p>
            <a:pPr indent="457200">
              <a:lnSpc>
                <a:spcPts val="3300"/>
              </a:lnSpc>
            </a:pPr>
            <a:r>
              <a:rPr lang="en-US" altLang="zh-CN" sz="2200" b="1">
                <a:latin typeface="幼圆" charset="0"/>
                <a:ea typeface="幼圆" pitchFamily="49" charset="-122"/>
                <a:cs typeface="Times New Roman" panose="02020603050405020304" pitchFamily="18" charset="0"/>
              </a:rPr>
              <a:t>                                               ——</a:t>
            </a:r>
            <a:r>
              <a:rPr lang="zh-CN" altLang="en-US" sz="2200" b="1">
                <a:latin typeface="幼圆" charset="0"/>
                <a:ea typeface="幼圆" pitchFamily="49" charset="-122"/>
                <a:cs typeface="Times New Roman" panose="02020603050405020304" pitchFamily="18" charset="0"/>
              </a:rPr>
              <a:t>宋则行、樊亢</a:t>
            </a:r>
            <a:r>
              <a:rPr lang="en-US" altLang="zh-CN" sz="2200" b="1">
                <a:latin typeface="幼圆" charset="0"/>
                <a:ea typeface="幼圆" pitchFamily="49" charset="-122"/>
                <a:cs typeface="Times New Roman" panose="02020603050405020304" pitchFamily="18" charset="0"/>
              </a:rPr>
              <a:t>《</a:t>
            </a:r>
            <a:r>
              <a:rPr lang="zh-CN" altLang="en-US" sz="2200" b="1">
                <a:latin typeface="幼圆" charset="0"/>
                <a:ea typeface="幼圆" pitchFamily="49" charset="-122"/>
                <a:cs typeface="Times New Roman" panose="02020603050405020304" pitchFamily="18" charset="0"/>
              </a:rPr>
              <a:t>世界经济史</a:t>
            </a:r>
            <a:r>
              <a:rPr lang="en-US" altLang="zh-CN" sz="2200" b="1">
                <a:latin typeface="幼圆" charset="0"/>
                <a:ea typeface="幼圆" pitchFamily="49" charset="-122"/>
                <a:cs typeface="Times New Roman" panose="02020603050405020304" pitchFamily="18" charset="0"/>
              </a:rPr>
              <a:t>》 </a:t>
            </a:r>
            <a:endParaRPr lang="zh-CN" altLang="zh-CN" sz="2200" b="1">
              <a:latin typeface="幼圆"/>
              <a:ea typeface="幼圆" pitchFamily="49" charset="-122"/>
              <a:cs typeface="Times New Roman" panose="02020603050405020304" pitchFamily="18" charset="0"/>
            </a:endParaRPr>
          </a:p>
        </p:txBody>
      </p:sp>
      <p:sp>
        <p:nvSpPr>
          <p:cNvPr id="20" name="标题 60417"/>
          <p:cNvSpPr txBox="1"/>
          <p:nvPr/>
        </p:nvSpPr>
        <p:spPr bwMode="auto">
          <a:xfrm>
            <a:off x="648335" y="4401185"/>
            <a:ext cx="5668645" cy="2068830"/>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vert="horz" wrap="square" lIns="68580" tIns="34290" rIns="68580" bIns="34290" numCol="1" anchor="ctr" anchorCtr="0" compatLnSpc="1">
            <a:spAutoFit/>
          </a:bodyPr>
          <a:lstStyle>
            <a:defPPr>
              <a:defRPr lang="zh-CN"/>
            </a:defPPr>
            <a:lvl1pPr indent="266700" eaLnBrk="0" hangingPunct="0">
              <a:lnSpc>
                <a:spcPct val="150000"/>
              </a:lnSpc>
              <a:defRPr sz="2800">
                <a:solidFill>
                  <a:schemeClr val="dk1"/>
                </a:solidFill>
                <a:latin typeface="幼圆" pitchFamily="49" charset="-122"/>
                <a:ea typeface="幼圆" pitchFamily="49" charset="-122"/>
                <a:cs typeface="Times New Roman" panose="02020603050405020304" pitchFamily="18" charset="0"/>
              </a:defRPr>
            </a:lvl1pPr>
            <a:lvl2pPr>
              <a:defRPr>
                <a:solidFill>
                  <a:schemeClr val="dk1"/>
                </a:solidFill>
                <a:latin typeface="+mn-lt"/>
                <a:ea typeface="+mn-ea"/>
              </a:defRPr>
            </a:lvl2pPr>
            <a:lvl3pPr>
              <a:defRPr>
                <a:solidFill>
                  <a:schemeClr val="dk1"/>
                </a:solidFill>
                <a:latin typeface="+mn-lt"/>
                <a:ea typeface="+mn-ea"/>
              </a:defRPr>
            </a:lvl3pPr>
            <a:lvl4pPr>
              <a:defRPr>
                <a:solidFill>
                  <a:schemeClr val="dk1"/>
                </a:solidFill>
                <a:latin typeface="+mn-lt"/>
                <a:ea typeface="+mn-ea"/>
              </a:defRPr>
            </a:lvl4pPr>
            <a:lvl5pPr>
              <a:defRPr>
                <a:solidFill>
                  <a:schemeClr val="dk1"/>
                </a:solidFill>
                <a:latin typeface="+mn-lt"/>
                <a:ea typeface="+mn-ea"/>
              </a:defRPr>
            </a:lvl5pPr>
            <a:lvl6pPr>
              <a:defRPr>
                <a:solidFill>
                  <a:schemeClr val="dk1"/>
                </a:solidFill>
                <a:latin typeface="+mn-lt"/>
                <a:ea typeface="+mn-ea"/>
              </a:defRPr>
            </a:lvl6pPr>
            <a:lvl7pPr>
              <a:defRPr>
                <a:solidFill>
                  <a:schemeClr val="dk1"/>
                </a:solidFill>
                <a:latin typeface="+mn-lt"/>
                <a:ea typeface="+mn-ea"/>
              </a:defRPr>
            </a:lvl7pPr>
            <a:lvl8pPr>
              <a:defRPr>
                <a:solidFill>
                  <a:schemeClr val="dk1"/>
                </a:solidFill>
                <a:latin typeface="+mn-lt"/>
                <a:ea typeface="+mn-ea"/>
              </a:defRPr>
            </a:lvl8pPr>
            <a:lvl9pPr>
              <a:defRPr>
                <a:solidFill>
                  <a:schemeClr val="dk1"/>
                </a:solidFill>
                <a:latin typeface="+mn-lt"/>
                <a:ea typeface="+mn-ea"/>
              </a:defRPr>
            </a:lvl9pPr>
          </a:lstStyle>
          <a:p>
            <a:pPr>
              <a:lnSpc>
                <a:spcPct val="130000"/>
              </a:lnSpc>
            </a:pPr>
            <a:r>
              <a:rPr lang="zh-CN" altLang="en-US" sz="2000" b="1"/>
              <a:t>战后帝国主义力量对比的变化</a:t>
            </a:r>
            <a:endParaRPr lang="en-US" altLang="zh-CN" sz="2000" b="1"/>
          </a:p>
          <a:p>
            <a:pPr>
              <a:lnSpc>
                <a:spcPct val="130000"/>
              </a:lnSpc>
            </a:pPr>
            <a:r>
              <a:rPr lang="zh-CN" altLang="en-US" sz="2000" b="1"/>
              <a:t>摧毁四大帝国：德、俄、奥斯曼、奥匈</a:t>
            </a:r>
            <a:endParaRPr lang="zh-CN" altLang="en-US" sz="2000" b="1"/>
          </a:p>
          <a:p>
            <a:pPr>
              <a:lnSpc>
                <a:spcPct val="130000"/>
              </a:lnSpc>
            </a:pPr>
            <a:r>
              <a:rPr lang="zh-CN" altLang="en-US" sz="2000" b="1"/>
              <a:t>削弱英法意三强</a:t>
            </a:r>
            <a:endParaRPr lang="zh-CN" altLang="en-US" sz="2000" b="1"/>
          </a:p>
          <a:p>
            <a:pPr>
              <a:lnSpc>
                <a:spcPct val="130000"/>
              </a:lnSpc>
            </a:pPr>
            <a:r>
              <a:rPr lang="zh-CN" altLang="en-US" sz="2000" b="1"/>
              <a:t>美日力量壮大</a:t>
            </a:r>
            <a:endParaRPr lang="zh-CN" altLang="en-US" sz="2000" b="1"/>
          </a:p>
          <a:p>
            <a:pPr>
              <a:lnSpc>
                <a:spcPct val="130000"/>
              </a:lnSpc>
            </a:pPr>
            <a:r>
              <a:rPr lang="zh-CN" altLang="en-US" sz="2000" b="1">
                <a:solidFill>
                  <a:srgbClr val="FF0000"/>
                </a:solidFill>
              </a:rPr>
              <a:t>最大特点是英国的衰落和美国实力的膨胀</a:t>
            </a:r>
            <a:endParaRPr lang="zh-CN" altLang="en-US" sz="2000" b="1">
              <a:solidFill>
                <a:srgbClr val="FF0000"/>
              </a:solidFill>
            </a:endParaRPr>
          </a:p>
        </p:txBody>
      </p:sp>
      <p:pic>
        <p:nvPicPr>
          <p:cNvPr id="21" name="图片 20"/>
          <p:cNvPicPr>
            <a:picLocks noChangeAspect="1"/>
          </p:cNvPicPr>
          <p:nvPr/>
        </p:nvPicPr>
        <p:blipFill>
          <a:blip r:embed="rId1"/>
          <a:stretch>
            <a:fillRect/>
          </a:stretch>
        </p:blipFill>
        <p:spPr>
          <a:xfrm>
            <a:off x="6317223" y="3865304"/>
            <a:ext cx="4058819" cy="2524652"/>
          </a:xfrm>
          <a:prstGeom prst="rect">
            <a:avLst/>
          </a:prstGeom>
        </p:spPr>
      </p:pic>
      <p:sp>
        <p:nvSpPr>
          <p:cNvPr id="3" name="文本框 2"/>
          <p:cNvSpPr txBox="1"/>
          <p:nvPr/>
        </p:nvSpPr>
        <p:spPr>
          <a:xfrm>
            <a:off x="1880870" y="48260"/>
            <a:ext cx="6409690" cy="521970"/>
          </a:xfrm>
          <a:prstGeom prst="rect">
            <a:avLst/>
          </a:prstGeom>
          <a:solidFill>
            <a:srgbClr val="FFFF00"/>
          </a:solidFill>
          <a:ln w="34925">
            <a:solidFill>
              <a:srgbClr val="FF0000"/>
            </a:solidFill>
          </a:ln>
        </p:spPr>
        <p:txBody>
          <a:bodyPr wrap="square" rtlCol="0">
            <a:spAutoFit/>
          </a:bodyPr>
          <a:lstStyle/>
          <a:p>
            <a:r>
              <a:rPr lang="zh-CN" altLang="en-US" sz="2800" b="1">
                <a:solidFill>
                  <a:schemeClr val="tx1"/>
                </a:solidFill>
              </a:rPr>
              <a:t>三、一战后的国际秩序（影响）</a:t>
            </a:r>
            <a:endParaRPr lang="zh-CN" altLang="en-US" sz="2800" b="1">
              <a:solidFill>
                <a:schemeClr val="tx1"/>
              </a:solidFill>
            </a:endParaRP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图片 192513" descr="020ab456270a902fcade1798759ebf16"/>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2111961" y="2069953"/>
            <a:ext cx="2590800" cy="182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3" name="文本框 192514"/>
          <p:cNvSpPr txBox="1">
            <a:spLocks noChangeArrowheads="1"/>
          </p:cNvSpPr>
          <p:nvPr/>
        </p:nvSpPr>
        <p:spPr bwMode="auto">
          <a:xfrm>
            <a:off x="2399171" y="3899059"/>
            <a:ext cx="2177654"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Franklin Gothic Medium" panose="020B06030201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Franklin Gothic Medium" panose="020B06030201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Franklin Gothic Medium" panose="020B06030201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9pPr>
          </a:lstStyle>
          <a:p>
            <a:pPr eaLnBrk="1" hangingPunct="1">
              <a:lnSpc>
                <a:spcPct val="100000"/>
              </a:lnSpc>
              <a:spcBef>
                <a:spcPct val="50000"/>
              </a:spcBef>
              <a:buFont typeface="Arial" panose="020B0604020202020204" pitchFamily="34" charset="0"/>
              <a:buNone/>
            </a:pPr>
            <a:r>
              <a:rPr lang="zh-CN" altLang="en-US" sz="1500" b="1">
                <a:latin typeface="宋体" panose="02010600030101010101" pitchFamily="2" charset="-122"/>
                <a:ea typeface="宋体" panose="02010600030101010101" pitchFamily="2" charset="-122"/>
              </a:rPr>
              <a:t>五四运动中无产阶级登上了历史舞台</a:t>
            </a:r>
            <a:endParaRPr lang="zh-CN" altLang="en-US" sz="1500" b="1">
              <a:latin typeface="宋体" panose="02010600030101010101" pitchFamily="2" charset="-122"/>
              <a:ea typeface="宋体" panose="02010600030101010101" pitchFamily="2" charset="-122"/>
            </a:endParaRPr>
          </a:p>
        </p:txBody>
      </p:sp>
      <p:pic>
        <p:nvPicPr>
          <p:cNvPr id="40964" name="图片 193539" descr="印度的非暴力不合作运动"/>
          <p:cNvPicPr>
            <a:picLocks noChangeAspect="1" noChangeArrowheads="1"/>
          </p:cNvPicPr>
          <p:nvPr/>
        </p:nvPicPr>
        <p:blipFill>
          <a:blip r:embed="rId2">
            <a:extLst>
              <a:ext uri="{28A0092B-C50C-407E-A947-70E740481C1C}">
                <a14:useLocalDpi xmlns:a14="http://schemas.microsoft.com/office/drawing/2010/main" val="0"/>
              </a:ext>
            </a:extLst>
          </a:blip>
          <a:srcRect l="1450" t="1520" r="1450" b="1172"/>
          <a:stretch>
            <a:fillRect/>
          </a:stretch>
        </p:blipFill>
        <p:spPr bwMode="auto">
          <a:xfrm>
            <a:off x="5036240" y="2022019"/>
            <a:ext cx="2590800" cy="182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5" name="矩形 193540"/>
          <p:cNvSpPr>
            <a:spLocks noChangeArrowheads="1"/>
          </p:cNvSpPr>
          <p:nvPr/>
        </p:nvSpPr>
        <p:spPr bwMode="auto">
          <a:xfrm>
            <a:off x="5629454" y="3918439"/>
            <a:ext cx="1951434"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Franklin Gothic Medium" panose="020B06030201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Franklin Gothic Medium" panose="020B06030201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Franklin Gothic Medium" panose="020B06030201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9pPr>
          </a:lstStyle>
          <a:p>
            <a:pPr eaLnBrk="1" hangingPunct="1">
              <a:lnSpc>
                <a:spcPct val="100000"/>
              </a:lnSpc>
              <a:spcBef>
                <a:spcPct val="0"/>
              </a:spcBef>
              <a:buClr>
                <a:schemeClr val="bg1"/>
              </a:buClr>
              <a:buFont typeface="Arial" panose="020B0604020202020204" pitchFamily="34" charset="0"/>
              <a:buNone/>
            </a:pPr>
            <a:r>
              <a:rPr lang="zh-CN" altLang="en-US" sz="1500" b="1">
                <a:latin typeface="宋体" panose="02010600030101010101" pitchFamily="2" charset="-122"/>
                <a:ea typeface="宋体" panose="02010600030101010101" pitchFamily="2" charset="-122"/>
              </a:rPr>
              <a:t>甘地领导了印度非暴力不合作运动</a:t>
            </a:r>
            <a:endParaRPr lang="zh-CN" altLang="en-US" sz="1500" b="1">
              <a:latin typeface="宋体" panose="02010600030101010101" pitchFamily="2" charset="-122"/>
              <a:ea typeface="宋体" panose="02010600030101010101" pitchFamily="2" charset="-122"/>
            </a:endParaRPr>
          </a:p>
        </p:txBody>
      </p:sp>
      <p:pic>
        <p:nvPicPr>
          <p:cNvPr id="40966" name="图片 194561" descr="凯末尔"/>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74811" y="1980767"/>
            <a:ext cx="1672114" cy="1943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7" name="矩形 194562"/>
          <p:cNvSpPr>
            <a:spLocks noChangeArrowheads="1"/>
          </p:cNvSpPr>
          <p:nvPr/>
        </p:nvSpPr>
        <p:spPr bwMode="auto">
          <a:xfrm>
            <a:off x="8331041" y="3940310"/>
            <a:ext cx="2050256"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Franklin Gothic Medium" panose="020B06030201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Franklin Gothic Medium" panose="020B06030201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Franklin Gothic Medium" panose="020B06030201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9pPr>
          </a:lstStyle>
          <a:p>
            <a:pPr eaLnBrk="1" hangingPunct="1">
              <a:lnSpc>
                <a:spcPct val="100000"/>
              </a:lnSpc>
              <a:spcBef>
                <a:spcPct val="0"/>
              </a:spcBef>
              <a:buClr>
                <a:schemeClr val="bg1"/>
              </a:buClr>
              <a:buFont typeface="Arial" panose="020B0604020202020204" pitchFamily="34" charset="0"/>
              <a:buNone/>
            </a:pPr>
            <a:r>
              <a:rPr lang="zh-CN" altLang="en-US" sz="1500" b="1">
                <a:latin typeface="宋体" panose="02010600030101010101" pitchFamily="2" charset="-122"/>
                <a:ea typeface="宋体" panose="02010600030101010101" pitchFamily="2" charset="-122"/>
              </a:rPr>
              <a:t>凯末尔领导了土耳其资产阶级革命</a:t>
            </a:r>
            <a:endParaRPr lang="zh-CN" altLang="en-US" sz="1500" b="1">
              <a:latin typeface="宋体" panose="02010600030101010101" pitchFamily="2" charset="-122"/>
              <a:ea typeface="宋体" panose="02010600030101010101" pitchFamily="2" charset="-122"/>
            </a:endParaRPr>
          </a:p>
        </p:txBody>
      </p:sp>
      <p:sp>
        <p:nvSpPr>
          <p:cNvPr id="40969" name="文本框 191494"/>
          <p:cNvSpPr txBox="1">
            <a:spLocks noChangeArrowheads="1"/>
          </p:cNvSpPr>
          <p:nvPr/>
        </p:nvSpPr>
        <p:spPr bwMode="auto">
          <a:xfrm>
            <a:off x="221615" y="4520565"/>
            <a:ext cx="11699875" cy="1863725"/>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Franklin Gothic Medium" panose="020B06030201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Franklin Gothic Medium" panose="020B06030201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Franklin Gothic Medium" panose="020B06030201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Franklin Gothic Medium" panose="020B0603020102020204" pitchFamily="34" charset="0"/>
                <a:ea typeface="微软雅黑" panose="020B0503020204020204" pitchFamily="34" charset="-122"/>
              </a:defRPr>
            </a:lvl9pPr>
          </a:lstStyle>
          <a:p>
            <a:pPr eaLnBrk="1" hangingPunct="1">
              <a:lnSpc>
                <a:spcPct val="120000"/>
              </a:lnSpc>
              <a:spcBef>
                <a:spcPct val="0"/>
              </a:spcBef>
              <a:buFont typeface="Arial" panose="020B0604020202020204" pitchFamily="34" charset="0"/>
              <a:buNone/>
            </a:pPr>
            <a:r>
              <a:rPr lang="en-US" altLang="zh-CN" sz="1500" b="1">
                <a:latin typeface="宋体" panose="02010600030101010101" pitchFamily="2" charset="-122"/>
                <a:ea typeface="宋体" panose="02010600030101010101" pitchFamily="2" charset="-122"/>
              </a:rPr>
              <a:t>     </a:t>
            </a:r>
            <a:r>
              <a:rPr lang="zh-CN" altLang="en-US" sz="2400" b="1">
                <a:latin typeface="宋体" panose="02010600030101010101" pitchFamily="2" charset="-122"/>
                <a:ea typeface="宋体" panose="02010600030101010101" pitchFamily="2" charset="-122"/>
              </a:rPr>
              <a:t>这场战争既是一个结局，也是一个开端。世界上较蒙昧的人们决不再仅仅占据他们以前所占据的地方。在他们所占据的地方，迟早将出现独立的</a:t>
            </a:r>
            <a:r>
              <a:rPr lang="zh-CN" altLang="en-US" sz="2400" b="1">
                <a:solidFill>
                  <a:srgbClr val="FF0000"/>
                </a:solidFill>
                <a:latin typeface="宋体" panose="02010600030101010101" pitchFamily="2" charset="-122"/>
                <a:ea typeface="宋体" panose="02010600030101010101" pitchFamily="2" charset="-122"/>
              </a:rPr>
              <a:t>中国</a:t>
            </a:r>
            <a:r>
              <a:rPr lang="zh-CN" altLang="en-US" sz="2400" b="1">
                <a:latin typeface="宋体" panose="02010600030101010101" pitchFamily="2" charset="-122"/>
                <a:ea typeface="宋体" panose="02010600030101010101" pitchFamily="2" charset="-122"/>
              </a:rPr>
              <a:t>、自治的</a:t>
            </a:r>
            <a:r>
              <a:rPr lang="zh-CN" altLang="en-US" sz="2400" b="1">
                <a:solidFill>
                  <a:srgbClr val="FF0000"/>
                </a:solidFill>
                <a:latin typeface="宋体" panose="02010600030101010101" pitchFamily="2" charset="-122"/>
                <a:ea typeface="宋体" panose="02010600030101010101" pitchFamily="2" charset="-122"/>
              </a:rPr>
              <a:t>印度</a:t>
            </a:r>
            <a:r>
              <a:rPr lang="zh-CN" altLang="en-US" sz="2400" b="1">
                <a:latin typeface="宋体" panose="02010600030101010101" pitchFamily="2" charset="-122"/>
                <a:ea typeface="宋体" panose="02010600030101010101" pitchFamily="2" charset="-122"/>
              </a:rPr>
              <a:t>、代议制的</a:t>
            </a:r>
            <a:r>
              <a:rPr lang="zh-CN" altLang="en-US" sz="2400" b="1">
                <a:solidFill>
                  <a:srgbClr val="FF0000"/>
                </a:solidFill>
                <a:latin typeface="宋体" panose="02010600030101010101" pitchFamily="2" charset="-122"/>
                <a:ea typeface="宋体" panose="02010600030101010101" pitchFamily="2" charset="-122"/>
              </a:rPr>
              <a:t>埃及</a:t>
            </a:r>
            <a:r>
              <a:rPr lang="zh-CN" altLang="en-US" sz="2400" b="1">
                <a:latin typeface="宋体" panose="02010600030101010101" pitchFamily="2" charset="-122"/>
                <a:ea typeface="宋体" panose="02010600030101010101" pitchFamily="2" charset="-122"/>
              </a:rPr>
              <a:t>、</a:t>
            </a:r>
            <a:r>
              <a:rPr lang="zh-CN" altLang="en-US" sz="2400" b="1">
                <a:solidFill>
                  <a:srgbClr val="FF0000"/>
                </a:solidFill>
                <a:latin typeface="宋体" panose="02010600030101010101" pitchFamily="2" charset="-122"/>
                <a:ea typeface="宋体" panose="02010600030101010101" pitchFamily="2" charset="-122"/>
              </a:rPr>
              <a:t>非洲人的</a:t>
            </a:r>
            <a:r>
              <a:rPr lang="zh-CN" altLang="en-US" sz="2400" b="1">
                <a:latin typeface="宋体" panose="02010600030101010101" pitchFamily="2" charset="-122"/>
                <a:ea typeface="宋体" panose="02010600030101010101" pitchFamily="2" charset="-122"/>
              </a:rPr>
              <a:t>、而不仅仅是供他人进行商业剥削的</a:t>
            </a:r>
            <a:r>
              <a:rPr lang="zh-CN" altLang="en-US" sz="2400" b="1">
                <a:solidFill>
                  <a:srgbClr val="FF0000"/>
                </a:solidFill>
                <a:latin typeface="宋体" panose="02010600030101010101" pitchFamily="2" charset="-122"/>
                <a:ea typeface="宋体" panose="02010600030101010101" pitchFamily="2" charset="-122"/>
              </a:rPr>
              <a:t>非洲</a:t>
            </a:r>
            <a:r>
              <a:rPr lang="zh-CN" altLang="en-US" sz="2400" b="1">
                <a:latin typeface="宋体" panose="02010600030101010101" pitchFamily="2" charset="-122"/>
                <a:ea typeface="宋体" panose="02010600030101010101" pitchFamily="2" charset="-122"/>
              </a:rPr>
              <a:t>。</a:t>
            </a:r>
            <a:endParaRPr lang="zh-CN" altLang="en-US" sz="2400" b="1">
              <a:latin typeface="宋体" panose="02010600030101010101" pitchFamily="2" charset="-122"/>
              <a:ea typeface="宋体" panose="02010600030101010101" pitchFamily="2" charset="-122"/>
            </a:endParaRPr>
          </a:p>
          <a:p>
            <a:pPr eaLnBrk="1" hangingPunct="1">
              <a:lnSpc>
                <a:spcPct val="120000"/>
              </a:lnSpc>
              <a:spcBef>
                <a:spcPct val="0"/>
              </a:spcBef>
              <a:buFont typeface="Arial" panose="020B0604020202020204" pitchFamily="34" charset="0"/>
              <a:buNone/>
            </a:pPr>
            <a:r>
              <a:rPr lang="zh-CN" altLang="en-US" sz="2400" b="1">
                <a:latin typeface="宋体" panose="02010600030101010101" pitchFamily="2" charset="-122"/>
                <a:ea typeface="宋体" panose="02010600030101010101" pitchFamily="2" charset="-122"/>
              </a:rPr>
              <a:t>                                          </a:t>
            </a:r>
            <a:r>
              <a:rPr lang="en-US" altLang="zh-CN" sz="2400" b="1">
                <a:latin typeface="宋体" panose="02010600030101010101" pitchFamily="2" charset="-122"/>
                <a:ea typeface="宋体" panose="02010600030101010101" pitchFamily="2" charset="-122"/>
              </a:rPr>
              <a:t>——</a:t>
            </a:r>
            <a:r>
              <a:rPr lang="zh-CN" altLang="en-US" sz="2400" b="1">
                <a:latin typeface="宋体" panose="02010600030101010101" pitchFamily="2" charset="-122"/>
                <a:ea typeface="宋体" panose="02010600030101010101" pitchFamily="2" charset="-122"/>
              </a:rPr>
              <a:t>基尔生</a:t>
            </a:r>
            <a:r>
              <a:rPr lang="en-US" altLang="zh-CN" sz="2400" b="1">
                <a:latin typeface="宋体" panose="02010600030101010101" pitchFamily="2" charset="-122"/>
                <a:ea typeface="宋体" panose="02010600030101010101" pitchFamily="2" charset="-122"/>
              </a:rPr>
              <a:t>《</a:t>
            </a:r>
            <a:r>
              <a:rPr lang="zh-CN" altLang="en-US" sz="2400" b="1">
                <a:latin typeface="宋体" panose="02010600030101010101" pitchFamily="2" charset="-122"/>
                <a:ea typeface="宋体" panose="02010600030101010101" pitchFamily="2" charset="-122"/>
              </a:rPr>
              <a:t>变化世界中美国的困境</a:t>
            </a:r>
            <a:r>
              <a:rPr lang="en-US" altLang="zh-CN" sz="2400" b="1">
                <a:latin typeface="宋体" panose="02010600030101010101" pitchFamily="2" charset="-122"/>
                <a:ea typeface="宋体" panose="02010600030101010101" pitchFamily="2" charset="-122"/>
              </a:rPr>
              <a:t>》</a:t>
            </a:r>
            <a:endParaRPr lang="en-US" altLang="zh-CN" sz="2400" b="1">
              <a:latin typeface="宋体" panose="02010600030101010101" pitchFamily="2" charset="-122"/>
              <a:ea typeface="宋体" panose="02010600030101010101" pitchFamily="2" charset="-122"/>
            </a:endParaRPr>
          </a:p>
        </p:txBody>
      </p:sp>
      <p:sp>
        <p:nvSpPr>
          <p:cNvPr id="10" name="文本框 12"/>
          <p:cNvSpPr txBox="1"/>
          <p:nvPr/>
        </p:nvSpPr>
        <p:spPr>
          <a:xfrm>
            <a:off x="1722120" y="1088390"/>
            <a:ext cx="8659495" cy="404495"/>
          </a:xfrm>
          <a:prstGeom prst="rect">
            <a:avLst/>
          </a:prstGeom>
          <a:solidFill>
            <a:srgbClr val="FFFF00"/>
          </a:solidFill>
        </p:spPr>
        <p:txBody>
          <a:bodyPr wrap="square" lIns="51435" tIns="25717" rIns="51435" bIns="25717" rtlCol="0">
            <a:spAutoFit/>
          </a:bodyPr>
          <a:lstStyle/>
          <a:p>
            <a:r>
              <a:rPr lang="zh-CN" altLang="en-US" sz="2300" b="1">
                <a:solidFill>
                  <a:schemeClr val="tx1"/>
                </a:solidFill>
                <a:uFillTx/>
                <a:latin typeface="黑体" panose="02010609060101010101" pitchFamily="2" charset="-122"/>
                <a:ea typeface="黑体" panose="02010609060101010101" pitchFamily="2" charset="-122"/>
                <a:cs typeface="黑体" panose="02010609060101010101" pitchFamily="2" charset="-122"/>
              </a:rPr>
              <a:t>促进了殖民地半殖民地人民的觉醒，推动了民族解放运动的发展</a:t>
            </a:r>
            <a:endParaRPr lang="zh-CN" altLang="en-US" sz="23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p:txBody>
      </p:sp>
      <p:sp>
        <p:nvSpPr>
          <p:cNvPr id="3" name="文本框 2"/>
          <p:cNvSpPr txBox="1"/>
          <p:nvPr/>
        </p:nvSpPr>
        <p:spPr>
          <a:xfrm>
            <a:off x="1722120" y="342900"/>
            <a:ext cx="6409690" cy="521970"/>
          </a:xfrm>
          <a:prstGeom prst="rect">
            <a:avLst/>
          </a:prstGeom>
          <a:solidFill>
            <a:srgbClr val="FFFF00"/>
          </a:solidFill>
          <a:ln w="34925">
            <a:solidFill>
              <a:srgbClr val="FF0000"/>
            </a:solidFill>
          </a:ln>
        </p:spPr>
        <p:txBody>
          <a:bodyPr wrap="square" rtlCol="0">
            <a:spAutoFit/>
          </a:bodyPr>
          <a:lstStyle/>
          <a:p>
            <a:r>
              <a:rPr lang="zh-CN" altLang="en-US" sz="2800" b="1">
                <a:solidFill>
                  <a:schemeClr val="tx1"/>
                </a:solidFill>
              </a:rPr>
              <a:t>三、一战后的国际秩序（影响）</a:t>
            </a:r>
            <a:endParaRPr lang="zh-CN" altLang="en-US" sz="2800" b="1">
              <a:solidFill>
                <a:schemeClr val="tx1"/>
              </a:solidFill>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0" name="矩形"/>
          <p:cNvSpPr/>
          <p:nvPr/>
        </p:nvSpPr>
        <p:spPr>
          <a:xfrm>
            <a:off x="6972297" y="3060700"/>
            <a:ext cx="1143000" cy="520065"/>
          </a:xfrm>
          <a:prstGeom prst="rect">
            <a:avLst/>
          </a:prstGeom>
          <a:noFill/>
          <a:ln w="9525" cap="flat" cmpd="sng">
            <a:noFill/>
            <a:prstDash val="solid"/>
            <a:miter/>
          </a:ln>
        </p:spPr>
        <p:txBody>
          <a:bodyPr/>
          <a:lstStyle/>
          <a:p/>
        </p:txBody>
      </p:sp>
      <p:sp>
        <p:nvSpPr>
          <p:cNvPr id="1141" name="矩形"/>
          <p:cNvSpPr/>
          <p:nvPr/>
        </p:nvSpPr>
        <p:spPr>
          <a:xfrm>
            <a:off x="1526536" y="381000"/>
            <a:ext cx="613410" cy="6067425"/>
          </a:xfrm>
          <a:prstGeom prst="rect">
            <a:avLst/>
          </a:prstGeom>
          <a:solidFill>
            <a:schemeClr val="bg1"/>
          </a:solidFill>
          <a:ln w="9525" cap="flat" cmpd="sng">
            <a:noFill/>
            <a:prstDash val="solid"/>
            <a:miter/>
          </a:ln>
        </p:spPr>
        <p:txBody>
          <a:bodyPr vert="eaVert" wrap="square" lIns="91440" tIns="45720" rIns="91440" bIns="45720" anchor="t" anchorCtr="0">
            <a:spAutoFit/>
          </a:bodyPr>
          <a:lstStyle/>
          <a:p>
            <a:pPr marL="0" indent="0" algn="ctr">
              <a:lnSpc>
                <a:spcPct val="100000"/>
              </a:lnSpc>
              <a:spcBef>
                <a:spcPct val="0"/>
              </a:spcBef>
              <a:spcAft>
                <a:spcPct val="0"/>
              </a:spcAft>
              <a:buNone/>
            </a:pPr>
            <a:r>
              <a:rPr lang="zh-CN" altLang="en-US" sz="28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rPr>
              <a:t>第一次世界大战及战后秩序</a:t>
            </a:r>
            <a:endParaRPr lang="zh-CN" altLang="en-US" sz="28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1142" name="矩形"/>
          <p:cNvSpPr/>
          <p:nvPr/>
        </p:nvSpPr>
        <p:spPr>
          <a:xfrm>
            <a:off x="2603500" y="1343025"/>
            <a:ext cx="897890" cy="521970"/>
          </a:xfrm>
          <a:prstGeom prst="rect">
            <a:avLst/>
          </a:prstGeom>
          <a:noFill/>
          <a:ln w="9525" cap="flat" cmpd="sng">
            <a:noFill/>
            <a:prstDash val="solid"/>
            <a:miter/>
          </a:ln>
        </p:spPr>
        <p:txBody>
          <a:bodyPr vert="horz" wrap="none" lIns="91440" tIns="45720" rIns="91440" bIns="45720" anchor="t" anchorCtr="0">
            <a:spAutoFit/>
          </a:bodyPr>
          <a:lstStyle/>
          <a:p>
            <a:pPr marL="0" indent="0" algn="l">
              <a:lnSpc>
                <a:spcPct val="100000"/>
              </a:lnSpc>
              <a:spcBef>
                <a:spcPct val="0"/>
              </a:spcBef>
              <a:spcAft>
                <a:spcPct val="0"/>
              </a:spcAft>
              <a:buNone/>
            </a:pPr>
            <a:r>
              <a:rPr lang="zh-CN" altLang="en-US" sz="2800" b="1" i="0" u="none" strike="noStrike" kern="0" cap="none" spc="0" baseline="0">
                <a:solidFill>
                  <a:schemeClr val="accent2"/>
                </a:solidFill>
                <a:latin typeface="黑体" panose="02010609060101010101" pitchFamily="2" charset="-122"/>
                <a:ea typeface="黑体" panose="02010609060101010101" pitchFamily="2" charset="-122"/>
                <a:cs typeface="黑体" panose="02010609060101010101" pitchFamily="2" charset="-122"/>
              </a:rPr>
              <a:t>一战</a:t>
            </a:r>
            <a:endParaRPr lang="zh-CN" altLang="en-US" sz="2800" b="1" i="0" u="none" strike="noStrike" kern="0" cap="none" spc="0" baseline="0">
              <a:solidFill>
                <a:schemeClr val="accent2"/>
              </a:solidFill>
              <a:latin typeface="黑体" panose="02010609060101010101" pitchFamily="2" charset="-122"/>
              <a:ea typeface="黑体" panose="02010609060101010101" pitchFamily="2" charset="-122"/>
              <a:cs typeface="黑体" panose="02010609060101010101" pitchFamily="2" charset="-122"/>
            </a:endParaRPr>
          </a:p>
        </p:txBody>
      </p:sp>
      <p:sp>
        <p:nvSpPr>
          <p:cNvPr id="1143" name="矩形"/>
          <p:cNvSpPr/>
          <p:nvPr/>
        </p:nvSpPr>
        <p:spPr>
          <a:xfrm>
            <a:off x="4038600" y="1295399"/>
            <a:ext cx="2128837" cy="521970"/>
          </a:xfrm>
          <a:prstGeom prst="rect">
            <a:avLst/>
          </a:prstGeom>
          <a:noFill/>
          <a:ln w="38100" cap="flat" cmpd="sng">
            <a:noFill/>
            <a:prstDash val="solid"/>
            <a:miter/>
          </a:ln>
        </p:spPr>
        <p:txBody>
          <a:bodyPr vert="horz" wrap="square" lIns="91440" tIns="45720" rIns="91440" bIns="45720" anchor="t" anchorCtr="0">
            <a:spAutoFit/>
          </a:bodyPr>
          <a:lstStyle/>
          <a:p>
            <a:pPr marL="0" indent="0" algn="l">
              <a:lnSpc>
                <a:spcPct val="100000"/>
              </a:lnSpc>
              <a:spcBef>
                <a:spcPct val="0"/>
              </a:spcBef>
              <a:spcAft>
                <a:spcPct val="0"/>
              </a:spcAft>
              <a:buNone/>
            </a:pPr>
            <a:r>
              <a:rPr lang="zh-CN" altLang="en-US" sz="2800" b="1" i="0" u="none" strike="noStrike" kern="0" cap="none" spc="0" baseline="0">
                <a:solidFill>
                  <a:srgbClr val="FF0000"/>
                </a:solidFill>
                <a:latin typeface="黑体" panose="02010609060101010101" pitchFamily="2" charset="-122"/>
                <a:ea typeface="黑体" panose="02010609060101010101" pitchFamily="2" charset="-122"/>
                <a:cs typeface="黑体" panose="02010609060101010101" pitchFamily="2" charset="-122"/>
              </a:rPr>
              <a:t>经过：</a:t>
            </a:r>
            <a:endParaRPr lang="zh-CN" altLang="en-US" sz="2800" b="1" i="0" u="none" strike="noStrike" kern="0" cap="none" spc="0" baseline="0">
              <a:solidFill>
                <a:srgbClr val="FF0000"/>
              </a:solidFill>
              <a:latin typeface="黑体" panose="02010609060101010101" pitchFamily="2" charset="-122"/>
              <a:ea typeface="黑体" panose="02010609060101010101" pitchFamily="2" charset="-122"/>
              <a:cs typeface="黑体" panose="02010609060101010101" pitchFamily="2" charset="-122"/>
            </a:endParaRPr>
          </a:p>
        </p:txBody>
      </p:sp>
      <p:sp>
        <p:nvSpPr>
          <p:cNvPr id="1144" name="矩形"/>
          <p:cNvSpPr/>
          <p:nvPr/>
        </p:nvSpPr>
        <p:spPr>
          <a:xfrm>
            <a:off x="3879850" y="1752599"/>
            <a:ext cx="1495425" cy="521970"/>
          </a:xfrm>
          <a:prstGeom prst="rect">
            <a:avLst/>
          </a:prstGeom>
          <a:noFill/>
          <a:ln w="38100" cap="flat" cmpd="sng">
            <a:noFill/>
            <a:prstDash val="solid"/>
            <a:miter/>
          </a:ln>
        </p:spPr>
        <p:txBody>
          <a:bodyPr vert="horz" wrap="square" lIns="91440" tIns="45720" rIns="91440" bIns="45720" anchor="t" anchorCtr="0">
            <a:spAutoFit/>
          </a:bodyPr>
          <a:lstStyle/>
          <a:p>
            <a:pPr marL="0" indent="0" algn="l">
              <a:lnSpc>
                <a:spcPct val="100000"/>
              </a:lnSpc>
              <a:spcBef>
                <a:spcPct val="0"/>
              </a:spcBef>
              <a:spcAft>
                <a:spcPct val="0"/>
              </a:spcAft>
              <a:buNone/>
            </a:pPr>
            <a:r>
              <a:rPr lang="zh-CN" altLang="en-US" sz="2800" b="1" i="0" u="none" strike="noStrike" kern="0" cap="none" spc="0" baseline="0">
                <a:solidFill>
                  <a:srgbClr val="FF0000"/>
                </a:solidFill>
                <a:latin typeface="黑体" panose="02010609060101010101" pitchFamily="2" charset="-122"/>
                <a:ea typeface="黑体" panose="02010609060101010101" pitchFamily="2" charset="-122"/>
                <a:cs typeface="黑体" panose="02010609060101010101" pitchFamily="2" charset="-122"/>
              </a:rPr>
              <a:t> 结果：</a:t>
            </a:r>
            <a:endParaRPr lang="zh-CN" altLang="en-US" sz="2800" b="1" i="0" u="none" strike="noStrike" kern="0" cap="none" spc="0" baseline="0">
              <a:solidFill>
                <a:srgbClr val="FF0000"/>
              </a:solidFill>
              <a:latin typeface="黑体" panose="02010609060101010101" pitchFamily="2" charset="-122"/>
              <a:ea typeface="黑体" panose="02010609060101010101" pitchFamily="2" charset="-122"/>
              <a:cs typeface="黑体" panose="02010609060101010101" pitchFamily="2" charset="-122"/>
            </a:endParaRPr>
          </a:p>
        </p:txBody>
      </p:sp>
      <p:sp>
        <p:nvSpPr>
          <p:cNvPr id="1145" name="矩形"/>
          <p:cNvSpPr/>
          <p:nvPr/>
        </p:nvSpPr>
        <p:spPr>
          <a:xfrm>
            <a:off x="4038600" y="4648200"/>
            <a:ext cx="2157730" cy="521970"/>
          </a:xfrm>
          <a:prstGeom prst="rect">
            <a:avLst/>
          </a:prstGeom>
          <a:noFill/>
          <a:ln w="9525" cap="flat" cmpd="sng">
            <a:noFill/>
            <a:prstDash val="solid"/>
            <a:miter/>
          </a:ln>
        </p:spPr>
        <p:txBody>
          <a:bodyPr vert="horz" wrap="none" lIns="91440" tIns="45720" rIns="91440" bIns="45720" anchor="t" anchorCtr="0">
            <a:spAutoFit/>
          </a:bodyPr>
          <a:lstStyle/>
          <a:p>
            <a:pPr marL="0" indent="0" algn="l">
              <a:lnSpc>
                <a:spcPct val="100000"/>
              </a:lnSpc>
              <a:spcBef>
                <a:spcPct val="0"/>
              </a:spcBef>
              <a:spcAft>
                <a:spcPct val="0"/>
              </a:spcAft>
              <a:buNone/>
            </a:pPr>
            <a:r>
              <a:rPr lang="en-US" altLang="zh-CN" sz="2800" b="1" i="0" u="none" strike="noStrike" kern="0" cap="none" spc="0" baseline="0">
                <a:solidFill>
                  <a:srgbClr val="FF0000"/>
                </a:solidFill>
                <a:latin typeface="黑体" panose="02010609060101010101" pitchFamily="2" charset="-122"/>
                <a:ea typeface="黑体" panose="02010609060101010101" pitchFamily="2" charset="-122"/>
                <a:cs typeface="黑体" panose="02010609060101010101" pitchFamily="2" charset="-122"/>
              </a:rPr>
              <a:t>1921-1922：</a:t>
            </a:r>
            <a:endParaRPr lang="zh-CN" altLang="en-US" sz="2800" b="1" i="0" u="none" strike="noStrike" kern="0" cap="none" spc="0" baseline="0">
              <a:solidFill>
                <a:srgbClr val="FF0000"/>
              </a:solidFill>
              <a:latin typeface="黑体" panose="02010609060101010101" pitchFamily="2" charset="-122"/>
              <a:ea typeface="黑体" panose="02010609060101010101" pitchFamily="2" charset="-122"/>
              <a:cs typeface="黑体" panose="02010609060101010101" pitchFamily="2" charset="-122"/>
            </a:endParaRPr>
          </a:p>
        </p:txBody>
      </p:sp>
      <p:sp>
        <p:nvSpPr>
          <p:cNvPr id="1146" name="矩形"/>
          <p:cNvSpPr/>
          <p:nvPr/>
        </p:nvSpPr>
        <p:spPr>
          <a:xfrm>
            <a:off x="4114799" y="5257800"/>
            <a:ext cx="1255395" cy="521970"/>
          </a:xfrm>
          <a:prstGeom prst="rect">
            <a:avLst/>
          </a:prstGeom>
          <a:noFill/>
          <a:ln w="9525" cap="flat" cmpd="sng">
            <a:noFill/>
            <a:prstDash val="solid"/>
            <a:miter/>
          </a:ln>
        </p:spPr>
        <p:txBody>
          <a:bodyPr vert="horz" wrap="none" lIns="91440" tIns="45720" rIns="91440" bIns="45720" anchor="t" anchorCtr="0">
            <a:spAutoFit/>
          </a:bodyPr>
          <a:lstStyle/>
          <a:p>
            <a:pPr marL="0" indent="0" algn="l">
              <a:lnSpc>
                <a:spcPct val="100000"/>
              </a:lnSpc>
              <a:spcBef>
                <a:spcPct val="0"/>
              </a:spcBef>
              <a:spcAft>
                <a:spcPct val="0"/>
              </a:spcAft>
              <a:buNone/>
            </a:pPr>
            <a:r>
              <a:rPr lang="zh-CN" altLang="en-US" sz="2800" b="1" i="0" u="none" strike="noStrike" kern="0" cap="none" spc="0" baseline="0">
                <a:solidFill>
                  <a:srgbClr val="FF0000"/>
                </a:solidFill>
                <a:latin typeface="黑体" panose="02010609060101010101" pitchFamily="2" charset="-122"/>
                <a:ea typeface="黑体" panose="02010609060101010101" pitchFamily="2" charset="-122"/>
                <a:cs typeface="黑体" panose="02010609060101010101" pitchFamily="2" charset="-122"/>
              </a:rPr>
              <a:t>内容：</a:t>
            </a:r>
            <a:endParaRPr lang="zh-CN" altLang="en-US" sz="2800" b="1" i="0" u="none" strike="noStrike" kern="0" cap="none" spc="0" baseline="0">
              <a:solidFill>
                <a:srgbClr val="FF0000"/>
              </a:solidFill>
              <a:latin typeface="黑体" panose="02010609060101010101" pitchFamily="2" charset="-122"/>
              <a:ea typeface="黑体" panose="02010609060101010101" pitchFamily="2" charset="-122"/>
              <a:cs typeface="黑体" panose="02010609060101010101" pitchFamily="2" charset="-122"/>
            </a:endParaRPr>
          </a:p>
        </p:txBody>
      </p:sp>
      <p:sp>
        <p:nvSpPr>
          <p:cNvPr id="1147" name="矩形"/>
          <p:cNvSpPr/>
          <p:nvPr/>
        </p:nvSpPr>
        <p:spPr>
          <a:xfrm>
            <a:off x="4114799" y="2133600"/>
            <a:ext cx="1255395" cy="521970"/>
          </a:xfrm>
          <a:prstGeom prst="rect">
            <a:avLst/>
          </a:prstGeom>
          <a:noFill/>
          <a:ln w="9525" cap="flat" cmpd="sng">
            <a:noFill/>
            <a:prstDash val="solid"/>
            <a:miter/>
          </a:ln>
        </p:spPr>
        <p:txBody>
          <a:bodyPr vert="horz" wrap="none" lIns="91440" tIns="45720" rIns="91440" bIns="45720" anchor="t" anchorCtr="0">
            <a:spAutoFit/>
          </a:bodyPr>
          <a:lstStyle/>
          <a:p>
            <a:pPr marL="0" indent="0" algn="l">
              <a:lnSpc>
                <a:spcPct val="100000"/>
              </a:lnSpc>
              <a:spcBef>
                <a:spcPct val="0"/>
              </a:spcBef>
              <a:spcAft>
                <a:spcPct val="0"/>
              </a:spcAft>
              <a:buNone/>
            </a:pPr>
            <a:r>
              <a:rPr lang="zh-CN" altLang="en-US" sz="2800" b="1" i="0" u="none" strike="noStrike" kern="0" cap="none" spc="0" baseline="0">
                <a:solidFill>
                  <a:srgbClr val="FF0000"/>
                </a:solidFill>
                <a:latin typeface="黑体" panose="02010609060101010101" pitchFamily="2" charset="-122"/>
                <a:ea typeface="黑体" panose="02010609060101010101" pitchFamily="2" charset="-122"/>
                <a:cs typeface="黑体" panose="02010609060101010101" pitchFamily="2" charset="-122"/>
              </a:rPr>
              <a:t>影响：</a:t>
            </a:r>
            <a:endParaRPr lang="zh-CN" altLang="en-US" sz="2800" b="1" i="0" u="none" strike="noStrike" kern="0" cap="none" spc="0" baseline="0">
              <a:solidFill>
                <a:srgbClr val="FF0000"/>
              </a:solidFill>
              <a:latin typeface="黑体" panose="02010609060101010101" pitchFamily="2" charset="-122"/>
              <a:ea typeface="黑体" panose="02010609060101010101" pitchFamily="2" charset="-122"/>
              <a:cs typeface="黑体" panose="02010609060101010101" pitchFamily="2" charset="-122"/>
            </a:endParaRPr>
          </a:p>
        </p:txBody>
      </p:sp>
      <p:sp>
        <p:nvSpPr>
          <p:cNvPr id="1148" name="矩形"/>
          <p:cNvSpPr/>
          <p:nvPr/>
        </p:nvSpPr>
        <p:spPr>
          <a:xfrm>
            <a:off x="1524000" y="0"/>
            <a:ext cx="9144000" cy="521970"/>
          </a:xfrm>
          <a:prstGeom prst="rect">
            <a:avLst/>
          </a:prstGeom>
          <a:solidFill>
            <a:srgbClr val="0070C0"/>
          </a:solidFill>
          <a:ln w="9525" cap="flat" cmpd="sng">
            <a:noFill/>
            <a:prstDash val="solid"/>
            <a:miter/>
          </a:ln>
        </p:spPr>
        <p:txBody>
          <a:bodyPr vert="horz" wrap="square" lIns="91440" tIns="45720" rIns="91440" bIns="45720" anchor="t" anchorCtr="0">
            <a:spAutoFit/>
          </a:bodyPr>
          <a:lstStyle/>
          <a:p>
            <a:pPr marL="0" indent="0" algn="ctr">
              <a:lnSpc>
                <a:spcPct val="100000"/>
              </a:lnSpc>
              <a:spcBef>
                <a:spcPct val="0"/>
              </a:spcBef>
              <a:spcAft>
                <a:spcPct val="0"/>
              </a:spcAft>
              <a:buNone/>
            </a:pPr>
            <a:r>
              <a:rPr lang="zh-CN" altLang="en-US" sz="2800" b="1" i="0" u="none" strike="noStrike" kern="0" cap="none" spc="0" baseline="0">
                <a:solidFill>
                  <a:srgbClr val="FFFFFF"/>
                </a:solidFill>
                <a:latin typeface="黑体" panose="02010609060101010101" pitchFamily="2" charset="-122"/>
                <a:ea typeface="黑体" panose="02010609060101010101" pitchFamily="2" charset="-122"/>
                <a:cs typeface="黑体" panose="02010609060101010101" pitchFamily="2" charset="-122"/>
              </a:rPr>
              <a:t>板  书  提  纲</a:t>
            </a:r>
            <a:endParaRPr lang="zh-CN" altLang="en-US" sz="2800" b="1" i="0" u="none" strike="noStrike" kern="0" cap="none" spc="0" baseline="0">
              <a:solidFill>
                <a:srgbClr val="FFFFFF"/>
              </a:solidFill>
              <a:latin typeface="黑体" panose="02010609060101010101" pitchFamily="2" charset="-122"/>
              <a:ea typeface="黑体" panose="02010609060101010101" pitchFamily="2" charset="-122"/>
              <a:cs typeface="黑体" panose="02010609060101010101" pitchFamily="2" charset="-122"/>
            </a:endParaRPr>
          </a:p>
        </p:txBody>
      </p:sp>
      <p:sp>
        <p:nvSpPr>
          <p:cNvPr id="1149" name="矩形"/>
          <p:cNvSpPr/>
          <p:nvPr/>
        </p:nvSpPr>
        <p:spPr>
          <a:xfrm>
            <a:off x="4191000" y="2590799"/>
            <a:ext cx="1259205" cy="521970"/>
          </a:xfrm>
          <a:prstGeom prst="rect">
            <a:avLst/>
          </a:prstGeom>
          <a:noFill/>
          <a:ln w="9525" cap="flat" cmpd="sng">
            <a:noFill/>
            <a:prstDash val="solid"/>
            <a:miter/>
          </a:ln>
        </p:spPr>
        <p:txBody>
          <a:bodyPr vert="horz" wrap="none" lIns="91440" tIns="45720" rIns="91440" bIns="45720" anchor="t" anchorCtr="0">
            <a:spAutoFit/>
          </a:bodyPr>
          <a:lstStyle/>
          <a:p>
            <a:pPr marL="0" indent="0" algn="l">
              <a:lnSpc>
                <a:spcPct val="100000"/>
              </a:lnSpc>
              <a:spcBef>
                <a:spcPct val="0"/>
              </a:spcBef>
              <a:spcAft>
                <a:spcPct val="0"/>
              </a:spcAft>
              <a:buNone/>
            </a:pPr>
            <a:r>
              <a:rPr lang="en-US" altLang="zh-CN" sz="2800" b="1" i="0" u="none" strike="noStrike" kern="0" cap="none" spc="0" baseline="0">
                <a:solidFill>
                  <a:srgbClr val="FF0000"/>
                </a:solidFill>
                <a:latin typeface="黑体" panose="02010609060101010101" pitchFamily="2" charset="-122"/>
                <a:ea typeface="黑体" panose="02010609060101010101" pitchFamily="2" charset="-122"/>
                <a:cs typeface="黑体" panose="02010609060101010101" pitchFamily="2" charset="-122"/>
              </a:rPr>
              <a:t>1919：</a:t>
            </a:r>
            <a:endParaRPr lang="zh-CN" altLang="en-US" sz="2800" b="1" i="0" u="none" strike="noStrike" kern="0" cap="none" spc="0" baseline="0">
              <a:solidFill>
                <a:srgbClr val="FF0000"/>
              </a:solidFill>
              <a:latin typeface="黑体" panose="02010609060101010101" pitchFamily="2" charset="-122"/>
              <a:ea typeface="黑体" panose="02010609060101010101" pitchFamily="2" charset="-122"/>
              <a:cs typeface="黑体" panose="02010609060101010101" pitchFamily="2" charset="-122"/>
            </a:endParaRPr>
          </a:p>
        </p:txBody>
      </p:sp>
      <p:sp>
        <p:nvSpPr>
          <p:cNvPr id="1150" name="矩形"/>
          <p:cNvSpPr/>
          <p:nvPr/>
        </p:nvSpPr>
        <p:spPr>
          <a:xfrm>
            <a:off x="2527300" y="2590799"/>
            <a:ext cx="546100" cy="3969385"/>
          </a:xfrm>
          <a:prstGeom prst="rect">
            <a:avLst/>
          </a:prstGeom>
          <a:solidFill>
            <a:srgbClr val="00B050"/>
          </a:solidFill>
          <a:ln w="9525" cap="flat" cmpd="sng">
            <a:noFill/>
            <a:prstDash val="solid"/>
            <a:miter/>
          </a:ln>
        </p:spPr>
        <p:txBody>
          <a:bodyPr vert="horz" wrap="square" lIns="91440" tIns="45720" rIns="91440" bIns="45720" anchor="t" anchorCtr="0">
            <a:spAutoFit/>
          </a:bodyPr>
          <a:lstStyle/>
          <a:p>
            <a:pPr marL="0" indent="0" algn="l">
              <a:lnSpc>
                <a:spcPct val="100000"/>
              </a:lnSpc>
              <a:spcBef>
                <a:spcPct val="0"/>
              </a:spcBef>
              <a:spcAft>
                <a:spcPct val="0"/>
              </a:spcAft>
              <a:buNone/>
            </a:pPr>
            <a:r>
              <a:rPr lang="zh-CN" altLang="en-US" sz="2800" b="1" i="0" u="none" strike="noStrike" kern="0" cap="none" spc="0" baseline="0">
                <a:solidFill>
                  <a:srgbClr val="FFFFFF"/>
                </a:solidFill>
                <a:latin typeface="黑体" panose="02010609060101010101" pitchFamily="2" charset="-122"/>
                <a:ea typeface="黑体" panose="02010609060101010101" pitchFamily="2" charset="-122"/>
                <a:cs typeface="黑体" panose="02010609060101010101" pitchFamily="2" charset="-122"/>
              </a:rPr>
              <a:t>凡</a:t>
            </a:r>
            <a:endParaRPr lang="en-US" altLang="zh-CN" sz="2800" b="1" i="0" u="none" strike="noStrike" kern="0" cap="none" spc="0" baseline="0">
              <a:solidFill>
                <a:srgbClr val="FFFFFF"/>
              </a:solidFill>
              <a:latin typeface="黑体" panose="02010609060101010101" pitchFamily="2" charset="-122"/>
              <a:ea typeface="黑体" panose="02010609060101010101" pitchFamily="2" charset="-122"/>
              <a:cs typeface="黑体" panose="02010609060101010101" pitchFamily="2" charset="-122"/>
            </a:endParaRPr>
          </a:p>
          <a:p>
            <a:pPr marL="0" indent="0" algn="l">
              <a:lnSpc>
                <a:spcPct val="100000"/>
              </a:lnSpc>
              <a:spcBef>
                <a:spcPct val="0"/>
              </a:spcBef>
              <a:spcAft>
                <a:spcPct val="0"/>
              </a:spcAft>
              <a:buNone/>
            </a:pPr>
            <a:r>
              <a:rPr lang="zh-CN" altLang="en-US" sz="2800" b="1" i="0" u="none" strike="noStrike" kern="0" cap="none" spc="0" baseline="0">
                <a:solidFill>
                  <a:srgbClr val="FFFFFF"/>
                </a:solidFill>
                <a:latin typeface="黑体" panose="02010609060101010101" pitchFamily="2" charset="-122"/>
                <a:ea typeface="黑体" panose="02010609060101010101" pitchFamily="2" charset="-122"/>
                <a:cs typeface="黑体" panose="02010609060101010101" pitchFamily="2" charset="-122"/>
              </a:rPr>
              <a:t>尔</a:t>
            </a:r>
            <a:endParaRPr lang="en-US" altLang="zh-CN" sz="2800" b="1" i="0" u="none" strike="noStrike" kern="0" cap="none" spc="0" baseline="0">
              <a:solidFill>
                <a:srgbClr val="FFFFFF"/>
              </a:solidFill>
              <a:latin typeface="黑体" panose="02010609060101010101" pitchFamily="2" charset="-122"/>
              <a:ea typeface="黑体" panose="02010609060101010101" pitchFamily="2" charset="-122"/>
              <a:cs typeface="黑体" panose="02010609060101010101" pitchFamily="2" charset="-122"/>
            </a:endParaRPr>
          </a:p>
          <a:p>
            <a:pPr marL="0" indent="0" algn="l">
              <a:lnSpc>
                <a:spcPct val="100000"/>
              </a:lnSpc>
              <a:spcBef>
                <a:spcPct val="0"/>
              </a:spcBef>
              <a:spcAft>
                <a:spcPct val="0"/>
              </a:spcAft>
              <a:buNone/>
            </a:pPr>
            <a:r>
              <a:rPr lang="zh-CN" altLang="en-US" sz="2800" b="1" i="0" u="none" strike="noStrike" kern="0" cap="none" spc="0" baseline="0">
                <a:solidFill>
                  <a:srgbClr val="FFFFFF"/>
                </a:solidFill>
                <a:latin typeface="黑体" panose="02010609060101010101" pitchFamily="2" charset="-122"/>
                <a:ea typeface="黑体" panose="02010609060101010101" pitchFamily="2" charset="-122"/>
                <a:cs typeface="黑体" panose="02010609060101010101" pitchFamily="2" charset="-122"/>
              </a:rPr>
              <a:t>赛</a:t>
            </a:r>
            <a:endParaRPr lang="en-US" altLang="zh-CN" sz="2800" b="1" i="0" u="none" strike="noStrike" kern="0" cap="none" spc="0" baseline="0">
              <a:solidFill>
                <a:srgbClr val="FFFFFF"/>
              </a:solidFill>
              <a:latin typeface="黑体" panose="02010609060101010101" pitchFamily="2" charset="-122"/>
              <a:ea typeface="黑体" panose="02010609060101010101" pitchFamily="2" charset="-122"/>
              <a:cs typeface="黑体" panose="02010609060101010101" pitchFamily="2" charset="-122"/>
            </a:endParaRPr>
          </a:p>
          <a:p>
            <a:pPr marL="0" indent="0" algn="l">
              <a:lnSpc>
                <a:spcPct val="100000"/>
              </a:lnSpc>
              <a:spcBef>
                <a:spcPct val="0"/>
              </a:spcBef>
              <a:spcAft>
                <a:spcPct val="0"/>
              </a:spcAft>
              <a:buNone/>
            </a:pPr>
            <a:endParaRPr lang="en-US" altLang="zh-CN" sz="2800" b="1" i="0" u="none" strike="noStrike" kern="0" cap="none" spc="0" baseline="0">
              <a:solidFill>
                <a:srgbClr val="FFFFFF"/>
              </a:solidFill>
              <a:latin typeface="黑体" panose="02010609060101010101" pitchFamily="2" charset="-122"/>
              <a:ea typeface="黑体" panose="02010609060101010101" pitchFamily="2" charset="-122"/>
              <a:cs typeface="黑体" panose="02010609060101010101" pitchFamily="2" charset="-122"/>
            </a:endParaRPr>
          </a:p>
          <a:p>
            <a:pPr marL="0" indent="0" algn="l">
              <a:lnSpc>
                <a:spcPct val="100000"/>
              </a:lnSpc>
              <a:spcBef>
                <a:spcPct val="0"/>
              </a:spcBef>
              <a:spcAft>
                <a:spcPct val="0"/>
              </a:spcAft>
              <a:buNone/>
            </a:pPr>
            <a:r>
              <a:rPr lang="zh-CN" altLang="en-US" sz="2800" b="1" i="0" u="none" strike="noStrike" kern="0" cap="none" spc="0" baseline="0">
                <a:solidFill>
                  <a:srgbClr val="FFFFFF"/>
                </a:solidFill>
                <a:latin typeface="黑体" panose="02010609060101010101" pitchFamily="2" charset="-122"/>
                <a:ea typeface="黑体" panose="02010609060101010101" pitchFamily="2" charset="-122"/>
                <a:cs typeface="黑体" panose="02010609060101010101" pitchFamily="2" charset="-122"/>
              </a:rPr>
              <a:t>华</a:t>
            </a:r>
            <a:endParaRPr lang="en-US" altLang="zh-CN" sz="2800" b="1" i="0" u="none" strike="noStrike" kern="0" cap="none" spc="0" baseline="0">
              <a:solidFill>
                <a:srgbClr val="FFFFFF"/>
              </a:solidFill>
              <a:latin typeface="黑体" panose="02010609060101010101" pitchFamily="2" charset="-122"/>
              <a:ea typeface="黑体" panose="02010609060101010101" pitchFamily="2" charset="-122"/>
              <a:cs typeface="黑体" panose="02010609060101010101" pitchFamily="2" charset="-122"/>
            </a:endParaRPr>
          </a:p>
          <a:p>
            <a:pPr marL="0" indent="0" algn="l">
              <a:lnSpc>
                <a:spcPct val="100000"/>
              </a:lnSpc>
              <a:spcBef>
                <a:spcPct val="0"/>
              </a:spcBef>
              <a:spcAft>
                <a:spcPct val="0"/>
              </a:spcAft>
              <a:buNone/>
            </a:pPr>
            <a:r>
              <a:rPr lang="zh-CN" altLang="en-US" sz="2800" b="1" i="0" u="none" strike="noStrike" kern="0" cap="none" spc="0" baseline="0">
                <a:solidFill>
                  <a:srgbClr val="FFFFFF"/>
                </a:solidFill>
                <a:latin typeface="黑体" panose="02010609060101010101" pitchFamily="2" charset="-122"/>
                <a:ea typeface="黑体" panose="02010609060101010101" pitchFamily="2" charset="-122"/>
                <a:cs typeface="黑体" panose="02010609060101010101" pitchFamily="2" charset="-122"/>
              </a:rPr>
              <a:t>盛</a:t>
            </a:r>
            <a:endParaRPr lang="en-US" altLang="zh-CN" sz="2800" b="1" i="0" u="none" strike="noStrike" kern="0" cap="none" spc="0" baseline="0">
              <a:solidFill>
                <a:srgbClr val="FFFFFF"/>
              </a:solidFill>
              <a:latin typeface="黑体" panose="02010609060101010101" pitchFamily="2" charset="-122"/>
              <a:ea typeface="黑体" panose="02010609060101010101" pitchFamily="2" charset="-122"/>
              <a:cs typeface="黑体" panose="02010609060101010101" pitchFamily="2" charset="-122"/>
            </a:endParaRPr>
          </a:p>
          <a:p>
            <a:pPr marL="0" indent="0" algn="l">
              <a:lnSpc>
                <a:spcPct val="100000"/>
              </a:lnSpc>
              <a:spcBef>
                <a:spcPct val="0"/>
              </a:spcBef>
              <a:spcAft>
                <a:spcPct val="0"/>
              </a:spcAft>
              <a:buNone/>
            </a:pPr>
            <a:r>
              <a:rPr lang="zh-CN" altLang="en-US" sz="2800" b="1" i="0" u="none" strike="noStrike" kern="0" cap="none" spc="0" baseline="0">
                <a:solidFill>
                  <a:srgbClr val="FFFFFF"/>
                </a:solidFill>
                <a:latin typeface="黑体" panose="02010609060101010101" pitchFamily="2" charset="-122"/>
                <a:ea typeface="黑体" panose="02010609060101010101" pitchFamily="2" charset="-122"/>
                <a:cs typeface="黑体" panose="02010609060101010101" pitchFamily="2" charset="-122"/>
              </a:rPr>
              <a:t>顿</a:t>
            </a:r>
            <a:endParaRPr lang="en-US" altLang="zh-CN" sz="2800" b="1" i="0" u="none" strike="noStrike" kern="0" cap="none" spc="0" baseline="0">
              <a:solidFill>
                <a:srgbClr val="FFFFFF"/>
              </a:solidFill>
              <a:latin typeface="黑体" panose="02010609060101010101" pitchFamily="2" charset="-122"/>
              <a:ea typeface="黑体" panose="02010609060101010101" pitchFamily="2" charset="-122"/>
              <a:cs typeface="黑体" panose="02010609060101010101" pitchFamily="2" charset="-122"/>
            </a:endParaRPr>
          </a:p>
          <a:p>
            <a:pPr marL="0" indent="0" algn="l">
              <a:lnSpc>
                <a:spcPct val="100000"/>
              </a:lnSpc>
              <a:spcBef>
                <a:spcPct val="0"/>
              </a:spcBef>
              <a:spcAft>
                <a:spcPct val="0"/>
              </a:spcAft>
              <a:buNone/>
            </a:pPr>
            <a:r>
              <a:rPr lang="zh-CN" altLang="en-US" sz="2800" b="1" i="0" u="none" strike="noStrike" kern="0" cap="none" spc="0" baseline="0">
                <a:solidFill>
                  <a:srgbClr val="FFFFFF"/>
                </a:solidFill>
                <a:latin typeface="黑体" panose="02010609060101010101" pitchFamily="2" charset="-122"/>
                <a:ea typeface="黑体" panose="02010609060101010101" pitchFamily="2" charset="-122"/>
                <a:cs typeface="黑体" panose="02010609060101010101" pitchFamily="2" charset="-122"/>
              </a:rPr>
              <a:t>体</a:t>
            </a:r>
            <a:endParaRPr lang="en-US" altLang="zh-CN" sz="2800" b="1" i="0" u="none" strike="noStrike" kern="0" cap="none" spc="0" baseline="0">
              <a:solidFill>
                <a:srgbClr val="FFFFFF"/>
              </a:solidFill>
              <a:latin typeface="黑体" panose="02010609060101010101" pitchFamily="2" charset="-122"/>
              <a:ea typeface="黑体" panose="02010609060101010101" pitchFamily="2" charset="-122"/>
              <a:cs typeface="黑体" panose="02010609060101010101" pitchFamily="2" charset="-122"/>
            </a:endParaRPr>
          </a:p>
          <a:p>
            <a:pPr marL="0" indent="0" algn="l">
              <a:lnSpc>
                <a:spcPct val="100000"/>
              </a:lnSpc>
              <a:spcBef>
                <a:spcPct val="0"/>
              </a:spcBef>
              <a:spcAft>
                <a:spcPct val="0"/>
              </a:spcAft>
              <a:buNone/>
            </a:pPr>
            <a:r>
              <a:rPr lang="zh-CN" altLang="en-US" sz="2800" b="1" i="0" u="none" strike="noStrike" kern="0" cap="none" spc="0" baseline="0">
                <a:solidFill>
                  <a:srgbClr val="FFFFFF"/>
                </a:solidFill>
                <a:latin typeface="黑体" panose="02010609060101010101" pitchFamily="2" charset="-122"/>
                <a:ea typeface="黑体" panose="02010609060101010101" pitchFamily="2" charset="-122"/>
                <a:cs typeface="黑体" panose="02010609060101010101" pitchFamily="2" charset="-122"/>
              </a:rPr>
              <a:t>系</a:t>
            </a:r>
            <a:endParaRPr lang="zh-CN" altLang="en-US" sz="2800" b="1" i="0" u="none" strike="noStrike" kern="0" cap="none" spc="0" baseline="0">
              <a:solidFill>
                <a:srgbClr val="FFFFFF"/>
              </a:solidFill>
              <a:latin typeface="黑体" panose="02010609060101010101" pitchFamily="2" charset="-122"/>
              <a:ea typeface="黑体" panose="02010609060101010101" pitchFamily="2" charset="-122"/>
              <a:cs typeface="黑体" panose="02010609060101010101" pitchFamily="2" charset="-122"/>
            </a:endParaRPr>
          </a:p>
        </p:txBody>
      </p:sp>
      <p:sp>
        <p:nvSpPr>
          <p:cNvPr id="1151" name="矩形"/>
          <p:cNvSpPr/>
          <p:nvPr/>
        </p:nvSpPr>
        <p:spPr>
          <a:xfrm>
            <a:off x="4191000" y="3505199"/>
            <a:ext cx="1255395" cy="521970"/>
          </a:xfrm>
          <a:prstGeom prst="rect">
            <a:avLst/>
          </a:prstGeom>
          <a:noFill/>
          <a:ln w="9525" cap="flat" cmpd="sng">
            <a:noFill/>
            <a:prstDash val="solid"/>
            <a:miter/>
          </a:ln>
        </p:spPr>
        <p:txBody>
          <a:bodyPr vert="horz" wrap="none" lIns="91440" tIns="45720" rIns="91440" bIns="45720" anchor="t" anchorCtr="0">
            <a:spAutoFit/>
          </a:bodyPr>
          <a:lstStyle/>
          <a:p>
            <a:pPr marL="0" indent="0" algn="l">
              <a:lnSpc>
                <a:spcPct val="100000"/>
              </a:lnSpc>
              <a:spcBef>
                <a:spcPct val="0"/>
              </a:spcBef>
              <a:spcAft>
                <a:spcPct val="0"/>
              </a:spcAft>
              <a:buNone/>
            </a:pPr>
            <a:r>
              <a:rPr lang="zh-CN" altLang="en-US" sz="2800" b="1" i="0" u="none" strike="noStrike" kern="0" cap="none" spc="0" baseline="0">
                <a:solidFill>
                  <a:srgbClr val="FF0000"/>
                </a:solidFill>
                <a:latin typeface="黑体" panose="02010609060101010101" pitchFamily="2" charset="-122"/>
                <a:ea typeface="黑体" panose="02010609060101010101" pitchFamily="2" charset="-122"/>
                <a:cs typeface="黑体" panose="02010609060101010101" pitchFamily="2" charset="-122"/>
              </a:rPr>
              <a:t>实质：</a:t>
            </a:r>
            <a:endParaRPr lang="zh-CN" altLang="en-US" sz="2800" b="1" i="0" u="none" strike="noStrike" kern="0" cap="none" spc="0" baseline="0">
              <a:solidFill>
                <a:srgbClr val="FF0000"/>
              </a:solidFill>
              <a:latin typeface="黑体" panose="02010609060101010101" pitchFamily="2" charset="-122"/>
              <a:ea typeface="黑体" panose="02010609060101010101" pitchFamily="2" charset="-122"/>
              <a:cs typeface="黑体" panose="02010609060101010101" pitchFamily="2" charset="-122"/>
            </a:endParaRPr>
          </a:p>
        </p:txBody>
      </p:sp>
      <p:sp>
        <p:nvSpPr>
          <p:cNvPr id="1152" name="矩形"/>
          <p:cNvSpPr/>
          <p:nvPr/>
        </p:nvSpPr>
        <p:spPr>
          <a:xfrm>
            <a:off x="4191000" y="3048000"/>
            <a:ext cx="2813050" cy="521970"/>
          </a:xfrm>
          <a:prstGeom prst="rect">
            <a:avLst/>
          </a:prstGeom>
          <a:noFill/>
          <a:ln w="9525" cap="flat" cmpd="sng">
            <a:noFill/>
            <a:prstDash val="solid"/>
            <a:miter/>
          </a:ln>
        </p:spPr>
        <p:txBody>
          <a:bodyPr vert="horz" wrap="square" lIns="91440" tIns="45720" rIns="91440" bIns="45720" anchor="t" anchorCtr="0">
            <a:spAutoFit/>
          </a:bodyPr>
          <a:lstStyle/>
          <a:p>
            <a:pPr marL="0" indent="0" algn="l">
              <a:lnSpc>
                <a:spcPct val="100000"/>
              </a:lnSpc>
              <a:spcBef>
                <a:spcPct val="50000"/>
              </a:spcBef>
              <a:spcAft>
                <a:spcPct val="0"/>
              </a:spcAft>
              <a:buNone/>
            </a:pPr>
            <a:r>
              <a:rPr lang="zh-CN" altLang="en-US" sz="2800" b="1" i="0" u="none" strike="noStrike" kern="0" cap="none" spc="0" baseline="0">
                <a:solidFill>
                  <a:srgbClr val="FF0000"/>
                </a:solidFill>
                <a:latin typeface="黑体" panose="02010609060101010101" pitchFamily="2" charset="-122"/>
                <a:ea typeface="黑体" panose="02010609060101010101" pitchFamily="2" charset="-122"/>
                <a:cs typeface="黑体" panose="02010609060101010101" pitchFamily="2" charset="-122"/>
              </a:rPr>
              <a:t>内容：</a:t>
            </a:r>
            <a:endParaRPr lang="zh-CN" altLang="en-US" sz="2800" b="1" i="0" u="none" strike="noStrike" kern="0" cap="none" spc="0" baseline="0">
              <a:solidFill>
                <a:srgbClr val="FF0000"/>
              </a:solidFill>
              <a:latin typeface="黑体" panose="02010609060101010101" pitchFamily="2" charset="-122"/>
              <a:ea typeface="黑体" panose="02010609060101010101" pitchFamily="2" charset="-122"/>
              <a:cs typeface="黑体" panose="02010609060101010101" pitchFamily="2" charset="-122"/>
            </a:endParaRPr>
          </a:p>
        </p:txBody>
      </p:sp>
      <p:sp>
        <p:nvSpPr>
          <p:cNvPr id="1153" name="矩形"/>
          <p:cNvSpPr/>
          <p:nvPr/>
        </p:nvSpPr>
        <p:spPr>
          <a:xfrm>
            <a:off x="5118100" y="463550"/>
            <a:ext cx="4681537" cy="521970"/>
          </a:xfrm>
          <a:prstGeom prst="rect">
            <a:avLst/>
          </a:prstGeom>
          <a:noFill/>
          <a:ln w="9525" cap="flat" cmpd="sng">
            <a:noFill/>
            <a:prstDash val="solid"/>
            <a:miter/>
          </a:ln>
        </p:spPr>
        <p:txBody>
          <a:bodyPr vert="horz" wrap="square" lIns="91440" tIns="45720" rIns="91440" bIns="45720" anchor="t" anchorCtr="0">
            <a:spAutoFit/>
          </a:bodyPr>
          <a:lstStyle/>
          <a:p>
            <a:pPr marL="0" indent="0" algn="l">
              <a:lnSpc>
                <a:spcPct val="100000"/>
              </a:lnSpc>
              <a:spcBef>
                <a:spcPct val="0"/>
              </a:spcBef>
              <a:spcAft>
                <a:spcPct val="0"/>
              </a:spcAft>
              <a:buNone/>
            </a:pPr>
            <a:r>
              <a:rPr lang="zh-CN" altLang="en-US" sz="28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rPr>
              <a:t>资本主义经济政治不平衡</a:t>
            </a:r>
            <a:endParaRPr lang="zh-CN" altLang="en-US" sz="28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1154" name="矩形"/>
          <p:cNvSpPr/>
          <p:nvPr/>
        </p:nvSpPr>
        <p:spPr>
          <a:xfrm>
            <a:off x="5029199" y="1295399"/>
            <a:ext cx="4248150" cy="521970"/>
          </a:xfrm>
          <a:prstGeom prst="rect">
            <a:avLst/>
          </a:prstGeom>
          <a:noFill/>
          <a:ln w="9525" cap="flat" cmpd="sng">
            <a:noFill/>
            <a:prstDash val="solid"/>
            <a:miter/>
          </a:ln>
        </p:spPr>
        <p:txBody>
          <a:bodyPr vert="horz" wrap="square" lIns="91440" tIns="45720" rIns="91440" bIns="45720" anchor="t" anchorCtr="0">
            <a:spAutoFit/>
          </a:bodyPr>
          <a:lstStyle/>
          <a:p>
            <a:pPr marL="0" indent="0" algn="l">
              <a:lnSpc>
                <a:spcPct val="100000"/>
              </a:lnSpc>
              <a:spcBef>
                <a:spcPct val="0"/>
              </a:spcBef>
              <a:spcAft>
                <a:spcPct val="0"/>
              </a:spcAft>
              <a:buNone/>
            </a:pPr>
            <a:r>
              <a:rPr lang="en-US" altLang="zh-CN" sz="28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rPr>
              <a:t>1914 -1918</a:t>
            </a:r>
            <a:endParaRPr lang="zh-CN" altLang="en-US" sz="28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1155" name="矩形"/>
          <p:cNvSpPr/>
          <p:nvPr/>
        </p:nvSpPr>
        <p:spPr>
          <a:xfrm>
            <a:off x="5181600" y="1752599"/>
            <a:ext cx="3743325" cy="521970"/>
          </a:xfrm>
          <a:prstGeom prst="rect">
            <a:avLst/>
          </a:prstGeom>
          <a:noFill/>
          <a:ln w="9525" cap="flat" cmpd="sng">
            <a:noFill/>
            <a:prstDash val="solid"/>
            <a:miter/>
          </a:ln>
        </p:spPr>
        <p:txBody>
          <a:bodyPr vert="horz" wrap="square" lIns="91440" tIns="45720" rIns="91440" bIns="45720" anchor="t" anchorCtr="0">
            <a:spAutoFit/>
          </a:bodyPr>
          <a:lstStyle/>
          <a:p>
            <a:pPr marL="0" indent="0" algn="l">
              <a:lnSpc>
                <a:spcPct val="100000"/>
              </a:lnSpc>
              <a:spcBef>
                <a:spcPct val="0"/>
              </a:spcBef>
              <a:spcAft>
                <a:spcPct val="0"/>
              </a:spcAft>
              <a:buNone/>
            </a:pPr>
            <a:r>
              <a:rPr lang="zh-CN" altLang="en-US" sz="28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rPr>
              <a:t>同盟国战败</a:t>
            </a:r>
            <a:endParaRPr lang="zh-CN" altLang="en-US" sz="28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1156" name="矩形"/>
          <p:cNvSpPr/>
          <p:nvPr/>
        </p:nvSpPr>
        <p:spPr>
          <a:xfrm>
            <a:off x="5410200" y="2590799"/>
            <a:ext cx="4752973" cy="521970"/>
          </a:xfrm>
          <a:prstGeom prst="rect">
            <a:avLst/>
          </a:prstGeom>
          <a:noFill/>
          <a:ln w="9525" cap="flat" cmpd="sng">
            <a:noFill/>
            <a:prstDash val="solid"/>
            <a:miter/>
          </a:ln>
        </p:spPr>
        <p:txBody>
          <a:bodyPr vert="horz" wrap="square" lIns="91440" tIns="45720" rIns="91440" bIns="45720" anchor="t" anchorCtr="0">
            <a:spAutoFit/>
          </a:bodyPr>
          <a:lstStyle/>
          <a:p>
            <a:pPr marL="0" indent="0" algn="l">
              <a:lnSpc>
                <a:spcPct val="100000"/>
              </a:lnSpc>
              <a:spcBef>
                <a:spcPct val="50000"/>
              </a:spcBef>
              <a:spcAft>
                <a:spcPct val="0"/>
              </a:spcAft>
              <a:buNone/>
            </a:pPr>
            <a:r>
              <a:rPr lang="zh-CN" altLang="en-US" sz="28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rPr>
              <a:t>巴黎和会</a:t>
            </a:r>
            <a:endParaRPr lang="zh-CN" altLang="en-US" sz="28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1157" name="左大括号"/>
          <p:cNvSpPr/>
          <p:nvPr/>
        </p:nvSpPr>
        <p:spPr>
          <a:xfrm>
            <a:off x="2146300" y="1219200"/>
            <a:ext cx="304800" cy="4016375"/>
          </a:xfrm>
          <a:prstGeom prst="leftBrace">
            <a:avLst>
              <a:gd name="adj1" fmla="val 166604"/>
              <a:gd name="adj2" fmla="val 50000"/>
            </a:avLst>
          </a:prstGeom>
          <a:noFill/>
          <a:ln w="38100" cap="flat" cmpd="sng">
            <a:solidFill>
              <a:srgbClr val="000000"/>
            </a:solidFill>
            <a:prstDash val="solid"/>
            <a:miter/>
          </a:ln>
        </p:spPr>
        <p:txBody>
          <a:bodyPr/>
          <a:lstStyle/>
          <a:p/>
        </p:txBody>
      </p:sp>
      <p:sp>
        <p:nvSpPr>
          <p:cNvPr id="1158" name="左大括号"/>
          <p:cNvSpPr/>
          <p:nvPr/>
        </p:nvSpPr>
        <p:spPr>
          <a:xfrm>
            <a:off x="3670300" y="692150"/>
            <a:ext cx="228600" cy="1676397"/>
          </a:xfrm>
          <a:prstGeom prst="leftBrace">
            <a:avLst>
              <a:gd name="adj1" fmla="val 104058"/>
              <a:gd name="adj2" fmla="val 50000"/>
            </a:avLst>
          </a:prstGeom>
          <a:noFill/>
          <a:ln w="38100" cap="flat" cmpd="sng">
            <a:solidFill>
              <a:srgbClr val="000000"/>
            </a:solidFill>
            <a:prstDash val="solid"/>
            <a:miter/>
          </a:ln>
        </p:spPr>
        <p:txBody>
          <a:bodyPr/>
          <a:lstStyle/>
          <a:p/>
        </p:txBody>
      </p:sp>
      <p:sp>
        <p:nvSpPr>
          <p:cNvPr id="1159" name="左大括号"/>
          <p:cNvSpPr/>
          <p:nvPr/>
        </p:nvSpPr>
        <p:spPr>
          <a:xfrm>
            <a:off x="3886200" y="2647950"/>
            <a:ext cx="304800" cy="1854200"/>
          </a:xfrm>
          <a:prstGeom prst="leftBrace">
            <a:avLst>
              <a:gd name="adj1" fmla="val 69254"/>
              <a:gd name="adj2" fmla="val 50000"/>
            </a:avLst>
          </a:prstGeom>
          <a:noFill/>
          <a:ln w="38100" cap="flat" cmpd="sng">
            <a:solidFill>
              <a:srgbClr val="000000"/>
            </a:solidFill>
            <a:prstDash val="solid"/>
            <a:miter/>
          </a:ln>
        </p:spPr>
        <p:txBody>
          <a:bodyPr/>
          <a:lstStyle/>
          <a:p/>
        </p:txBody>
      </p:sp>
      <p:sp>
        <p:nvSpPr>
          <p:cNvPr id="1160" name="左大括号"/>
          <p:cNvSpPr/>
          <p:nvPr/>
        </p:nvSpPr>
        <p:spPr>
          <a:xfrm>
            <a:off x="3956050" y="4800600"/>
            <a:ext cx="152399" cy="1828800"/>
          </a:xfrm>
          <a:prstGeom prst="leftBrace">
            <a:avLst>
              <a:gd name="adj1" fmla="val 73722"/>
              <a:gd name="adj2" fmla="val 50000"/>
            </a:avLst>
          </a:prstGeom>
          <a:noFill/>
          <a:ln w="38100" cap="flat" cmpd="sng">
            <a:solidFill>
              <a:srgbClr val="000000"/>
            </a:solidFill>
            <a:prstDash val="solid"/>
            <a:miter/>
          </a:ln>
        </p:spPr>
        <p:txBody>
          <a:bodyPr/>
          <a:lstStyle/>
          <a:p/>
        </p:txBody>
      </p:sp>
      <p:sp>
        <p:nvSpPr>
          <p:cNvPr id="1161" name="矩形"/>
          <p:cNvSpPr/>
          <p:nvPr/>
        </p:nvSpPr>
        <p:spPr>
          <a:xfrm>
            <a:off x="3962400" y="533400"/>
            <a:ext cx="1511299" cy="521970"/>
          </a:xfrm>
          <a:prstGeom prst="rect">
            <a:avLst/>
          </a:prstGeom>
          <a:noFill/>
          <a:ln w="9525" cap="flat" cmpd="sng">
            <a:noFill/>
            <a:prstDash val="solid"/>
            <a:miter/>
          </a:ln>
        </p:spPr>
        <p:txBody>
          <a:bodyPr vert="horz" wrap="square" lIns="91440" tIns="45720" rIns="91440" bIns="45720" anchor="t" anchorCtr="0">
            <a:spAutoFit/>
          </a:bodyPr>
          <a:lstStyle/>
          <a:p>
            <a:pPr marL="0" indent="0" algn="l">
              <a:lnSpc>
                <a:spcPct val="100000"/>
              </a:lnSpc>
              <a:spcBef>
                <a:spcPct val="50000"/>
              </a:spcBef>
              <a:spcAft>
                <a:spcPct val="0"/>
              </a:spcAft>
              <a:buNone/>
            </a:pPr>
            <a:r>
              <a:rPr lang="zh-CN" altLang="en-US" sz="2800" b="1" i="0" u="none" strike="noStrike" kern="0" cap="none" spc="0" baseline="0">
                <a:solidFill>
                  <a:srgbClr val="FF0000"/>
                </a:solidFill>
                <a:latin typeface="Times New Roman" panose="02020603050405020304" pitchFamily="18" charset="0"/>
                <a:ea typeface="黑体" panose="02010609060101010101" pitchFamily="2" charset="-122"/>
                <a:cs typeface="Arial" panose="020B0604020202020204" pitchFamily="34" charset="0"/>
              </a:rPr>
              <a:t>背景：</a:t>
            </a:r>
            <a:endParaRPr lang="zh-CN" altLang="en-US" sz="2800" b="1" i="0" u="none" strike="noStrike" kern="0" cap="none" spc="0" baseline="0">
              <a:solidFill>
                <a:srgbClr val="FF0000"/>
              </a:solidFill>
              <a:latin typeface="Times New Roman" panose="02020603050405020304" pitchFamily="18" charset="0"/>
              <a:ea typeface="黑体" panose="02010609060101010101" pitchFamily="2" charset="-122"/>
              <a:cs typeface="Arial" panose="020B0604020202020204" pitchFamily="34" charset="0"/>
            </a:endParaRPr>
          </a:p>
        </p:txBody>
      </p:sp>
      <p:sp>
        <p:nvSpPr>
          <p:cNvPr id="1162" name="矩形"/>
          <p:cNvSpPr/>
          <p:nvPr/>
        </p:nvSpPr>
        <p:spPr>
          <a:xfrm>
            <a:off x="5118100" y="920750"/>
            <a:ext cx="4608513" cy="521970"/>
          </a:xfrm>
          <a:prstGeom prst="rect">
            <a:avLst/>
          </a:prstGeom>
          <a:noFill/>
          <a:ln w="9525" cap="flat" cmpd="sng">
            <a:noFill/>
            <a:prstDash val="solid"/>
            <a:miter/>
          </a:ln>
        </p:spPr>
        <p:txBody>
          <a:bodyPr vert="horz" wrap="square" lIns="91440" tIns="45720" rIns="91440" bIns="45720" anchor="t" anchorCtr="0">
            <a:spAutoFit/>
          </a:bodyPr>
          <a:lstStyle/>
          <a:p>
            <a:pPr marL="0" indent="0" algn="l">
              <a:lnSpc>
                <a:spcPct val="100000"/>
              </a:lnSpc>
              <a:spcBef>
                <a:spcPct val="50000"/>
              </a:spcBef>
              <a:spcAft>
                <a:spcPct val="0"/>
              </a:spcAft>
              <a:buNone/>
            </a:pPr>
            <a:r>
              <a:rPr lang="zh-CN" altLang="en-US" sz="2800" b="1" i="0" u="none" strike="noStrike" kern="0" cap="none" spc="0" baseline="0">
                <a:solidFill>
                  <a:schemeClr val="tx1"/>
                </a:solidFill>
                <a:latin typeface="Times New Roman" panose="02020603050405020304" pitchFamily="18" charset="0"/>
                <a:ea typeface="黑体" panose="02010609060101010101" pitchFamily="2" charset="-122"/>
                <a:cs typeface="Arial" panose="020B0604020202020204" pitchFamily="34" charset="0"/>
              </a:rPr>
              <a:t>两大军事集团的形成</a:t>
            </a:r>
            <a:endParaRPr lang="zh-CN" altLang="en-US" sz="2800" b="1" i="0" u="none" strike="noStrike" kern="0" cap="none" spc="0" baseline="0">
              <a:solidFill>
                <a:schemeClr val="tx1"/>
              </a:solidFill>
              <a:latin typeface="Times New Roman" panose="02020603050405020304" pitchFamily="18" charset="0"/>
              <a:ea typeface="黑体" panose="02010609060101010101" pitchFamily="2" charset="-122"/>
              <a:cs typeface="Arial" panose="020B0604020202020204" pitchFamily="34" charset="0"/>
            </a:endParaRPr>
          </a:p>
        </p:txBody>
      </p:sp>
      <p:sp>
        <p:nvSpPr>
          <p:cNvPr id="1163" name="左大括号"/>
          <p:cNvSpPr/>
          <p:nvPr/>
        </p:nvSpPr>
        <p:spPr>
          <a:xfrm>
            <a:off x="3124200" y="2819400"/>
            <a:ext cx="228600" cy="3733800"/>
          </a:xfrm>
          <a:prstGeom prst="leftBrace">
            <a:avLst>
              <a:gd name="adj1" fmla="val 71231"/>
              <a:gd name="adj2" fmla="val 50000"/>
            </a:avLst>
          </a:prstGeom>
          <a:noFill/>
          <a:ln w="38100" cap="flat" cmpd="sng">
            <a:solidFill>
              <a:srgbClr val="000000"/>
            </a:solidFill>
            <a:prstDash val="solid"/>
            <a:miter/>
          </a:ln>
        </p:spPr>
        <p:txBody>
          <a:bodyPr/>
          <a:lstStyle/>
          <a:p/>
        </p:txBody>
      </p:sp>
      <p:sp>
        <p:nvSpPr>
          <p:cNvPr id="1164" name="左大括号"/>
          <p:cNvSpPr/>
          <p:nvPr/>
        </p:nvSpPr>
        <p:spPr>
          <a:xfrm>
            <a:off x="5029199" y="533400"/>
            <a:ext cx="76200" cy="762000"/>
          </a:xfrm>
          <a:prstGeom prst="leftBrace">
            <a:avLst>
              <a:gd name="adj1" fmla="val 71342"/>
              <a:gd name="adj2" fmla="val 50000"/>
            </a:avLst>
          </a:prstGeom>
          <a:noFill/>
          <a:ln w="38100" cap="flat" cmpd="sng">
            <a:solidFill>
              <a:srgbClr val="000000"/>
            </a:solidFill>
            <a:prstDash val="solid"/>
            <a:miter/>
          </a:ln>
        </p:spPr>
        <p:txBody>
          <a:bodyPr/>
          <a:lstStyle/>
          <a:p/>
        </p:txBody>
      </p:sp>
      <p:sp>
        <p:nvSpPr>
          <p:cNvPr id="1165" name="矩形"/>
          <p:cNvSpPr/>
          <p:nvPr/>
        </p:nvSpPr>
        <p:spPr>
          <a:xfrm>
            <a:off x="3422650" y="4681538"/>
            <a:ext cx="540385" cy="2245360"/>
          </a:xfrm>
          <a:prstGeom prst="rect">
            <a:avLst/>
          </a:prstGeom>
          <a:noFill/>
          <a:ln w="9525" cap="flat" cmpd="sng">
            <a:noFill/>
            <a:prstDash val="solid"/>
            <a:miter/>
          </a:ln>
        </p:spPr>
        <p:txBody>
          <a:bodyPr vert="horz" wrap="none" lIns="91440" tIns="45720" rIns="91440" bIns="45720" anchor="t" anchorCtr="0">
            <a:spAutoFit/>
          </a:bodyPr>
          <a:lstStyle/>
          <a:p>
            <a:pPr marL="0" indent="0" algn="l">
              <a:lnSpc>
                <a:spcPct val="100000"/>
              </a:lnSpc>
              <a:spcBef>
                <a:spcPct val="0"/>
              </a:spcBef>
              <a:spcAft>
                <a:spcPct val="0"/>
              </a:spcAft>
              <a:buNone/>
            </a:pPr>
            <a:r>
              <a:rPr lang="zh-CN" altLang="en-US" sz="28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rPr>
              <a:t>华</a:t>
            </a:r>
            <a:endParaRPr lang="en-US" altLang="zh-CN" sz="28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endParaRPr>
          </a:p>
          <a:p>
            <a:pPr marL="0" indent="0" algn="l">
              <a:lnSpc>
                <a:spcPct val="100000"/>
              </a:lnSpc>
              <a:spcBef>
                <a:spcPct val="0"/>
              </a:spcBef>
              <a:spcAft>
                <a:spcPct val="0"/>
              </a:spcAft>
              <a:buNone/>
            </a:pPr>
            <a:r>
              <a:rPr lang="zh-CN" altLang="en-US" sz="28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rPr>
              <a:t>盛</a:t>
            </a:r>
            <a:endParaRPr lang="en-US" altLang="zh-CN" sz="28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endParaRPr>
          </a:p>
          <a:p>
            <a:pPr marL="0" indent="0" algn="l">
              <a:lnSpc>
                <a:spcPct val="100000"/>
              </a:lnSpc>
              <a:spcBef>
                <a:spcPct val="0"/>
              </a:spcBef>
              <a:spcAft>
                <a:spcPct val="0"/>
              </a:spcAft>
              <a:buNone/>
            </a:pPr>
            <a:r>
              <a:rPr lang="zh-CN" altLang="en-US" sz="28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rPr>
              <a:t>顿</a:t>
            </a:r>
            <a:endParaRPr lang="en-US" altLang="zh-CN" sz="28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endParaRPr>
          </a:p>
          <a:p>
            <a:pPr marL="0" indent="0" algn="l">
              <a:lnSpc>
                <a:spcPct val="100000"/>
              </a:lnSpc>
              <a:spcBef>
                <a:spcPct val="0"/>
              </a:spcBef>
              <a:spcAft>
                <a:spcPct val="0"/>
              </a:spcAft>
              <a:buNone/>
            </a:pPr>
            <a:r>
              <a:rPr lang="zh-CN" altLang="en-US" sz="28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rPr>
              <a:t>体</a:t>
            </a:r>
            <a:endParaRPr lang="en-US" altLang="zh-CN" sz="28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endParaRPr>
          </a:p>
          <a:p>
            <a:pPr marL="0" indent="0" algn="l">
              <a:lnSpc>
                <a:spcPct val="100000"/>
              </a:lnSpc>
              <a:spcBef>
                <a:spcPct val="0"/>
              </a:spcBef>
              <a:spcAft>
                <a:spcPct val="0"/>
              </a:spcAft>
              <a:buNone/>
            </a:pPr>
            <a:r>
              <a:rPr lang="zh-CN" altLang="en-US" sz="28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rPr>
              <a:t>系</a:t>
            </a:r>
            <a:endParaRPr lang="zh-CN" altLang="en-US" sz="28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endParaRPr>
          </a:p>
        </p:txBody>
      </p:sp>
      <p:sp>
        <p:nvSpPr>
          <p:cNvPr id="1166" name="矩形"/>
          <p:cNvSpPr/>
          <p:nvPr/>
        </p:nvSpPr>
        <p:spPr>
          <a:xfrm>
            <a:off x="3429000" y="2438400"/>
            <a:ext cx="540385" cy="2245360"/>
          </a:xfrm>
          <a:prstGeom prst="rect">
            <a:avLst/>
          </a:prstGeom>
          <a:noFill/>
          <a:ln w="9525" cap="flat" cmpd="sng">
            <a:noFill/>
            <a:prstDash val="solid"/>
            <a:miter/>
          </a:ln>
        </p:spPr>
        <p:txBody>
          <a:bodyPr vert="horz" wrap="none" lIns="91440" tIns="45720" rIns="91440" bIns="45720" anchor="t" anchorCtr="0">
            <a:spAutoFit/>
          </a:bodyPr>
          <a:lstStyle/>
          <a:p>
            <a:pPr marL="0" indent="0" algn="l">
              <a:lnSpc>
                <a:spcPct val="100000"/>
              </a:lnSpc>
              <a:spcBef>
                <a:spcPct val="0"/>
              </a:spcBef>
              <a:spcAft>
                <a:spcPct val="0"/>
              </a:spcAft>
              <a:buNone/>
            </a:pPr>
            <a:r>
              <a:rPr lang="zh-CN" altLang="en-US" sz="28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rPr>
              <a:t>凡</a:t>
            </a:r>
            <a:endParaRPr lang="en-US" altLang="zh-CN" sz="28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endParaRPr>
          </a:p>
          <a:p>
            <a:pPr marL="0" indent="0" algn="l">
              <a:lnSpc>
                <a:spcPct val="100000"/>
              </a:lnSpc>
              <a:spcBef>
                <a:spcPct val="0"/>
              </a:spcBef>
              <a:spcAft>
                <a:spcPct val="0"/>
              </a:spcAft>
              <a:buNone/>
            </a:pPr>
            <a:r>
              <a:rPr lang="zh-CN" altLang="en-US" sz="28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rPr>
              <a:t>尔</a:t>
            </a:r>
            <a:endParaRPr lang="en-US" altLang="zh-CN" sz="28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endParaRPr>
          </a:p>
          <a:p>
            <a:pPr marL="0" indent="0" algn="l">
              <a:lnSpc>
                <a:spcPct val="100000"/>
              </a:lnSpc>
              <a:spcBef>
                <a:spcPct val="0"/>
              </a:spcBef>
              <a:spcAft>
                <a:spcPct val="0"/>
              </a:spcAft>
              <a:buNone/>
            </a:pPr>
            <a:r>
              <a:rPr lang="zh-CN" altLang="en-US" sz="28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rPr>
              <a:t>赛</a:t>
            </a:r>
            <a:endParaRPr lang="en-US" altLang="zh-CN" sz="28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endParaRPr>
          </a:p>
          <a:p>
            <a:pPr marL="0" indent="0" algn="l">
              <a:lnSpc>
                <a:spcPct val="100000"/>
              </a:lnSpc>
              <a:spcBef>
                <a:spcPct val="0"/>
              </a:spcBef>
              <a:spcAft>
                <a:spcPct val="0"/>
              </a:spcAft>
              <a:buNone/>
            </a:pPr>
            <a:r>
              <a:rPr lang="zh-CN" altLang="en-US" sz="28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rPr>
              <a:t>体</a:t>
            </a:r>
            <a:endParaRPr lang="en-US" altLang="zh-CN" sz="28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endParaRPr>
          </a:p>
          <a:p>
            <a:pPr marL="0" indent="0" algn="l">
              <a:lnSpc>
                <a:spcPct val="100000"/>
              </a:lnSpc>
              <a:spcBef>
                <a:spcPct val="0"/>
              </a:spcBef>
              <a:spcAft>
                <a:spcPct val="0"/>
              </a:spcAft>
              <a:buNone/>
            </a:pPr>
            <a:r>
              <a:rPr lang="zh-CN" altLang="en-US" sz="28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rPr>
              <a:t>系</a:t>
            </a:r>
            <a:endParaRPr lang="zh-CN" altLang="en-US" sz="2800" b="1" i="0" u="none" strike="noStrike" kern="0" cap="none" spc="0" baseline="0">
              <a:solidFill>
                <a:srgbClr val="002060"/>
              </a:solidFill>
              <a:latin typeface="黑体" panose="02010609060101010101" pitchFamily="2" charset="-122"/>
              <a:ea typeface="黑体" panose="02010609060101010101" pitchFamily="2" charset="-122"/>
              <a:cs typeface="黑体" panose="02010609060101010101" pitchFamily="2" charset="-122"/>
            </a:endParaRPr>
          </a:p>
        </p:txBody>
      </p:sp>
      <p:sp>
        <p:nvSpPr>
          <p:cNvPr id="1167" name="矩形"/>
          <p:cNvSpPr/>
          <p:nvPr/>
        </p:nvSpPr>
        <p:spPr>
          <a:xfrm>
            <a:off x="5915032" y="4638675"/>
            <a:ext cx="3889373" cy="521970"/>
          </a:xfrm>
          <a:prstGeom prst="rect">
            <a:avLst/>
          </a:prstGeom>
          <a:noFill/>
          <a:ln w="9525" cap="flat" cmpd="sng">
            <a:noFill/>
            <a:prstDash val="solid"/>
            <a:miter/>
          </a:ln>
        </p:spPr>
        <p:txBody>
          <a:bodyPr vert="horz" wrap="square" lIns="91440" tIns="45720" rIns="91440" bIns="45720" anchor="t" anchorCtr="0">
            <a:spAutoFit/>
          </a:bodyPr>
          <a:lstStyle/>
          <a:p>
            <a:pPr marL="0" indent="0" algn="l">
              <a:lnSpc>
                <a:spcPct val="100000"/>
              </a:lnSpc>
              <a:spcBef>
                <a:spcPct val="0"/>
              </a:spcBef>
              <a:spcAft>
                <a:spcPct val="0"/>
              </a:spcAft>
              <a:buNone/>
            </a:pPr>
            <a:r>
              <a:rPr lang="zh-CN" altLang="en-US" sz="28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rPr>
              <a:t>华盛顿会议</a:t>
            </a:r>
            <a:endParaRPr lang="zh-CN" altLang="en-US" sz="2800" b="1" i="0" u="none" strike="noStrike" kern="0" cap="none" spc="0" baseline="0">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1168" name="矩形"/>
          <p:cNvSpPr/>
          <p:nvPr/>
        </p:nvSpPr>
        <p:spPr>
          <a:xfrm>
            <a:off x="4114799" y="4038600"/>
            <a:ext cx="3429000" cy="521970"/>
          </a:xfrm>
          <a:prstGeom prst="rect">
            <a:avLst/>
          </a:prstGeom>
          <a:noFill/>
          <a:ln w="9525" cap="flat" cmpd="sng">
            <a:noFill/>
            <a:prstDash val="solid"/>
            <a:miter/>
          </a:ln>
        </p:spPr>
        <p:txBody>
          <a:bodyPr vert="horz" wrap="square" lIns="91440" tIns="45720" rIns="91440" bIns="45720" anchor="t" anchorCtr="0">
            <a:spAutoFit/>
          </a:bodyPr>
          <a:lstStyle/>
          <a:p>
            <a:pPr marL="0" indent="0" algn="l">
              <a:lnSpc>
                <a:spcPct val="100000"/>
              </a:lnSpc>
              <a:spcBef>
                <a:spcPct val="50000"/>
              </a:spcBef>
              <a:spcAft>
                <a:spcPct val="0"/>
              </a:spcAft>
              <a:buNone/>
            </a:pPr>
            <a:r>
              <a:rPr lang="zh-CN" altLang="en-US" sz="2800" b="1" i="0" u="none" strike="noStrike" kern="0" cap="none" spc="0" baseline="0">
                <a:solidFill>
                  <a:srgbClr val="FF0000"/>
                </a:solidFill>
                <a:latin typeface="黑体" panose="02010609060101010101" pitchFamily="2" charset="-122"/>
                <a:ea typeface="黑体" panose="02010609060101010101" pitchFamily="2" charset="-122"/>
                <a:cs typeface="黑体" panose="02010609060101010101" pitchFamily="2" charset="-122"/>
              </a:rPr>
              <a:t>国际联盟：</a:t>
            </a:r>
            <a:endParaRPr lang="zh-CN" altLang="en-US" sz="2800" b="1" i="0" u="none" strike="noStrike" kern="0" cap="none" spc="0" baseline="0">
              <a:solidFill>
                <a:srgbClr val="FF0000"/>
              </a:solidFill>
              <a:latin typeface="黑体" panose="02010609060101010101" pitchFamily="2" charset="-122"/>
              <a:ea typeface="黑体" panose="02010609060101010101" pitchFamily="2" charset="-122"/>
              <a:cs typeface="黑体" panose="02010609060101010101" pitchFamily="2" charset="-122"/>
            </a:endParaRPr>
          </a:p>
        </p:txBody>
      </p:sp>
      <p:sp>
        <p:nvSpPr>
          <p:cNvPr id="1169" name="直线"/>
          <p:cNvSpPr/>
          <p:nvPr/>
        </p:nvSpPr>
        <p:spPr>
          <a:xfrm flipH="1">
            <a:off x="2790825" y="3933825"/>
            <a:ext cx="0" cy="457200"/>
          </a:xfrm>
          <a:prstGeom prst="line">
            <a:avLst/>
          </a:prstGeom>
          <a:noFill/>
          <a:ln w="28575" cap="flat" cmpd="sng">
            <a:solidFill>
              <a:srgbClr val="FFFFFF"/>
            </a:solidFill>
            <a:prstDash val="solid"/>
            <a:miter/>
          </a:ln>
        </p:spPr>
        <p:txBody>
          <a:bodyPr/>
          <a:lstStyle/>
          <a:p/>
        </p:txBody>
      </p:sp>
      <p:sp>
        <p:nvSpPr>
          <p:cNvPr id="1170" name="矩形"/>
          <p:cNvSpPr/>
          <p:nvPr/>
        </p:nvSpPr>
        <p:spPr>
          <a:xfrm>
            <a:off x="9399587" y="2514600"/>
            <a:ext cx="1044575" cy="4191000"/>
          </a:xfrm>
          <a:prstGeom prst="rect">
            <a:avLst/>
          </a:prstGeom>
          <a:solidFill>
            <a:srgbClr val="00B050"/>
          </a:solidFill>
          <a:ln w="9525" cap="flat" cmpd="sng">
            <a:noFill/>
            <a:prstDash val="solid"/>
            <a:miter/>
          </a:ln>
        </p:spPr>
        <p:txBody>
          <a:bodyPr vert="eaVert" wrap="square" lIns="91440" tIns="45720" rIns="91440" bIns="45720" anchor="t" anchorCtr="0">
            <a:spAutoFit/>
          </a:bodyPr>
          <a:lstStyle/>
          <a:p>
            <a:pPr marL="0" indent="0" algn="l">
              <a:lnSpc>
                <a:spcPct val="100000"/>
              </a:lnSpc>
              <a:spcBef>
                <a:spcPct val="0"/>
              </a:spcBef>
              <a:spcAft>
                <a:spcPct val="0"/>
              </a:spcAft>
              <a:buNone/>
            </a:pPr>
            <a:r>
              <a:rPr lang="zh-CN" altLang="en-US" sz="2800" b="1" i="0" u="none" strike="noStrike" kern="0" cap="none" spc="0" baseline="0">
                <a:solidFill>
                  <a:srgbClr val="FFFFFF"/>
                </a:solidFill>
                <a:latin typeface="黑体" panose="02010609060101010101" pitchFamily="2" charset="-122"/>
                <a:ea typeface="黑体" panose="02010609060101010101" pitchFamily="2" charset="-122"/>
                <a:cs typeface="黑体" panose="02010609060101010101" pitchFamily="2" charset="-122"/>
              </a:rPr>
              <a:t>帝国主义重新瓜分世界的国际关系的新秩序</a:t>
            </a:r>
            <a:endParaRPr lang="zh-CN" altLang="en-US" sz="2800" b="1" i="0" u="none" strike="noStrike" kern="0" cap="none" spc="0" baseline="0">
              <a:solidFill>
                <a:srgbClr val="FFFFFF"/>
              </a:solidFill>
              <a:latin typeface="Times New Roman" panose="02020603050405020304" pitchFamily="18" charset="0"/>
              <a:ea typeface="宋体" panose="02010600030101010101" pitchFamily="2" charset="-122"/>
              <a:cs typeface="Arial" panose="020B0604020202020204" pitchFamily="34" charset="0"/>
            </a:endParaRPr>
          </a:p>
        </p:txBody>
      </p:sp>
      <p:sp>
        <p:nvSpPr>
          <p:cNvPr id="1171" name="左大括号"/>
          <p:cNvSpPr/>
          <p:nvPr/>
        </p:nvSpPr>
        <p:spPr>
          <a:xfrm rot="21600000" flipH="1">
            <a:off x="8686799" y="2971799"/>
            <a:ext cx="228600" cy="3482975"/>
          </a:xfrm>
          <a:prstGeom prst="leftBrace">
            <a:avLst>
              <a:gd name="adj1" fmla="val 166609"/>
              <a:gd name="adj2" fmla="val 50000"/>
            </a:avLst>
          </a:prstGeom>
          <a:noFill/>
          <a:ln w="38100" cap="flat" cmpd="sng">
            <a:solidFill>
              <a:srgbClr val="000000"/>
            </a:solidFill>
            <a:prstDash val="solid"/>
            <a:miter/>
          </a:ln>
        </p:spPr>
        <p:txBody>
          <a:bodyPr/>
          <a:lstStyle/>
          <a:p/>
        </p:txBody>
      </p:sp>
      <p:sp>
        <p:nvSpPr>
          <p:cNvPr id="1172" name="矩形"/>
          <p:cNvSpPr/>
          <p:nvPr/>
        </p:nvSpPr>
        <p:spPr>
          <a:xfrm>
            <a:off x="4086224" y="6057888"/>
            <a:ext cx="1255395" cy="521970"/>
          </a:xfrm>
          <a:prstGeom prst="rect">
            <a:avLst/>
          </a:prstGeom>
          <a:noFill/>
          <a:ln w="9525" cap="flat" cmpd="sng">
            <a:noFill/>
            <a:prstDash val="solid"/>
            <a:miter/>
          </a:ln>
        </p:spPr>
        <p:txBody>
          <a:bodyPr vert="horz" wrap="none" lIns="91440" tIns="45720" rIns="91440" bIns="45720" anchor="t" anchorCtr="0">
            <a:spAutoFit/>
          </a:bodyPr>
          <a:lstStyle/>
          <a:p>
            <a:pPr marL="0" indent="0" algn="l" fontAlgn="base" hangingPunct="0">
              <a:lnSpc>
                <a:spcPct val="100000"/>
              </a:lnSpc>
              <a:spcBef>
                <a:spcPct val="0"/>
              </a:spcBef>
              <a:spcAft>
                <a:spcPct val="0"/>
              </a:spcAft>
              <a:buNone/>
            </a:pPr>
            <a:r>
              <a:rPr lang="zh-CN" altLang="en-US" sz="2800" b="1" i="0" u="none" strike="noStrike" kern="0" cap="none" spc="0" baseline="0">
                <a:solidFill>
                  <a:srgbClr val="FF0000"/>
                </a:solidFill>
                <a:latin typeface="黑体" panose="02010609060101010101" pitchFamily="2" charset="-122"/>
                <a:ea typeface="黑体" panose="02010609060101010101" pitchFamily="2" charset="-122"/>
                <a:cs typeface="黑体" panose="02010609060101010101" pitchFamily="2" charset="-122"/>
              </a:rPr>
              <a:t>实质：</a:t>
            </a:r>
            <a:endParaRPr lang="zh-CN" altLang="en-US" sz="2800" b="1" i="0" u="none" strike="noStrike" kern="0" cap="none" spc="0" baseline="0">
              <a:solidFill>
                <a:srgbClr val="FF0000"/>
              </a:solidFill>
              <a:latin typeface="黑体" panose="02010609060101010101" pitchFamily="2" charset="-122"/>
              <a:ea typeface="黑体" panose="02010609060101010101" pitchFamily="2" charset="-122"/>
              <a:cs typeface="黑体" panose="02010609060101010101" pitchFamily="2" charset="-122"/>
            </a:endParaRPr>
          </a:p>
        </p:txBody>
      </p:sp>
      <p:sp>
        <p:nvSpPr>
          <p:cNvPr id="1173" name="左大括号"/>
          <p:cNvSpPr/>
          <p:nvPr/>
        </p:nvSpPr>
        <p:spPr>
          <a:xfrm rot="21600000" flipH="1">
            <a:off x="7356343" y="2948790"/>
            <a:ext cx="352288" cy="1278679"/>
          </a:xfrm>
          <a:prstGeom prst="leftBrace">
            <a:avLst>
              <a:gd name="adj1" fmla="val 39690"/>
              <a:gd name="adj2" fmla="val 50000"/>
            </a:avLst>
          </a:prstGeom>
          <a:noFill/>
          <a:ln w="38100" cap="flat" cmpd="sng">
            <a:solidFill>
              <a:srgbClr val="000000"/>
            </a:solidFill>
            <a:prstDash val="solid"/>
            <a:miter/>
          </a:ln>
        </p:spPr>
        <p:txBody>
          <a:bodyPr/>
          <a:lstStyle/>
          <a:p/>
        </p:txBody>
      </p:sp>
      <p:sp>
        <p:nvSpPr>
          <p:cNvPr id="1174" name="左大括号"/>
          <p:cNvSpPr/>
          <p:nvPr/>
        </p:nvSpPr>
        <p:spPr>
          <a:xfrm rot="21600000" flipH="1">
            <a:off x="7280144" y="5158556"/>
            <a:ext cx="352288" cy="1278678"/>
          </a:xfrm>
          <a:prstGeom prst="leftBrace">
            <a:avLst>
              <a:gd name="adj1" fmla="val 39690"/>
              <a:gd name="adj2" fmla="val 50000"/>
            </a:avLst>
          </a:prstGeom>
          <a:noFill/>
          <a:ln w="38100" cap="flat" cmpd="sng">
            <a:solidFill>
              <a:srgbClr val="000000"/>
            </a:solidFill>
            <a:prstDash val="solid"/>
            <a:miter/>
          </a:ln>
        </p:spPr>
        <p:txBody>
          <a:bodyPr/>
          <a:lstStyle/>
          <a:p/>
        </p:txBody>
      </p:sp>
      <p:sp>
        <p:nvSpPr>
          <p:cNvPr id="1175" name="矩形"/>
          <p:cNvSpPr/>
          <p:nvPr/>
        </p:nvSpPr>
        <p:spPr>
          <a:xfrm>
            <a:off x="7762860" y="2381232"/>
            <a:ext cx="609600" cy="2147887"/>
          </a:xfrm>
          <a:prstGeom prst="rect">
            <a:avLst/>
          </a:prstGeom>
          <a:solidFill>
            <a:srgbClr val="FFFF00"/>
          </a:solidFill>
          <a:ln w="9525" cap="flat" cmpd="sng">
            <a:solidFill>
              <a:srgbClr val="000000"/>
            </a:solidFill>
            <a:prstDash val="solid"/>
            <a:miter/>
          </a:ln>
        </p:spPr>
        <p:txBody>
          <a:bodyPr vert="horz" wrap="none" lIns="91440" tIns="45720" rIns="91440" bIns="45720" anchor="ctr" anchorCtr="0"/>
          <a:lstStyle/>
          <a:p>
            <a:pPr marL="0" indent="0" algn="ctr" fontAlgn="base" hangingPunct="0">
              <a:lnSpc>
                <a:spcPct val="100000"/>
              </a:lnSpc>
              <a:spcBef>
                <a:spcPct val="0"/>
              </a:spcBef>
              <a:spcAft>
                <a:spcPct val="0"/>
              </a:spcAft>
              <a:buNone/>
            </a:pPr>
            <a:r>
              <a:rPr lang="zh-CN" altLang="en-US" sz="3200" b="1" i="0" u="none" strike="noStrike" kern="0" cap="none" spc="0" baseline="0">
                <a:solidFill>
                  <a:schemeClr val="tx1"/>
                </a:solidFill>
                <a:latin typeface="华文楷体" charset="0"/>
                <a:ea typeface="华文楷体" charset="0"/>
                <a:cs typeface="华文楷体" charset="0"/>
              </a:rPr>
              <a:t>欧</a:t>
            </a:r>
            <a:endParaRPr lang="en-US" altLang="zh-CN" sz="3200" b="1" i="0" u="none" strike="noStrike" kern="0" cap="none" spc="0" baseline="0">
              <a:solidFill>
                <a:schemeClr val="tx1"/>
              </a:solidFill>
              <a:latin typeface="华文楷体"/>
              <a:ea typeface="华文楷体" pitchFamily="2" charset="-122"/>
              <a:cs typeface="华文楷体"/>
            </a:endParaRPr>
          </a:p>
          <a:p>
            <a:pPr marL="0" indent="0" algn="ctr" fontAlgn="base" hangingPunct="0">
              <a:lnSpc>
                <a:spcPct val="100000"/>
              </a:lnSpc>
              <a:spcBef>
                <a:spcPct val="0"/>
              </a:spcBef>
              <a:spcAft>
                <a:spcPct val="0"/>
              </a:spcAft>
              <a:buNone/>
            </a:pPr>
            <a:r>
              <a:rPr lang="zh-CN" altLang="en-US" sz="3200" b="1" i="0" u="none" strike="noStrike" kern="0" cap="none" spc="0" baseline="0">
                <a:solidFill>
                  <a:schemeClr val="tx1"/>
                </a:solidFill>
                <a:latin typeface="华文楷体" charset="0"/>
                <a:ea typeface="华文楷体" charset="0"/>
                <a:cs typeface="华文楷体" charset="0"/>
              </a:rPr>
              <a:t>洲</a:t>
            </a:r>
            <a:endParaRPr lang="en-US" altLang="zh-CN" sz="3200" b="1" i="0" u="none" strike="noStrike" kern="0" cap="none" spc="0" baseline="0">
              <a:solidFill>
                <a:schemeClr val="tx1"/>
              </a:solidFill>
              <a:latin typeface="华文楷体" charset="0"/>
              <a:ea typeface="华文楷体" charset="0"/>
              <a:cs typeface="华文楷体" charset="0"/>
            </a:endParaRPr>
          </a:p>
          <a:p>
            <a:pPr marL="0" indent="0" algn="ctr" fontAlgn="base" hangingPunct="0">
              <a:lnSpc>
                <a:spcPct val="100000"/>
              </a:lnSpc>
              <a:spcBef>
                <a:spcPct val="0"/>
              </a:spcBef>
              <a:spcAft>
                <a:spcPct val="0"/>
              </a:spcAft>
              <a:buNone/>
            </a:pPr>
            <a:r>
              <a:rPr lang="zh-CN" altLang="en-US" sz="3200" b="1" i="0" u="none" strike="noStrike" kern="0" cap="none" spc="0" baseline="0">
                <a:solidFill>
                  <a:schemeClr val="tx1"/>
                </a:solidFill>
                <a:latin typeface="华文楷体" charset="0"/>
                <a:ea typeface="华文楷体" charset="0"/>
                <a:cs typeface="华文楷体" charset="0"/>
              </a:rPr>
              <a:t>为</a:t>
            </a:r>
            <a:endParaRPr lang="en-US" altLang="zh-CN" sz="3200" b="1" i="0" u="none" strike="noStrike" kern="0" cap="none" spc="0" baseline="0">
              <a:solidFill>
                <a:schemeClr val="tx1"/>
              </a:solidFill>
              <a:latin typeface="华文楷体" charset="0"/>
              <a:ea typeface="华文楷体" charset="0"/>
              <a:cs typeface="华文楷体" charset="0"/>
            </a:endParaRPr>
          </a:p>
          <a:p>
            <a:pPr marL="0" indent="0" algn="ctr" fontAlgn="base" hangingPunct="0">
              <a:lnSpc>
                <a:spcPct val="100000"/>
              </a:lnSpc>
              <a:spcBef>
                <a:spcPct val="0"/>
              </a:spcBef>
              <a:spcAft>
                <a:spcPct val="0"/>
              </a:spcAft>
              <a:buNone/>
            </a:pPr>
            <a:r>
              <a:rPr lang="zh-CN" altLang="en-US" sz="3200" b="1" i="0" u="none" strike="noStrike" kern="0" cap="none" spc="0" baseline="0">
                <a:solidFill>
                  <a:schemeClr val="tx1"/>
                </a:solidFill>
                <a:latin typeface="华文楷体" charset="0"/>
                <a:ea typeface="华文楷体" charset="0"/>
                <a:cs typeface="华文楷体" charset="0"/>
              </a:rPr>
              <a:t>主</a:t>
            </a:r>
            <a:endParaRPr lang="zh-CN" altLang="en-US" sz="3200" b="1" i="0" u="none" strike="noStrike" kern="0" cap="none" spc="0" baseline="0">
              <a:solidFill>
                <a:schemeClr val="tx1"/>
              </a:solidFill>
              <a:latin typeface="华文楷体" charset="0"/>
              <a:ea typeface="华文楷体" charset="0"/>
              <a:cs typeface="华文楷体" charset="0"/>
            </a:endParaRPr>
          </a:p>
        </p:txBody>
      </p:sp>
      <p:sp>
        <p:nvSpPr>
          <p:cNvPr id="1176" name="矩形"/>
          <p:cNvSpPr/>
          <p:nvPr/>
        </p:nvSpPr>
        <p:spPr>
          <a:xfrm>
            <a:off x="7820011" y="4724387"/>
            <a:ext cx="609600" cy="2147887"/>
          </a:xfrm>
          <a:prstGeom prst="rect">
            <a:avLst/>
          </a:prstGeom>
          <a:solidFill>
            <a:srgbClr val="FFFF00"/>
          </a:solidFill>
          <a:ln w="9525" cap="flat" cmpd="sng">
            <a:solidFill>
              <a:srgbClr val="000000"/>
            </a:solidFill>
            <a:prstDash val="solid"/>
            <a:miter/>
          </a:ln>
        </p:spPr>
        <p:txBody>
          <a:bodyPr vert="horz" wrap="none" lIns="91440" tIns="45720" rIns="91440" bIns="45720" anchor="ctr" anchorCtr="0"/>
          <a:lstStyle/>
          <a:p>
            <a:pPr marL="0" indent="0" algn="ctr" fontAlgn="base" hangingPunct="0">
              <a:lnSpc>
                <a:spcPct val="100000"/>
              </a:lnSpc>
              <a:spcBef>
                <a:spcPct val="0"/>
              </a:spcBef>
              <a:spcAft>
                <a:spcPct val="0"/>
              </a:spcAft>
              <a:buNone/>
            </a:pPr>
            <a:r>
              <a:rPr lang="zh-CN" altLang="en-US" sz="3200" b="1" i="0" u="none" strike="noStrike" kern="0" cap="none" spc="0" baseline="0">
                <a:solidFill>
                  <a:schemeClr val="tx1"/>
                </a:solidFill>
                <a:latin typeface="华文楷体" charset="0"/>
                <a:ea typeface="华文楷体" charset="0"/>
                <a:cs typeface="华文楷体" charset="0"/>
              </a:rPr>
              <a:t>亚</a:t>
            </a:r>
            <a:endParaRPr lang="en-US" altLang="zh-CN" sz="3200" b="1" i="0" u="none" strike="noStrike" kern="0" cap="none" spc="0" baseline="0">
              <a:solidFill>
                <a:schemeClr val="tx1"/>
              </a:solidFill>
              <a:latin typeface="华文楷体" charset="0"/>
              <a:ea typeface="华文楷体" charset="0"/>
              <a:cs typeface="华文楷体" charset="0"/>
            </a:endParaRPr>
          </a:p>
          <a:p>
            <a:pPr marL="0" indent="0" algn="ctr" fontAlgn="base" hangingPunct="0">
              <a:lnSpc>
                <a:spcPct val="100000"/>
              </a:lnSpc>
              <a:spcBef>
                <a:spcPct val="0"/>
              </a:spcBef>
              <a:spcAft>
                <a:spcPct val="0"/>
              </a:spcAft>
              <a:buNone/>
            </a:pPr>
            <a:r>
              <a:rPr lang="zh-CN" altLang="en-US" sz="3200" b="1" i="0" u="none" strike="noStrike" kern="0" cap="none" spc="0" baseline="0">
                <a:solidFill>
                  <a:schemeClr val="tx1"/>
                </a:solidFill>
                <a:latin typeface="华文楷体" charset="0"/>
                <a:ea typeface="华文楷体" charset="0"/>
                <a:cs typeface="华文楷体" charset="0"/>
              </a:rPr>
              <a:t>太</a:t>
            </a:r>
            <a:endParaRPr lang="en-US" altLang="zh-CN" sz="3200" b="1" i="0" u="none" strike="noStrike" kern="0" cap="none" spc="0" baseline="0">
              <a:solidFill>
                <a:schemeClr val="tx1"/>
              </a:solidFill>
              <a:latin typeface="华文楷体" charset="0"/>
              <a:ea typeface="华文楷体" charset="0"/>
              <a:cs typeface="华文楷体" charset="0"/>
            </a:endParaRPr>
          </a:p>
          <a:p>
            <a:pPr marL="0" indent="0" algn="ctr" fontAlgn="base" hangingPunct="0">
              <a:lnSpc>
                <a:spcPct val="100000"/>
              </a:lnSpc>
              <a:spcBef>
                <a:spcPct val="0"/>
              </a:spcBef>
              <a:spcAft>
                <a:spcPct val="0"/>
              </a:spcAft>
              <a:buNone/>
            </a:pPr>
            <a:r>
              <a:rPr lang="zh-CN" altLang="en-US" sz="3200" b="1" i="0" u="none" strike="noStrike" kern="0" cap="none" spc="0" baseline="0">
                <a:solidFill>
                  <a:schemeClr val="tx1"/>
                </a:solidFill>
                <a:latin typeface="华文楷体" charset="0"/>
                <a:ea typeface="华文楷体" charset="0"/>
                <a:cs typeface="华文楷体" charset="0"/>
              </a:rPr>
              <a:t>地</a:t>
            </a:r>
            <a:endParaRPr lang="en-US" altLang="zh-CN" sz="3200" b="1" i="0" u="none" strike="noStrike" kern="0" cap="none" spc="0" baseline="0">
              <a:solidFill>
                <a:schemeClr val="tx1"/>
              </a:solidFill>
              <a:latin typeface="华文楷体" charset="0"/>
              <a:ea typeface="华文楷体" charset="0"/>
              <a:cs typeface="华文楷体" charset="0"/>
            </a:endParaRPr>
          </a:p>
          <a:p>
            <a:pPr marL="0" indent="0" algn="ctr" fontAlgn="base" hangingPunct="0">
              <a:lnSpc>
                <a:spcPct val="100000"/>
              </a:lnSpc>
              <a:spcBef>
                <a:spcPct val="0"/>
              </a:spcBef>
              <a:spcAft>
                <a:spcPct val="0"/>
              </a:spcAft>
              <a:buNone/>
            </a:pPr>
            <a:r>
              <a:rPr lang="zh-CN" altLang="en-US" sz="3200" b="1" i="0" u="none" strike="noStrike" kern="0" cap="none" spc="0" baseline="0">
                <a:solidFill>
                  <a:schemeClr val="tx1"/>
                </a:solidFill>
                <a:latin typeface="华文楷体" charset="0"/>
                <a:ea typeface="华文楷体" charset="0"/>
                <a:cs typeface="华文楷体" charset="0"/>
              </a:rPr>
              <a:t>区</a:t>
            </a:r>
            <a:endParaRPr lang="zh-CN" altLang="en-US" sz="3200" b="1" i="0" u="none" strike="noStrike" kern="0" cap="none" spc="0" baseline="0">
              <a:solidFill>
                <a:schemeClr val="tx1"/>
              </a:solidFill>
              <a:latin typeface="华文楷体" charset="0"/>
              <a:ea typeface="华文楷体" charset="0"/>
              <a:cs typeface="华文楷体" charset="0"/>
            </a:endParaRPr>
          </a:p>
        </p:txBody>
      </p:sp>
    </p:spTree>
  </p:cSld>
  <p:clrMapOvr>
    <a:masterClrMapping/>
  </p:clrMapOvr>
  <p:transition>
    <p:rand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09220" y="59690"/>
            <a:ext cx="11353800" cy="6123940"/>
          </a:xfrm>
          <a:prstGeom prst="rect">
            <a:avLst/>
          </a:prstGeom>
          <a:noFill/>
          <a:ln w="9525">
            <a:noFill/>
          </a:ln>
        </p:spPr>
        <p:txBody>
          <a:bodyPr wrap="square">
            <a:spAutoFit/>
          </a:bodyPr>
          <a:lstStyle/>
          <a:p>
            <a:pPr indent="267970"/>
            <a:r>
              <a:rPr lang="zh-CN" sz="2800" b="1">
                <a:latin typeface="宋体" panose="02010600030101010101" pitchFamily="2" charset="-122"/>
                <a:ea typeface="宋体" panose="02010600030101010101" pitchFamily="2" charset="-122"/>
                <a:cs typeface="宋体" panose="02010600030101010101" pitchFamily="2" charset="-122"/>
              </a:rPr>
              <a:t>材料　从</a:t>
            </a:r>
            <a:r>
              <a:rPr lang="en-US" sz="2800" b="1">
                <a:latin typeface="宋体" panose="02010600030101010101" pitchFamily="2" charset="-122"/>
                <a:ea typeface="宋体" panose="02010600030101010101" pitchFamily="2" charset="-122"/>
                <a:cs typeface="宋体" panose="02010600030101010101" pitchFamily="2" charset="-122"/>
              </a:rPr>
              <a:t>1904</a:t>
            </a:r>
            <a:r>
              <a:rPr lang="zh-CN" sz="2800" b="1">
                <a:latin typeface="宋体" panose="02010600030101010101" pitchFamily="2" charset="-122"/>
                <a:ea typeface="宋体" panose="02010600030101010101" pitchFamily="2" charset="-122"/>
                <a:cs typeface="宋体" panose="02010600030101010101" pitchFamily="2" charset="-122"/>
              </a:rPr>
              <a:t>年开始，英国一直是德国最大的贸易伙伴，德国是英国第二大贸易伙伴。英国大量的过剩资本正好满足了德国公司的扩张需要，在当时</a:t>
            </a:r>
            <a:r>
              <a:rPr lang="en-US" sz="2800" b="1">
                <a:latin typeface="宋体" panose="02010600030101010101" pitchFamily="2" charset="-122"/>
                <a:ea typeface="宋体" panose="02010600030101010101" pitchFamily="2" charset="-122"/>
                <a:cs typeface="宋体" panose="02010600030101010101" pitchFamily="2" charset="-122"/>
              </a:rPr>
              <a:t>40</a:t>
            </a:r>
            <a:r>
              <a:rPr lang="zh-CN" sz="2800" b="1">
                <a:latin typeface="宋体" panose="02010600030101010101" pitchFamily="2" charset="-122"/>
                <a:ea typeface="宋体" panose="02010600030101010101" pitchFamily="2" charset="-122"/>
                <a:cs typeface="宋体" panose="02010600030101010101" pitchFamily="2" charset="-122"/>
              </a:rPr>
              <a:t>个国际制造业卡特尔中有</a:t>
            </a:r>
            <a:r>
              <a:rPr lang="en-US" sz="2800" b="1">
                <a:latin typeface="宋体" panose="02010600030101010101" pitchFamily="2" charset="-122"/>
                <a:ea typeface="宋体" panose="02010600030101010101" pitchFamily="2" charset="-122"/>
                <a:cs typeface="宋体" panose="02010600030101010101" pitchFamily="2" charset="-122"/>
              </a:rPr>
              <a:t>22</a:t>
            </a:r>
            <a:r>
              <a:rPr lang="zh-CN" sz="2800" b="1">
                <a:latin typeface="宋体" panose="02010600030101010101" pitchFamily="2" charset="-122"/>
                <a:ea typeface="宋体" panose="02010600030101010101" pitchFamily="2" charset="-122"/>
                <a:cs typeface="宋体" panose="02010600030101010101" pitchFamily="2" charset="-122"/>
              </a:rPr>
              <a:t>个是英德联合公司。在大战爆发前 </a:t>
            </a:r>
            <a:r>
              <a:rPr lang="en-US" sz="2800" b="1">
                <a:latin typeface="宋体" panose="02010600030101010101" pitchFamily="2" charset="-122"/>
                <a:ea typeface="宋体" panose="02010600030101010101" pitchFamily="2" charset="-122"/>
                <a:cs typeface="宋体" panose="02010600030101010101" pitchFamily="2" charset="-122"/>
              </a:rPr>
              <a:t>4</a:t>
            </a:r>
            <a:r>
              <a:rPr lang="zh-CN" sz="2800" b="1">
                <a:latin typeface="宋体" panose="02010600030101010101" pitchFamily="2" charset="-122"/>
                <a:ea typeface="宋体" panose="02010600030101010101" pitchFamily="2" charset="-122"/>
                <a:cs typeface="宋体" panose="02010600030101010101" pitchFamily="2" charset="-122"/>
              </a:rPr>
              <a:t>个月，英国《泰晤士报》刊登长文说：</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所有的君主、政治家和国民都知道，一个集团反对另一个集团的战争将是一场无可估量的大灾难。这种认识带来的是一种责任感</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就是有责任规范和约束那些最大胆、最不计后果的人。</a:t>
            </a:r>
            <a:r>
              <a:rPr lang="en-US" sz="2800" b="1">
                <a:latin typeface="宋体" panose="02010600030101010101" pitchFamily="2" charset="-122"/>
                <a:ea typeface="宋体" panose="02010600030101010101" pitchFamily="2" charset="-122"/>
                <a:cs typeface="宋体" panose="02010600030101010101" pitchFamily="2" charset="-122"/>
              </a:rPr>
              <a:t>”</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德国计划六个星期进驻巴黎。英国政治家宣布</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战争将在圣诞节结束</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a:t>
            </a:r>
            <a:r>
              <a:rPr lang="en-US" sz="2800" b="1">
                <a:latin typeface="宋体" panose="02010600030101010101" pitchFamily="2" charset="-122"/>
                <a:ea typeface="宋体" panose="02010600030101010101" pitchFamily="2" charset="-122"/>
                <a:cs typeface="宋体" panose="02010600030101010101" pitchFamily="2" charset="-122"/>
              </a:rPr>
              <a:t>1916</a:t>
            </a:r>
            <a:r>
              <a:rPr lang="zh-CN" sz="2800" b="1">
                <a:latin typeface="宋体" panose="02010600030101010101" pitchFamily="2" charset="-122"/>
                <a:ea typeface="宋体" panose="02010600030101010101" pitchFamily="2" charset="-122"/>
                <a:cs typeface="宋体" panose="02010600030101010101" pitchFamily="2" charset="-122"/>
              </a:rPr>
              <a:t>和</a:t>
            </a:r>
            <a:r>
              <a:rPr lang="en-US" sz="2800" b="1">
                <a:latin typeface="宋体" panose="02010600030101010101" pitchFamily="2" charset="-122"/>
                <a:ea typeface="宋体" panose="02010600030101010101" pitchFamily="2" charset="-122"/>
                <a:cs typeface="宋体" panose="02010600030101010101" pitchFamily="2" charset="-122"/>
              </a:rPr>
              <a:t>1917</a:t>
            </a:r>
            <a:r>
              <a:rPr lang="zh-CN" sz="2800" b="1">
                <a:latin typeface="宋体" panose="02010600030101010101" pitchFamily="2" charset="-122"/>
                <a:ea typeface="宋体" panose="02010600030101010101" pitchFamily="2" charset="-122"/>
                <a:cs typeface="宋体" panose="02010600030101010101" pitchFamily="2" charset="-122"/>
              </a:rPr>
              <a:t>年冬天，在整个欧洲，无论在战壕中还是在后方，处处都是悲观情绪。一场惊天动地的大风暴正在酝酿。但它会在哪里爆发呢？                  </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摘编自</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美</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尼尔</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福克纳《世界简史》等</a:t>
            </a:r>
            <a:r>
              <a:rPr lang="zh-CN" sz="2800" b="1">
                <a:latin typeface="宋体" panose="02010600030101010101" pitchFamily="2" charset="-122"/>
                <a:ea typeface="宋体" panose="02010600030101010101" pitchFamily="2" charset="-122"/>
                <a:cs typeface="宋体" panose="02010600030101010101" pitchFamily="2" charset="-122"/>
              </a:rPr>
              <a:t>
</a:t>
            </a:r>
            <a:endParaRPr lang="zh-CN" sz="2800" b="1">
              <a:latin typeface="宋体" panose="02010600030101010101" pitchFamily="2" charset="-122"/>
              <a:ea typeface="宋体" panose="02010600030101010101" pitchFamily="2" charset="-122"/>
              <a:cs typeface="宋体" panose="02010600030101010101" pitchFamily="2" charset="-122"/>
            </a:endParaRPr>
          </a:p>
          <a:p>
            <a:pPr indent="267970"/>
            <a:r>
              <a:rPr lang="en-US" sz="2800" b="1">
                <a:latin typeface="宋体" panose="02010600030101010101" pitchFamily="2" charset="-122"/>
                <a:ea typeface="宋体" panose="02010600030101010101" pitchFamily="2" charset="-122"/>
                <a:cs typeface="宋体" panose="02010600030101010101" pitchFamily="2" charset="-122"/>
              </a:rPr>
              <a:t>(1)</a:t>
            </a:r>
            <a:r>
              <a:rPr lang="zh-CN" sz="2800" b="1">
                <a:latin typeface="宋体" panose="02010600030101010101" pitchFamily="2" charset="-122"/>
                <a:ea typeface="宋体" panose="02010600030101010101" pitchFamily="2" charset="-122"/>
                <a:cs typeface="宋体" panose="02010600030101010101" pitchFamily="2" charset="-122"/>
              </a:rPr>
              <a:t>根据材料概括分析，一战前夕欧洲盛行</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战争不可能爆发论</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出现的主要原因。</a:t>
            </a:r>
            <a:r>
              <a:rPr lang="en-US" sz="2800" b="1">
                <a:latin typeface="宋体" panose="02010600030101010101" pitchFamily="2" charset="-122"/>
                <a:ea typeface="宋体" panose="02010600030101010101" pitchFamily="2" charset="-122"/>
                <a:cs typeface="宋体" panose="02010600030101010101" pitchFamily="2" charset="-122"/>
              </a:rPr>
              <a:t>(4</a:t>
            </a:r>
            <a:r>
              <a:rPr lang="zh-CN" sz="2800" b="1">
                <a:latin typeface="宋体" panose="02010600030101010101" pitchFamily="2" charset="-122"/>
                <a:ea typeface="宋体" panose="02010600030101010101" pitchFamily="2" charset="-122"/>
                <a:cs typeface="宋体" panose="02010600030101010101" pitchFamily="2" charset="-122"/>
              </a:rPr>
              <a:t>分</a:t>
            </a:r>
            <a:r>
              <a:rPr lang="en-US" sz="2800" b="1">
                <a:latin typeface="宋体" panose="02010600030101010101" pitchFamily="2" charset="-122"/>
                <a:ea typeface="宋体" panose="02010600030101010101" pitchFamily="2" charset="-122"/>
                <a:cs typeface="宋体" panose="02010600030101010101" pitchFamily="2" charset="-122"/>
              </a:rPr>
              <a:t>)</a:t>
            </a:r>
            <a:r>
              <a:rPr lang="en-US" sz="2800" b="1">
                <a:latin typeface="宋体" panose="02010600030101010101" pitchFamily="2" charset="-122"/>
                <a:ea typeface="宋体" panose="02010600030101010101" pitchFamily="2" charset="-122"/>
                <a:cs typeface="宋体" panose="02010600030101010101" pitchFamily="2" charset="-122"/>
              </a:rPr>
              <a:t>
</a:t>
            </a:r>
            <a:endParaRPr lang="en-US" altLang="en-US" sz="28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09220" y="59690"/>
            <a:ext cx="11353800" cy="6554470"/>
          </a:xfrm>
          <a:prstGeom prst="rect">
            <a:avLst/>
          </a:prstGeom>
          <a:noFill/>
          <a:ln w="9525">
            <a:noFill/>
          </a:ln>
        </p:spPr>
        <p:txBody>
          <a:bodyPr wrap="square">
            <a:spAutoFit/>
          </a:bodyPr>
          <a:lstStyle/>
          <a:p>
            <a:pPr indent="267970"/>
            <a:r>
              <a:rPr lang="zh-CN" sz="2800" b="1">
                <a:latin typeface="宋体" panose="02010600030101010101" pitchFamily="2" charset="-122"/>
                <a:ea typeface="宋体" panose="02010600030101010101" pitchFamily="2" charset="-122"/>
                <a:cs typeface="宋体" panose="02010600030101010101" pitchFamily="2" charset="-122"/>
              </a:rPr>
              <a:t>材料　从</a:t>
            </a:r>
            <a:r>
              <a:rPr lang="en-US" sz="2800" b="1">
                <a:latin typeface="宋体" panose="02010600030101010101" pitchFamily="2" charset="-122"/>
                <a:ea typeface="宋体" panose="02010600030101010101" pitchFamily="2" charset="-122"/>
                <a:cs typeface="宋体" panose="02010600030101010101" pitchFamily="2" charset="-122"/>
              </a:rPr>
              <a:t>1904</a:t>
            </a:r>
            <a:r>
              <a:rPr lang="zh-CN" sz="2800" b="1">
                <a:latin typeface="宋体" panose="02010600030101010101" pitchFamily="2" charset="-122"/>
                <a:ea typeface="宋体" panose="02010600030101010101" pitchFamily="2" charset="-122"/>
                <a:cs typeface="宋体" panose="02010600030101010101" pitchFamily="2" charset="-122"/>
              </a:rPr>
              <a:t>年开始，英国一直是德国最大的贸易伙伴，德国是英国第二大贸易伙伴。英国大量的过剩资本正好满足了德国公司的扩张需要，在当时</a:t>
            </a:r>
            <a:r>
              <a:rPr lang="en-US" sz="2800" b="1">
                <a:latin typeface="宋体" panose="02010600030101010101" pitchFamily="2" charset="-122"/>
                <a:ea typeface="宋体" panose="02010600030101010101" pitchFamily="2" charset="-122"/>
                <a:cs typeface="宋体" panose="02010600030101010101" pitchFamily="2" charset="-122"/>
              </a:rPr>
              <a:t>40</a:t>
            </a:r>
            <a:r>
              <a:rPr lang="zh-CN" sz="2800" b="1">
                <a:latin typeface="宋体" panose="02010600030101010101" pitchFamily="2" charset="-122"/>
                <a:ea typeface="宋体" panose="02010600030101010101" pitchFamily="2" charset="-122"/>
                <a:cs typeface="宋体" panose="02010600030101010101" pitchFamily="2" charset="-122"/>
              </a:rPr>
              <a:t>个国际制造业卡特尔中有</a:t>
            </a:r>
            <a:r>
              <a:rPr lang="en-US" sz="2800" b="1">
                <a:latin typeface="宋体" panose="02010600030101010101" pitchFamily="2" charset="-122"/>
                <a:ea typeface="宋体" panose="02010600030101010101" pitchFamily="2" charset="-122"/>
                <a:cs typeface="宋体" panose="02010600030101010101" pitchFamily="2" charset="-122"/>
              </a:rPr>
              <a:t>22</a:t>
            </a:r>
            <a:r>
              <a:rPr lang="zh-CN" sz="2800" b="1">
                <a:latin typeface="宋体" panose="02010600030101010101" pitchFamily="2" charset="-122"/>
                <a:ea typeface="宋体" panose="02010600030101010101" pitchFamily="2" charset="-122"/>
                <a:cs typeface="宋体" panose="02010600030101010101" pitchFamily="2" charset="-122"/>
              </a:rPr>
              <a:t>个是英德联合公司。在大战爆发前 </a:t>
            </a:r>
            <a:r>
              <a:rPr lang="en-US" sz="2800" b="1">
                <a:latin typeface="宋体" panose="02010600030101010101" pitchFamily="2" charset="-122"/>
                <a:ea typeface="宋体" panose="02010600030101010101" pitchFamily="2" charset="-122"/>
                <a:cs typeface="宋体" panose="02010600030101010101" pitchFamily="2" charset="-122"/>
              </a:rPr>
              <a:t>4</a:t>
            </a:r>
            <a:r>
              <a:rPr lang="zh-CN" sz="2800" b="1">
                <a:latin typeface="宋体" panose="02010600030101010101" pitchFamily="2" charset="-122"/>
                <a:ea typeface="宋体" panose="02010600030101010101" pitchFamily="2" charset="-122"/>
                <a:cs typeface="宋体" panose="02010600030101010101" pitchFamily="2" charset="-122"/>
              </a:rPr>
              <a:t>个月，英国《泰晤士报》刊登长文说：</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所有的君主、政治家和国民都知道，一个集团反对另一个集团的战争将是一场无可估量的大灾难。这种认识带来的是一种责任感</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就是有责任规范和约束那些最大胆、最不计后果的人。</a:t>
            </a:r>
            <a:r>
              <a:rPr lang="en-US" sz="2800" b="1">
                <a:latin typeface="宋体" panose="02010600030101010101" pitchFamily="2" charset="-122"/>
                <a:ea typeface="宋体" panose="02010600030101010101" pitchFamily="2" charset="-122"/>
                <a:cs typeface="宋体" panose="02010600030101010101" pitchFamily="2" charset="-122"/>
              </a:rPr>
              <a:t>”</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德国计划六个星期进驻巴黎。英国政治家宣布</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战争将在圣诞节结束</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a:t>
            </a:r>
            <a:r>
              <a:rPr lang="en-US" sz="2800" b="1">
                <a:latin typeface="宋体" panose="02010600030101010101" pitchFamily="2" charset="-122"/>
                <a:ea typeface="宋体" panose="02010600030101010101" pitchFamily="2" charset="-122"/>
                <a:cs typeface="宋体" panose="02010600030101010101" pitchFamily="2" charset="-122"/>
              </a:rPr>
              <a:t>1916</a:t>
            </a:r>
            <a:r>
              <a:rPr lang="zh-CN" sz="2800" b="1">
                <a:latin typeface="宋体" panose="02010600030101010101" pitchFamily="2" charset="-122"/>
                <a:ea typeface="宋体" panose="02010600030101010101" pitchFamily="2" charset="-122"/>
                <a:cs typeface="宋体" panose="02010600030101010101" pitchFamily="2" charset="-122"/>
              </a:rPr>
              <a:t>和</a:t>
            </a:r>
            <a:r>
              <a:rPr lang="en-US" sz="2800" b="1">
                <a:latin typeface="宋体" panose="02010600030101010101" pitchFamily="2" charset="-122"/>
                <a:ea typeface="宋体" panose="02010600030101010101" pitchFamily="2" charset="-122"/>
                <a:cs typeface="宋体" panose="02010600030101010101" pitchFamily="2" charset="-122"/>
              </a:rPr>
              <a:t>1917</a:t>
            </a:r>
            <a:r>
              <a:rPr lang="zh-CN" sz="2800" b="1">
                <a:latin typeface="宋体" panose="02010600030101010101" pitchFamily="2" charset="-122"/>
                <a:ea typeface="宋体" panose="02010600030101010101" pitchFamily="2" charset="-122"/>
                <a:cs typeface="宋体" panose="02010600030101010101" pitchFamily="2" charset="-122"/>
              </a:rPr>
              <a:t>年冬天，在整个欧洲，无论在战壕中还是在后方，处处都是悲观情绪。一场惊天动地的大风暴正在酝酿。但它会在哪里爆发呢？</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摘编自</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美</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尼尔</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福克纳《世界简史》等</a:t>
            </a:r>
            <a:r>
              <a:rPr lang="en-US" sz="2800" b="1">
                <a:latin typeface="宋体" panose="02010600030101010101" pitchFamily="2" charset="-122"/>
                <a:ea typeface="宋体" panose="02010600030101010101" pitchFamily="2" charset="-122"/>
                <a:cs typeface="宋体" panose="02010600030101010101" pitchFamily="2" charset="-122"/>
              </a:rPr>
              <a:t>(2)</a:t>
            </a:r>
            <a:r>
              <a:rPr lang="zh-CN" sz="2800" b="1">
                <a:latin typeface="宋体" panose="02010600030101010101" pitchFamily="2" charset="-122"/>
                <a:ea typeface="宋体" panose="02010600030101010101" pitchFamily="2" charset="-122"/>
                <a:cs typeface="宋体" panose="02010600030101010101" pitchFamily="2" charset="-122"/>
              </a:rPr>
              <a:t>一战的进程完全走向大国决策者主观意志的反面：它们抱着短期取胜的侥幸心理，却形成了长期阵地战的僵局，变成了倾注全部国力的总体战。结合所学知识，概括出现这一局面的原因。</a:t>
            </a:r>
            <a:r>
              <a:rPr lang="en-US" sz="2800" b="1">
                <a:latin typeface="宋体" panose="02010600030101010101" pitchFamily="2" charset="-122"/>
                <a:ea typeface="宋体" panose="02010600030101010101" pitchFamily="2" charset="-122"/>
                <a:cs typeface="宋体" panose="02010600030101010101" pitchFamily="2" charset="-122"/>
              </a:rPr>
              <a:t>(4</a:t>
            </a:r>
            <a:r>
              <a:rPr lang="zh-CN" sz="2800" b="1">
                <a:latin typeface="宋体" panose="02010600030101010101" pitchFamily="2" charset="-122"/>
                <a:ea typeface="宋体" panose="02010600030101010101" pitchFamily="2" charset="-122"/>
                <a:cs typeface="宋体" panose="02010600030101010101" pitchFamily="2" charset="-122"/>
              </a:rPr>
              <a:t>分</a:t>
            </a:r>
            <a:r>
              <a:rPr lang="en-US" sz="2800" b="1">
                <a:latin typeface="宋体" panose="02010600030101010101" pitchFamily="2" charset="-122"/>
                <a:ea typeface="宋体" panose="02010600030101010101" pitchFamily="2" charset="-122"/>
                <a:cs typeface="宋体" panose="02010600030101010101" pitchFamily="2" charset="-122"/>
              </a:rPr>
              <a:t>)</a:t>
            </a:r>
            <a:r>
              <a:rPr lang="en-US" sz="2800" b="1">
                <a:latin typeface="宋体" panose="02010600030101010101" pitchFamily="2" charset="-122"/>
                <a:ea typeface="宋体" panose="02010600030101010101" pitchFamily="2" charset="-122"/>
                <a:cs typeface="宋体" panose="02010600030101010101" pitchFamily="2" charset="-122"/>
              </a:rPr>
              <a:t>
</a:t>
            </a:r>
            <a:endParaRPr lang="en-US" altLang="en-US" sz="28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09220" y="59690"/>
            <a:ext cx="11353800" cy="6369685"/>
          </a:xfrm>
          <a:prstGeom prst="rect">
            <a:avLst/>
          </a:prstGeom>
          <a:noFill/>
          <a:ln w="9525">
            <a:noFill/>
          </a:ln>
        </p:spPr>
        <p:txBody>
          <a:bodyPr wrap="square">
            <a:spAutoFit/>
          </a:bodyPr>
          <a:lstStyle/>
          <a:p>
            <a:pPr indent="267970"/>
            <a:r>
              <a:rPr lang="zh-CN" sz="2800" b="1">
                <a:latin typeface="宋体" panose="02010600030101010101" pitchFamily="2" charset="-122"/>
                <a:ea typeface="宋体" panose="02010600030101010101" pitchFamily="2" charset="-122"/>
                <a:cs typeface="宋体" panose="02010600030101010101" pitchFamily="2" charset="-122"/>
              </a:rPr>
              <a:t>材料　从</a:t>
            </a:r>
            <a:r>
              <a:rPr lang="en-US" sz="2800" b="1">
                <a:latin typeface="宋体" panose="02010600030101010101" pitchFamily="2" charset="-122"/>
                <a:ea typeface="宋体" panose="02010600030101010101" pitchFamily="2" charset="-122"/>
                <a:cs typeface="宋体" panose="02010600030101010101" pitchFamily="2" charset="-122"/>
              </a:rPr>
              <a:t>1904</a:t>
            </a:r>
            <a:r>
              <a:rPr lang="zh-CN" sz="2800" b="1">
                <a:latin typeface="宋体" panose="02010600030101010101" pitchFamily="2" charset="-122"/>
                <a:ea typeface="宋体" panose="02010600030101010101" pitchFamily="2" charset="-122"/>
                <a:cs typeface="宋体" panose="02010600030101010101" pitchFamily="2" charset="-122"/>
              </a:rPr>
              <a:t>年开始，英国一直是德国最大的贸易伙伴，德国是英国第二大贸易伙伴。英国大量的过剩资本正好满足了德国公司的扩张需要，在当时</a:t>
            </a:r>
            <a:r>
              <a:rPr lang="en-US" sz="2800" b="1">
                <a:latin typeface="宋体" panose="02010600030101010101" pitchFamily="2" charset="-122"/>
                <a:ea typeface="宋体" panose="02010600030101010101" pitchFamily="2" charset="-122"/>
                <a:cs typeface="宋体" panose="02010600030101010101" pitchFamily="2" charset="-122"/>
              </a:rPr>
              <a:t>40</a:t>
            </a:r>
            <a:r>
              <a:rPr lang="zh-CN" sz="2800" b="1">
                <a:latin typeface="宋体" panose="02010600030101010101" pitchFamily="2" charset="-122"/>
                <a:ea typeface="宋体" panose="02010600030101010101" pitchFamily="2" charset="-122"/>
                <a:cs typeface="宋体" panose="02010600030101010101" pitchFamily="2" charset="-122"/>
              </a:rPr>
              <a:t>个国际制造业卡特尔中有</a:t>
            </a:r>
            <a:r>
              <a:rPr lang="en-US" sz="2800" b="1">
                <a:latin typeface="宋体" panose="02010600030101010101" pitchFamily="2" charset="-122"/>
                <a:ea typeface="宋体" panose="02010600030101010101" pitchFamily="2" charset="-122"/>
                <a:cs typeface="宋体" panose="02010600030101010101" pitchFamily="2" charset="-122"/>
              </a:rPr>
              <a:t>22</a:t>
            </a:r>
            <a:r>
              <a:rPr lang="zh-CN" sz="2800" b="1">
                <a:latin typeface="宋体" panose="02010600030101010101" pitchFamily="2" charset="-122"/>
                <a:ea typeface="宋体" panose="02010600030101010101" pitchFamily="2" charset="-122"/>
                <a:cs typeface="宋体" panose="02010600030101010101" pitchFamily="2" charset="-122"/>
              </a:rPr>
              <a:t>个是英德联合公司。在大战爆发前 </a:t>
            </a:r>
            <a:r>
              <a:rPr lang="en-US" sz="2800" b="1">
                <a:latin typeface="宋体" panose="02010600030101010101" pitchFamily="2" charset="-122"/>
                <a:ea typeface="宋体" panose="02010600030101010101" pitchFamily="2" charset="-122"/>
                <a:cs typeface="宋体" panose="02010600030101010101" pitchFamily="2" charset="-122"/>
              </a:rPr>
              <a:t>4</a:t>
            </a:r>
            <a:r>
              <a:rPr lang="zh-CN" sz="2800" b="1">
                <a:latin typeface="宋体" panose="02010600030101010101" pitchFamily="2" charset="-122"/>
                <a:ea typeface="宋体" panose="02010600030101010101" pitchFamily="2" charset="-122"/>
                <a:cs typeface="宋体" panose="02010600030101010101" pitchFamily="2" charset="-122"/>
              </a:rPr>
              <a:t>个月，英国《泰晤士报》刊登长文说：</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所有的君主、政治家和国民都知道，一个集团反对另一个集团的战争将是一场无可估量的大灾难。这种认识带来的是一种责任感</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就是有责任规范和约束那些最大胆、最不计后果的人。</a:t>
            </a:r>
            <a:r>
              <a:rPr lang="en-US" sz="2800" b="1">
                <a:latin typeface="宋体" panose="02010600030101010101" pitchFamily="2" charset="-122"/>
                <a:ea typeface="宋体" panose="02010600030101010101" pitchFamily="2" charset="-122"/>
                <a:cs typeface="宋体" panose="02010600030101010101" pitchFamily="2" charset="-122"/>
              </a:rPr>
              <a:t>”</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德国计划六个星期进驻巴黎。英国政治家宣布</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战争将在圣诞节结束</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a:t>
            </a:r>
            <a:r>
              <a:rPr lang="en-US" sz="2800" b="1">
                <a:latin typeface="宋体" panose="02010600030101010101" pitchFamily="2" charset="-122"/>
                <a:ea typeface="宋体" panose="02010600030101010101" pitchFamily="2" charset="-122"/>
                <a:cs typeface="宋体" panose="02010600030101010101" pitchFamily="2" charset="-122"/>
              </a:rPr>
              <a:t>1916</a:t>
            </a:r>
            <a:r>
              <a:rPr lang="zh-CN" sz="2800" b="1">
                <a:latin typeface="宋体" panose="02010600030101010101" pitchFamily="2" charset="-122"/>
                <a:ea typeface="宋体" panose="02010600030101010101" pitchFamily="2" charset="-122"/>
                <a:cs typeface="宋体" panose="02010600030101010101" pitchFamily="2" charset="-122"/>
              </a:rPr>
              <a:t>和</a:t>
            </a:r>
            <a:r>
              <a:rPr lang="en-US" sz="2800" b="1">
                <a:latin typeface="宋体" panose="02010600030101010101" pitchFamily="2" charset="-122"/>
                <a:ea typeface="宋体" panose="02010600030101010101" pitchFamily="2" charset="-122"/>
                <a:cs typeface="宋体" panose="02010600030101010101" pitchFamily="2" charset="-122"/>
              </a:rPr>
              <a:t>1917</a:t>
            </a:r>
            <a:r>
              <a:rPr lang="zh-CN" sz="2800" b="1">
                <a:latin typeface="宋体" panose="02010600030101010101" pitchFamily="2" charset="-122"/>
                <a:ea typeface="宋体" panose="02010600030101010101" pitchFamily="2" charset="-122"/>
                <a:cs typeface="宋体" panose="02010600030101010101" pitchFamily="2" charset="-122"/>
              </a:rPr>
              <a:t>年冬天，在整个欧洲，无论在战壕中还是在后方，处处都是悲观情绪。一场惊天动地的大风暴正在酝酿。但它会在哪里爆发呢？                 </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摘编自</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美</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尼尔</a:t>
            </a:r>
            <a:r>
              <a:rPr lang="en-US"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福克纳《世界简史》等</a:t>
            </a:r>
            <a:r>
              <a:rPr lang="zh-CN" sz="2800" b="1">
                <a:latin typeface="宋体" panose="02010600030101010101" pitchFamily="2" charset="-122"/>
                <a:ea typeface="宋体" panose="02010600030101010101" pitchFamily="2" charset="-122"/>
                <a:cs typeface="宋体" panose="02010600030101010101" pitchFamily="2" charset="-122"/>
              </a:rPr>
              <a:t>
</a:t>
            </a:r>
            <a:endParaRPr lang="zh-CN" sz="2800" b="1">
              <a:latin typeface="宋体" panose="02010600030101010101" pitchFamily="2" charset="-122"/>
              <a:ea typeface="宋体" panose="02010600030101010101" pitchFamily="2" charset="-122"/>
              <a:cs typeface="宋体" panose="02010600030101010101" pitchFamily="2" charset="-122"/>
            </a:endParaRPr>
          </a:p>
          <a:p>
            <a:pPr indent="267970"/>
            <a:r>
              <a:rPr lang="en-US" sz="2400" b="1">
                <a:latin typeface="宋体" panose="02010600030101010101" pitchFamily="2" charset="-122"/>
                <a:ea typeface="宋体" panose="02010600030101010101" pitchFamily="2" charset="-122"/>
                <a:cs typeface="宋体" panose="02010600030101010101" pitchFamily="2" charset="-122"/>
              </a:rPr>
              <a:t>(3)</a:t>
            </a:r>
            <a:r>
              <a:rPr lang="zh-CN" sz="2400" b="1">
                <a:latin typeface="宋体" panose="02010600030101010101" pitchFamily="2" charset="-122"/>
                <a:ea typeface="宋体" panose="02010600030101010101" pitchFamily="2" charset="-122"/>
                <a:cs typeface="宋体" panose="02010600030101010101" pitchFamily="2" charset="-122"/>
              </a:rPr>
              <a:t>一战结束后，战胜国通过缔结系列条约，在全球范围内建立了帝国主义的国际新秩序</a:t>
            </a:r>
            <a:r>
              <a:rPr lang="en-US" sz="2400" b="1">
                <a:latin typeface="宋体" panose="02010600030101010101" pitchFamily="2" charset="-122"/>
                <a:ea typeface="宋体" panose="02010600030101010101" pitchFamily="2" charset="-122"/>
                <a:cs typeface="宋体" panose="02010600030101010101" pitchFamily="2" charset="-122"/>
              </a:rPr>
              <a:t>——</a:t>
            </a:r>
            <a:r>
              <a:rPr lang="zh-CN" sz="2400" b="1">
                <a:latin typeface="宋体" panose="02010600030101010101" pitchFamily="2" charset="-122"/>
                <a:ea typeface="宋体" panose="02010600030101010101" pitchFamily="2" charset="-122"/>
                <a:cs typeface="宋体" panose="02010600030101010101" pitchFamily="2" charset="-122"/>
              </a:rPr>
              <a:t>凡尔赛</a:t>
            </a:r>
            <a:r>
              <a:rPr lang="en-US" sz="2400" b="1">
                <a:latin typeface="宋体" panose="02010600030101010101" pitchFamily="2" charset="-122"/>
                <a:ea typeface="宋体" panose="02010600030101010101" pitchFamily="2" charset="-122"/>
                <a:cs typeface="宋体" panose="02010600030101010101" pitchFamily="2" charset="-122"/>
              </a:rPr>
              <a:t>—</a:t>
            </a:r>
            <a:r>
              <a:rPr lang="zh-CN" sz="2400" b="1">
                <a:latin typeface="宋体" panose="02010600030101010101" pitchFamily="2" charset="-122"/>
                <a:ea typeface="宋体" panose="02010600030101010101" pitchFamily="2" charset="-122"/>
                <a:cs typeface="宋体" panose="02010600030101010101" pitchFamily="2" charset="-122"/>
              </a:rPr>
              <a:t>华盛顿体系。丘吉尔曾把凡尔赛体系称为</a:t>
            </a:r>
            <a:r>
              <a:rPr lang="en-US" sz="2400" b="1">
                <a:latin typeface="宋体" panose="02010600030101010101" pitchFamily="2" charset="-122"/>
                <a:ea typeface="宋体" panose="02010600030101010101" pitchFamily="2" charset="-122"/>
                <a:cs typeface="宋体" panose="02010600030101010101" pitchFamily="2" charset="-122"/>
              </a:rPr>
              <a:t>“</a:t>
            </a:r>
            <a:r>
              <a:rPr lang="zh-CN" sz="2400" b="1">
                <a:latin typeface="宋体" panose="02010600030101010101" pitchFamily="2" charset="-122"/>
                <a:ea typeface="宋体" panose="02010600030101010101" pitchFamily="2" charset="-122"/>
                <a:cs typeface="宋体" panose="02010600030101010101" pitchFamily="2" charset="-122"/>
              </a:rPr>
              <a:t>胜利者的蠢事</a:t>
            </a:r>
            <a:r>
              <a:rPr lang="en-US" sz="2400" b="1">
                <a:latin typeface="宋体" panose="02010600030101010101" pitchFamily="2" charset="-122"/>
                <a:ea typeface="宋体" panose="02010600030101010101" pitchFamily="2" charset="-122"/>
                <a:cs typeface="宋体" panose="02010600030101010101" pitchFamily="2" charset="-122"/>
              </a:rPr>
              <a:t>”</a:t>
            </a:r>
            <a:r>
              <a:rPr lang="zh-CN" sz="2400" b="1">
                <a:latin typeface="宋体" panose="02010600030101010101" pitchFamily="2" charset="-122"/>
                <a:ea typeface="宋体" panose="02010600030101010101" pitchFamily="2" charset="-122"/>
                <a:cs typeface="宋体" panose="02010600030101010101" pitchFamily="2" charset="-122"/>
              </a:rPr>
              <a:t>。结合所学知识，简要谈谈你对丘吉尔这一观点的理解。</a:t>
            </a:r>
            <a:r>
              <a:rPr lang="en-US" sz="2400" b="1">
                <a:latin typeface="宋体" panose="02010600030101010101" pitchFamily="2" charset="-122"/>
                <a:ea typeface="宋体" panose="02010600030101010101" pitchFamily="2" charset="-122"/>
                <a:cs typeface="宋体" panose="02010600030101010101" pitchFamily="2" charset="-122"/>
              </a:rPr>
              <a:t>(6</a:t>
            </a:r>
            <a:r>
              <a:rPr lang="zh-CN" sz="2400" b="1">
                <a:latin typeface="宋体" panose="02010600030101010101" pitchFamily="2" charset="-122"/>
                <a:ea typeface="宋体" panose="02010600030101010101" pitchFamily="2" charset="-122"/>
                <a:cs typeface="宋体" panose="02010600030101010101" pitchFamily="2" charset="-122"/>
              </a:rPr>
              <a:t>分</a:t>
            </a:r>
            <a:r>
              <a:rPr lang="en-US" sz="2400" b="1">
                <a:latin typeface="宋体" panose="02010600030101010101" pitchFamily="2" charset="-122"/>
                <a:ea typeface="宋体" panose="02010600030101010101" pitchFamily="2" charset="-122"/>
                <a:cs typeface="宋体" panose="02010600030101010101" pitchFamily="2" charset="-122"/>
              </a:rPr>
              <a:t>)</a:t>
            </a:r>
            <a:r>
              <a:rPr lang="en-US" sz="2400" b="1">
                <a:latin typeface="宋体" panose="02010600030101010101" pitchFamily="2" charset="-122"/>
                <a:ea typeface="宋体" panose="02010600030101010101" pitchFamily="2" charset="-122"/>
                <a:cs typeface="宋体" panose="02010600030101010101" pitchFamily="2" charset="-122"/>
              </a:rPr>
              <a:t>
</a:t>
            </a:r>
            <a:endParaRPr lang="en-US" altLang="en-US" sz="24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281305" y="182245"/>
            <a:ext cx="11396345" cy="6492875"/>
          </a:xfrm>
          <a:prstGeom prst="rect">
            <a:avLst/>
          </a:prstGeom>
          <a:noFill/>
          <a:ln w="9525">
            <a:noFill/>
          </a:ln>
        </p:spPr>
        <p:txBody>
          <a:bodyPr wrap="square">
            <a:spAutoFit/>
          </a:bodyPr>
          <a:lstStyle/>
          <a:p>
            <a:pPr indent="267970"/>
            <a:r>
              <a:rPr lang="en-US" sz="3200" b="1">
                <a:latin typeface="Times New Roman" panose="02020603050405020304" pitchFamily="18" charset="0"/>
                <a:ea typeface="宋体" panose="02010600030101010101" pitchFamily="2" charset="-122"/>
              </a:rPr>
              <a:t>(1)</a:t>
            </a:r>
            <a:r>
              <a:rPr lang="zh-CN" sz="3200" b="1">
                <a:ea typeface="宋体" panose="02010600030101010101" pitchFamily="2" charset="-122"/>
              </a:rPr>
              <a:t>世界经济连接为一体，作为矛盾主要双方的英德两国之间经济依赖程度很深</a:t>
            </a:r>
            <a:r>
              <a:rPr lang="en-US" sz="3200" b="1">
                <a:latin typeface="Times New Roman" panose="02020603050405020304" pitchFamily="18" charset="0"/>
                <a:ea typeface="宋体" panose="02010600030101010101" pitchFamily="2" charset="-122"/>
              </a:rPr>
              <a:t>(</a:t>
            </a:r>
            <a:r>
              <a:rPr lang="zh-CN" sz="3200" b="1">
                <a:ea typeface="宋体" panose="02010600030101010101" pitchFamily="2" charset="-122"/>
              </a:rPr>
              <a:t>经济联系紧密是关键词</a:t>
            </a:r>
            <a:r>
              <a:rPr lang="en-US" sz="3200" b="1">
                <a:latin typeface="Times New Roman" panose="02020603050405020304" pitchFamily="18" charset="0"/>
                <a:ea typeface="宋体" panose="02010600030101010101" pitchFamily="2" charset="-122"/>
              </a:rPr>
              <a:t>)</a:t>
            </a:r>
            <a:r>
              <a:rPr lang="zh-CN" sz="3200" b="1">
                <a:ea typeface="宋体" panose="02010600030101010101" pitchFamily="2" charset="-122"/>
              </a:rPr>
              <a:t>；两大集团之间的战争将引发大灾难，人们相信这可以防止战争爆发</a:t>
            </a:r>
            <a:r>
              <a:rPr lang="en-US" sz="3200" b="1">
                <a:latin typeface="Times New Roman" panose="02020603050405020304" pitchFamily="18" charset="0"/>
                <a:ea typeface="宋体" panose="02010600030101010101" pitchFamily="2" charset="-122"/>
              </a:rPr>
              <a:t>(</a:t>
            </a:r>
            <a:r>
              <a:rPr lang="zh-CN" sz="3200" b="1">
                <a:ea typeface="宋体" panose="02010600030101010101" pitchFamily="2" charset="-122"/>
              </a:rPr>
              <a:t>战争无可估量的大灾难是关键词</a:t>
            </a:r>
            <a:r>
              <a:rPr lang="en-US" sz="3200" b="1">
                <a:latin typeface="Times New Roman" panose="02020603050405020304" pitchFamily="18" charset="0"/>
                <a:ea typeface="宋体" panose="02010600030101010101" pitchFamily="2" charset="-122"/>
              </a:rPr>
              <a:t>)</a:t>
            </a:r>
            <a:r>
              <a:rPr lang="zh-CN" sz="3200" b="1">
                <a:ea typeface="宋体" panose="02010600030101010101" pitchFamily="2" charset="-122"/>
              </a:rPr>
              <a:t>。</a:t>
            </a:r>
            <a:r>
              <a:rPr lang="en-US" sz="3200" b="1">
                <a:latin typeface="Times New Roman" panose="02020603050405020304" pitchFamily="18" charset="0"/>
                <a:ea typeface="宋体" panose="02010600030101010101" pitchFamily="2" charset="-122"/>
              </a:rPr>
              <a:t>(2)</a:t>
            </a:r>
            <a:r>
              <a:rPr lang="zh-CN" sz="3200" b="1">
                <a:ea typeface="宋体" panose="02010600030101010101" pitchFamily="2" charset="-122"/>
              </a:rPr>
              <a:t>双方综合国力势均力敌；战线过长；大部分是阵地战，难以突破对方的防线等等。</a:t>
            </a:r>
            <a:r>
              <a:rPr lang="en-US" sz="3200" b="1">
                <a:latin typeface="Times New Roman" panose="02020603050405020304" pitchFamily="18" charset="0"/>
                <a:ea typeface="宋体" panose="02010600030101010101" pitchFamily="2" charset="-122"/>
              </a:rPr>
              <a:t>(3)</a:t>
            </a:r>
            <a:r>
              <a:rPr lang="zh-CN" sz="3200" b="1">
                <a:ea typeface="宋体" panose="02010600030101010101" pitchFamily="2" charset="-122"/>
              </a:rPr>
              <a:t>丘吉尔的观点是正确的。因为凡尔赛体系是战胜国以强权政治原则建立的新秩序；是对战败国的掠夺；为新的国际冲突埋下了祸根。</a:t>
            </a:r>
            <a:r>
              <a:rPr lang="zh-CN" sz="3200" b="1">
                <a:ea typeface="宋体" panose="02010600030101010101" pitchFamily="2" charset="-122"/>
              </a:rPr>
              <a:t>否定丘吉尔的观点，一战后通过签订一系列条约，建立了凡尔赛</a:t>
            </a:r>
            <a:r>
              <a:rPr lang="en-US" sz="3200" b="1">
                <a:latin typeface="Times New Roman" panose="02020603050405020304" pitchFamily="18" charset="0"/>
                <a:ea typeface="宋体" panose="02010600030101010101" pitchFamily="2" charset="-122"/>
              </a:rPr>
              <a:t>—</a:t>
            </a:r>
            <a:r>
              <a:rPr lang="zh-CN" sz="3200" b="1">
                <a:ea typeface="宋体" panose="02010600030101010101" pitchFamily="2" charset="-122"/>
              </a:rPr>
              <a:t>华盛顿体系，暂时调整缓和了帝国主义国家之间的矛盾，维护了一段时间的和平，一战后建立的国联在维护世界和平与发展上也做了一些有益的尝试等。</a:t>
            </a:r>
            <a:r>
              <a:rPr lang="zh-CN" sz="3200" b="1">
                <a:ea typeface="宋体" panose="02010600030101010101" pitchFamily="2" charset="-122"/>
              </a:rPr>
              <a:t>
</a:t>
            </a:r>
            <a:endParaRPr lang="zh-CN" altLang="en-US" sz="3200" b="1">
              <a:ea typeface="宋体" panose="02010600030101010101" pitchFamily="2" charset="-122"/>
            </a:endParaRPr>
          </a:p>
        </p:txBody>
      </p:sp>
      <p:pic>
        <p:nvPicPr>
          <p:cNvPr id="101" name="New picture" hidden="1"/>
          <p:cNvPicPr/>
          <p:nvPr/>
        </p:nvPicPr>
        <p:blipFill>
          <a:blip r:embed="rId1"/>
          <a:stretch>
            <a:fillRect/>
          </a:stretch>
        </p:blipFill>
        <p:spPr>
          <a:xfrm>
            <a:off x="10579100" y="10591800"/>
            <a:ext cx="342900" cy="317500"/>
          </a:xfrm>
          <a:prstGeom prst="cube">
            <a:avLst/>
          </a:prstGeom>
        </p:spPr>
      </p:pic>
    </p:spTree>
  </p:cSld>
  <p:clrMapOvr>
    <a:masterClrMapping/>
  </p:clrMapOvr>
  <p:transition/>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custom20205081_1*a*1"/>
  <p:tag name="KSO_WM_UNIT_INDEX" val="1"/>
  <p:tag name="KSO_WM_UNIT_ISCONTENTSTITLE" val="0"/>
  <p:tag name="KSO_WM_UNIT_ISNUMDGMTITLE" val="0"/>
  <p:tag name="KSO_WM_UNIT_LAYERLEVEL" val="1"/>
  <p:tag name="KSO_WM_UNIT_NOCLEAR" val="0"/>
  <p:tag name="KSO_WM_UNIT_PRESET_TEXT" val="空白演示"/>
  <p:tag name="KSO_WM_UNIT_SHOW_EDIT_AREA_INDICATION" val="1"/>
  <p:tag name="KSO_WM_UNIT_TYPE" val="a"/>
  <p:tag name="KSO_WM_UNIT_VALUE" val="28"/>
</p:tagLst>
</file>

<file path=ppt/tags/tag64.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5.xml><?xml version="1.0" encoding="utf-8"?>
<p:tagLst xmlns:p="http://schemas.openxmlformats.org/presentationml/2006/main">
  <p:tag name="KSO_WM_UNIT_PLACING_PICTURE_USER_VIEWPORT" val="{&quot;height&quot;:3627.4992125984249,&quot;width&quot;:3702.4992125984249}"/>
</p:tagLst>
</file>

<file path=ppt/tags/tag66.xml><?xml version="1.0" encoding="utf-8"?>
<p:tagLst xmlns:p="http://schemas.openxmlformats.org/presentationml/2006/main">
  <p:tag name="REFSHAPE" val="578225956"/>
</p:tagLst>
</file>

<file path=ppt/tags/tag67.xml><?xml version="1.0" encoding="utf-8"?>
<p:tagLst xmlns:p="http://schemas.openxmlformats.org/presentationml/2006/main">
  <p:tag name="REFSHAPE" val="578226092"/>
</p:tagLst>
</file>

<file path=ppt/tags/tag68.xml><?xml version="1.0" encoding="utf-8"?>
<p:tagLst xmlns:p="http://schemas.openxmlformats.org/presentationml/2006/main">
  <p:tag name="KSO_WM_UNIT_TABLE_BEAUTIFY" val="smartTable{5b6fff9a-3a38-421f-9e9c-6564cfd53ec5}"/>
</p:tagLst>
</file>

<file path=ppt/tags/tag69.xml><?xml version="1.0" encoding="utf-8"?>
<p:tagLst xmlns:p="http://schemas.openxmlformats.org/presentationml/2006/main">
  <p:tag name="KSO_WM_UNIT_TABLE_BEAUTIFY" val="smartTable{35fcccdf-6766-41cf-9e3e-01b642d22ab5}"/>
</p:tagLst>
</file>

<file path=ppt/tags/tag70.xml><?xml version="1.0" encoding="utf-8"?>
<p:tagLst xmlns:p="http://schemas.openxmlformats.org/presentationml/2006/main">
  <p:tag name="KSO_WM_SLIDE_MODEL_TYPE" val="timeline"/>
</p:tagLst>
</file>

<file path=ppt/tags/tag7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3770</Words>
  <Application>WPS 演示</Application>
  <PresentationFormat>宽屏</PresentationFormat>
  <Paragraphs>392</Paragraphs>
  <Slides>18</Slides>
  <Notes>6</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18</vt:i4>
      </vt:variant>
    </vt:vector>
  </HeadingPairs>
  <TitlesOfParts>
    <vt:vector size="40" baseType="lpstr">
      <vt:lpstr>Arial</vt:lpstr>
      <vt:lpstr>宋体</vt:lpstr>
      <vt:lpstr>Wingdings</vt:lpstr>
      <vt:lpstr>微软雅黑</vt:lpstr>
      <vt:lpstr>Times New Roman</vt:lpstr>
      <vt:lpstr>黑体</vt:lpstr>
      <vt:lpstr>华文中宋</vt:lpstr>
      <vt:lpstr>Garamond</vt:lpstr>
      <vt:lpstr>隶书</vt:lpstr>
      <vt:lpstr>华文楷体</vt:lpstr>
      <vt:lpstr>字魂59号-创粗黑</vt:lpstr>
      <vt:lpstr>华文楷体</vt:lpstr>
      <vt:lpstr>楷体</vt:lpstr>
      <vt:lpstr>华文楷体</vt:lpstr>
      <vt:lpstr>幼圆</vt:lpstr>
      <vt:lpstr>幼圆</vt:lpstr>
      <vt:lpstr>幼圆</vt:lpstr>
      <vt:lpstr>Franklin Gothic Medium</vt:lpstr>
      <vt:lpstr>Arial Unicode MS</vt:lpstr>
      <vt:lpstr>Segoe Print</vt:lpstr>
      <vt:lpstr>等线</vt:lpstr>
      <vt:lpstr>Office 主题​​</vt:lpstr>
      <vt:lpstr>一 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Administrator</cp:lastModifiedBy>
  <cp:revision>116</cp:revision>
  <dcterms:created xsi:type="dcterms:W3CDTF">2019-06-19T02:08:00Z</dcterms:created>
  <dcterms:modified xsi:type="dcterms:W3CDTF">2021-01-05T07:15:10Z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2052-11.1.0.10228</vt:lpwstr>
  </property>
</Properties>
</file>