
<file path=[Content_Types].xml><?xml version="1.0" encoding="utf-8"?>
<Types xmlns="http://schemas.openxmlformats.org/package/2006/content-types">
  <Override PartName="/ppt/tags/tag8.xml" ContentType="application/vnd.openxmlformats-officedocument.presentationml.tags+xml"/>
  <Override PartName="/ppt/tags/tag238.xml" ContentType="application/vnd.openxmlformats-officedocument.presentationml.tags+xml"/>
  <Override PartName="/ppt/tags/tag569.xml" ContentType="application/vnd.openxmlformats-officedocument.presentationml.tags+xml"/>
  <Override PartName="/ppt/tags/tag916.xml" ContentType="application/vnd.openxmlformats-officedocument.presentationml.tags+xml"/>
  <Override PartName="/ppt/slideLayouts/slideLayout93.xml" ContentType="application/vnd.openxmlformats-officedocument.presentationml.slideLayout+xml"/>
  <Override PartName="/ppt/tags/tag424.xml" ContentType="application/vnd.openxmlformats-officedocument.presentationml.tags+xml"/>
  <Override PartName="/ppt/tags/tag610.xml" ContentType="application/vnd.openxmlformats-officedocument.presentationml.tags+xml"/>
  <Override PartName="/ppt/tags/tag755.xml" ContentType="application/vnd.openxmlformats-officedocument.presentationml.tags+xml"/>
  <Override PartName="/ppt/tags/tag941.xml" ContentType="application/vnd.openxmlformats-officedocument.presentationml.tags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tags/tag263.xml" ContentType="application/vnd.openxmlformats-officedocument.presentationml.tags+xml"/>
  <Override PartName="/ppt/tags/tag594.xml" ContentType="application/vnd.openxmlformats-officedocument.presentationml.tags+xml"/>
  <Override PartName="/ppt/tags/tag780.xml" ContentType="application/vnd.openxmlformats-officedocument.presentationml.tags+xml"/>
  <Default Extension="xml" ContentType="application/xml"/>
  <Override PartName="/ppt/slides/slide50.xml" ContentType="application/vnd.openxmlformats-officedocument.presentationml.slide+xml"/>
  <Override PartName="/ppt/slideLayouts/slideLayout24.xml" ContentType="application/vnd.openxmlformats-officedocument.presentationml.slideLayout+xml"/>
  <Override PartName="/ppt/tags/tag38.xml" ContentType="application/vnd.openxmlformats-officedocument.presentationml.tags+xml"/>
  <Override PartName="/ppt/tags/tag339.xml" ContentType="application/vnd.openxmlformats-officedocument.presentationml.tags+xml"/>
  <Override PartName="/ppt/tags/tag525.xml" ContentType="application/vnd.openxmlformats-officedocument.presentationml.tags+xml"/>
  <Override PartName="/ppt/tags/tag1018.xml" ContentType="application/vnd.openxmlformats-officedocument.presentationml.tags+xml"/>
  <Override PartName="/ppt/slideLayouts/slideLayout102.xml" ContentType="application/vnd.openxmlformats-officedocument.presentationml.slideLayout+xml"/>
  <Override PartName="/ppt/tags/tag63.xml" ContentType="application/vnd.openxmlformats-officedocument.presentationml.tags+xml"/>
  <Override PartName="/ppt/tags/tag178.xml" ContentType="application/vnd.openxmlformats-officedocument.presentationml.tags+xml"/>
  <Override PartName="/ppt/tags/tag364.xml" ContentType="application/vnd.openxmlformats-officedocument.presentationml.tags+xml"/>
  <Override PartName="/ppt/tags/tag711.xml" ContentType="application/vnd.openxmlformats-officedocument.presentationml.tags+xml"/>
  <Override PartName="/ppt/tags/tag856.xml" ContentType="application/vnd.openxmlformats-officedocument.presentationml.tags+xml"/>
  <Override PartName="/ppt/tags/tag1043.xml" ContentType="application/vnd.openxmlformats-officedocument.presentationml.tags+xml"/>
  <Override PartName="/ppt/tags/tag109.xml" ContentType="application/vnd.openxmlformats-officedocument.presentationml.tags+xml"/>
  <Override PartName="/ppt/tags/tag550.xml" ContentType="application/vnd.openxmlformats-officedocument.presentationml.tags+xml"/>
  <Override PartName="/ppt/tags/tag695.xml" ContentType="application/vnd.openxmlformats-officedocument.presentationml.tags+xml"/>
  <Override PartName="/ppt/tags/tag881.xml" ContentType="application/vnd.openxmlformats-officedocument.presentationml.tags+xml"/>
  <Override PartName="/ppt/tags/tag279.xml" ContentType="application/vnd.openxmlformats-officedocument.presentationml.tags+xml"/>
  <Override PartName="/ppt/tags/tag626.xml" ContentType="application/vnd.openxmlformats-officedocument.presentationml.tags+xml"/>
  <Override PartName="/ppt/tags/tag957.xml" ContentType="application/vnd.openxmlformats-officedocument.presentationml.tags+xml"/>
  <Override PartName="/ppt/tags/tag134.xml" ContentType="application/vnd.openxmlformats-officedocument.presentationml.tags+xml"/>
  <Override PartName="/ppt/tags/tag320.xml" ContentType="application/vnd.openxmlformats-officedocument.presentationml.tags+xml"/>
  <Override PartName="/ppt/tags/tag465.xml" ContentType="application/vnd.openxmlformats-officedocument.presentationml.tags+xml"/>
  <Override PartName="/ppt/tags/tag796.xml" ContentType="application/vnd.openxmlformats-officedocument.presentationml.tags+xml"/>
  <Override PartName="/ppt/tags/tag812.xml" ContentType="application/vnd.openxmlformats-officedocument.presentationml.tags+xml"/>
  <Override PartName="/ppt/slideLayouts/slideLayout118.xml" ContentType="application/vnd.openxmlformats-officedocument.presentationml.slideLayout+xml"/>
  <Default Extension="png" ContentType="image/png"/>
  <Override PartName="/ppt/tags/tag651.xml" ContentType="application/vnd.openxmlformats-officedocument.presentationml.tags+xml"/>
  <Override PartName="/ppt/tags/tag982.xml" ContentType="application/vnd.openxmlformats-officedocument.presentationml.tags+xml"/>
  <Override PartName="/ppt/slideLayouts/slideLayout65.xml" ContentType="application/vnd.openxmlformats-officedocument.presentationml.slideLayout+xml"/>
  <Override PartName="/ppt/tags/tag5.xml" ContentType="application/vnd.openxmlformats-officedocument.presentationml.tags+xml"/>
  <Override PartName="/ppt/tags/tag79.xml" ContentType="application/vnd.openxmlformats-officedocument.presentationml.tags+xml"/>
  <Override PartName="/ppt/tags/tag490.xml" ContentType="application/vnd.openxmlformats-officedocument.presentationml.tags+xml"/>
  <Override PartName="/ppt/tags/tag727.xml" ContentType="application/vnd.openxmlformats-officedocument.presentationml.tags+xml"/>
  <Override PartName="/ppt/tags/tag913.xml" ContentType="application/vnd.openxmlformats-officedocument.presentationml.tags+xml"/>
  <Override PartName="/ppt/slideLayouts/slideLayout90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ags/tag235.xml" ContentType="application/vnd.openxmlformats-officedocument.presentationml.tags+xml"/>
  <Override PartName="/ppt/tags/tag421.xml" ContentType="application/vnd.openxmlformats-officedocument.presentationml.tags+xml"/>
  <Override PartName="/ppt/tags/tag566.xml" ContentType="application/vnd.openxmlformats-officedocument.presentationml.tags+xml"/>
  <Override PartName="/ppt/tags/tag752.xml" ContentType="application/vnd.openxmlformats-officedocument.presentationml.tags+xml"/>
  <Override PartName="/ppt/tags/tag897.xml" ContentType="application/vnd.openxmlformats-officedocument.presentationml.tags+xml"/>
  <Override PartName="/ppt/slides/slide22.xml" ContentType="application/vnd.openxmlformats-officedocument.presentationml.slide+xml"/>
  <Override PartName="/ppt/tags/tag260.xml" ContentType="application/vnd.openxmlformats-officedocument.presentationml.tags+xml"/>
  <Override PartName="/ppt/tags/tag591.xml" ContentType="application/vnd.openxmlformats-officedocument.presentationml.tags+xml"/>
  <Override PartName="/ppt/tags/tag828.xml" ContentType="application/vnd.openxmlformats-officedocument.presentationml.tags+xml"/>
  <Override PartName="/ppt/slideLayouts/slideLayout21.xml" ContentType="application/vnd.openxmlformats-officedocument.presentationml.slideLayout+xml"/>
  <Override PartName="/ppt/tags/tag35.xml" ContentType="application/vnd.openxmlformats-officedocument.presentationml.tags+xml"/>
  <Override PartName="/ppt/tags/tag336.xml" ContentType="application/vnd.openxmlformats-officedocument.presentationml.tags+xml"/>
  <Override PartName="/ppt/tags/tag667.xml" ContentType="application/vnd.openxmlformats-officedocument.presentationml.tags+xml"/>
  <Override PartName="/ppt/tags/tag1015.xml" ContentType="application/vnd.openxmlformats-officedocument.presentationml.tags+xml"/>
  <Override PartName="/ppt/tags/tag175.xml" ContentType="application/vnd.openxmlformats-officedocument.presentationml.tags+xml"/>
  <Override PartName="/ppt/tags/tag522.xml" ContentType="application/vnd.openxmlformats-officedocument.presentationml.tags+xml"/>
  <Override PartName="/ppt/tags/tag853.xml" ContentType="application/vnd.openxmlformats-officedocument.presentationml.tags+xml"/>
  <Override PartName="/ppt/tags/tag998.xml" ContentType="application/vnd.openxmlformats-officedocument.presentationml.tags+xml"/>
  <Override PartName="/ppt/tags/tag60.xml" ContentType="application/vnd.openxmlformats-officedocument.presentationml.tags+xml"/>
  <Override PartName="/ppt/tags/tag361.xml" ContentType="application/vnd.openxmlformats-officedocument.presentationml.tags+xml"/>
  <Override PartName="/ppt/tags/tag692.xml" ContentType="application/vnd.openxmlformats-officedocument.presentationml.tags+xml"/>
  <Override PartName="/ppt/tags/tag929.xml" ContentType="application/vnd.openxmlformats-officedocument.presentationml.tags+xml"/>
  <Override PartName="/ppt/tags/tag1040.xml" ContentType="application/vnd.openxmlformats-officedocument.presentationml.tags+xml"/>
  <Override PartName="/ppt/tags/tag106.xml" ContentType="application/vnd.openxmlformats-officedocument.presentationml.tags+xml"/>
  <Override PartName="/ppt/tags/tag437.xml" ContentType="application/vnd.openxmlformats-officedocument.presentationml.tags+xml"/>
  <Override PartName="/ppt/tags/tag623.xml" ContentType="application/vnd.openxmlformats-officedocument.presentationml.tags+xml"/>
  <Override PartName="/ppt/tags/tag768.xml" ContentType="application/vnd.openxmlformats-officedocument.presentationml.tags+xml"/>
  <Override PartName="/ppt/notesSlides/notesSlide4.xml" ContentType="application/vnd.openxmlformats-officedocument.presentationml.notesSlide+xml"/>
  <Override PartName="/ppt/slides/slide38.xml" ContentType="application/vnd.openxmlformats-officedocument.presentationml.slide+xml"/>
  <Override PartName="/ppt/tags/tag131.xml" ContentType="application/vnd.openxmlformats-officedocument.presentationml.tags+xml"/>
  <Override PartName="/ppt/tags/tag276.xml" ContentType="application/vnd.openxmlformats-officedocument.presentationml.tags+xml"/>
  <Override PartName="/ppt/tags/tag462.xml" ContentType="application/vnd.openxmlformats-officedocument.presentationml.tags+xml"/>
  <Override PartName="/ppt/tags/tag954.xml" ContentType="application/vnd.openxmlformats-officedocument.presentationml.tags+xml"/>
  <Override PartName="/ppt/slideLayouts/slideLayout37.xml" ContentType="application/vnd.openxmlformats-officedocument.presentationml.slideLayout+xml"/>
  <Override PartName="/ppt/tags/tag207.xml" ContentType="application/vnd.openxmlformats-officedocument.presentationml.tags+xml"/>
  <Override PartName="/ppt/tags/tag793.xml" ContentType="application/vnd.openxmlformats-officedocument.presentationml.tags+xml"/>
  <Override PartName="/ppt/slideLayouts/slideLayout62.xml" ContentType="application/vnd.openxmlformats-officedocument.presentationml.slideLayout+xml"/>
  <Override PartName="/ppt/slideLayouts/slideLayout115.xml" ContentType="application/vnd.openxmlformats-officedocument.presentationml.slideLayout+xml"/>
  <Override PartName="/ppt/tags/tag2.xml" ContentType="application/vnd.openxmlformats-officedocument.presentationml.tags+xml"/>
  <Override PartName="/ppt/tags/tag538.xml" ContentType="application/vnd.openxmlformats-officedocument.presentationml.tags+xml"/>
  <Override PartName="/ppt/tags/tag724.xml" ContentType="application/vnd.openxmlformats-officedocument.presentationml.tags+xml"/>
  <Override PartName="/ppt/tags/tag869.xml" ContentType="application/vnd.openxmlformats-officedocument.presentationml.tags+xml"/>
  <Override PartName="/ppt/slideLayouts/slideLayout140.xml" ContentType="application/vnd.openxmlformats-officedocument.presentationml.slideLayout+xml"/>
  <Override PartName="/ppt/tags/tag76.xml" ContentType="application/vnd.openxmlformats-officedocument.presentationml.tags+xml"/>
  <Override PartName="/ppt/tags/tag232.xml" ContentType="application/vnd.openxmlformats-officedocument.presentationml.tags+xml"/>
  <Override PartName="/ppt/tags/tag377.xml" ContentType="application/vnd.openxmlformats-officedocument.presentationml.tags+xml"/>
  <Override PartName="/ppt/tags/tag563.xml" ContentType="application/vnd.openxmlformats-officedocument.presentationml.tags+xml"/>
  <Override PartName="/ppt/tags/tag894.xml" ContentType="application/vnd.openxmlformats-officedocument.presentationml.tags+xml"/>
  <Override PartName="/ppt/tags/tag910.xml" ContentType="application/vnd.openxmlformats-officedocument.presentationml.tags+xml"/>
  <Override PartName="/ppt/tags/tag1056.xml" ContentType="application/vnd.openxmlformats-officedocument.presentationml.tags+xml"/>
  <Override PartName="/ppt/tags/tag308.xml" ContentType="application/vnd.openxmlformats-officedocument.presentationml.tags+xml"/>
  <Override PartName="/ppt/tags/tag639.xml" ContentType="application/vnd.openxmlformats-officedocument.presentationml.tags+xml"/>
  <Override PartName="/ppt/tags/tag147.xml" ContentType="application/vnd.openxmlformats-officedocument.presentationml.tags+xml"/>
  <Override PartName="/ppt/tags/tag478.xml" ContentType="application/vnd.openxmlformats-officedocument.presentationml.tags+xml"/>
  <Override PartName="/ppt/tags/tag825.xml" ContentType="application/vnd.openxmlformats-officedocument.presentationml.tags+xml"/>
  <Override PartName="/ppt/tags/tag32.xml" ContentType="application/vnd.openxmlformats-officedocument.presentationml.tags+xml"/>
  <Override PartName="/ppt/tags/tag333.xml" ContentType="application/vnd.openxmlformats-officedocument.presentationml.tags+xml"/>
  <Override PartName="/ppt/tags/tag664.xml" ContentType="application/vnd.openxmlformats-officedocument.presentationml.tags+xml"/>
  <Override PartName="/ppt/tags/tag850.xml" ContentType="application/vnd.openxmlformats-officedocument.presentationml.tags+xml"/>
  <Override PartName="/ppt/tags/tag995.xml" ContentType="application/vnd.openxmlformats-officedocument.presentationml.tags+xml"/>
  <Override PartName="/ppt/tags/tag1012.xml" ContentType="application/vnd.openxmlformats-officedocument.presentationml.tags+xml"/>
  <Override PartName="/ppt/slideLayouts/slideLayout78.xml" ContentType="application/vnd.openxmlformats-officedocument.presentationml.slideLayout+xml"/>
  <Override PartName="/ppt/tags/tag172.xml" ContentType="application/vnd.openxmlformats-officedocument.presentationml.tags+xml"/>
  <Override PartName="/ppt/tags/tag409.xml" ContentType="application/vnd.openxmlformats-officedocument.presentationml.tags+xml"/>
  <Override PartName="/ppt/tags/tag103.xml" ContentType="application/vnd.openxmlformats-officedocument.presentationml.tags+xml"/>
  <Override PartName="/ppt/tags/tag248.xml" ContentType="application/vnd.openxmlformats-officedocument.presentationml.tags+xml"/>
  <Override PartName="/ppt/tags/tag434.xml" ContentType="application/vnd.openxmlformats-officedocument.presentationml.tags+xml"/>
  <Override PartName="/ppt/tags/tag579.xml" ContentType="application/vnd.openxmlformats-officedocument.presentationml.tags+xml"/>
  <Override PartName="/ppt/tags/tag926.xml" ContentType="application/vnd.openxmlformats-officedocument.presentationml.tags+xml"/>
  <Override PartName="/ppt/notesSlides/notesSlide1.xml" ContentType="application/vnd.openxmlformats-officedocument.presentationml.notesSlide+xml"/>
  <Override PartName="/ppt/tags/tag273.xml" ContentType="application/vnd.openxmlformats-officedocument.presentationml.tags+xml"/>
  <Override PartName="/ppt/tags/tag620.xml" ContentType="application/vnd.openxmlformats-officedocument.presentationml.tags+xml"/>
  <Override PartName="/ppt/tags/tag765.xml" ContentType="application/vnd.openxmlformats-officedocument.presentationml.tags+xml"/>
  <Override PartName="/ppt/tags/tag951.xml" ContentType="application/vnd.openxmlformats-officedocument.presentationml.tags+xml"/>
  <Override PartName="/ppt/slides/slide35.xml" ContentType="application/vnd.openxmlformats-officedocument.presentationml.slide+xml"/>
  <Override PartName="/ppt/slideLayouts/slideLayout34.xml" ContentType="application/vnd.openxmlformats-officedocument.presentationml.slideLayout+xml"/>
  <Override PartName="/ppt/tags/tag790.xml" ContentType="application/vnd.openxmlformats-officedocument.presentationml.tags+xml"/>
  <Override PartName="/ppt/slideLayouts/slideLayout112.xml" ContentType="application/vnd.openxmlformats-officedocument.presentationml.slideLayout+xml"/>
  <Override PartName="/ppt/tags/tag48.xml" ContentType="application/vnd.openxmlformats-officedocument.presentationml.tags+xml"/>
  <Override PartName="/ppt/tags/tag188.xml" ContentType="application/vnd.openxmlformats-officedocument.presentationml.tags+xml"/>
  <Override PartName="/ppt/tags/tag204.xml" ContentType="application/vnd.openxmlformats-officedocument.presentationml.tags+xml"/>
  <Override PartName="/ppt/tags/tag349.xml" ContentType="application/vnd.openxmlformats-officedocument.presentationml.tags+xml"/>
  <Override PartName="/ppt/tags/tag535.xml" ContentType="application/vnd.openxmlformats-officedocument.presentationml.tags+xml"/>
  <Override PartName="/ppt/tags/tag866.xml" ContentType="application/vnd.openxmlformats-officedocument.presentationml.tags+xml"/>
  <Override PartName="/ppt/tags/tag1028.xml" ContentType="application/vnd.openxmlformats-officedocument.presentationml.tags+xml"/>
  <Override PartName="/ppt/tags/tag73.xml" ContentType="application/vnd.openxmlformats-officedocument.presentationml.tags+xml"/>
  <Override PartName="/ppt/tags/tag374.xml" ContentType="application/vnd.openxmlformats-officedocument.presentationml.tags+xml"/>
  <Override PartName="/ppt/tags/tag721.xml" ContentType="application/vnd.openxmlformats-officedocument.presentationml.tags+xml"/>
  <Override PartName="/ppt/tags/tag1053.xml" ContentType="application/vnd.openxmlformats-officedocument.presentationml.tags+xml"/>
  <Override PartName="/ppt/tags/tag119.xml" ContentType="application/vnd.openxmlformats-officedocument.presentationml.tags+xml"/>
  <Override PartName="/ppt/tags/tag560.xml" ContentType="application/vnd.openxmlformats-officedocument.presentationml.tags+xml"/>
  <Override PartName="/ppt/tags/tag891.xml" ContentType="application/vnd.openxmlformats-officedocument.presentationml.tags+xml"/>
  <Override PartName="/ppt/tags/tag289.xml" ContentType="application/vnd.openxmlformats-officedocument.presentationml.tags+xml"/>
  <Override PartName="/ppt/tags/tag305.xml" ContentType="application/vnd.openxmlformats-officedocument.presentationml.tags+xml"/>
  <Override PartName="/ppt/tags/tag636.xml" ContentType="application/vnd.openxmlformats-officedocument.presentationml.tags+xml"/>
  <Override PartName="/ppt/tags/tag822.xml" ContentType="application/vnd.openxmlformats-officedocument.presentationml.tags+xml"/>
  <Override PartName="/ppt/tags/tag967.xml" ContentType="application/vnd.openxmlformats-officedocument.presentationml.tags+xml"/>
  <Override PartName="/ppt/tags/tag144.xml" ContentType="application/vnd.openxmlformats-officedocument.presentationml.tags+xml"/>
  <Override PartName="/ppt/tags/tag330.xml" ContentType="application/vnd.openxmlformats-officedocument.presentationml.tags+xml"/>
  <Override PartName="/ppt/tags/tag475.xml" ContentType="application/vnd.openxmlformats-officedocument.presentationml.tags+xml"/>
  <Override PartName="/ppt/tags/tag661.xml" ContentType="application/vnd.openxmlformats-officedocument.presentationml.tags+xml"/>
  <Override PartName="/ppt/tags/tag992.xml" ContentType="application/vnd.openxmlformats-officedocument.presentationml.tags+xml"/>
  <Override PartName="/ppt/slideLayouts/slideLayout128.xml" ContentType="application/vnd.openxmlformats-officedocument.presentationml.slideLayout+xml"/>
  <Override PartName="/ppt/tags/tag406.xml" ContentType="application/vnd.openxmlformats-officedocument.presentationml.tags+xml"/>
  <Override PartName="/ppt/tags/tag737.xml" ContentType="application/vnd.openxmlformats-officedocument.presentationml.tags+xml"/>
  <Override PartName="/ppt/slideLayouts/slideLayout75.xml" ContentType="application/vnd.openxmlformats-officedocument.presentationml.slideLayout+xml"/>
  <Override PartName="/ppt/tags/tag89.xml" ContentType="application/vnd.openxmlformats-officedocument.presentationml.tags+xml"/>
  <Override PartName="/ppt/tags/tag245.xml" ContentType="application/vnd.openxmlformats-officedocument.presentationml.tags+xml"/>
  <Override PartName="/ppt/tags/tag576.xml" ContentType="application/vnd.openxmlformats-officedocument.presentationml.tags+xml"/>
  <Override PartName="/ppt/tags/tag923.xml" ContentType="application/vnd.openxmlformats-officedocument.presentationml.tags+xml"/>
  <Override PartName="/ppt/tags/tag100.xml" ContentType="application/vnd.openxmlformats-officedocument.presentationml.tags+xml"/>
  <Override PartName="/ppt/tags/tag431.xml" ContentType="application/vnd.openxmlformats-officedocument.presentationml.tags+xml"/>
  <Override PartName="/ppt/tags/tag762.xml" ContentType="application/vnd.openxmlformats-officedocument.presentationml.tags+xml"/>
  <Override PartName="/ppt/slides/slide32.xml" ContentType="application/vnd.openxmlformats-officedocument.presentationml.slide+xml"/>
  <Override PartName="/ppt/tags/tag270.xml" ContentType="application/vnd.openxmlformats-officedocument.presentationml.tags+xml"/>
  <Override PartName="/ppt/tags/tag507.xml" ContentType="application/vnd.openxmlformats-officedocument.presentationml.tags+xml"/>
  <Override PartName="/ppt/tags/tag838.xml" ContentType="application/vnd.openxmlformats-officedocument.presentationml.tags+xml"/>
  <Override PartName="/ppt/slideLayouts/slideLayout31.xml" ContentType="application/vnd.openxmlformats-officedocument.presentationml.slideLayout+xml"/>
  <Override PartName="/ppt/tags/tag45.xml" ContentType="application/vnd.openxmlformats-officedocument.presentationml.tags+xml"/>
  <Override PartName="/ppt/tags/tag201.xml" ContentType="application/vnd.openxmlformats-officedocument.presentationml.tags+xml"/>
  <Override PartName="/ppt/tags/tag346.xml" ContentType="application/vnd.openxmlformats-officedocument.presentationml.tags+xml"/>
  <Override PartName="/ppt/tags/tag532.xml" ContentType="application/vnd.openxmlformats-officedocument.presentationml.tags+xml"/>
  <Override PartName="/ppt/tags/tag677.xml" ContentType="application/vnd.openxmlformats-officedocument.presentationml.tags+xml"/>
  <Override PartName="/ppt/tags/tag1025.xml" ContentType="application/vnd.openxmlformats-officedocument.presentationml.tags+xml"/>
  <Override PartName="/ppt/tags/tag185.xml" ContentType="application/vnd.openxmlformats-officedocument.presentationml.tags+xml"/>
  <Override PartName="/ppt/tags/tag371.xml" ContentType="application/vnd.openxmlformats-officedocument.presentationml.tags+xml"/>
  <Override PartName="/ppt/tags/tag863.xml" ContentType="application/vnd.openxmlformats-officedocument.presentationml.tags+xml"/>
  <Override PartName="/ppt/tags/tag70.xml" ContentType="application/vnd.openxmlformats-officedocument.presentationml.tags+xml"/>
  <Override PartName="/ppt/tags/tag116.xml" ContentType="application/vnd.openxmlformats-officedocument.presentationml.tags+xml"/>
  <Override PartName="/ppt/tags/tag608.xml" ContentType="application/vnd.openxmlformats-officedocument.presentationml.tags+xml"/>
  <Override PartName="/ppt/tags/tag939.xml" ContentType="application/vnd.openxmlformats-officedocument.presentationml.tags+xml"/>
  <Override PartName="/ppt/tags/tag1050.xml" ContentType="application/vnd.openxmlformats-officedocument.presentationml.tags+xml"/>
  <Override PartName="/ppt/tags/tag302.xml" ContentType="application/vnd.openxmlformats-officedocument.presentationml.tags+xml"/>
  <Override PartName="/ppt/tags/tag447.xml" ContentType="application/vnd.openxmlformats-officedocument.presentationml.tags+xml"/>
  <Override PartName="/ppt/tags/tag633.xml" ContentType="application/vnd.openxmlformats-officedocument.presentationml.tags+xml"/>
  <Override PartName="/ppt/tags/tag778.xml" ContentType="application/vnd.openxmlformats-officedocument.presentationml.tags+xml"/>
  <Override PartName="/ppt/tags/tag964.xml" ContentType="application/vnd.openxmlformats-officedocument.presentationml.tags+xml"/>
  <Override PartName="/ppt/slides/slide48.xml" ContentType="application/vnd.openxmlformats-officedocument.presentationml.slide+xml"/>
  <Override PartName="/ppt/tags/tag141.xml" ContentType="application/vnd.openxmlformats-officedocument.presentationml.tags+xml"/>
  <Override PartName="/ppt/tags/tag286.xml" ContentType="application/vnd.openxmlformats-officedocument.presentationml.tags+xml"/>
  <Override PartName="/ppt/tags/tag472.xml" ContentType="application/vnd.openxmlformats-officedocument.presentationml.tags+xml"/>
  <Override PartName="/ppt/tags/tag709.xml" ContentType="application/vnd.openxmlformats-officedocument.presentationml.tags+xml"/>
  <Override PartName="/ppt/slideLayouts/slideLayout47.xml" ContentType="application/vnd.openxmlformats-officedocument.presentationml.slideLayout+xml"/>
  <Override PartName="/ppt/tags/tag217.xml" ContentType="application/vnd.openxmlformats-officedocument.presentationml.tags+xml"/>
  <Override PartName="/ppt/tags/tag548.xml" ContentType="application/vnd.openxmlformats-officedocument.presentationml.tags+xml"/>
  <Override PartName="/ppt/slideLayouts/slideLayout72.xml" ContentType="application/vnd.openxmlformats-officedocument.presentationml.slideLayout+xml"/>
  <Override PartName="/ppt/slideLayouts/slideLayout125.xml" ContentType="application/vnd.openxmlformats-officedocument.presentationml.slideLayout+xml"/>
  <Override PartName="/ppt/tags/tag86.xml" ContentType="application/vnd.openxmlformats-officedocument.presentationml.tags+xml"/>
  <Override PartName="/ppt/tags/tag387.xml" ContentType="application/vnd.openxmlformats-officedocument.presentationml.tags+xml"/>
  <Override PartName="/ppt/tags/tag403.xml" ContentType="application/vnd.openxmlformats-officedocument.presentationml.tags+xml"/>
  <Override PartName="/ppt/tags/tag734.xml" ContentType="application/vnd.openxmlformats-officedocument.presentationml.tags+xml"/>
  <Override PartName="/ppt/tags/tag879.xml" ContentType="application/vnd.openxmlformats-officedocument.presentationml.tags+xml"/>
  <Override PartName="/ppt/tags/tag920.xml" ContentType="application/vnd.openxmlformats-officedocument.presentationml.tags+xml"/>
  <Override PartName="/ppt/tags/tag242.xml" ContentType="application/vnd.openxmlformats-officedocument.presentationml.tags+xml"/>
  <Override PartName="/ppt/tags/tag573.xml" ContentType="application/vnd.openxmlformats-officedocument.presentationml.tags+xml"/>
  <Override PartName="/ppt/tags/tag17.xml" ContentType="application/vnd.openxmlformats-officedocument.presentationml.tags+xml"/>
  <Override PartName="/ppt/tags/tag318.xml" ContentType="application/vnd.openxmlformats-officedocument.presentationml.tags+xml"/>
  <Override PartName="/ppt/tags/tag504.xml" ContentType="application/vnd.openxmlformats-officedocument.presentationml.tags+xml"/>
  <Override PartName="/ppt/tags/tag649.xml" ContentType="application/vnd.openxmlformats-officedocument.presentationml.tags+xml"/>
  <Override PartName="/ppt/tags/tag157.xml" ContentType="application/vnd.openxmlformats-officedocument.presentationml.tags+xml"/>
  <Override PartName="/ppt/tags/tag343.xml" ContentType="application/vnd.openxmlformats-officedocument.presentationml.tags+xml"/>
  <Override PartName="/ppt/tags/tag488.xml" ContentType="application/vnd.openxmlformats-officedocument.presentationml.tags+xml"/>
  <Override PartName="/ppt/tags/tag835.xml" ContentType="application/vnd.openxmlformats-officedocument.presentationml.tags+xml"/>
  <Override PartName="/ppt/tags/tag1022.xml" ContentType="application/vnd.openxmlformats-officedocument.presentationml.tags+xml"/>
  <Override PartName="/ppt/tags/tag42.xml" ContentType="application/vnd.openxmlformats-officedocument.presentationml.tags+xml"/>
  <Override PartName="/ppt/tags/tag182.xml" ContentType="application/vnd.openxmlformats-officedocument.presentationml.tags+xml"/>
  <Override PartName="/ppt/tags/tag674.xml" ContentType="application/vnd.openxmlformats-officedocument.presentationml.tags+xml"/>
  <Override PartName="/ppt/tags/tag860.xml" ContentType="application/vnd.openxmlformats-officedocument.presentationml.tags+xml"/>
  <Override PartName="/ppt/slideLayouts/slideLayout88.xml" ContentType="application/vnd.openxmlformats-officedocument.presentationml.slideLayout+xml"/>
  <Override PartName="/ppt/tags/tag419.xml" ContentType="application/vnd.openxmlformats-officedocument.presentationml.tags+xml"/>
  <Override PartName="/ppt/tags/tag605.xml" ContentType="application/vnd.openxmlformats-officedocument.presentationml.tags+xml"/>
  <Override PartName="/ppt/tags/tag936.xml" ContentType="application/vnd.openxmlformats-officedocument.presentationml.tags+xml"/>
  <Override PartName="/ppt/slideLayouts/slideLayout19.xml" ContentType="application/vnd.openxmlformats-officedocument.presentationml.slideLayout+xml"/>
  <Override PartName="/ppt/tags/tag113.xml" ContentType="application/vnd.openxmlformats-officedocument.presentationml.tags+xml"/>
  <Override PartName="/ppt/tags/tag258.xml" ContentType="application/vnd.openxmlformats-officedocument.presentationml.tags+xml"/>
  <Override PartName="/ppt/tags/tag444.xml" ContentType="application/vnd.openxmlformats-officedocument.presentationml.tags+xml"/>
  <Override PartName="/ppt/tags/tag589.xml" ContentType="application/vnd.openxmlformats-officedocument.presentationml.tags+xml"/>
  <Override PartName="/ppt/tags/tag775.xml" ContentType="application/vnd.openxmlformats-officedocument.presentationml.tags+xml"/>
  <Override PartName="/ppt/slides/slide45.xml" ContentType="application/vnd.openxmlformats-officedocument.presentationml.slide+xml"/>
  <Override PartName="/ppt/tags/tag283.xml" ContentType="application/vnd.openxmlformats-officedocument.presentationml.tags+xml"/>
  <Override PartName="/ppt/tags/tag630.xml" ContentType="application/vnd.openxmlformats-officedocument.presentationml.tags+xml"/>
  <Override PartName="/ppt/tags/tag961.xml" ContentType="application/vnd.openxmlformats-officedocument.presentationml.tags+xml"/>
  <Override PartName="/ppt/slideLayouts/slideLayout44.xml" ContentType="application/vnd.openxmlformats-officedocument.presentationml.slideLayout+xml"/>
  <Override PartName="/ppt/tags/tag58.xml" ContentType="application/vnd.openxmlformats-officedocument.presentationml.tags+xml"/>
  <Override PartName="/ppt/tags/tag359.xml" ContentType="application/vnd.openxmlformats-officedocument.presentationml.tags+xml"/>
  <Override PartName="/ppt/tags/tag706.xml" ContentType="application/vnd.openxmlformats-officedocument.presentationml.tags+xml"/>
  <Override PartName="/ppt/tags/tag1038.xml" ContentType="application/vnd.openxmlformats-officedocument.presentationml.tags+xml"/>
  <Override PartName="/ppt/slideLayouts/slideLayout122.xml" ContentType="application/vnd.openxmlformats-officedocument.presentationml.slideLayout+xml"/>
  <Override PartName="/ppt/tags/tag198.xml" ContentType="application/vnd.openxmlformats-officedocument.presentationml.tags+xml"/>
  <Override PartName="/ppt/tags/tag214.xml" ContentType="application/vnd.openxmlformats-officedocument.presentationml.tags+xml"/>
  <Override PartName="/ppt/tags/tag400.xml" ContentType="application/vnd.openxmlformats-officedocument.presentationml.tags+xml"/>
  <Override PartName="/ppt/tags/tag545.xml" ContentType="application/vnd.openxmlformats-officedocument.presentationml.tags+xml"/>
  <Override PartName="/ppt/tags/tag731.xml" ContentType="application/vnd.openxmlformats-officedocument.presentationml.tags+xml"/>
  <Override PartName="/ppt/tags/tag876.xml" ContentType="application/vnd.openxmlformats-officedocument.presentationml.tags+xml"/>
  <Override PartName="/ppt/tags/tag83.xml" ContentType="application/vnd.openxmlformats-officedocument.presentationml.tags+xml"/>
  <Override PartName="/ppt/tags/tag384.xml" ContentType="application/vnd.openxmlformats-officedocument.presentationml.tags+xml"/>
  <Override PartName="/ppt/tags/tag570.xml" ContentType="application/vnd.openxmlformats-officedocument.presentationml.tags+xml"/>
  <Override PartName="/ppt/tags/tag807.xml" ContentType="application/vnd.openxmlformats-officedocument.presentationml.tags+xml"/>
  <Override PartName="/ppt/tags/tag14.xml" ContentType="application/vnd.openxmlformats-officedocument.presentationml.tags+xml"/>
  <Override PartName="/ppt/tags/tag129.xml" ContentType="application/vnd.openxmlformats-officedocument.presentationml.tags+xml"/>
  <Override PartName="/ppt/tags/tag315.xml" ContentType="application/vnd.openxmlformats-officedocument.presentationml.tags+xml"/>
  <Override PartName="/ppt/tags/tag646.xml" ContentType="application/vnd.openxmlformats-officedocument.presentationml.tags+xml"/>
  <Override PartName="/ppt/tags/tag154.xml" ContentType="application/vnd.openxmlformats-officedocument.presentationml.tags+xml"/>
  <Override PartName="/ppt/tags/tag299.xml" ContentType="application/vnd.openxmlformats-officedocument.presentationml.tags+xml"/>
  <Override PartName="/ppt/tags/tag485.xml" ContentType="application/vnd.openxmlformats-officedocument.presentationml.tags+xml"/>
  <Override PartName="/ppt/tags/tag501.xml" ContentType="application/vnd.openxmlformats-officedocument.presentationml.tags+xml"/>
  <Override PartName="/ppt/tags/tag832.xml" ContentType="application/vnd.openxmlformats-officedocument.presentationml.tags+xml"/>
  <Override PartName="/ppt/tags/tag977.xml" ContentType="application/vnd.openxmlformats-officedocument.presentationml.tags+xml"/>
  <Override PartName="/ppt/tags/tag340.xml" ContentType="application/vnd.openxmlformats-officedocument.presentationml.tags+xml"/>
  <Override PartName="/ppt/tags/tag671.xml" ContentType="application/vnd.openxmlformats-officedocument.presentationml.tags+xml"/>
  <Override PartName="/ppt/tags/tag908.xml" ContentType="application/vnd.openxmlformats-officedocument.presentationml.tags+xml"/>
  <Override PartName="/ppt/slideLayouts/slideLayout85.xml" ContentType="application/vnd.openxmlformats-officedocument.presentationml.slideLayout+xml"/>
  <Override PartName="/ppt/slideLayouts/slideLayout138.xml" ContentType="application/vnd.openxmlformats-officedocument.presentationml.slideLayout+xml"/>
  <Override PartName="/ppt/tags/tag416.xml" ContentType="application/vnd.openxmlformats-officedocument.presentationml.tags+xml"/>
  <Override PartName="/ppt/tags/tag747.xml" ContentType="application/vnd.openxmlformats-officedocument.presentationml.tags+xml"/>
  <Override PartName="/ppt/slides/slide17.xml" ContentType="application/vnd.openxmlformats-officedocument.presentationml.slide+xml"/>
  <Override PartName="/ppt/tags/tag99.xml" ContentType="application/vnd.openxmlformats-officedocument.presentationml.tags+xml"/>
  <Override PartName="/ppt/tags/tag110.xml" ContentType="application/vnd.openxmlformats-officedocument.presentationml.tags+xml"/>
  <Override PartName="/ppt/tags/tag255.xml" ContentType="application/vnd.openxmlformats-officedocument.presentationml.tags+xml"/>
  <Override PartName="/ppt/tags/tag586.xml" ContentType="application/vnd.openxmlformats-officedocument.presentationml.tags+xml"/>
  <Override PartName="/ppt/tags/tag602.xml" ContentType="application/vnd.openxmlformats-officedocument.presentationml.tags+xml"/>
  <Override PartName="/ppt/tags/tag933.xml" ContentType="application/vnd.openxmlformats-officedocument.presentationml.tags+xml"/>
  <Override PartName="/ppt/slideLayouts/slideLayout16.xml" ContentType="application/vnd.openxmlformats-officedocument.presentationml.slideLayout+xml"/>
  <Override PartName="/ppt/tags/tag280.xml" ContentType="application/vnd.openxmlformats-officedocument.presentationml.tags+xml"/>
  <Override PartName="/ppt/tags/tag441.xml" ContentType="application/vnd.openxmlformats-officedocument.presentationml.tags+xml"/>
  <Override PartName="/ppt/tags/tag772.xml" ContentType="application/vnd.openxmlformats-officedocument.presentationml.tags+xml"/>
  <Override PartName="/ppt/slides/slide42.xml" ContentType="application/vnd.openxmlformats-officedocument.presentationml.slide+xml"/>
  <Override PartName="/ppt/slideLayouts/slideLayout41.xml" ContentType="application/vnd.openxmlformats-officedocument.presentationml.slideLayout+xml"/>
  <Override PartName="/ppt/tags/tag517.xml" ContentType="application/vnd.openxmlformats-officedocument.presentationml.tags+xml"/>
  <Override PartName="/ppt/tags/tag703.xml" ContentType="application/vnd.openxmlformats-officedocument.presentationml.tags+xml"/>
  <Override PartName="/ppt/tags/tag848.xml" ContentType="application/vnd.openxmlformats-officedocument.presentationml.tags+xml"/>
  <Override PartName="/ppt/tags/tag55.xml" ContentType="application/vnd.openxmlformats-officedocument.presentationml.tags+xml"/>
  <Override PartName="/ppt/tags/tag211.xml" ContentType="application/vnd.openxmlformats-officedocument.presentationml.tags+xml"/>
  <Override PartName="/ppt/tags/tag356.xml" ContentType="application/vnd.openxmlformats-officedocument.presentationml.tags+xml"/>
  <Override PartName="/ppt/tags/tag542.xml" ContentType="application/vnd.openxmlformats-officedocument.presentationml.tags+xml"/>
  <Override PartName="/ppt/tags/tag687.xml" ContentType="application/vnd.openxmlformats-officedocument.presentationml.tags+xml"/>
  <Override PartName="/ppt/tags/tag873.xml" ContentType="application/vnd.openxmlformats-officedocument.presentationml.tags+xml"/>
  <Override PartName="/ppt/tags/tag1035.xml" ContentType="application/vnd.openxmlformats-officedocument.presentationml.tags+xml"/>
  <Override PartName="/ppt/tags/tag80.xml" ContentType="application/vnd.openxmlformats-officedocument.presentationml.tags+xml"/>
  <Override PartName="/ppt/tags/tag195.xml" ContentType="application/vnd.openxmlformats-officedocument.presentationml.tags+xml"/>
  <Override PartName="/ppt/tags/tag381.xml" ContentType="application/vnd.openxmlformats-officedocument.presentationml.tags+xml"/>
  <Override PartName="/ppt/tags/tag618.xml" ContentType="application/vnd.openxmlformats-officedocument.presentationml.tags+xml"/>
  <Override PartName="/ppt/tags/tag126.xml" ContentType="application/vnd.openxmlformats-officedocument.presentationml.tags+xml"/>
  <Override PartName="/ppt/tags/tag457.xml" ContentType="application/vnd.openxmlformats-officedocument.presentationml.tags+xml"/>
  <Override PartName="/ppt/tags/tag804.xml" ContentType="application/vnd.openxmlformats-officedocument.presentationml.tags+xml"/>
  <Override PartName="/ppt/tags/tag949.xml" ContentType="application/vnd.openxmlformats-officedocument.presentationml.tags+xml"/>
  <Override PartName="/ppt/slides/slide8.xml" ContentType="application/vnd.openxmlformats-officedocument.presentationml.slide+xml"/>
  <Override PartName="/ppt/tags/tag11.xml" ContentType="application/vnd.openxmlformats-officedocument.presentationml.tags+xml"/>
  <Override PartName="/ppt/tags/tag296.xml" ContentType="application/vnd.openxmlformats-officedocument.presentationml.tags+xml"/>
  <Override PartName="/ppt/tags/tag312.xml" ContentType="application/vnd.openxmlformats-officedocument.presentationml.tags+xml"/>
  <Override PartName="/ppt/tags/tag643.xml" ContentType="application/vnd.openxmlformats-officedocument.presentationml.tags+xml"/>
  <Override PartName="/ppt/tags/tag788.xml" ContentType="application/vnd.openxmlformats-officedocument.presentationml.tags+xml"/>
  <Override PartName="/ppt/tags/tag974.xml" ContentType="application/vnd.openxmlformats-officedocument.presentationml.tags+xml"/>
  <Override PartName="/ppt/slideLayouts/slideLayout57.xml" ContentType="application/vnd.openxmlformats-officedocument.presentationml.slideLayout+xml"/>
  <Override PartName="/ppt/tags/tag151.xml" ContentType="application/vnd.openxmlformats-officedocument.presentationml.tags+xml"/>
  <Override PartName="/ppt/tags/tag482.xml" ContentType="application/vnd.openxmlformats-officedocument.presentationml.tags+xml"/>
  <Override PartName="/ppt/tags/tag719.xml" ContentType="application/vnd.openxmlformats-officedocument.presentationml.tags+xml"/>
  <Override PartName="/ppt/slideLayouts/slideLayout135.xml" ContentType="application/vnd.openxmlformats-officedocument.presentationml.slideLayout+xml"/>
  <Override PartName="/ppt/tags/tag227.xml" ContentType="application/vnd.openxmlformats-officedocument.presentationml.tags+xml"/>
  <Override PartName="/ppt/tags/tag413.xml" ContentType="application/vnd.openxmlformats-officedocument.presentationml.tags+xml"/>
  <Override PartName="/ppt/tags/tag558.xml" ContentType="application/vnd.openxmlformats-officedocument.presentationml.tags+xml"/>
  <Override PartName="/ppt/tags/tag889.xml" ContentType="application/vnd.openxmlformats-officedocument.presentationml.tags+xml"/>
  <Override PartName="/ppt/tags/tag905.xml" ContentType="application/vnd.openxmlformats-officedocument.presentationml.tags+xml"/>
  <Override PartName="/ppt/slideLayouts/slideLayout82.xml" ContentType="application/vnd.openxmlformats-officedocument.presentationml.slideLayout+xml"/>
  <Override PartName="/ppt/tags/tag96.xml" ContentType="application/vnd.openxmlformats-officedocument.presentationml.tags+xml"/>
  <Override PartName="/ppt/tags/tag252.xml" ContentType="application/vnd.openxmlformats-officedocument.presentationml.tags+xml"/>
  <Override PartName="/ppt/tags/tag397.xml" ContentType="application/vnd.openxmlformats-officedocument.presentationml.tags+xml"/>
  <Override PartName="/ppt/tags/tag744.xml" ContentType="application/vnd.openxmlformats-officedocument.presentationml.tags+xml"/>
  <Override PartName="/ppt/tags/tag930.xml" ContentType="application/vnd.openxmlformats-officedocument.presentationml.tags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ags/tag583.xml" ContentType="application/vnd.openxmlformats-officedocument.presentationml.tags+xml"/>
  <Override PartName="/ppt/tags/tag27.xml" ContentType="application/vnd.openxmlformats-officedocument.presentationml.tags+xml"/>
  <Override PartName="/ppt/tags/tag328.xml" ContentType="application/vnd.openxmlformats-officedocument.presentationml.tags+xml"/>
  <Override PartName="/ppt/tags/tag514.xml" ContentType="application/vnd.openxmlformats-officedocument.presentationml.tags+xml"/>
  <Override PartName="/ppt/tags/tag659.xml" ContentType="application/vnd.openxmlformats-officedocument.presentationml.tags+xml"/>
  <Override PartName="/ppt/tags/tag845.xml" ContentType="application/vnd.openxmlformats-officedocument.presentationml.tags+xml"/>
  <Override PartName="/ppt/tags/tag1007.xml" ContentType="application/vnd.openxmlformats-officedocument.presentationml.tags+xml"/>
  <Override PartName="/ppt/tags/tag52.xml" ContentType="application/vnd.openxmlformats-officedocument.presentationml.tags+xml"/>
  <Override PartName="/ppt/tags/tag167.xml" ContentType="application/vnd.openxmlformats-officedocument.presentationml.tags+xml"/>
  <Override PartName="/ppt/tags/tag353.xml" ContentType="application/vnd.openxmlformats-officedocument.presentationml.tags+xml"/>
  <Override PartName="/ppt/tags/tag498.xml" ContentType="application/vnd.openxmlformats-officedocument.presentationml.tags+xml"/>
  <Override PartName="/ppt/tags/tag684.xml" ContentType="application/vnd.openxmlformats-officedocument.presentationml.tags+xml"/>
  <Override PartName="/ppt/tags/tag700.xml" ContentType="application/vnd.openxmlformats-officedocument.presentationml.tags+xml"/>
  <Override PartName="/ppt/tags/tag1032.xml" ContentType="application/vnd.openxmlformats-officedocument.presentationml.tags+xml"/>
  <Override PartName="/ppt/tags/tag192.xml" ContentType="application/vnd.openxmlformats-officedocument.presentationml.tags+xml"/>
  <Override PartName="/ppt/tags/tag429.xml" ContentType="application/vnd.openxmlformats-officedocument.presentationml.tags+xml"/>
  <Override PartName="/ppt/tags/tag870.xml" ContentType="application/vnd.openxmlformats-officedocument.presentationml.tags+xml"/>
  <Override PartName="/ppt/slideLayouts/slideLayout98.xml" ContentType="application/vnd.openxmlformats-officedocument.presentationml.slideLayout+xml"/>
  <Override PartName="/ppt/tags/tag268.xml" ContentType="application/vnd.openxmlformats-officedocument.presentationml.tags+xml"/>
  <Override PartName="/ppt/tags/tag599.xml" ContentType="application/vnd.openxmlformats-officedocument.presentationml.tags+xml"/>
  <Override PartName="/ppt/tags/tag615.xml" ContentType="application/vnd.openxmlformats-officedocument.presentationml.tags+xml"/>
  <Override PartName="/ppt/tags/tag801.xml" ContentType="application/vnd.openxmlformats-officedocument.presentationml.tags+xml"/>
  <Override PartName="/ppt/tags/tag946.xml" ContentType="application/vnd.openxmlformats-officedocument.presentationml.tag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ags/tag123.xml" ContentType="application/vnd.openxmlformats-officedocument.presentationml.tags+xml"/>
  <Override PartName="/ppt/tags/tag454.xml" ContentType="application/vnd.openxmlformats-officedocument.presentationml.tags+xml"/>
  <Override PartName="/ppt/tags/tag640.xml" ContentType="application/vnd.openxmlformats-officedocument.presentationml.tags+xml"/>
  <Override PartName="/ppt/tags/tag785.xml" ContentType="application/vnd.openxmlformats-officedocument.presentationml.tags+xml"/>
  <Override PartName="/ppt/slideLayouts/slideLayout107.xml" ContentType="application/vnd.openxmlformats-officedocument.presentationml.slideLayout+xml"/>
  <Override PartName="/ppt/tags/tag293.xml" ContentType="application/vnd.openxmlformats-officedocument.presentationml.tags+xml"/>
  <Override PartName="/ppt/tags/tag716.xml" ContentType="application/vnd.openxmlformats-officedocument.presentationml.tags+xml"/>
  <Override PartName="/ppt/tags/tag971.xml" ContentType="application/vnd.openxmlformats-officedocument.presentationml.tags+xml"/>
  <Override PartName="/ppt/slideLayouts/slideLayout54.xml" ContentType="application/vnd.openxmlformats-officedocument.presentationml.slideLayout+xml"/>
  <Override PartName="/ppt/tags/tag68.xml" ContentType="application/vnd.openxmlformats-officedocument.presentationml.tags+xml"/>
  <Override PartName="/ppt/tags/tag224.xml" ContentType="application/vnd.openxmlformats-officedocument.presentationml.tags+xml"/>
  <Override PartName="/ppt/tags/tag369.xml" ContentType="application/vnd.openxmlformats-officedocument.presentationml.tags+xml"/>
  <Override PartName="/ppt/tags/tag555.xml" ContentType="application/vnd.openxmlformats-officedocument.presentationml.tags+xml"/>
  <Override PartName="/ppt/tags/tag902.xml" ContentType="application/vnd.openxmlformats-officedocument.presentationml.tags+xml"/>
  <Override PartName="/ppt/tags/tag1048.xml" ContentType="application/vnd.openxmlformats-officedocument.presentationml.tags+xml"/>
  <Override PartName="/ppt/presentation.xml" ContentType="application/vnd.openxmlformats-officedocument.presentationml.presentation.main+xml"/>
  <Override PartName="/ppt/slideLayouts/slideLayout132.xml" ContentType="application/vnd.openxmlformats-officedocument.presentationml.slideLayout+xml"/>
  <Override PartName="/ppt/tags/tag394.xml" ContentType="application/vnd.openxmlformats-officedocument.presentationml.tags+xml"/>
  <Override PartName="/ppt/tags/tag410.xml" ContentType="application/vnd.openxmlformats-officedocument.presentationml.tags+xml"/>
  <Override PartName="/ppt/tags/tag741.xml" ContentType="application/vnd.openxmlformats-officedocument.presentationml.tags+xml"/>
  <Override PartName="/ppt/tags/tag886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tags/tag93.xml" ContentType="application/vnd.openxmlformats-officedocument.presentationml.tags+xml"/>
  <Override PartName="/ppt/tags/tag139.xml" ContentType="application/vnd.openxmlformats-officedocument.presentationml.tags+xml"/>
  <Override PartName="/ppt/tags/tag580.xml" ContentType="application/vnd.openxmlformats-officedocument.presentationml.tags+xml"/>
  <Override PartName="/ppt/tags/tag817.xml" ContentType="application/vnd.openxmlformats-officedocument.presentationml.tags+xml"/>
  <Override PartName="/ppt/slideLayouts/slideLayout10.xml" ContentType="application/vnd.openxmlformats-officedocument.presentationml.slideLayout+xml"/>
  <Override PartName="/ppt/tags/tag24.xml" ContentType="application/vnd.openxmlformats-officedocument.presentationml.tags+xml"/>
  <Override PartName="/ppt/tags/tag325.xml" ContentType="application/vnd.openxmlformats-officedocument.presentationml.tags+xml"/>
  <Override PartName="/ppt/tags/tag656.xml" ContentType="application/vnd.openxmlformats-officedocument.presentationml.tags+xml"/>
  <Override PartName="/ppt/tags/tag987.xml" ContentType="application/vnd.openxmlformats-officedocument.presentationml.tags+xml"/>
  <Override PartName="/ppt/tags/tag1004.xml" ContentType="application/vnd.openxmlformats-officedocument.presentationml.tags+xml"/>
  <Override PartName="/ppt/tags/tag164.xml" ContentType="application/vnd.openxmlformats-officedocument.presentationml.tags+xml"/>
  <Override PartName="/ppt/tags/tag495.xml" ContentType="application/vnd.openxmlformats-officedocument.presentationml.tags+xml"/>
  <Override PartName="/ppt/tags/tag511.xml" ContentType="application/vnd.openxmlformats-officedocument.presentationml.tags+xml"/>
  <Override PartName="/ppt/tags/tag842.xml" ContentType="application/vnd.openxmlformats-officedocument.presentationml.tags+xml"/>
  <Override PartName="/ppt/tags/tag350.xml" ContentType="application/vnd.openxmlformats-officedocument.presentationml.tags+xml"/>
  <Override PartName="/ppt/tags/tag681.xml" ContentType="application/vnd.openxmlformats-officedocument.presentationml.tags+xml"/>
  <Override PartName="/ppt/tags/tag918.xml" ContentType="application/vnd.openxmlformats-officedocument.presentationml.tags+xml"/>
  <Override PartName="/ppt/slideLayouts/slideLayout95.xml" ContentType="application/vnd.openxmlformats-officedocument.presentationml.slideLayout+xml"/>
  <Override PartName="/ppt/tags/tag426.xml" ContentType="application/vnd.openxmlformats-officedocument.presentationml.tags+xml"/>
  <Override PartName="/ppt/tags/tag612.xml" ContentType="application/vnd.openxmlformats-officedocument.presentationml.tags+xml"/>
  <Override PartName="/ppt/tags/tag757.xml" ContentType="application/vnd.openxmlformats-officedocument.presentationml.tags+xml"/>
  <Override PartName="/ppt/tags/tag943.xml" ContentType="application/vnd.openxmlformats-officedocument.presentationml.tags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ags/tag120.xml" ContentType="application/vnd.openxmlformats-officedocument.presentationml.tags+xml"/>
  <Override PartName="/ppt/tags/tag265.xml" ContentType="application/vnd.openxmlformats-officedocument.presentationml.tags+xml"/>
  <Override PartName="/ppt/tags/tag451.xml" ContentType="application/vnd.openxmlformats-officedocument.presentationml.tags+xml"/>
  <Override PartName="/ppt/tags/tag596.xml" ContentType="application/vnd.openxmlformats-officedocument.presentationml.tags+xml"/>
  <Override PartName="/ppt/tags/tag782.xml" ContentType="application/vnd.openxmlformats-officedocument.presentationml.tags+xml"/>
  <Override PartName="/ppt/slides/slide2.xml" ContentType="application/vnd.openxmlformats-officedocument.presentationml.slide+xml"/>
  <Override PartName="/ppt/slides/slide52.xml" ContentType="application/vnd.openxmlformats-officedocument.presentationml.slide+xml"/>
  <Override PartName="/ppt/slideLayouts/slideLayout26.xml" ContentType="application/vnd.openxmlformats-officedocument.presentationml.slideLayout+xml"/>
  <Override PartName="/ppt/tags/tag290.xml" ContentType="application/vnd.openxmlformats-officedocument.presentationml.tags+xml"/>
  <Override PartName="/ppt/tags/tag527.xml" ContentType="application/vnd.openxmlformats-officedocument.presentationml.tags+xml"/>
  <Override PartName="/ppt/slideLayouts/slideLayout51.xml" ContentType="application/vnd.openxmlformats-officedocument.presentationml.slideLayout+xml"/>
  <Override PartName="/ppt/slideLayouts/slideLayout104.xml" ContentType="application/vnd.openxmlformats-officedocument.presentationml.slideLayout+xml"/>
  <Override PartName="/ppt/tags/tag366.xml" ContentType="application/vnd.openxmlformats-officedocument.presentationml.tags+xml"/>
  <Override PartName="/ppt/tags/tag713.xml" ContentType="application/vnd.openxmlformats-officedocument.presentationml.tags+xml"/>
  <Override PartName="/ppt/tags/tag858.xml" ContentType="application/vnd.openxmlformats-officedocument.presentationml.tags+xml"/>
  <Override PartName="/ppt/tags/tag1045.xml" ContentType="application/vnd.openxmlformats-officedocument.presentationml.tags+xml"/>
  <Override PartName="/ppt/tags/tag65.xml" ContentType="application/vnd.openxmlformats-officedocument.presentationml.tags+xml"/>
  <Override PartName="/ppt/tags/tag221.xml" ContentType="application/vnd.openxmlformats-officedocument.presentationml.tags+xml"/>
  <Override PartName="/ppt/tags/tag552.xml" ContentType="application/vnd.openxmlformats-officedocument.presentationml.tags+xml"/>
  <Override PartName="/ppt/tags/tag697.xml" ContentType="application/vnd.openxmlformats-officedocument.presentationml.tags+xml"/>
  <Override PartName="/ppt/tags/tag883.xml" ContentType="application/vnd.openxmlformats-officedocument.presentationml.tags+xml"/>
  <Override PartName="/ppt/tags/tag43.xml" ContentType="application/vnd.openxmlformats-officedocument.presentationml.tags+xml"/>
  <Override PartName="/ppt/tags/tag90.xml" ContentType="application/vnd.openxmlformats-officedocument.presentationml.tags+xml"/>
  <Override PartName="/ppt/tags/tag344.xml" ContentType="application/vnd.openxmlformats-officedocument.presentationml.tags+xml"/>
  <Override PartName="/ppt/tags/tag391.xml" ContentType="application/vnd.openxmlformats-officedocument.presentationml.tags+xml"/>
  <Override PartName="/ppt/tags/tag489.xml" ContentType="application/vnd.openxmlformats-officedocument.presentationml.tags+xml"/>
  <Override PartName="/ppt/tags/tag530.xml" ContentType="application/vnd.openxmlformats-officedocument.presentationml.tags+xml"/>
  <Override PartName="/ppt/tags/tag628.xml" ContentType="application/vnd.openxmlformats-officedocument.presentationml.tags+xml"/>
  <Override PartName="/ppt/tags/tag675.xml" ContentType="application/vnd.openxmlformats-officedocument.presentationml.tags+xml"/>
  <Override PartName="/ppt/tags/tag959.xml" ContentType="application/vnd.openxmlformats-officedocument.presentationml.tags+xml"/>
  <Override PartName="/ppt/tags/tag1023.xml" ContentType="application/vnd.openxmlformats-officedocument.presentationml.tags+xml"/>
  <Override PartName="/ppt/slideLayouts/slideLayout89.xml" ContentType="application/vnd.openxmlformats-officedocument.presentationml.slideLayout+xml"/>
  <Override PartName="/ppt/tags/tag136.xml" ContentType="application/vnd.openxmlformats-officedocument.presentationml.tags+xml"/>
  <Override PartName="/ppt/tags/tag183.xml" ContentType="application/vnd.openxmlformats-officedocument.presentationml.tags+xml"/>
  <Override PartName="/ppt/tags/tag322.xml" ContentType="application/vnd.openxmlformats-officedocument.presentationml.tags+xml"/>
  <Override PartName="/ppt/tags/tag467.xml" ContentType="application/vnd.openxmlformats-officedocument.presentationml.tags+xml"/>
  <Override PartName="/ppt/tags/tag798.xml" ContentType="application/vnd.openxmlformats-officedocument.presentationml.tags+xml"/>
  <Override PartName="/ppt/tags/tag814.xml" ContentType="application/vnd.openxmlformats-officedocument.presentationml.tags+xml"/>
  <Override PartName="/ppt/tags/tag861.xml" ContentType="application/vnd.openxmlformats-officedocument.presentationml.tags+xml"/>
  <Override PartName="/ppt/tags/tag21.xml" ContentType="application/vnd.openxmlformats-officedocument.presentationml.tags+xml"/>
  <Override PartName="/ppt/tags/tag114.xml" ContentType="application/vnd.openxmlformats-officedocument.presentationml.tags+xml"/>
  <Override PartName="/ppt/tags/tag161.xml" ContentType="application/vnd.openxmlformats-officedocument.presentationml.tags+xml"/>
  <Override PartName="/ppt/tags/tag259.xml" ContentType="application/vnd.openxmlformats-officedocument.presentationml.tags+xml"/>
  <Override PartName="/ppt/tags/tag606.xml" ContentType="application/vnd.openxmlformats-officedocument.presentationml.tags+xml"/>
  <Override PartName="/ppt/tags/tag653.xml" ContentType="application/vnd.openxmlformats-officedocument.presentationml.tags+xml"/>
  <Override PartName="/ppt/tags/tag937.xml" ContentType="application/vnd.openxmlformats-officedocument.presentationml.tags+xml"/>
  <Override PartName="/ppt/tags/tag984.xml" ContentType="application/vnd.openxmlformats-officedocument.presentationml.tags+xml"/>
  <Override PartName="/ppt/tags/tag1001.xml" ContentType="application/vnd.openxmlformats-officedocument.presentationml.tags+xml"/>
  <Override PartName="/ppt/slideLayouts/slideLayout67.xml" ContentType="application/vnd.openxmlformats-officedocument.presentationml.slideLayout+xml"/>
  <Override PartName="/ppt/tags/tag7.xml" ContentType="application/vnd.openxmlformats-officedocument.presentationml.tags+xml"/>
  <Override PartName="/ppt/tags/tag300.xml" ContentType="application/vnd.openxmlformats-officedocument.presentationml.tags+xml"/>
  <Override PartName="/ppt/tags/tag445.xml" ContentType="application/vnd.openxmlformats-officedocument.presentationml.tags+xml"/>
  <Override PartName="/ppt/tags/tag492.xml" ContentType="application/vnd.openxmlformats-officedocument.presentationml.tags+xml"/>
  <Override PartName="/ppt/tags/tag631.xml" ContentType="application/vnd.openxmlformats-officedocument.presentationml.tags+xml"/>
  <Override PartName="/ppt/tags/tag729.xml" ContentType="application/vnd.openxmlformats-officedocument.presentationml.tags+xml"/>
  <Override PartName="/ppt/tags/tag776.xml" ContentType="application/vnd.openxmlformats-officedocument.presentationml.tags+xml"/>
  <Override PartName="/ppt/tags/tag915.xml" ContentType="application/vnd.openxmlformats-officedocument.presentationml.tags+xml"/>
  <Override PartName="/ppt/tags/tag962.xml" ContentType="application/vnd.openxmlformats-officedocument.presentationml.tags+xml"/>
  <Override PartName="/ppt/slides/slide46.xml" ContentType="application/vnd.openxmlformats-officedocument.presentationml.slide+xml"/>
  <Override PartName="/ppt/slideLayouts/slideLayout45.xml" ContentType="application/vnd.openxmlformats-officedocument.presentationml.slideLayout+xml"/>
  <Override PartName="/ppt/slideLayouts/slideLayout145.xml" ContentType="application/vnd.openxmlformats-officedocument.presentationml.slideLayout+xml"/>
  <Override PartName="/ppt/tags/tag237.xml" ContentType="application/vnd.openxmlformats-officedocument.presentationml.tags+xml"/>
  <Override PartName="/ppt/tags/tag284.xml" ContentType="application/vnd.openxmlformats-officedocument.presentationml.tags+xml"/>
  <Override PartName="/ppt/tags/tag423.xml" ContentType="application/vnd.openxmlformats-officedocument.presentationml.tags+xml"/>
  <Override PartName="/ppt/tags/tag470.xml" ContentType="application/vnd.openxmlformats-officedocument.presentationml.tags+xml"/>
  <Override PartName="/ppt/tags/tag568.xml" ContentType="application/vnd.openxmlformats-officedocument.presentationml.tags+xml"/>
  <Override PartName="/ppt/tags/tag707.xml" ContentType="application/vnd.openxmlformats-officedocument.presentationml.tags+xml"/>
  <Override PartName="/ppt/tags/tag754.xml" ContentType="application/vnd.openxmlformats-officedocument.presentationml.tags+xml"/>
  <Override PartName="/ppt/tags/tag899.xml" ContentType="application/vnd.openxmlformats-officedocument.presentationml.tags+xml"/>
  <Override PartName="/ppt/slides/slide24.xml" ContentType="application/vnd.openxmlformats-officedocument.presentationml.slide+xml"/>
  <Override PartName="/ppt/slideLayouts/slideLayout92.xml" ContentType="application/vnd.openxmlformats-officedocument.presentationml.slideLayout+xml"/>
  <Override PartName="/ppt/tags/tag59.xml" ContentType="application/vnd.openxmlformats-officedocument.presentationml.tags+xml"/>
  <Override PartName="/ppt/tags/tag215.xml" ContentType="application/vnd.openxmlformats-officedocument.presentationml.tags+xml"/>
  <Override PartName="/ppt/tags/tag262.xml" ContentType="application/vnd.openxmlformats-officedocument.presentationml.tags+xml"/>
  <Override PartName="/ppt/tags/tag546.xml" ContentType="application/vnd.openxmlformats-officedocument.presentationml.tags+xml"/>
  <Override PartName="/ppt/tags/tag593.xml" ContentType="application/vnd.openxmlformats-officedocument.presentationml.tags+xml"/>
  <Override PartName="/ppt/tags/tag877.xml" ContentType="application/vnd.openxmlformats-officedocument.presentationml.tags+xml"/>
  <Override PartName="/ppt/tags/tag940.xml" ContentType="application/vnd.openxmlformats-officedocument.presentationml.tags+xml"/>
  <Override PartName="/ppt/tags/tag1039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23.xml" ContentType="application/vnd.openxmlformats-officedocument.presentationml.slideLayout+xml"/>
  <Override PartName="/ppt/tags/tag37.xml" ContentType="application/vnd.openxmlformats-officedocument.presentationml.tags+xml"/>
  <Override PartName="/ppt/tags/tag84.xml" ContentType="application/vnd.openxmlformats-officedocument.presentationml.tags+xml"/>
  <Override PartName="/ppt/tags/tag199.xml" ContentType="application/vnd.openxmlformats-officedocument.presentationml.tags+xml"/>
  <Override PartName="/ppt/tags/tag338.xml" ContentType="application/vnd.openxmlformats-officedocument.presentationml.tags+xml"/>
  <Override PartName="/ppt/tags/tag385.xml" ContentType="application/vnd.openxmlformats-officedocument.presentationml.tags+xml"/>
  <Override PartName="/ppt/tags/tag401.xml" ContentType="application/vnd.openxmlformats-officedocument.presentationml.tags+xml"/>
  <Override PartName="/ppt/tags/tag669.xml" ContentType="application/vnd.openxmlformats-officedocument.presentationml.tags+xml"/>
  <Override PartName="/ppt/tags/tag732.xml" ContentType="application/vnd.openxmlformats-officedocument.presentationml.tags+xml"/>
  <Override PartName="/ppt/tags/tag1017.xml" ContentType="application/vnd.openxmlformats-officedocument.presentationml.tags+xml"/>
  <Override PartName="/ppt/slideLayouts/slideLayout101.xml" ContentType="application/vnd.openxmlformats-officedocument.presentationml.slideLayout+xml"/>
  <Override PartName="/ppt/tags/tag177.xml" ContentType="application/vnd.openxmlformats-officedocument.presentationml.tags+xml"/>
  <Override PartName="/ppt/tags/tag240.xml" ContentType="application/vnd.openxmlformats-officedocument.presentationml.tags+xml"/>
  <Override PartName="/ppt/tags/tag524.xml" ContentType="application/vnd.openxmlformats-officedocument.presentationml.tags+xml"/>
  <Override PartName="/ppt/tags/tag571.xml" ContentType="application/vnd.openxmlformats-officedocument.presentationml.tags+xml"/>
  <Override PartName="/ppt/tags/tag710.xml" ContentType="application/vnd.openxmlformats-officedocument.presentationml.tags+xml"/>
  <Override PartName="/ppt/tags/tag808.xml" ContentType="application/vnd.openxmlformats-officedocument.presentationml.tags+xml"/>
  <Override PartName="/ppt/tags/tag855.xml" ContentType="application/vnd.openxmlformats-officedocument.presentationml.tags+xml"/>
  <Override PartName="/ppt/tags/tag15.xml" ContentType="application/vnd.openxmlformats-officedocument.presentationml.tags+xml"/>
  <Override PartName="/ppt/tags/tag62.xml" ContentType="application/vnd.openxmlformats-officedocument.presentationml.tags+xml"/>
  <Override PartName="/ppt/tags/tag316.xml" ContentType="application/vnd.openxmlformats-officedocument.presentationml.tags+xml"/>
  <Override PartName="/ppt/tags/tag363.xml" ContentType="application/vnd.openxmlformats-officedocument.presentationml.tags+xml"/>
  <Override PartName="/ppt/tags/tag502.xml" ContentType="application/vnd.openxmlformats-officedocument.presentationml.tags+xml"/>
  <Override PartName="/ppt/tags/tag647.xml" ContentType="application/vnd.openxmlformats-officedocument.presentationml.tags+xml"/>
  <Override PartName="/ppt/tags/tag694.xml" ContentType="application/vnd.openxmlformats-officedocument.presentationml.tags+xml"/>
  <Override PartName="/ppt/tags/tag978.xml" ContentType="application/vnd.openxmlformats-officedocument.presentationml.tags+xml"/>
  <Override PartName="/ppt/tags/tag1042.xml" ContentType="application/vnd.openxmlformats-officedocument.presentationml.tags+xml"/>
  <Override PartName="/ppt/tags/tag40.xml" ContentType="application/vnd.openxmlformats-officedocument.presentationml.tags+xml"/>
  <Override PartName="/ppt/tags/tag108.xml" ContentType="application/vnd.openxmlformats-officedocument.presentationml.tags+xml"/>
  <Override PartName="/ppt/tags/tag155.xml" ContentType="application/vnd.openxmlformats-officedocument.presentationml.tags+xml"/>
  <Override PartName="/ppt/tags/tag341.xml" ContentType="application/vnd.openxmlformats-officedocument.presentationml.tags+xml"/>
  <Override PartName="/ppt/tags/tag439.xml" ContentType="application/vnd.openxmlformats-officedocument.presentationml.tags+xml"/>
  <Override PartName="/ppt/tags/tag486.xml" ContentType="application/vnd.openxmlformats-officedocument.presentationml.tags+xml"/>
  <Override PartName="/ppt/tags/tag833.xml" ContentType="application/vnd.openxmlformats-officedocument.presentationml.tags+xml"/>
  <Override PartName="/ppt/tags/tag880.xml" ContentType="application/vnd.openxmlformats-officedocument.presentationml.tags+xml"/>
  <Override PartName="/ppt/tags/tag1020.xml" ContentType="application/vnd.openxmlformats-officedocument.presentationml.tags+xml"/>
  <Override PartName="/ppt/notesSlides/notesSlide6.xml" ContentType="application/vnd.openxmlformats-officedocument.presentationml.notesSlide+xml"/>
  <Override PartName="/ppt/slideLayouts/slideLayout139.xml" ContentType="application/vnd.openxmlformats-officedocument.presentationml.slideLayout+xml"/>
  <Override PartName="/ppt/tags/tag133.xml" ContentType="application/vnd.openxmlformats-officedocument.presentationml.tags+xml"/>
  <Override PartName="/ppt/tags/tag180.xml" ContentType="application/vnd.openxmlformats-officedocument.presentationml.tags+xml"/>
  <Override PartName="/ppt/tags/tag278.xml" ContentType="application/vnd.openxmlformats-officedocument.presentationml.tags+xml"/>
  <Override PartName="/ppt/tags/tag417.xml" ContentType="application/vnd.openxmlformats-officedocument.presentationml.tags+xml"/>
  <Override PartName="/ppt/tags/tag625.xml" ContentType="application/vnd.openxmlformats-officedocument.presentationml.tags+xml"/>
  <Override PartName="/ppt/tags/tag672.xml" ContentType="application/vnd.openxmlformats-officedocument.presentationml.tags+xml"/>
  <Override PartName="/ppt/tags/tag811.xml" ContentType="application/vnd.openxmlformats-officedocument.presentationml.tags+xml"/>
  <Override PartName="/ppt/tags/tag909.xml" ContentType="application/vnd.openxmlformats-officedocument.presentationml.tags+xml"/>
  <Override PartName="/ppt/tags/tag956.xml" ContentType="application/vnd.openxmlformats-officedocument.presentationml.tags+xml"/>
  <Override PartName="/ppt/slideLayouts/slideLayout39.xml" ContentType="application/vnd.openxmlformats-officedocument.presentationml.slideLayout+xml"/>
  <Override PartName="/ppt/slideLayouts/slideLayout86.xml" ContentType="application/vnd.openxmlformats-officedocument.presentationml.slideLayout+xml"/>
  <Override PartName="/ppt/tags/tag209.xml" ContentType="application/vnd.openxmlformats-officedocument.presentationml.tags+xml"/>
  <Override PartName="/ppt/tags/tag256.xml" ContentType="application/vnd.openxmlformats-officedocument.presentationml.tags+xml"/>
  <Override PartName="/ppt/tags/tag464.xml" ContentType="application/vnd.openxmlformats-officedocument.presentationml.tags+xml"/>
  <Override PartName="/ppt/tags/tag603.xml" ContentType="application/vnd.openxmlformats-officedocument.presentationml.tags+xml"/>
  <Override PartName="/ppt/tags/tag650.xml" ContentType="application/vnd.openxmlformats-officedocument.presentationml.tags+xml"/>
  <Override PartName="/ppt/tags/tag748.xml" ContentType="application/vnd.openxmlformats-officedocument.presentationml.tags+xml"/>
  <Override PartName="/ppt/tags/tag795.xml" ContentType="application/vnd.openxmlformats-officedocument.presentationml.tags+xml"/>
  <Override PartName="/ppt/tags/tag934.xml" ContentType="application/vnd.openxmlformats-officedocument.presentationml.tags+xml"/>
  <Override PartName="/ppt/tags/tag981.xml" ContentType="application/vnd.openxmlformats-officedocument.presentationml.tags+xml"/>
  <Override PartName="/ppt/slides/slide18.xml" ContentType="application/vnd.openxmlformats-officedocument.presentationml.slide+xml"/>
  <Override PartName="/ppt/slideLayouts/slideLayout17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117.xml" ContentType="application/vnd.openxmlformats-officedocument.presentationml.slideLayout+xml"/>
  <Override PartName="/ppt/tags/tag4.xml" ContentType="application/vnd.openxmlformats-officedocument.presentationml.tags+xml"/>
  <Override PartName="/ppt/tags/tag111.xml" ContentType="application/vnd.openxmlformats-officedocument.presentationml.tags+xml"/>
  <Override PartName="/ppt/tags/tag442.xml" ContentType="application/vnd.openxmlformats-officedocument.presentationml.tags+xml"/>
  <Override PartName="/ppt/tags/tag587.xml" ContentType="application/vnd.openxmlformats-officedocument.presentationml.tags+xml"/>
  <Override PartName="/ppt/tags/tag726.xml" ContentType="application/vnd.openxmlformats-officedocument.presentationml.tags+xml"/>
  <Override PartName="/ppt/tags/tag773.xml" ContentType="application/vnd.openxmlformats-officedocument.presentationml.tags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142.xml" ContentType="application/vnd.openxmlformats-officedocument.presentationml.slideLayout+xml"/>
  <Override PartName="/ppt/tags/tag78.xml" ContentType="application/vnd.openxmlformats-officedocument.presentationml.tags+xml"/>
  <Override PartName="/ppt/tags/tag234.xml" ContentType="application/vnd.openxmlformats-officedocument.presentationml.tags+xml"/>
  <Override PartName="/ppt/tags/tag281.xml" ContentType="application/vnd.openxmlformats-officedocument.presentationml.tags+xml"/>
  <Override PartName="/ppt/tags/tag379.xml" ContentType="application/vnd.openxmlformats-officedocument.presentationml.tags+xml"/>
  <Override PartName="/ppt/tags/tag518.xml" ContentType="application/vnd.openxmlformats-officedocument.presentationml.tags+xml"/>
  <Override PartName="/ppt/tags/tag565.xml" ContentType="application/vnd.openxmlformats-officedocument.presentationml.tags+xml"/>
  <Override PartName="/ppt/tags/tag849.xml" ContentType="application/vnd.openxmlformats-officedocument.presentationml.tags+xml"/>
  <Override PartName="/ppt/tags/tag896.xml" ContentType="application/vnd.openxmlformats-officedocument.presentationml.tags+xml"/>
  <Override PartName="/ppt/tags/tag912.xml" ContentType="application/vnd.openxmlformats-officedocument.presentationml.tags+xml"/>
  <Override PartName="/ppt/tags/tag1058.xml" ContentType="application/vnd.openxmlformats-officedocument.presentationml.tags+xml"/>
  <Override PartName="/ppt/slideLayouts/slideLayout42.xml" ContentType="application/vnd.openxmlformats-officedocument.presentationml.slideLayout+xml"/>
  <Override PartName="/ppt/tags/tag56.xml" ContentType="application/vnd.openxmlformats-officedocument.presentationml.tags+xml"/>
  <Override PartName="/ppt/tags/tag357.xml" ContentType="application/vnd.openxmlformats-officedocument.presentationml.tags+xml"/>
  <Override PartName="/ppt/tags/tag420.xml" ContentType="application/vnd.openxmlformats-officedocument.presentationml.tags+xml"/>
  <Override PartName="/ppt/tags/tag688.xml" ContentType="application/vnd.openxmlformats-officedocument.presentationml.tags+xml"/>
  <Override PartName="/ppt/tags/tag704.xml" ContentType="application/vnd.openxmlformats-officedocument.presentationml.tags+xml"/>
  <Override PartName="/ppt/tags/tag751.xml" ContentType="application/vnd.openxmlformats-officedocument.presentationml.tags+xml"/>
  <Override PartName="/ppt/tags/tag1036.xml" ContentType="application/vnd.openxmlformats-officedocument.presentationml.tags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120.xml" ContentType="application/vnd.openxmlformats-officedocument.presentationml.slideLayout+xml"/>
  <Override PartName="/ppt/tags/tag149.xml" ContentType="application/vnd.openxmlformats-officedocument.presentationml.tags+xml"/>
  <Override PartName="/ppt/tags/tag196.xml" ContentType="application/vnd.openxmlformats-officedocument.presentationml.tags+xml"/>
  <Override PartName="/ppt/tags/tag212.xml" ContentType="application/vnd.openxmlformats-officedocument.presentationml.tags+xml"/>
  <Override PartName="/ppt/tags/tag543.xml" ContentType="application/vnd.openxmlformats-officedocument.presentationml.tags+xml"/>
  <Override PartName="/ppt/tags/tag590.xml" ContentType="application/vnd.openxmlformats-officedocument.presentationml.tags+xml"/>
  <Override PartName="/ppt/tags/tag827.xml" ContentType="application/vnd.openxmlformats-officedocument.presentationml.tags+xml"/>
  <Override PartName="/ppt/tags/tag874.xml" ContentType="application/vnd.openxmlformats-officedocument.presentationml.tags+xml"/>
  <Override PartName="/docProps/custom.xml" ContentType="application/vnd.openxmlformats-officedocument.custom-properties+xml"/>
  <Override PartName="/ppt/tags/tag34.xml" ContentType="application/vnd.openxmlformats-officedocument.presentationml.tags+xml"/>
  <Override PartName="/ppt/tags/tag81.xml" ContentType="application/vnd.openxmlformats-officedocument.presentationml.tags+xml"/>
  <Override PartName="/ppt/tags/tag335.xml" ContentType="application/vnd.openxmlformats-officedocument.presentationml.tags+xml"/>
  <Override PartName="/ppt/tags/tag382.xml" ContentType="application/vnd.openxmlformats-officedocument.presentationml.tags+xml"/>
  <Override PartName="/ppt/tags/tag521.xml" ContentType="application/vnd.openxmlformats-officedocument.presentationml.tags+xml"/>
  <Override PartName="/ppt/tags/tag619.xml" ContentType="application/vnd.openxmlformats-officedocument.presentationml.tags+xml"/>
  <Override PartName="/ppt/tags/tag666.xml" ContentType="application/vnd.openxmlformats-officedocument.presentationml.tags+xml"/>
  <Override PartName="/ppt/tags/tag805.xml" ContentType="application/vnd.openxmlformats-officedocument.presentationml.tags+xml"/>
  <Override PartName="/ppt/tags/tag852.xml" ContentType="application/vnd.openxmlformats-officedocument.presentationml.tags+xml"/>
  <Override PartName="/ppt/tags/tag997.xml" ContentType="application/vnd.openxmlformats-officedocument.presentationml.tags+xml"/>
  <Override PartName="/ppt/tags/tag1014.xml" ContentType="application/vnd.openxmlformats-officedocument.presentationml.tags+xml"/>
  <Override PartName="/ppt/tags/tag12.xml" ContentType="application/vnd.openxmlformats-officedocument.presentationml.tags+xml"/>
  <Override PartName="/ppt/tags/tag127.xml" ContentType="application/vnd.openxmlformats-officedocument.presentationml.tags+xml"/>
  <Override PartName="/ppt/tags/tag174.xml" ContentType="application/vnd.openxmlformats-officedocument.presentationml.tags+xml"/>
  <Override PartName="/ppt/tags/tag313.xml" ContentType="application/vnd.openxmlformats-officedocument.presentationml.tags+xml"/>
  <Override PartName="/ppt/tags/tag360.xml" ContentType="application/vnd.openxmlformats-officedocument.presentationml.tags+xml"/>
  <Override PartName="/ppt/tags/tag458.xml" ContentType="application/vnd.openxmlformats-officedocument.presentationml.tags+xml"/>
  <Override PartName="/ppt/tags/tag644.xml" ContentType="application/vnd.openxmlformats-officedocument.presentationml.tags+xml"/>
  <Override PartName="/ppt/tags/tag691.xml" ContentType="application/vnd.openxmlformats-officedocument.presentationml.tags+xml"/>
  <Override PartName="/ppt/tags/tag789.xml" ContentType="application/vnd.openxmlformats-officedocument.presentationml.tags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105.xml" ContentType="application/vnd.openxmlformats-officedocument.presentationml.tags+xml"/>
  <Override PartName="/ppt/tags/tag152.xml" ContentType="application/vnd.openxmlformats-officedocument.presentationml.tags+xml"/>
  <Override PartName="/ppt/tags/tag297.xml" ContentType="application/vnd.openxmlformats-officedocument.presentationml.tags+xml"/>
  <Override PartName="/ppt/tags/tag436.xml" ContentType="application/vnd.openxmlformats-officedocument.presentationml.tags+xml"/>
  <Override PartName="/ppt/tags/tag483.xml" ContentType="application/vnd.openxmlformats-officedocument.presentationml.tags+xml"/>
  <Override PartName="/ppt/tags/tag830.xml" ContentType="application/vnd.openxmlformats-officedocument.presentationml.tags+xml"/>
  <Override PartName="/ppt/tags/tag928.xml" ContentType="application/vnd.openxmlformats-officedocument.presentationml.tags+xml"/>
  <Override PartName="/ppt/tags/tag975.xml" ContentType="application/vnd.openxmlformats-officedocument.presentationml.tags+xml"/>
  <Override PartName="/ppt/slideLayouts/slideLayout58.xml" ContentType="application/vnd.openxmlformats-officedocument.presentationml.slideLayout+xml"/>
  <Override PartName="/ppt/tags/tag228.xml" ContentType="application/vnd.openxmlformats-officedocument.presentationml.tags+xml"/>
  <Override PartName="/ppt/tags/tag275.xml" ContentType="application/vnd.openxmlformats-officedocument.presentationml.tags+xml"/>
  <Override PartName="/ppt/tags/tag622.xml" ContentType="application/vnd.openxmlformats-officedocument.presentationml.tags+xml"/>
  <Override PartName="/ppt/tags/tag767.xml" ContentType="application/vnd.openxmlformats-officedocument.presentationml.tags+xml"/>
  <Override PartName="/ppt/tags/tag906.xml" ContentType="application/vnd.openxmlformats-officedocument.presentationml.tags+xml"/>
  <Override PartName="/ppt/tags/tag953.xml" ContentType="application/vnd.openxmlformats-officedocument.presentationml.tags+xml"/>
  <Override PartName="/ppt/notesSlides/notesSlide3.xml" ContentType="application/vnd.openxmlformats-officedocument.presentationml.notes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36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136.xml" ContentType="application/vnd.openxmlformats-officedocument.presentationml.slideLayout+xml"/>
  <Override PartName="/ppt/tags/tag130.xml" ContentType="application/vnd.openxmlformats-officedocument.presentationml.tags+xml"/>
  <Override PartName="/ppt/tags/tag414.xml" ContentType="application/vnd.openxmlformats-officedocument.presentationml.tags+xml"/>
  <Override PartName="/ppt/tags/tag461.xml" ContentType="application/vnd.openxmlformats-officedocument.presentationml.tags+xml"/>
  <Override PartName="/ppt/tags/tag559.xml" ContentType="application/vnd.openxmlformats-officedocument.presentationml.tags+xml"/>
  <Override PartName="/ppt/tags/tag600.xml" ContentType="application/vnd.openxmlformats-officedocument.presentationml.tags+xml"/>
  <Override PartName="/ppt/tags/tag745.xml" ContentType="application/vnd.openxmlformats-officedocument.presentationml.tags+xml"/>
  <Override PartName="/ppt/tags/tag792.xml" ContentType="application/vnd.openxmlformats-officedocument.presentationml.tags+xml"/>
  <Override PartName="/ppt/slides/slide15.xml" ContentType="application/vnd.openxmlformats-officedocument.presentationml.slide+xml"/>
  <Override PartName="/ppt/slideLayouts/slideLayout114.xml" ContentType="application/vnd.openxmlformats-officedocument.presentationml.slideLayout+xml"/>
  <Override PartName="/ppt/tags/tag97.xml" ContentType="application/vnd.openxmlformats-officedocument.presentationml.tags+xml"/>
  <Override PartName="/ppt/tags/tag206.xml" ContentType="application/vnd.openxmlformats-officedocument.presentationml.tags+xml"/>
  <Override PartName="/ppt/tags/tag253.xml" ContentType="application/vnd.openxmlformats-officedocument.presentationml.tags+xml"/>
  <Override PartName="/ppt/tags/tag398.xml" ContentType="application/vnd.openxmlformats-officedocument.presentationml.tags+xml"/>
  <Override PartName="/ppt/tags/tag537.xml" ContentType="application/vnd.openxmlformats-officedocument.presentationml.tags+xml"/>
  <Override PartName="/ppt/tags/tag584.xml" ContentType="application/vnd.openxmlformats-officedocument.presentationml.tags+xml"/>
  <Override PartName="/ppt/tags/tag868.xml" ContentType="application/vnd.openxmlformats-officedocument.presentationml.tags+xml"/>
  <Override PartName="/ppt/tags/tag931.xml" ContentType="application/vnd.openxmlformats-officedocument.presentationml.tags+xml"/>
  <Override PartName="/ppt/slideLayouts/slideLayout14.xml" ContentType="application/vnd.openxmlformats-officedocument.presentationml.slideLayout+xml"/>
  <Override PartName="/ppt/slideLayouts/slideLayout61.xml" ContentType="application/vnd.openxmlformats-officedocument.presentationml.slideLayout+xml"/>
  <Override PartName="/ppt/tags/tag1.xml" ContentType="application/vnd.openxmlformats-officedocument.presentationml.tags+xml"/>
  <Override PartName="/ppt/tags/tag28.xml" ContentType="application/vnd.openxmlformats-officedocument.presentationml.tags+xml"/>
  <Override PartName="/ppt/tags/tag75.xml" ContentType="application/vnd.openxmlformats-officedocument.presentationml.tags+xml"/>
  <Override PartName="/ppt/tags/tag231.xml" ContentType="application/vnd.openxmlformats-officedocument.presentationml.tags+xml"/>
  <Override PartName="/ppt/tags/tag329.xml" ContentType="application/vnd.openxmlformats-officedocument.presentationml.tags+xml"/>
  <Override PartName="/ppt/tags/tag376.xml" ContentType="application/vnd.openxmlformats-officedocument.presentationml.tags+xml"/>
  <Override PartName="/ppt/tags/tag723.xml" ContentType="application/vnd.openxmlformats-officedocument.presentationml.tags+xml"/>
  <Override PartName="/ppt/tags/tag770.xml" ContentType="application/vnd.openxmlformats-officedocument.presentationml.tags+xml"/>
  <Override PartName="/ppt/tags/tag1008.xml" ContentType="application/vnd.openxmlformats-officedocument.presentationml.tags+xml"/>
  <Override PartName="/ppt/tags/tag1055.xml" ContentType="application/vnd.openxmlformats-officedocument.presentationml.tags+xml"/>
  <Override PartName="/ppt/slides/slide40.xml" ContentType="application/vnd.openxmlformats-officedocument.presentationml.slide+xml"/>
  <Override PartName="/ppt/tags/tag168.xml" ContentType="application/vnd.openxmlformats-officedocument.presentationml.tags+xml"/>
  <Override PartName="/ppt/tags/tag499.xml" ContentType="application/vnd.openxmlformats-officedocument.presentationml.tags+xml"/>
  <Override PartName="/ppt/tags/tag515.xml" ContentType="application/vnd.openxmlformats-officedocument.presentationml.tags+xml"/>
  <Override PartName="/ppt/tags/tag562.xml" ContentType="application/vnd.openxmlformats-officedocument.presentationml.tags+xml"/>
  <Override PartName="/ppt/tags/tag701.xml" ContentType="application/vnd.openxmlformats-officedocument.presentationml.tags+xml"/>
  <Override PartName="/ppt/tags/tag846.xml" ContentType="application/vnd.openxmlformats-officedocument.presentationml.tags+xml"/>
  <Override PartName="/ppt/tags/tag893.xml" ContentType="application/vnd.openxmlformats-officedocument.presentationml.tags+xml"/>
  <Override PartName="/ppt/tags/tag53.xml" ContentType="application/vnd.openxmlformats-officedocument.presentationml.tags+xml"/>
  <Override PartName="/ppt/tags/tag307.xml" ContentType="application/vnd.openxmlformats-officedocument.presentationml.tags+xml"/>
  <Override PartName="/ppt/tags/tag354.xml" ContentType="application/vnd.openxmlformats-officedocument.presentationml.tags+xml"/>
  <Override PartName="/ppt/tags/tag540.xml" ContentType="application/vnd.openxmlformats-officedocument.presentationml.tags+xml"/>
  <Override PartName="/ppt/tags/tag638.xml" ContentType="application/vnd.openxmlformats-officedocument.presentationml.tags+xml"/>
  <Override PartName="/ppt/tags/tag685.xml" ContentType="application/vnd.openxmlformats-officedocument.presentationml.tags+xml"/>
  <Override PartName="/ppt/tags/tag824.xml" ContentType="application/vnd.openxmlformats-officedocument.presentationml.tags+xml"/>
  <Override PartName="/ppt/tags/tag871.xml" ContentType="application/vnd.openxmlformats-officedocument.presentationml.tags+xml"/>
  <Override PartName="/ppt/tags/tag969.xml" ContentType="application/vnd.openxmlformats-officedocument.presentationml.tags+xml"/>
  <Override PartName="/ppt/tags/tag1033.xml" ContentType="application/vnd.openxmlformats-officedocument.presentationml.tags+xml"/>
  <Override PartName="/ppt/slideLayouts/slideLayout99.xml" ContentType="application/vnd.openxmlformats-officedocument.presentationml.slideLayout+xml"/>
  <Override PartName="/ppt/tags/tag31.xml" ContentType="application/vnd.openxmlformats-officedocument.presentationml.tags+xml"/>
  <Override PartName="/ppt/tags/tag146.xml" ContentType="application/vnd.openxmlformats-officedocument.presentationml.tags+xml"/>
  <Override PartName="/ppt/tags/tag193.xml" ContentType="application/vnd.openxmlformats-officedocument.presentationml.tags+xml"/>
  <Override PartName="/ppt/tags/tag332.xml" ContentType="application/vnd.openxmlformats-officedocument.presentationml.tags+xml"/>
  <Override PartName="/ppt/tags/tag477.xml" ContentType="application/vnd.openxmlformats-officedocument.presentationml.tags+xml"/>
  <Override PartName="/ppt/tags/tag616.xml" ContentType="application/vnd.openxmlformats-officedocument.presentationml.tags+xml"/>
  <Override PartName="/ppt/tags/tag663.xml" ContentType="application/vnd.openxmlformats-officedocument.presentationml.tags+xml"/>
  <Override PartName="/ppt/tags/tag1011.xml" ContentType="application/vnd.openxmlformats-officedocument.presentationml.tags+xml"/>
  <Override PartName="/ppt/tags/tag124.xml" ContentType="application/vnd.openxmlformats-officedocument.presentationml.tags+xml"/>
  <Override PartName="/ppt/tags/tag171.xml" ContentType="application/vnd.openxmlformats-officedocument.presentationml.tags+xml"/>
  <Override PartName="/ppt/tags/tag269.xml" ContentType="application/vnd.openxmlformats-officedocument.presentationml.tags+xml"/>
  <Override PartName="/ppt/tags/tag408.xml" ContentType="application/vnd.openxmlformats-officedocument.presentationml.tags+xml"/>
  <Override PartName="/ppt/tags/tag455.xml" ContentType="application/vnd.openxmlformats-officedocument.presentationml.tags+xml"/>
  <Override PartName="/ppt/tags/tag739.xml" ContentType="application/vnd.openxmlformats-officedocument.presentationml.tags+xml"/>
  <Override PartName="/ppt/tags/tag802.xml" ContentType="application/vnd.openxmlformats-officedocument.presentationml.tags+xml"/>
  <Override PartName="/ppt/tags/tag947.xml" ContentType="application/vnd.openxmlformats-officedocument.presentationml.tags+xml"/>
  <Override PartName="/ppt/tags/tag994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77.xml" ContentType="application/vnd.openxmlformats-officedocument.presentationml.slideLayout+xml"/>
  <Override PartName="/ppt/tags/tag247.xml" ContentType="application/vnd.openxmlformats-officedocument.presentationml.tags+xml"/>
  <Override PartName="/ppt/tags/tag294.xml" ContentType="application/vnd.openxmlformats-officedocument.presentationml.tags+xml"/>
  <Override PartName="/ppt/tags/tag310.xml" ContentType="application/vnd.openxmlformats-officedocument.presentationml.tags+xml"/>
  <Override PartName="/ppt/tags/tag578.xml" ContentType="application/vnd.openxmlformats-officedocument.presentationml.tags+xml"/>
  <Override PartName="/ppt/tags/tag641.xml" ContentType="application/vnd.openxmlformats-officedocument.presentationml.tags+xml"/>
  <Override PartName="/ppt/tags/tag786.xml" ContentType="application/vnd.openxmlformats-officedocument.presentationml.tags+xml"/>
  <Override PartName="/ppt/tags/tag925.xml" ContentType="application/vnd.openxmlformats-officedocument.presentationml.tags+xml"/>
  <Override PartName="/ppt/tags/tag972.xml" ContentType="application/vnd.openxmlformats-officedocument.presentationml.tags+xml"/>
  <Override PartName="/ppt/slideMasters/slideMaster1.xml" ContentType="application/vnd.openxmlformats-officedocument.presentationml.slideMaster+xml"/>
  <Override PartName="/ppt/slideLayouts/slideLayout55.xml" ContentType="application/vnd.openxmlformats-officedocument.presentationml.slideLayout+xml"/>
  <Override PartName="/ppt/slideLayouts/slideLayout108.xml" ContentType="application/vnd.openxmlformats-officedocument.presentationml.slideLayout+xml"/>
  <Override PartName="/ppt/tags/tag102.xml" ContentType="application/vnd.openxmlformats-officedocument.presentationml.tags+xml"/>
  <Override PartName="/ppt/tags/tag433.xml" ContentType="application/vnd.openxmlformats-officedocument.presentationml.tags+xml"/>
  <Override PartName="/ppt/tags/tag480.xml" ContentType="application/vnd.openxmlformats-officedocument.presentationml.tags+xml"/>
  <Override PartName="/ppt/tags/tag717.xml" ContentType="application/vnd.openxmlformats-officedocument.presentationml.tags+xml"/>
  <Override PartName="/ppt/tags/tag764.xml" ContentType="application/vnd.openxmlformats-officedocument.presentationml.tags+xml"/>
  <Override PartName="/ppt/slides/slide34.xml" ContentType="application/vnd.openxmlformats-officedocument.presentationml.slide+xml"/>
  <Override PartName="/ppt/slideLayouts/slideLayout133.xml" ContentType="application/vnd.openxmlformats-officedocument.presentationml.slideLayout+xml"/>
  <Override PartName="/ppt/tags/tag69.xml" ContentType="application/vnd.openxmlformats-officedocument.presentationml.tags+xml"/>
  <Override PartName="/ppt/tags/tag225.xml" ContentType="application/vnd.openxmlformats-officedocument.presentationml.tags+xml"/>
  <Override PartName="/ppt/tags/tag272.xml" ContentType="application/vnd.openxmlformats-officedocument.presentationml.tags+xml"/>
  <Override PartName="/ppt/tags/tag411.xml" ContentType="application/vnd.openxmlformats-officedocument.presentationml.tags+xml"/>
  <Override PartName="/ppt/tags/tag509.xml" ContentType="application/vnd.openxmlformats-officedocument.presentationml.tags+xml"/>
  <Override PartName="/ppt/tags/tag556.xml" ContentType="application/vnd.openxmlformats-officedocument.presentationml.tags+xml"/>
  <Override PartName="/ppt/tags/tag887.xml" ContentType="application/vnd.openxmlformats-officedocument.presentationml.tags+xml"/>
  <Override PartName="/ppt/tags/tag903.xml" ContentType="application/vnd.openxmlformats-officedocument.presentationml.tags+xml"/>
  <Override PartName="/ppt/tags/tag950.xml" ContentType="application/vnd.openxmlformats-officedocument.presentationml.tags+xml"/>
  <Override PartName="/ppt/tags/tag1049.xml" ContentType="application/vnd.openxmlformats-officedocument.presentationml.tags+xml"/>
  <Default Extension="rels" ContentType="application/vnd.openxmlformats-package.relationships+xml"/>
  <Override PartName="/ppt/slideLayouts/slideLayout33.xml" ContentType="application/vnd.openxmlformats-officedocument.presentationml.slideLayout+xml"/>
  <Override PartName="/ppt/slideLayouts/slideLayout80.xml" ContentType="application/vnd.openxmlformats-officedocument.presentationml.slideLayout+xml"/>
  <Override PartName="/ppt/tags/tag47.xml" ContentType="application/vnd.openxmlformats-officedocument.presentationml.tags+xml"/>
  <Override PartName="/ppt/tags/tag94.xml" ContentType="application/vnd.openxmlformats-officedocument.presentationml.tags+xml"/>
  <Override PartName="/ppt/tags/tag203.xml" ContentType="application/vnd.openxmlformats-officedocument.presentationml.tags+xml"/>
  <Override PartName="/ppt/tags/tag250.xml" ContentType="application/vnd.openxmlformats-officedocument.presentationml.tags+xml"/>
  <Override PartName="/ppt/tags/tag348.xml" ContentType="application/vnd.openxmlformats-officedocument.presentationml.tags+xml"/>
  <Override PartName="/ppt/tags/tag395.xml" ContentType="application/vnd.openxmlformats-officedocument.presentationml.tags+xml"/>
  <Override PartName="/ppt/tags/tag679.xml" ContentType="application/vnd.openxmlformats-officedocument.presentationml.tags+xml"/>
  <Override PartName="/ppt/tags/tag742.xml" ContentType="application/vnd.openxmlformats-officedocument.presentationml.tags+xml"/>
  <Override PartName="/ppt/tags/tag1027.xml" ContentType="application/vnd.openxmlformats-officedocument.presentationml.tags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11.xml" ContentType="application/vnd.openxmlformats-officedocument.presentationml.slideLayout+xml"/>
  <Override PartName="/ppt/tags/tag187.xml" ContentType="application/vnd.openxmlformats-officedocument.presentationml.tags+xml"/>
  <Override PartName="/ppt/tags/tag534.xml" ContentType="application/vnd.openxmlformats-officedocument.presentationml.tags+xml"/>
  <Override PartName="/ppt/tags/tag581.xml" ContentType="application/vnd.openxmlformats-officedocument.presentationml.tags+xml"/>
  <Override PartName="/ppt/tags/tag720.xml" ContentType="application/vnd.openxmlformats-officedocument.presentationml.tags+xml"/>
  <Override PartName="/ppt/tags/tag818.xml" ContentType="application/vnd.openxmlformats-officedocument.presentationml.tags+xml"/>
  <Override PartName="/ppt/tags/tag865.xml" ContentType="application/vnd.openxmlformats-officedocument.presentationml.tags+xml"/>
  <Override PartName="/ppt/tags/tag25.xml" ContentType="application/vnd.openxmlformats-officedocument.presentationml.tags+xml"/>
  <Override PartName="/ppt/tags/tag72.xml" ContentType="application/vnd.openxmlformats-officedocument.presentationml.tags+xml"/>
  <Override PartName="/ppt/tags/tag118.xml" ContentType="application/vnd.openxmlformats-officedocument.presentationml.tags+xml"/>
  <Override PartName="/ppt/tags/tag165.xml" ContentType="application/vnd.openxmlformats-officedocument.presentationml.tags+xml"/>
  <Override PartName="/ppt/tags/tag326.xml" ContentType="application/vnd.openxmlformats-officedocument.presentationml.tags+xml"/>
  <Override PartName="/ppt/tags/tag373.xml" ContentType="application/vnd.openxmlformats-officedocument.presentationml.tags+xml"/>
  <Override PartName="/ppt/tags/tag512.xml" ContentType="application/vnd.openxmlformats-officedocument.presentationml.tags+xml"/>
  <Override PartName="/ppt/tags/tag657.xml" ContentType="application/vnd.openxmlformats-officedocument.presentationml.tags+xml"/>
  <Override PartName="/ppt/tags/tag843.xml" ContentType="application/vnd.openxmlformats-officedocument.presentationml.tags+xml"/>
  <Override PartName="/ppt/tags/tag890.xml" ContentType="application/vnd.openxmlformats-officedocument.presentationml.tags+xml"/>
  <Override PartName="/ppt/tags/tag988.xml" ContentType="application/vnd.openxmlformats-officedocument.presentationml.tags+xml"/>
  <Override PartName="/ppt/tags/tag1005.xml" ContentType="application/vnd.openxmlformats-officedocument.presentationml.tags+xml"/>
  <Override PartName="/ppt/tags/tag1052.xml" ContentType="application/vnd.openxmlformats-officedocument.presentationml.tags+xml"/>
  <Override PartName="/ppt/tags/tag50.xml" ContentType="application/vnd.openxmlformats-officedocument.presentationml.tags+xml"/>
  <Override PartName="/ppt/tags/tag304.xml" ContentType="application/vnd.openxmlformats-officedocument.presentationml.tags+xml"/>
  <Override PartName="/ppt/tags/tag351.xml" ContentType="application/vnd.openxmlformats-officedocument.presentationml.tags+xml"/>
  <Override PartName="/ppt/tags/tag449.xml" ContentType="application/vnd.openxmlformats-officedocument.presentationml.tags+xml"/>
  <Override PartName="/ppt/tags/tag496.xml" ContentType="application/vnd.openxmlformats-officedocument.presentationml.tags+xml"/>
  <Override PartName="/ppt/tags/tag635.xml" ContentType="application/vnd.openxmlformats-officedocument.presentationml.tags+xml"/>
  <Override PartName="/ppt/tags/tag682.xml" ContentType="application/vnd.openxmlformats-officedocument.presentationml.tags+xml"/>
  <Override PartName="/ppt/tags/tag919.xml" ContentType="application/vnd.openxmlformats-officedocument.presentationml.tags+xml"/>
  <Override PartName="/ppt/tags/tag966.xml" ContentType="application/vnd.openxmlformats-officedocument.presentationml.tags+xml"/>
  <Override PartName="/ppt/tags/tag1030.xml" ContentType="application/vnd.openxmlformats-officedocument.presentationml.tags+xml"/>
  <Override PartName="/ppt/tags/tag143.xml" ContentType="application/vnd.openxmlformats-officedocument.presentationml.tags+xml"/>
  <Override PartName="/ppt/tags/tag190.xml" ContentType="application/vnd.openxmlformats-officedocument.presentationml.tags+xml"/>
  <Override PartName="/ppt/tags/tag288.xml" ContentType="application/vnd.openxmlformats-officedocument.presentationml.tags+xml"/>
  <Override PartName="/ppt/tags/tag427.xml" ContentType="application/vnd.openxmlformats-officedocument.presentationml.tags+xml"/>
  <Override PartName="/ppt/tags/tag474.xml" ContentType="application/vnd.openxmlformats-officedocument.presentationml.tags+xml"/>
  <Override PartName="/ppt/tags/tag758.xml" ContentType="application/vnd.openxmlformats-officedocument.presentationml.tags+xml"/>
  <Override PartName="/ppt/tags/tag821.xml" ContentType="application/vnd.openxmlformats-officedocument.presentationml.tags+xml"/>
  <Override PartName="/ppt/slides/slide28.xml" ContentType="application/vnd.openxmlformats-officedocument.presentationml.slide+xml"/>
  <Override PartName="/ppt/slideLayouts/slideLayout49.xml" ContentType="application/vnd.openxmlformats-officedocument.presentationml.slideLayout+xml"/>
  <Override PartName="/ppt/slideLayouts/slideLayout96.xml" ContentType="application/vnd.openxmlformats-officedocument.presentationml.slideLayout+xml"/>
  <Override PartName="/ppt/tags/tag219.xml" ContentType="application/vnd.openxmlformats-officedocument.presentationml.tags+xml"/>
  <Override PartName="/ppt/tags/tag266.xml" ContentType="application/vnd.openxmlformats-officedocument.presentationml.tags+xml"/>
  <Override PartName="/ppt/tags/tag597.xml" ContentType="application/vnd.openxmlformats-officedocument.presentationml.tags+xml"/>
  <Override PartName="/ppt/tags/tag613.xml" ContentType="application/vnd.openxmlformats-officedocument.presentationml.tags+xml"/>
  <Override PartName="/ppt/tags/tag660.xml" ContentType="application/vnd.openxmlformats-officedocument.presentationml.tags+xml"/>
  <Override PartName="/ppt/tags/tag944.xml" ContentType="application/vnd.openxmlformats-officedocument.presentationml.tags+xml"/>
  <Override PartName="/ppt/tags/tag991.xml" ContentType="application/vnd.openxmlformats-officedocument.presentationml.tags+xml"/>
  <Override PartName="/ppt/slides/slide3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27.xml" ContentType="application/vnd.openxmlformats-officedocument.presentationml.slideLayout+xml"/>
  <Override PartName="/ppt/tags/tag121.xml" ContentType="application/vnd.openxmlformats-officedocument.presentationml.tags+xml"/>
  <Override PartName="/ppt/tags/tag389.xml" ContentType="application/vnd.openxmlformats-officedocument.presentationml.tags+xml"/>
  <Override PartName="/ppt/tags/tag405.xml" ContentType="application/vnd.openxmlformats-officedocument.presentationml.tags+xml"/>
  <Override PartName="/ppt/tags/tag452.xml" ContentType="application/vnd.openxmlformats-officedocument.presentationml.tags+xml"/>
  <Override PartName="/ppt/tags/tag736.xml" ContentType="application/vnd.openxmlformats-officedocument.presentationml.tags+xml"/>
  <Override PartName="/ppt/tags/tag783.xml" ContentType="application/vnd.openxmlformats-officedocument.presentationml.tags+xml"/>
  <Override PartName="/ppt/tags/tag922.xml" ContentType="application/vnd.openxmlformats-officedocument.presentationml.tags+xml"/>
  <Override PartName="/ppt/slides/slide53.xml" ContentType="application/vnd.openxmlformats-officedocument.presentationml.slide+xml"/>
  <Override PartName="/ppt/slideLayouts/slideLayout105.xml" ContentType="application/vnd.openxmlformats-officedocument.presentationml.slideLayout+xml"/>
  <Override PartName="/ppt/tags/tag88.xml" ContentType="application/vnd.openxmlformats-officedocument.presentationml.tags+xml"/>
  <Override PartName="/ppt/tags/tag244.xml" ContentType="application/vnd.openxmlformats-officedocument.presentationml.tags+xml"/>
  <Override PartName="/ppt/tags/tag291.xml" ContentType="application/vnd.openxmlformats-officedocument.presentationml.tags+xml"/>
  <Override PartName="/ppt/tags/tag430.xml" ContentType="application/vnd.openxmlformats-officedocument.presentationml.tags+xml"/>
  <Override PartName="/ppt/tags/tag528.xml" ContentType="application/vnd.openxmlformats-officedocument.presentationml.tags+xml"/>
  <Override PartName="/ppt/tags/tag575.xml" ContentType="application/vnd.openxmlformats-officedocument.presentationml.tags+xml"/>
  <Override PartName="/ppt/tags/tag714.xml" ContentType="application/vnd.openxmlformats-officedocument.presentationml.tags+xml"/>
  <Override PartName="/ppt/tags/tag761.xml" ContentType="application/vnd.openxmlformats-officedocument.presentationml.tags+xml"/>
  <Override PartName="/ppt/tags/tag859.xml" ContentType="application/vnd.openxmlformats-officedocument.presentationml.tags+xml"/>
  <Default Extension="jpeg" ContentType="image/jpeg"/>
  <Override PartName="/ppt/slides/slide31.xml" ContentType="application/vnd.openxmlformats-officedocument.presentationml.slide+xml"/>
  <Override PartName="/ppt/slideLayouts/slideLayout52.xml" ContentType="application/vnd.openxmlformats-officedocument.presentationml.slideLayout+xml"/>
  <Override PartName="/ppt/tags/tag19.xml" ContentType="application/vnd.openxmlformats-officedocument.presentationml.tags+xml"/>
  <Override PartName="/ppt/tags/tag66.xml" ContentType="application/vnd.openxmlformats-officedocument.presentationml.tags+xml"/>
  <Override PartName="/ppt/tags/tag222.xml" ContentType="application/vnd.openxmlformats-officedocument.presentationml.tags+xml"/>
  <Override PartName="/ppt/tags/tag367.xml" ContentType="application/vnd.openxmlformats-officedocument.presentationml.tags+xml"/>
  <Override PartName="/ppt/tags/tag506.xml" ContentType="application/vnd.openxmlformats-officedocument.presentationml.tags+xml"/>
  <Override PartName="/ppt/tags/tag553.xml" ContentType="application/vnd.openxmlformats-officedocument.presentationml.tags+xml"/>
  <Override PartName="/ppt/tags/tag698.xml" ContentType="application/vnd.openxmlformats-officedocument.presentationml.tags+xml"/>
  <Override PartName="/ppt/tags/tag900.xml" ContentType="application/vnd.openxmlformats-officedocument.presentationml.tags+xml"/>
  <Override PartName="/ppt/tags/tag1046.xml" ContentType="application/vnd.openxmlformats-officedocument.presentationml.tags+xml"/>
  <Override PartName="/ppt/slideLayouts/slideLayout30.xml" ContentType="application/vnd.openxmlformats-officedocument.presentationml.slideLayout+xml"/>
  <Override PartName="/ppt/slideLayouts/slideLayout130.xml" ContentType="application/vnd.openxmlformats-officedocument.presentationml.slideLayout+xml"/>
  <Override PartName="/ppt/tags/tag159.xml" ContentType="application/vnd.openxmlformats-officedocument.presentationml.tags+xml"/>
  <Override PartName="/ppt/tags/tag345.xml" ContentType="application/vnd.openxmlformats-officedocument.presentationml.tags+xml"/>
  <Override PartName="/ppt/tags/tag392.xml" ContentType="application/vnd.openxmlformats-officedocument.presentationml.tags+xml"/>
  <Override PartName="/ppt/tags/tag837.xml" ContentType="application/vnd.openxmlformats-officedocument.presentationml.tags+xml"/>
  <Override PartName="/ppt/tags/tag884.xml" ContentType="application/vnd.openxmlformats-officedocument.presentationml.tags+xml"/>
  <Override PartName="/ppt/tags/tag1024.xml" ContentType="application/vnd.openxmlformats-officedocument.presentationml.tags+xml"/>
  <Override PartName="/ppt/tags/tag44.xml" ContentType="application/vnd.openxmlformats-officedocument.presentationml.tags+xml"/>
  <Override PartName="/ppt/tags/tag91.xml" ContentType="application/vnd.openxmlformats-officedocument.presentationml.tags+xml"/>
  <Override PartName="/ppt/tags/tag137.xml" ContentType="application/vnd.openxmlformats-officedocument.presentationml.tags+xml"/>
  <Override PartName="/ppt/tags/tag184.xml" ContentType="application/vnd.openxmlformats-officedocument.presentationml.tags+xml"/>
  <Override PartName="/ppt/tags/tag200.xml" ContentType="application/vnd.openxmlformats-officedocument.presentationml.tags+xml"/>
  <Override PartName="/ppt/tags/tag531.xml" ContentType="application/vnd.openxmlformats-officedocument.presentationml.tags+xml"/>
  <Override PartName="/ppt/tags/tag629.xml" ContentType="application/vnd.openxmlformats-officedocument.presentationml.tags+xml"/>
  <Override PartName="/ppt/tags/tag676.xml" ContentType="application/vnd.openxmlformats-officedocument.presentationml.tags+xml"/>
  <Override PartName="/ppt/tags/tag815.xml" ContentType="application/vnd.openxmlformats-officedocument.presentationml.tags+xml"/>
  <Override PartName="/ppt/tags/tag862.xml" ContentType="application/vnd.openxmlformats-officedocument.presentationml.tags+xml"/>
  <Override PartName="/ppt/tags/tag22.xml" ContentType="application/vnd.openxmlformats-officedocument.presentationml.tags+xml"/>
  <Override PartName="/ppt/tags/tag323.xml" ContentType="application/vnd.openxmlformats-officedocument.presentationml.tags+xml"/>
  <Override PartName="/ppt/tags/tag370.xml" ContentType="application/vnd.openxmlformats-officedocument.presentationml.tags+xml"/>
  <Override PartName="/ppt/tags/tag468.xml" ContentType="application/vnd.openxmlformats-officedocument.presentationml.tags+xml"/>
  <Override PartName="/ppt/tags/tag607.xml" ContentType="application/vnd.openxmlformats-officedocument.presentationml.tags+xml"/>
  <Override PartName="/ppt/tags/tag654.xml" ContentType="application/vnd.openxmlformats-officedocument.presentationml.tags+xml"/>
  <Override PartName="/ppt/tags/tag799.xml" ContentType="application/vnd.openxmlformats-officedocument.presentationml.tags+xml"/>
  <Override PartName="/ppt/tags/tag938.xml" ContentType="application/vnd.openxmlformats-officedocument.presentationml.tags+xml"/>
  <Override PartName="/ppt/tags/tag985.xml" ContentType="application/vnd.openxmlformats-officedocument.presentationml.tags+xml"/>
  <Override PartName="/ppt/tags/tag1002.xml" ContentType="application/vnd.openxmlformats-officedocument.presentationml.tags+xml"/>
  <Override PartName="/ppt/slideLayouts/slideLayout68.xml" ContentType="application/vnd.openxmlformats-officedocument.presentationml.slideLayout+xml"/>
  <Override PartName="/ppt/tags/tag115.xml" ContentType="application/vnd.openxmlformats-officedocument.presentationml.tags+xml"/>
  <Override PartName="/ppt/tags/tag162.xml" ContentType="application/vnd.openxmlformats-officedocument.presentationml.tags+xml"/>
  <Override PartName="/ppt/tags/tag301.xml" ContentType="application/vnd.openxmlformats-officedocument.presentationml.tags+xml"/>
  <Override PartName="/ppt/tags/tag446.xml" ContentType="application/vnd.openxmlformats-officedocument.presentationml.tags+xml"/>
  <Override PartName="/ppt/tags/tag493.xml" ContentType="application/vnd.openxmlformats-officedocument.presentationml.tags+xml"/>
  <Override PartName="/ppt/tags/tag777.xml" ContentType="application/vnd.openxmlformats-officedocument.presentationml.tags+xml"/>
  <Override PartName="/ppt/tags/tag840.xml" ContentType="application/vnd.openxmlformats-officedocument.presentationml.tags+xml"/>
  <Override PartName="/ppt/slides/slide47.xml" ContentType="application/vnd.openxmlformats-officedocument.presentationml.slide+xml"/>
  <Override PartName="/ppt/tags/tag140.xml" ContentType="application/vnd.openxmlformats-officedocument.presentationml.tags+xml"/>
  <Override PartName="/ppt/tags/tag285.xml" ContentType="application/vnd.openxmlformats-officedocument.presentationml.tags+xml"/>
  <Override PartName="/ppt/tags/tag632.xml" ContentType="application/vnd.openxmlformats-officedocument.presentationml.tags+xml"/>
  <Override PartName="/ppt/tags/tag963.xml" ContentType="application/vnd.openxmlformats-officedocument.presentationml.tags+xml"/>
  <Override PartName="/ppt/slideLayouts/slideLayout46.xml" ContentType="application/vnd.openxmlformats-officedocument.presentationml.slideLayout+xml"/>
  <Override PartName="/ppt/tags/tag471.xml" ContentType="application/vnd.openxmlformats-officedocument.presentationml.tags+xml"/>
  <Override PartName="/ppt/tags/tag708.xml" ContentType="application/vnd.openxmlformats-officedocument.presentationml.tags+xml"/>
  <Override PartName="/ppt/slideLayouts/slideLayout124.xml" ContentType="application/vnd.openxmlformats-officedocument.presentationml.slideLayout+xml"/>
  <Override PartName="/ppt/tags/tag216.xml" ContentType="application/vnd.openxmlformats-officedocument.presentationml.tags+xml"/>
  <Override PartName="/ppt/tags/tag402.xml" ContentType="application/vnd.openxmlformats-officedocument.presentationml.tags+xml"/>
  <Override PartName="/ppt/tags/tag547.xml" ContentType="application/vnd.openxmlformats-officedocument.presentationml.tags+xml"/>
  <Override PartName="/ppt/tags/tag733.xml" ContentType="application/vnd.openxmlformats-officedocument.presentationml.tags+xml"/>
  <Override PartName="/ppt/tags/tag878.xml" ContentType="application/vnd.openxmlformats-officedocument.presentationml.tags+xml"/>
  <Override PartName="/ppt/slideLayouts/slideLayout71.xml" ContentType="application/vnd.openxmlformats-officedocument.presentationml.slideLayout+xml"/>
  <Override PartName="/ppt/tags/tag85.xml" ContentType="application/vnd.openxmlformats-officedocument.presentationml.tags+xml"/>
  <Override PartName="/ppt/tags/tag241.xml" ContentType="application/vnd.openxmlformats-officedocument.presentationml.tags+xml"/>
  <Override PartName="/ppt/tags/tag386.xml" ContentType="application/vnd.openxmlformats-officedocument.presentationml.tags+xml"/>
  <Override PartName="/ppt/tags/tag572.xml" ContentType="application/vnd.openxmlformats-officedocument.presentationml.tags+xml"/>
  <Override PartName="/ppt/tags/tag16.xml" ContentType="application/vnd.openxmlformats-officedocument.presentationml.tags+xml"/>
  <Override PartName="/ppt/tags/tag317.xml" ContentType="application/vnd.openxmlformats-officedocument.presentationml.tags+xml"/>
  <Override PartName="/ppt/tags/tag809.xml" ContentType="application/vnd.openxmlformats-officedocument.presentationml.tags+xml"/>
  <Override PartName="/ppt/tags/tag156.xml" ContentType="application/vnd.openxmlformats-officedocument.presentationml.tags+xml"/>
  <Override PartName="/ppt/tags/tag487.xml" ContentType="application/vnd.openxmlformats-officedocument.presentationml.tags+xml"/>
  <Override PartName="/ppt/tags/tag503.xml" ContentType="application/vnd.openxmlformats-officedocument.presentationml.tags+xml"/>
  <Override PartName="/ppt/tags/tag648.xml" ContentType="application/vnd.openxmlformats-officedocument.presentationml.tags+xml"/>
  <Override PartName="/ppt/tags/tag834.xml" ContentType="application/vnd.openxmlformats-officedocument.presentationml.tags+xml"/>
  <Override PartName="/ppt/tags/tag979.xml" ContentType="application/vnd.openxmlformats-officedocument.presentationml.tags+xml"/>
  <Override PartName="/ppt/tags/tag41.xml" ContentType="application/vnd.openxmlformats-officedocument.presentationml.tags+xml"/>
  <Override PartName="/ppt/tags/tag342.xml" ContentType="application/vnd.openxmlformats-officedocument.presentationml.tags+xml"/>
  <Override PartName="/ppt/tags/tag673.xml" ContentType="application/vnd.openxmlformats-officedocument.presentationml.tags+xml"/>
  <Override PartName="/ppt/tags/tag1021.xml" ContentType="application/vnd.openxmlformats-officedocument.presentationml.tags+xml"/>
  <Override PartName="/ppt/slideLayouts/slideLayout87.xml" ContentType="application/vnd.openxmlformats-officedocument.presentationml.slideLayout+xml"/>
  <Override PartName="/ppt/tags/tag181.xml" ContentType="application/vnd.openxmlformats-officedocument.presentationml.tags+xml"/>
  <Override PartName="/ppt/tags/tag418.xml" ContentType="application/vnd.openxmlformats-officedocument.presentationml.tags+xml"/>
  <Override PartName="/ppt/tags/tag749.xml" ContentType="application/vnd.openxmlformats-officedocument.presentationml.tags+xml"/>
  <Override PartName="/ppt/slides/slide19.xml" ContentType="application/vnd.openxmlformats-officedocument.presentationml.slide+xml"/>
  <Override PartName="/ppt/tags/tag112.xml" ContentType="application/vnd.openxmlformats-officedocument.presentationml.tags+xml"/>
  <Override PartName="/ppt/tags/tag257.xml" ContentType="application/vnd.openxmlformats-officedocument.presentationml.tags+xml"/>
  <Override PartName="/ppt/tags/tag588.xml" ContentType="application/vnd.openxmlformats-officedocument.presentationml.tags+xml"/>
  <Override PartName="/ppt/tags/tag604.xml" ContentType="application/vnd.openxmlformats-officedocument.presentationml.tags+xml"/>
  <Override PartName="/ppt/tags/tag935.xml" ContentType="application/vnd.openxmlformats-officedocument.presentationml.tags+xml"/>
  <Override PartName="/ppt/slideLayouts/slideLayout18.xml" ContentType="application/vnd.openxmlformats-officedocument.presentationml.slideLayout+xml"/>
  <Override PartName="/ppt/tags/tag443.xml" ContentType="application/vnd.openxmlformats-officedocument.presentationml.tags+xml"/>
  <Override PartName="/ppt/tags/tag774.xml" ContentType="application/vnd.openxmlformats-officedocument.presentationml.tags+xml"/>
  <Override PartName="/ppt/tags/tag960.xml" ContentType="application/vnd.openxmlformats-officedocument.presentationml.tags+xml"/>
  <Override PartName="/ppt/theme/theme2.xml" ContentType="application/vnd.openxmlformats-officedocument.theme+xml"/>
  <Override PartName="/ppt/slides/slide44.xml" ContentType="application/vnd.openxmlformats-officedocument.presentationml.slide+xml"/>
  <Override PartName="/ppt/slideLayouts/slideLayout43.xml" ContentType="application/vnd.openxmlformats-officedocument.presentationml.slideLayout+xml"/>
  <Override PartName="/ppt/tags/tag282.xml" ContentType="application/vnd.openxmlformats-officedocument.presentationml.tags+xml"/>
  <Override PartName="/ppt/tags/tag519.xml" ContentType="application/vnd.openxmlformats-officedocument.presentationml.tags+xml"/>
  <Override PartName="/ppt/tags/tag705.xml" ContentType="application/vnd.openxmlformats-officedocument.presentationml.tags+xml"/>
  <Override PartName="/ppt/tags/tag57.xml" ContentType="application/vnd.openxmlformats-officedocument.presentationml.tags+xml"/>
  <Override PartName="/ppt/tags/tag213.xml" ContentType="application/vnd.openxmlformats-officedocument.presentationml.tags+xml"/>
  <Override PartName="/ppt/tags/tag358.xml" ContentType="application/vnd.openxmlformats-officedocument.presentationml.tags+xml"/>
  <Override PartName="/ppt/tags/tag544.xml" ContentType="application/vnd.openxmlformats-officedocument.presentationml.tags+xml"/>
  <Override PartName="/ppt/tags/tag689.xml" ContentType="application/vnd.openxmlformats-officedocument.presentationml.tags+xml"/>
  <Override PartName="/ppt/tags/tag875.xml" ContentType="application/vnd.openxmlformats-officedocument.presentationml.tags+xml"/>
  <Override PartName="/ppt/tags/tag1037.xml" ContentType="application/vnd.openxmlformats-officedocument.presentationml.tags+xml"/>
  <Override PartName="/ppt/slideLayouts/slideLayout121.xml" ContentType="application/vnd.openxmlformats-officedocument.presentationml.slideLayout+xml"/>
  <Override PartName="/ppt/tags/tag82.xml" ContentType="application/vnd.openxmlformats-officedocument.presentationml.tags+xml"/>
  <Override PartName="/ppt/tags/tag197.xml" ContentType="application/vnd.openxmlformats-officedocument.presentationml.tags+xml"/>
  <Override PartName="/ppt/tags/tag383.xml" ContentType="application/vnd.openxmlformats-officedocument.presentationml.tags+xml"/>
  <Override PartName="/ppt/tags/tag730.xml" ContentType="application/vnd.openxmlformats-officedocument.presentationml.tags+xml"/>
  <Override PartName="/ppt/tags/tag128.xml" ContentType="application/vnd.openxmlformats-officedocument.presentationml.tags+xml"/>
  <Override PartName="/ppt/tags/tag459.xml" ContentType="application/vnd.openxmlformats-officedocument.presentationml.tags+xml"/>
  <Override PartName="/ppt/tags/tag806.xml" ContentType="application/vnd.openxmlformats-officedocument.presentationml.tags+xml"/>
  <Override PartName="/ppt/tags/tag13.xml" ContentType="application/vnd.openxmlformats-officedocument.presentationml.tags+xml"/>
  <Override PartName="/ppt/tags/tag298.xml" ContentType="application/vnd.openxmlformats-officedocument.presentationml.tags+xml"/>
  <Override PartName="/ppt/tags/tag314.xml" ContentType="application/vnd.openxmlformats-officedocument.presentationml.tags+xml"/>
  <Override PartName="/ppt/tags/tag500.xml" ContentType="application/vnd.openxmlformats-officedocument.presentationml.tags+xml"/>
  <Override PartName="/ppt/tags/tag645.xml" ContentType="application/vnd.openxmlformats-officedocument.presentationml.tags+xml"/>
  <Override PartName="/ppt/tags/tag831.xml" ContentType="application/vnd.openxmlformats-officedocument.presentationml.tags+xml"/>
  <Override PartName="/ppt/tags/tag976.xml" ContentType="application/vnd.openxmlformats-officedocument.presentationml.tags+xml"/>
  <Override PartName="/ppt/slideLayouts/slideLayout59.xml" ContentType="application/vnd.openxmlformats-officedocument.presentationml.slideLayout+xml"/>
  <Override PartName="/ppt/tags/tag153.xml" ContentType="application/vnd.openxmlformats-officedocument.presentationml.tags+xml"/>
  <Override PartName="/ppt/tags/tag484.xml" ContentType="application/vnd.openxmlformats-officedocument.presentationml.tags+xml"/>
  <Override PartName="/ppt/tags/tag670.xml" ContentType="application/vnd.openxmlformats-officedocument.presentationml.tags+xml"/>
  <Override PartName="/ppt/slideLayouts/slideLayout137.xml" ContentType="application/vnd.openxmlformats-officedocument.presentationml.slideLayout+xml"/>
  <Override PartName="/ppt/tags/tag229.xml" ContentType="application/vnd.openxmlformats-officedocument.presentationml.tags+xml"/>
  <Override PartName="/ppt/tags/tag415.xml" ContentType="application/vnd.openxmlformats-officedocument.presentationml.tags+xml"/>
  <Override PartName="/ppt/tags/tag907.xml" ContentType="application/vnd.openxmlformats-officedocument.presentationml.tags+xml"/>
  <Override PartName="/ppt/slideLayouts/slideLayout84.xml" ContentType="application/vnd.openxmlformats-officedocument.presentationml.slideLayout+xml"/>
  <Override PartName="/ppt/tags/tag98.xml" ContentType="application/vnd.openxmlformats-officedocument.presentationml.tags+xml"/>
  <Override PartName="/ppt/tags/tag254.xml" ContentType="application/vnd.openxmlformats-officedocument.presentationml.tags+xml"/>
  <Override PartName="/ppt/tags/tag399.xml" ContentType="application/vnd.openxmlformats-officedocument.presentationml.tags+xml"/>
  <Override PartName="/ppt/tags/tag601.xml" ContentType="application/vnd.openxmlformats-officedocument.presentationml.tags+xml"/>
  <Override PartName="/ppt/tags/tag746.xml" ContentType="application/vnd.openxmlformats-officedocument.presentationml.tags+xml"/>
  <Override PartName="/ppt/tags/tag932.xml" ContentType="application/vnd.openxmlformats-officedocument.presentationml.tags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tags/tag440.xml" ContentType="application/vnd.openxmlformats-officedocument.presentationml.tags+xml"/>
  <Override PartName="/ppt/tags/tag585.xml" ContentType="application/vnd.openxmlformats-officedocument.presentationml.tags+xml"/>
  <Override PartName="/ppt/tags/tag771.xml" ContentType="application/vnd.openxmlformats-officedocument.presentationml.tags+xml"/>
  <Override PartName="/ppt/slides/slide41.xml" ContentType="application/vnd.openxmlformats-officedocument.presentationml.slide+xml"/>
  <Override PartName="/ppt/tags/tag29.xml" ContentType="application/vnd.openxmlformats-officedocument.presentationml.tags+xml"/>
  <Override PartName="/ppt/tags/tag516.xml" ContentType="application/vnd.openxmlformats-officedocument.presentationml.tags+xml"/>
  <Override PartName="/ppt/tags/tag847.xml" ContentType="application/vnd.openxmlformats-officedocument.presentationml.tags+xml"/>
  <Override PartName="/ppt/tags/tag1009.xml" ContentType="application/vnd.openxmlformats-officedocument.presentationml.tags+xml"/>
  <Override PartName="/ppt/slideLayouts/slideLayout40.xml" ContentType="application/vnd.openxmlformats-officedocument.presentationml.slideLayout+xml"/>
  <Override PartName="/ppt/tags/tag54.xml" ContentType="application/vnd.openxmlformats-officedocument.presentationml.tags+xml"/>
  <Override PartName="/ppt/tags/tag169.xml" ContentType="application/vnd.openxmlformats-officedocument.presentationml.tags+xml"/>
  <Override PartName="/ppt/tags/tag210.xml" ContentType="application/vnd.openxmlformats-officedocument.presentationml.tags+xml"/>
  <Override PartName="/ppt/tags/tag355.xml" ContentType="application/vnd.openxmlformats-officedocument.presentationml.tags+xml"/>
  <Override PartName="/ppt/tags/tag686.xml" ContentType="application/vnd.openxmlformats-officedocument.presentationml.tags+xml"/>
  <Override PartName="/ppt/tags/tag702.xml" ContentType="application/vnd.openxmlformats-officedocument.presentationml.tags+xml"/>
  <Override PartName="/ppt/tags/tag1034.xml" ContentType="application/vnd.openxmlformats-officedocument.presentationml.tags+xml"/>
  <Override PartName="/ppt/tags/tag194.xml" ContentType="application/vnd.openxmlformats-officedocument.presentationml.tags+xml"/>
  <Override PartName="/ppt/tags/tag541.xml" ContentType="application/vnd.openxmlformats-officedocument.presentationml.tags+xml"/>
  <Override PartName="/ppt/tags/tag872.xml" ContentType="application/vnd.openxmlformats-officedocument.presentationml.tags+xml"/>
  <Override PartName="/ppt/tags/tag380.xml" ContentType="application/vnd.openxmlformats-officedocument.presentationml.tags+xml"/>
  <Override PartName="/ppt/tags/tag617.xml" ContentType="application/vnd.openxmlformats-officedocument.presentationml.tags+xml"/>
  <Override PartName="/ppt/tags/tag803.xml" ContentType="application/vnd.openxmlformats-officedocument.presentationml.tags+xml"/>
  <Override PartName="/ppt/tags/tag948.xml" ContentType="application/vnd.openxmlformats-officedocument.presentationml.tag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tags/tag10.xml" ContentType="application/vnd.openxmlformats-officedocument.presentationml.tags+xml"/>
  <Override PartName="/ppt/tags/tag125.xml" ContentType="application/vnd.openxmlformats-officedocument.presentationml.tags+xml"/>
  <Override PartName="/ppt/tags/tag311.xml" ContentType="application/vnd.openxmlformats-officedocument.presentationml.tags+xml"/>
  <Override PartName="/ppt/tags/tag456.xml" ContentType="application/vnd.openxmlformats-officedocument.presentationml.tags+xml"/>
  <Override PartName="/ppt/tags/tag642.xml" ContentType="application/vnd.openxmlformats-officedocument.presentationml.tags+xml"/>
  <Override PartName="/ppt/tags/tag787.xml" ContentType="application/vnd.openxmlformats-officedocument.presentationml.tags+xml"/>
  <Override PartName="/ppt/slideLayouts/slideLayout109.xml" ContentType="application/vnd.openxmlformats-officedocument.presentationml.slideLayout+xml"/>
  <Override PartName="/ppt/tags/tag150.xml" ContentType="application/vnd.openxmlformats-officedocument.presentationml.tags+xml"/>
  <Override PartName="/ppt/tags/tag295.xml" ContentType="application/vnd.openxmlformats-officedocument.presentationml.tags+xml"/>
  <Override PartName="/ppt/tags/tag481.xml" ContentType="application/vnd.openxmlformats-officedocument.presentationml.tags+xml"/>
  <Override PartName="/ppt/tags/tag973.xml" ContentType="application/vnd.openxmlformats-officedocument.presentationml.tags+xml"/>
  <Override PartName="/ppt/slideLayouts/slideLayout56.xml" ContentType="application/vnd.openxmlformats-officedocument.presentationml.slideLayout+xml"/>
  <Override PartName="/ppt/tags/tag226.xml" ContentType="application/vnd.openxmlformats-officedocument.presentationml.tags+xml"/>
  <Override PartName="/ppt/tags/tag718.xml" ContentType="application/vnd.openxmlformats-officedocument.presentationml.tags+xml"/>
  <Override PartName="/ppt/tags/tag904.xml" ContentType="application/vnd.openxmlformats-officedocument.presentationml.tags+xml"/>
  <Override PartName="/ppt/slideLayouts/slideLayout81.xml" ContentType="application/vnd.openxmlformats-officedocument.presentationml.slideLayout+xml"/>
  <Override PartName="/ppt/slideLayouts/slideLayout134.xml" ContentType="application/vnd.openxmlformats-officedocument.presentationml.slideLayout+xml"/>
  <Override PartName="/ppt/tags/tag412.xml" ContentType="application/vnd.openxmlformats-officedocument.presentationml.tags+xml"/>
  <Override PartName="/ppt/tags/tag557.xml" ContentType="application/vnd.openxmlformats-officedocument.presentationml.tags+xml"/>
  <Override PartName="/ppt/tags/tag743.xml" ContentType="application/vnd.openxmlformats-officedocument.presentationml.tags+xml"/>
  <Override PartName="/ppt/tags/tag888.xml" ContentType="application/vnd.openxmlformats-officedocument.presentationml.tags+xml"/>
  <Override PartName="/ppt/slides/slide13.xml" ContentType="application/vnd.openxmlformats-officedocument.presentationml.slide+xml"/>
  <Override PartName="/ppt/tags/tag95.xml" ContentType="application/vnd.openxmlformats-officedocument.presentationml.tags+xml"/>
  <Override PartName="/ppt/tags/tag251.xml" ContentType="application/vnd.openxmlformats-officedocument.presentationml.tags+xml"/>
  <Override PartName="/ppt/tags/tag396.xml" ContentType="application/vnd.openxmlformats-officedocument.presentationml.tags+xml"/>
  <Override PartName="/ppt/tags/tag582.xml" ContentType="application/vnd.openxmlformats-officedocument.presentationml.tags+xml"/>
  <Override PartName="/ppt/tags/tag819.xml" ContentType="application/vnd.openxmlformats-officedocument.presentationml.tags+xml"/>
  <Override PartName="/ppt/slideLayouts/slideLayout12.xml" ContentType="application/vnd.openxmlformats-officedocument.presentationml.slideLayout+xml"/>
  <Override PartName="/ppt/tags/tag26.xml" ContentType="application/vnd.openxmlformats-officedocument.presentationml.tags+xml"/>
  <Override PartName="/ppt/tags/tag327.xml" ContentType="application/vnd.openxmlformats-officedocument.presentationml.tags+xml"/>
  <Override PartName="/ppt/tags/tag658.xml" ContentType="application/vnd.openxmlformats-officedocument.presentationml.tags+xml"/>
  <Override PartName="/ppt/tags/tag989.xml" ContentType="application/vnd.openxmlformats-officedocument.presentationml.tags+xml"/>
  <Override PartName="/ppt/tags/tag1006.xml" ContentType="application/vnd.openxmlformats-officedocument.presentationml.tags+xml"/>
  <Override PartName="/ppt/tags/tag166.xml" ContentType="application/vnd.openxmlformats-officedocument.presentationml.tags+xml"/>
  <Override PartName="/ppt/tags/tag497.xml" ContentType="application/vnd.openxmlformats-officedocument.presentationml.tags+xml"/>
  <Override PartName="/ppt/tags/tag513.xml" ContentType="application/vnd.openxmlformats-officedocument.presentationml.tags+xml"/>
  <Override PartName="/ppt/tags/tag844.xml" ContentType="application/vnd.openxmlformats-officedocument.presentationml.tags+xml"/>
  <Override PartName="/ppt/tags/tag51.xml" ContentType="application/vnd.openxmlformats-officedocument.presentationml.tags+xml"/>
  <Override PartName="/ppt/tags/tag352.xml" ContentType="application/vnd.openxmlformats-officedocument.presentationml.tags+xml"/>
  <Override PartName="/ppt/tags/tag683.xml" ContentType="application/vnd.openxmlformats-officedocument.presentationml.tags+xml"/>
  <Override PartName="/ppt/tags/tag1031.xml" ContentType="application/vnd.openxmlformats-officedocument.presentationml.tags+xml"/>
  <Override PartName="/ppt/slideLayouts/slideLayout97.xml" ContentType="application/vnd.openxmlformats-officedocument.presentationml.slideLayout+xml"/>
  <Override PartName="/ppt/tags/tag191.xml" ContentType="application/vnd.openxmlformats-officedocument.presentationml.tags+xml"/>
  <Override PartName="/ppt/tags/tag428.xml" ContentType="application/vnd.openxmlformats-officedocument.presentationml.tags+xml"/>
  <Override PartName="/ppt/tags/tag614.xml" ContentType="application/vnd.openxmlformats-officedocument.presentationml.tags+xml"/>
  <Override PartName="/ppt/tags/tag759.xml" ContentType="application/vnd.openxmlformats-officedocument.presentationml.tags+xml"/>
  <Override PartName="/ppt/tags/tag945.xml" ContentType="application/vnd.openxmlformats-officedocument.presentationml.tags+xml"/>
  <Override PartName="/ppt/slides/slide29.xml" ContentType="application/vnd.openxmlformats-officedocument.presentationml.slide+xml"/>
  <Override PartName="/ppt/tags/tag122.xml" ContentType="application/vnd.openxmlformats-officedocument.presentationml.tags+xml"/>
  <Override PartName="/ppt/tags/tag267.xml" ContentType="application/vnd.openxmlformats-officedocument.presentationml.tags+xml"/>
  <Override PartName="/ppt/tags/tag453.xml" ContentType="application/vnd.openxmlformats-officedocument.presentationml.tags+xml"/>
  <Override PartName="/ppt/tags/tag598.xml" ContentType="application/vnd.openxmlformats-officedocument.presentationml.tags+xml"/>
  <Override PartName="/ppt/tags/tag784.xml" ContentType="application/vnd.openxmlformats-officedocument.presentationml.tags+xml"/>
  <Override PartName="/ppt/tags/tag800.xml" ContentType="application/vnd.openxmlformats-officedocument.presentationml.tags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28.xml" ContentType="application/vnd.openxmlformats-officedocument.presentationml.slideLayout+xml"/>
  <Override PartName="/ppt/tags/tag292.xml" ContentType="application/vnd.openxmlformats-officedocument.presentationml.tags+xml"/>
  <Override PartName="/ppt/tags/tag529.xml" ContentType="application/vnd.openxmlformats-officedocument.presentationml.tags+xml"/>
  <Override PartName="/ppt/tags/tag970.xml" ContentType="application/vnd.openxmlformats-officedocument.presentationml.tags+xml"/>
  <Override PartName="/ppt/slideLayouts/slideLayout53.xml" ContentType="application/vnd.openxmlformats-officedocument.presentationml.slideLayout+xml"/>
  <Override PartName="/ppt/slideLayouts/slideLayout106.xml" ContentType="application/vnd.openxmlformats-officedocument.presentationml.slideLayout+xml"/>
  <Override PartName="/ppt/tags/tag368.xml" ContentType="application/vnd.openxmlformats-officedocument.presentationml.tags+xml"/>
  <Override PartName="/ppt/tags/tag715.xml" ContentType="application/vnd.openxmlformats-officedocument.presentationml.tags+xml"/>
  <Override PartName="/ppt/tags/tag1047.xml" ContentType="application/vnd.openxmlformats-officedocument.presentationml.tags+xml"/>
  <Override PartName="/ppt/slideLayouts/slideLayout131.xml" ContentType="application/vnd.openxmlformats-officedocument.presentationml.slideLayout+xml"/>
  <Override PartName="/ppt/tags/tag67.xml" ContentType="application/vnd.openxmlformats-officedocument.presentationml.tags+xml"/>
  <Override PartName="/ppt/tags/tag223.xml" ContentType="application/vnd.openxmlformats-officedocument.presentationml.tags+xml"/>
  <Override PartName="/ppt/tags/tag554.xml" ContentType="application/vnd.openxmlformats-officedocument.presentationml.tags+xml"/>
  <Override PartName="/ppt/tags/tag699.xml" ContentType="application/vnd.openxmlformats-officedocument.presentationml.tags+xml"/>
  <Override PartName="/ppt/tags/tag885.xml" ContentType="application/vnd.openxmlformats-officedocument.presentationml.tags+xml"/>
  <Override PartName="/ppt/tags/tag901.xml" ContentType="application/vnd.openxmlformats-officedocument.presentationml.tags+xml"/>
  <Override PartName="/ppt/slides/slide10.xml" ContentType="application/vnd.openxmlformats-officedocument.presentationml.slide+xml"/>
  <Override PartName="/ppt/tags/tag92.xml" ContentType="application/vnd.openxmlformats-officedocument.presentationml.tags+xml"/>
  <Override PartName="/ppt/tags/tag393.xml" ContentType="application/vnd.openxmlformats-officedocument.presentationml.tags+xml"/>
  <Override PartName="/ppt/tags/tag740.xml" ContentType="application/vnd.openxmlformats-officedocument.presentationml.tags+xml"/>
  <Override PartName="/ppt/tags/tag138.xml" ContentType="application/vnd.openxmlformats-officedocument.presentationml.tags+xml"/>
  <Override PartName="/ppt/tags/tag324.xml" ContentType="application/vnd.openxmlformats-officedocument.presentationml.tags+xml"/>
  <Override PartName="/ppt/tags/tag469.xml" ContentType="application/vnd.openxmlformats-officedocument.presentationml.tags+xml"/>
  <Override PartName="/ppt/tags/tag816.xml" ContentType="application/vnd.openxmlformats-officedocument.presentationml.tags+xml"/>
  <Override PartName="/ppt/tags/tag23.xml" ContentType="application/vnd.openxmlformats-officedocument.presentationml.tags+xml"/>
  <Override PartName="/ppt/tags/tag163.xml" ContentType="application/vnd.openxmlformats-officedocument.presentationml.tags+xml"/>
  <Override PartName="/ppt/tags/tag510.xml" ContentType="application/vnd.openxmlformats-officedocument.presentationml.tags+xml"/>
  <Override PartName="/ppt/tags/tag655.xml" ContentType="application/vnd.openxmlformats-officedocument.presentationml.tags+xml"/>
  <Override PartName="/ppt/tags/tag841.xml" ContentType="application/vnd.openxmlformats-officedocument.presentationml.tags+xml"/>
  <Override PartName="/ppt/tags/tag986.xml" ContentType="application/vnd.openxmlformats-officedocument.presentationml.tags+xml"/>
  <Override PartName="/ppt/tags/tag1003.xml" ContentType="application/vnd.openxmlformats-officedocument.presentationml.tags+xml"/>
  <Override PartName="/ppt/slideLayouts/slideLayout69.xml" ContentType="application/vnd.openxmlformats-officedocument.presentationml.slideLayout+xml"/>
  <Override PartName="/ppt/tags/tag9.xml" ContentType="application/vnd.openxmlformats-officedocument.presentationml.tags+xml"/>
  <Override PartName="/ppt/tags/tag494.xml" ContentType="application/vnd.openxmlformats-officedocument.presentationml.tags+xml"/>
  <Override PartName="/ppt/tags/tag680.xml" ContentType="application/vnd.openxmlformats-officedocument.presentationml.tags+xml"/>
  <Override PartName="/ppt/tags/tag917.xml" ContentType="application/vnd.openxmlformats-officedocument.presentationml.tags+xml"/>
  <Override PartName="/ppt/tags/tag239.xml" ContentType="application/vnd.openxmlformats-officedocument.presentationml.tags+xml"/>
  <Override PartName="/ppt/tags/tag425.xml" ContentType="application/vnd.openxmlformats-officedocument.presentationml.tags+xml"/>
  <Override PartName="/ppt/tags/tag756.xml" ContentType="application/vnd.openxmlformats-officedocument.presentationml.tags+xml"/>
  <Override PartName="/ppt/slides/slide26.xml" ContentType="application/vnd.openxmlformats-officedocument.presentationml.slide+xml"/>
  <Override PartName="/ppt/slideLayouts/slideLayout94.xml" ContentType="application/vnd.openxmlformats-officedocument.presentationml.slideLayout+xml"/>
  <Override PartName="/ppt/tags/tag264.xml" ContentType="application/vnd.openxmlformats-officedocument.presentationml.tags+xml"/>
  <Override PartName="/ppt/tags/tag595.xml" ContentType="application/vnd.openxmlformats-officedocument.presentationml.tags+xml"/>
  <Override PartName="/ppt/tags/tag611.xml" ContentType="application/vnd.openxmlformats-officedocument.presentationml.tags+xml"/>
  <Override PartName="/ppt/tags/tag942.xml" ContentType="application/vnd.openxmlformats-officedocument.presentationml.tags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tags/tag39.xml" ContentType="application/vnd.openxmlformats-officedocument.presentationml.tags+xml"/>
  <Override PartName="/ppt/tags/tag450.xml" ContentType="application/vnd.openxmlformats-officedocument.presentationml.tags+xml"/>
  <Override PartName="/ppt/tags/tag781.xml" ContentType="application/vnd.openxmlformats-officedocument.presentationml.tags+xml"/>
  <Override PartName="/ppt/tags/tag1019.xml" ContentType="application/vnd.openxmlformats-officedocument.presentationml.tags+xml"/>
  <Override PartName="/ppt/slides/slide51.xml" ContentType="application/vnd.openxmlformats-officedocument.presentationml.slide+xml"/>
  <Override PartName="/ppt/slideLayouts/slideLayout103.xml" ContentType="application/vnd.openxmlformats-officedocument.presentationml.slideLayout+xml"/>
  <Override PartName="/ppt/tags/tag179.xml" ContentType="application/vnd.openxmlformats-officedocument.presentationml.tags+xml"/>
  <Override PartName="/ppt/tags/tag526.xml" ContentType="application/vnd.openxmlformats-officedocument.presentationml.tags+xml"/>
  <Override PartName="/ppt/tags/tag712.xml" ContentType="application/vnd.openxmlformats-officedocument.presentationml.tags+xml"/>
  <Override PartName="/ppt/tags/tag857.xml" ContentType="application/vnd.openxmlformats-officedocument.presentationml.tags+xml"/>
  <Override PartName="/ppt/slideLayouts/slideLayout50.xml" ContentType="application/vnd.openxmlformats-officedocument.presentationml.slideLayout+xml"/>
  <Override PartName="/ppt/tags/tag64.xml" ContentType="application/vnd.openxmlformats-officedocument.presentationml.tags+xml"/>
  <Override PartName="/ppt/tags/tag220.xml" ContentType="application/vnd.openxmlformats-officedocument.presentationml.tags+xml"/>
  <Override PartName="/ppt/tags/tag365.xml" ContentType="application/vnd.openxmlformats-officedocument.presentationml.tags+xml"/>
  <Override PartName="/ppt/tags/tag551.xml" ContentType="application/vnd.openxmlformats-officedocument.presentationml.tags+xml"/>
  <Override PartName="/ppt/tags/tag696.xml" ContentType="application/vnd.openxmlformats-officedocument.presentationml.tags+xml"/>
  <Override PartName="/ppt/tags/tag1044.xml" ContentType="application/vnd.openxmlformats-officedocument.presentationml.tags+xml"/>
  <Override PartName="/ppt/tags/tag390.xml" ContentType="application/vnd.openxmlformats-officedocument.presentationml.tags+xml"/>
  <Override PartName="/ppt/tags/tag882.xml" ContentType="application/vnd.openxmlformats-officedocument.presentationml.tags+xml"/>
  <Override PartName="/ppt/tags/tag135.xml" ContentType="application/vnd.openxmlformats-officedocument.presentationml.tags+xml"/>
  <Override PartName="/ppt/tags/tag627.xml" ContentType="application/vnd.openxmlformats-officedocument.presentationml.tags+xml"/>
  <Override PartName="/ppt/tags/tag813.xml" ContentType="application/vnd.openxmlformats-officedocument.presentationml.tags+xml"/>
  <Override PartName="/ppt/tags/tag958.xml" ContentType="application/vnd.openxmlformats-officedocument.presentationml.tags+xml"/>
  <Override PartName="/ppt/tags/tag20.xml" ContentType="application/vnd.openxmlformats-officedocument.presentationml.tags+xml"/>
  <Override PartName="/ppt/tags/tag321.xml" ContentType="application/vnd.openxmlformats-officedocument.presentationml.tags+xml"/>
  <Override PartName="/ppt/tags/tag466.xml" ContentType="application/vnd.openxmlformats-officedocument.presentationml.tags+xml"/>
  <Override PartName="/ppt/tags/tag652.xml" ContentType="application/vnd.openxmlformats-officedocument.presentationml.tags+xml"/>
  <Override PartName="/ppt/tags/tag797.xml" ContentType="application/vnd.openxmlformats-officedocument.presentationml.tags+xml"/>
  <Override PartName="/ppt/tags/tag983.xml" ContentType="application/vnd.openxmlformats-officedocument.presentationml.tags+xml"/>
  <Override PartName="/ppt/tags/tag1000.xml" ContentType="application/vnd.openxmlformats-officedocument.presentationml.tags+xml"/>
  <Override PartName="/ppt/slideLayouts/slideLayout66.xml" ContentType="application/vnd.openxmlformats-officedocument.presentationml.slideLayout+xml"/>
  <Override PartName="/ppt/slideLayouts/slideLayout119.xml" ContentType="application/vnd.openxmlformats-officedocument.presentationml.slideLayout+xml"/>
  <Override PartName="/ppt/tags/tag6.xml" ContentType="application/vnd.openxmlformats-officedocument.presentationml.tags+xml"/>
  <Override PartName="/ppt/tags/tag160.xml" ContentType="application/vnd.openxmlformats-officedocument.presentationml.tags+xml"/>
  <Override PartName="/ppt/tags/tag491.xml" ContentType="application/vnd.openxmlformats-officedocument.presentationml.tags+xml"/>
  <Override PartName="/ppt/tags/tag728.xml" ContentType="application/vnd.openxmlformats-officedocument.presentationml.tags+xml"/>
  <Override PartName="/ppt/tags/tag236.xml" ContentType="application/vnd.openxmlformats-officedocument.presentationml.tags+xml"/>
  <Override PartName="/ppt/tags/tag567.xml" ContentType="application/vnd.openxmlformats-officedocument.presentationml.tags+xml"/>
  <Override PartName="/ppt/tags/tag898.xml" ContentType="application/vnd.openxmlformats-officedocument.presentationml.tags+xml"/>
  <Override PartName="/ppt/tags/tag914.xml" ContentType="application/vnd.openxmlformats-officedocument.presentationml.tags+xml"/>
  <Override PartName="/ppt/slideLayouts/slideLayout91.xml" ContentType="application/vnd.openxmlformats-officedocument.presentationml.slideLayout+xml"/>
  <Override PartName="/ppt/slideLayouts/slideLayout144.xml" ContentType="application/vnd.openxmlformats-officedocument.presentationml.slideLayout+xml"/>
  <Override PartName="/ppt/tags/tag422.xml" ContentType="application/vnd.openxmlformats-officedocument.presentationml.tags+xml"/>
  <Override PartName="/ppt/tags/tag753.xml" ContentType="application/vnd.openxmlformats-officedocument.presentationml.tag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tags/tag261.xml" ContentType="application/vnd.openxmlformats-officedocument.presentationml.tags+xml"/>
  <Override PartName="/ppt/tags/tag592.xml" ContentType="application/vnd.openxmlformats-officedocument.presentationml.tags+xml"/>
  <Override PartName="/ppt/tags/tag829.xml" ContentType="application/vnd.openxmlformats-officedocument.presentationml.tags+xml"/>
  <Override PartName="/ppt/tags/tag36.xml" ContentType="application/vnd.openxmlformats-officedocument.presentationml.tags+xml"/>
  <Override PartName="/ppt/tags/tag337.xml" ContentType="application/vnd.openxmlformats-officedocument.presentationml.tags+xml"/>
  <Override PartName="/ppt/tags/tag523.xml" ContentType="application/vnd.openxmlformats-officedocument.presentationml.tags+xml"/>
  <Override PartName="/ppt/tags/tag668.xml" ContentType="application/vnd.openxmlformats-officedocument.presentationml.tags+xml"/>
  <Override PartName="/ppt/tags/tag854.xml" ContentType="application/vnd.openxmlformats-officedocument.presentationml.tags+xml"/>
  <Override PartName="/ppt/tags/tag999.xml" ContentType="application/vnd.openxmlformats-officedocument.presentationml.tags+xml"/>
  <Override PartName="/ppt/tags/tag1016.xml" ContentType="application/vnd.openxmlformats-officedocument.presentationml.tags+xml"/>
  <Override PartName="/ppt/slideLayouts/slideLayout100.xml" ContentType="application/vnd.openxmlformats-officedocument.presentationml.slideLayout+xml"/>
  <Override PartName="/ppt/tags/tag61.xml" ContentType="application/vnd.openxmlformats-officedocument.presentationml.tags+xml"/>
  <Override PartName="/ppt/tags/tag176.xml" ContentType="application/vnd.openxmlformats-officedocument.presentationml.tags+xml"/>
  <Override PartName="/ppt/tags/tag362.xml" ContentType="application/vnd.openxmlformats-officedocument.presentationml.tags+xml"/>
  <Override PartName="/ppt/tags/tag693.xml" ContentType="application/vnd.openxmlformats-officedocument.presentationml.tags+xml"/>
  <Override PartName="/ppt/tags/tag1041.xml" ContentType="application/vnd.openxmlformats-officedocument.presentationml.tags+xml"/>
  <Override PartName="/ppt/tags/tag107.xml" ContentType="application/vnd.openxmlformats-officedocument.presentationml.tags+xml"/>
  <Override PartName="/ppt/tags/tag438.xml" ContentType="application/vnd.openxmlformats-officedocument.presentationml.tags+xml"/>
  <Override PartName="/ppt/tags/tag277.xml" ContentType="application/vnd.openxmlformats-officedocument.presentationml.tags+xml"/>
  <Override PartName="/ppt/tags/tag624.xml" ContentType="application/vnd.openxmlformats-officedocument.presentationml.tags+xml"/>
  <Override PartName="/ppt/tags/tag769.xml" ContentType="application/vnd.openxmlformats-officedocument.presentationml.tags+xml"/>
  <Override PartName="/ppt/tags/tag955.xml" ContentType="application/vnd.openxmlformats-officedocument.presentationml.tags+xml"/>
  <Override PartName="/ppt/notesSlides/notesSlide5.xml" ContentType="application/vnd.openxmlformats-officedocument.presentationml.notesSlide+xml"/>
  <Override PartName="/ppt/slides/slide39.xml" ContentType="application/vnd.openxmlformats-officedocument.presentationml.slide+xml"/>
  <Override PartName="/ppt/slideLayouts/slideLayout38.xml" ContentType="application/vnd.openxmlformats-officedocument.presentationml.slideLayout+xml"/>
  <Override PartName="/ppt/tags/tag132.xml" ContentType="application/vnd.openxmlformats-officedocument.presentationml.tags+xml"/>
  <Override PartName="/ppt/tags/tag463.xml" ContentType="application/vnd.openxmlformats-officedocument.presentationml.tags+xml"/>
  <Override PartName="/ppt/tags/tag794.xml" ContentType="application/vnd.openxmlformats-officedocument.presentationml.tags+xml"/>
  <Override PartName="/ppt/tags/tag810.xml" ContentType="application/vnd.openxmlformats-officedocument.presentationml.tags+xml"/>
  <Override PartName="/ppt/slideLayouts/slideLayout116.xml" ContentType="application/vnd.openxmlformats-officedocument.presentationml.slideLayout+xml"/>
  <Override PartName="/ppt/tags/tag208.xml" ContentType="application/vnd.openxmlformats-officedocument.presentationml.tags+xml"/>
  <Override PartName="/ppt/tags/tag539.xml" ContentType="application/vnd.openxmlformats-officedocument.presentationml.tags+xml"/>
  <Override PartName="/ppt/tags/tag980.xml" ContentType="application/vnd.openxmlformats-officedocument.presentationml.tags+xml"/>
  <Override PartName="/ppt/slideLayouts/slideLayout63.xml" ContentType="application/vnd.openxmlformats-officedocument.presentationml.slideLayout+xml"/>
  <Override PartName="/ppt/tags/tag3.xml" ContentType="application/vnd.openxmlformats-officedocument.presentationml.tags+xml"/>
  <Override PartName="/ppt/tags/tag77.xml" ContentType="application/vnd.openxmlformats-officedocument.presentationml.tags+xml"/>
  <Override PartName="/ppt/tags/tag233.xml" ContentType="application/vnd.openxmlformats-officedocument.presentationml.tags+xml"/>
  <Override PartName="/ppt/tags/tag378.xml" ContentType="application/vnd.openxmlformats-officedocument.presentationml.tags+xml"/>
  <Override PartName="/ppt/tags/tag725.xml" ContentType="application/vnd.openxmlformats-officedocument.presentationml.tags+xml"/>
  <Override PartName="/ppt/tags/tag911.xml" ContentType="application/vnd.openxmlformats-officedocument.presentationml.tags+xml"/>
  <Override PartName="/ppt/tags/tag1057.xml" ContentType="application/vnd.openxmlformats-officedocument.presentationml.tags+xml"/>
  <Override PartName="/ppt/slideLayouts/slideLayout141.xml" ContentType="application/vnd.openxmlformats-officedocument.presentationml.slideLayout+xml"/>
  <Override PartName="/ppt/tags/tag564.xml" ContentType="application/vnd.openxmlformats-officedocument.presentationml.tags+xml"/>
  <Override PartName="/ppt/tags/tag750.xml" ContentType="application/vnd.openxmlformats-officedocument.presentationml.tags+xml"/>
  <Override PartName="/ppt/tags/tag895.xml" ContentType="application/vnd.openxmlformats-officedocument.presentationml.tags+xml"/>
  <Override PartName="/ppt/slides/slide20.xml" ContentType="application/vnd.openxmlformats-officedocument.presentationml.slide+xml"/>
  <Override PartName="/ppt/tags/tag309.xml" ContentType="application/vnd.openxmlformats-officedocument.presentationml.tags+xml"/>
  <Override PartName="/ppt/tags/tag826.xml" ContentType="application/vnd.openxmlformats-officedocument.presentationml.tags+xml"/>
  <Override PartName="/ppt/tags/tag33.xml" ContentType="application/vnd.openxmlformats-officedocument.presentationml.tags+xml"/>
  <Override PartName="/ppt/tags/tag148.xml" ContentType="application/vnd.openxmlformats-officedocument.presentationml.tags+xml"/>
  <Override PartName="/ppt/tags/tag334.xml" ContentType="application/vnd.openxmlformats-officedocument.presentationml.tags+xml"/>
  <Override PartName="/ppt/tags/tag479.xml" ContentType="application/vnd.openxmlformats-officedocument.presentationml.tags+xml"/>
  <Override PartName="/ppt/tags/tag665.xml" ContentType="application/vnd.openxmlformats-officedocument.presentationml.tags+xml"/>
  <Override PartName="/ppt/tags/tag1013.xml" ContentType="application/vnd.openxmlformats-officedocument.presentationml.tags+xml"/>
  <Override PartName="/ppt/tags/tag173.xml" ContentType="application/vnd.openxmlformats-officedocument.presentationml.tags+xml"/>
  <Override PartName="/ppt/tags/tag520.xml" ContentType="application/vnd.openxmlformats-officedocument.presentationml.tags+xml"/>
  <Override PartName="/ppt/tags/tag851.xml" ContentType="application/vnd.openxmlformats-officedocument.presentationml.tags+xml"/>
  <Override PartName="/ppt/tags/tag996.xml" ContentType="application/vnd.openxmlformats-officedocument.presentationml.tags+xml"/>
  <Override PartName="/ppt/slideLayouts/slideLayout79.xml" ContentType="application/vnd.openxmlformats-officedocument.presentationml.slideLayout+xml"/>
  <Override PartName="/ppt/tags/tag249.xml" ContentType="application/vnd.openxmlformats-officedocument.presentationml.tags+xml"/>
  <Override PartName="/ppt/tags/tag690.xml" ContentType="application/vnd.openxmlformats-officedocument.presentationml.tags+xml"/>
  <Override PartName="/ppt/tags/tag927.xml" ContentType="application/vnd.openxmlformats-officedocument.presentationml.tags+xml"/>
  <Override PartName="/ppt/tags/tag104.xml" ContentType="application/vnd.openxmlformats-officedocument.presentationml.tags+xml"/>
  <Override PartName="/ppt/tags/tag435.xml" ContentType="application/vnd.openxmlformats-officedocument.presentationml.tags+xml"/>
  <Override PartName="/ppt/tags/tag621.xml" ContentType="application/vnd.openxmlformats-officedocument.presentationml.tags+xml"/>
  <Override PartName="/ppt/tags/tag766.xml" ContentType="application/vnd.openxmlformats-officedocument.presentationml.tags+xml"/>
  <Override PartName="/ppt/notesSlides/notesSlide2.xml" ContentType="application/vnd.openxmlformats-officedocument.presentationml.notesSlide+xml"/>
  <Override PartName="/ppt/slides/slide36.xml" ContentType="application/vnd.openxmlformats-officedocument.presentationml.slide+xml"/>
  <Override PartName="/ppt/tags/tag274.xml" ContentType="application/vnd.openxmlformats-officedocument.presentationml.tags+xml"/>
  <Override PartName="/ppt/tags/tag460.xml" ContentType="application/vnd.openxmlformats-officedocument.presentationml.tags+xml"/>
  <Override PartName="/ppt/tags/tag952.xml" ContentType="application/vnd.openxmlformats-officedocument.presentationml.tags+xml"/>
  <Override PartName="/ppt/slideLayouts/slideLayout35.xml" ContentType="application/vnd.openxmlformats-officedocument.presentationml.slideLayout+xml"/>
  <Override PartName="/ppt/tags/tag49.xml" ContentType="application/vnd.openxmlformats-officedocument.presentationml.tags+xml"/>
  <Override PartName="/ppt/tags/tag205.xml" ContentType="application/vnd.openxmlformats-officedocument.presentationml.tags+xml"/>
  <Override PartName="/ppt/tags/tag791.xml" ContentType="application/vnd.openxmlformats-officedocument.presentationml.tags+xml"/>
  <Override PartName="/ppt/tags/tag1029.xml" ContentType="application/vnd.openxmlformats-officedocument.presentationml.tags+xml"/>
  <Override PartName="/ppt/slideLayouts/slideLayout60.xml" ContentType="application/vnd.openxmlformats-officedocument.presentationml.slideLayout+xml"/>
  <Override PartName="/ppt/slideLayouts/slideLayout113.xml" ContentType="application/vnd.openxmlformats-officedocument.presentationml.slideLayout+xml"/>
  <Override PartName="/ppt/tags/tag189.xml" ContentType="application/vnd.openxmlformats-officedocument.presentationml.tags+xml"/>
  <Override PartName="/ppt/tags/tag536.xml" ContentType="application/vnd.openxmlformats-officedocument.presentationml.tags+xml"/>
  <Override PartName="/ppt/tags/tag722.xml" ContentType="application/vnd.openxmlformats-officedocument.presentationml.tags+xml"/>
  <Override PartName="/ppt/tags/tag867.xml" ContentType="application/vnd.openxmlformats-officedocument.presentationml.tags+xml"/>
  <Override PartName="/ppt/tableStyles.xml" ContentType="application/vnd.openxmlformats-officedocument.presentationml.tableStyles+xml"/>
  <Override PartName="/ppt/tags/tag74.xml" ContentType="application/vnd.openxmlformats-officedocument.presentationml.tags+xml"/>
  <Override PartName="/ppt/tags/tag230.xml" ContentType="application/vnd.openxmlformats-officedocument.presentationml.tags+xml"/>
  <Override PartName="/ppt/tags/tag375.xml" ContentType="application/vnd.openxmlformats-officedocument.presentationml.tags+xml"/>
  <Override PartName="/ppt/tags/tag561.xml" ContentType="application/vnd.openxmlformats-officedocument.presentationml.tags+xml"/>
  <Override PartName="/ppt/tags/tag892.xml" ContentType="application/vnd.openxmlformats-officedocument.presentationml.tags+xml"/>
  <Override PartName="/ppt/tags/tag1054.xml" ContentType="application/vnd.openxmlformats-officedocument.presentationml.tags+xml"/>
  <Override PartName="/ppt/tags/tag306.xml" ContentType="application/vnd.openxmlformats-officedocument.presentationml.tags+xml"/>
  <Override PartName="/ppt/tags/tag637.xml" ContentType="application/vnd.openxmlformats-officedocument.presentationml.tags+xml"/>
  <Override PartName="/ppt/tags/tag968.xml" ContentType="application/vnd.openxmlformats-officedocument.presentationml.tags+xml"/>
  <Override PartName="/ppt/tags/tag145.xml" ContentType="application/vnd.openxmlformats-officedocument.presentationml.tags+xml"/>
  <Override PartName="/ppt/tags/tag476.xml" ContentType="application/vnd.openxmlformats-officedocument.presentationml.tags+xml"/>
  <Override PartName="/ppt/tags/tag823.xml" ContentType="application/vnd.openxmlformats-officedocument.presentationml.tags+xml"/>
  <Override PartName="/ppt/tags/tag30.xml" ContentType="application/vnd.openxmlformats-officedocument.presentationml.tags+xml"/>
  <Override PartName="/ppt/tags/tag331.xml" ContentType="application/vnd.openxmlformats-officedocument.presentationml.tags+xml"/>
  <Override PartName="/ppt/tags/tag662.xml" ContentType="application/vnd.openxmlformats-officedocument.presentationml.tags+xml"/>
  <Override PartName="/ppt/tags/tag993.xml" ContentType="application/vnd.openxmlformats-officedocument.presentationml.tags+xml"/>
  <Override PartName="/ppt/tags/tag1010.xml" ContentType="application/vnd.openxmlformats-officedocument.presentationml.tags+xml"/>
  <Override PartName="/ppt/slideLayouts/slideLayout76.xml" ContentType="application/vnd.openxmlformats-officedocument.presentationml.slideLayout+xml"/>
  <Override PartName="/ppt/slideLayouts/slideLayout129.xml" ContentType="application/vnd.openxmlformats-officedocument.presentationml.slideLayout+xml"/>
  <Override PartName="/ppt/tags/tag170.xml" ContentType="application/vnd.openxmlformats-officedocument.presentationml.tags+xml"/>
  <Override PartName="/ppt/tags/tag407.xml" ContentType="application/vnd.openxmlformats-officedocument.presentationml.tags+xml"/>
  <Override PartName="/ppt/tags/tag738.xml" ContentType="application/vnd.openxmlformats-officedocument.presentationml.tags+xml"/>
  <Override PartName="/ppt/tags/tag101.xml" ContentType="application/vnd.openxmlformats-officedocument.presentationml.tags+xml"/>
  <Override PartName="/ppt/tags/tag246.xml" ContentType="application/vnd.openxmlformats-officedocument.presentationml.tags+xml"/>
  <Override PartName="/ppt/tags/tag432.xml" ContentType="application/vnd.openxmlformats-officedocument.presentationml.tags+xml"/>
  <Override PartName="/ppt/tags/tag577.xml" ContentType="application/vnd.openxmlformats-officedocument.presentationml.tags+xml"/>
  <Override PartName="/ppt/tags/tag924.xml" ContentType="application/vnd.openxmlformats-officedocument.presentationml.tags+xml"/>
  <Override PartName="/ppt/slides/slide33.xml" ContentType="application/vnd.openxmlformats-officedocument.presentationml.slide+xml"/>
  <Override PartName="/ppt/tags/tag271.xml" ContentType="application/vnd.openxmlformats-officedocument.presentationml.tags+xml"/>
  <Override PartName="/ppt/tags/tag508.xml" ContentType="application/vnd.openxmlformats-officedocument.presentationml.tags+xml"/>
  <Override PartName="/ppt/tags/tag763.xml" ContentType="application/vnd.openxmlformats-officedocument.presentationml.tags+xml"/>
  <Override PartName="/ppt/slideLayouts/slideLayout32.xml" ContentType="application/vnd.openxmlformats-officedocument.presentationml.slideLayout+xml"/>
  <Override PartName="/ppt/tags/tag347.xml" ContentType="application/vnd.openxmlformats-officedocument.presentationml.tags+xml"/>
  <Override PartName="/ppt/tags/tag839.xml" ContentType="application/vnd.openxmlformats-officedocument.presentationml.tags+xml"/>
  <Override PartName="/ppt/slideLayouts/slideLayout110.xml" ContentType="application/vnd.openxmlformats-officedocument.presentationml.slideLayout+xml"/>
  <Override PartName="/ppt/tags/tag46.xml" ContentType="application/vnd.openxmlformats-officedocument.presentationml.tags+xml"/>
  <Override PartName="/ppt/tags/tag186.xml" ContentType="application/vnd.openxmlformats-officedocument.presentationml.tags+xml"/>
  <Override PartName="/ppt/tags/tag202.xml" ContentType="application/vnd.openxmlformats-officedocument.presentationml.tags+xml"/>
  <Override PartName="/ppt/tags/tag533.xml" ContentType="application/vnd.openxmlformats-officedocument.presentationml.tags+xml"/>
  <Override PartName="/ppt/tags/tag678.xml" ContentType="application/vnd.openxmlformats-officedocument.presentationml.tags+xml"/>
  <Override PartName="/ppt/tags/tag864.xml" ContentType="application/vnd.openxmlformats-officedocument.presentationml.tags+xml"/>
  <Override PartName="/ppt/tags/tag1026.xml" ContentType="application/vnd.openxmlformats-officedocument.presentationml.tags+xml"/>
  <Override PartName="/ppt/tags/tag71.xml" ContentType="application/vnd.openxmlformats-officedocument.presentationml.tags+xml"/>
  <Override PartName="/ppt/tags/tag372.xml" ContentType="application/vnd.openxmlformats-officedocument.presentationml.tags+xml"/>
  <Override PartName="/ppt/tags/tag609.xml" ContentType="application/vnd.openxmlformats-officedocument.presentationml.tags+xml"/>
  <Override PartName="/ppt/tags/tag1051.xml" ContentType="application/vnd.openxmlformats-officedocument.presentationml.tags+xml"/>
  <Override PartName="/ppt/tags/tag117.xml" ContentType="application/vnd.openxmlformats-officedocument.presentationml.tags+xml"/>
  <Override PartName="/ppt/tags/tag448.xml" ContentType="application/vnd.openxmlformats-officedocument.presentationml.tags+xml"/>
  <Override PartName="/ppt/tags/tag779.xml" ContentType="application/vnd.openxmlformats-officedocument.presentationml.tags+xml"/>
  <Override PartName="/ppt/slides/slide49.xml" ContentType="application/vnd.openxmlformats-officedocument.presentationml.slide+xml"/>
  <Override PartName="/ppt/tags/tag142.xml" ContentType="application/vnd.openxmlformats-officedocument.presentationml.tags+xml"/>
  <Override PartName="/ppt/tags/tag287.xml" ContentType="application/vnd.openxmlformats-officedocument.presentationml.tags+xml"/>
  <Override PartName="/ppt/tags/tag303.xml" ContentType="application/vnd.openxmlformats-officedocument.presentationml.tags+xml"/>
  <Override PartName="/ppt/tags/tag634.xml" ContentType="application/vnd.openxmlformats-officedocument.presentationml.tags+xml"/>
  <Override PartName="/ppt/tags/tag820.xml" ContentType="application/vnd.openxmlformats-officedocument.presentationml.tags+xml"/>
  <Override PartName="/ppt/tags/tag965.xml" ContentType="application/vnd.openxmlformats-officedocument.presentationml.tags+xml"/>
  <Override PartName="/ppt/slideLayouts/slideLayout48.xml" ContentType="application/vnd.openxmlformats-officedocument.presentationml.slideLayout+xml"/>
  <Override PartName="/ppt/tags/tag473.xml" ContentType="application/vnd.openxmlformats-officedocument.presentationml.tags+xml"/>
  <Override PartName="/ppt/tags/tag990.xml" ContentType="application/vnd.openxmlformats-officedocument.presentationml.tags+xml"/>
  <Override PartName="/ppt/slideLayouts/slideLayout126.xml" ContentType="application/vnd.openxmlformats-officedocument.presentationml.slideLayout+xml"/>
  <Override PartName="/ppt/tags/tag218.xml" ContentType="application/vnd.openxmlformats-officedocument.presentationml.tags+xml"/>
  <Override PartName="/ppt/tags/tag404.xml" ContentType="application/vnd.openxmlformats-officedocument.presentationml.tags+xml"/>
  <Override PartName="/ppt/tags/tag549.xml" ContentType="application/vnd.openxmlformats-officedocument.presentationml.tags+xml"/>
  <Override PartName="/ppt/tags/tag735.xml" ContentType="application/vnd.openxmlformats-officedocument.presentationml.tags+xml"/>
  <Override PartName="/ppt/slideLayouts/slideLayout73.xml" ContentType="application/vnd.openxmlformats-officedocument.presentationml.slideLayout+xml"/>
  <Override PartName="/ppt/tags/tag87.xml" ContentType="application/vnd.openxmlformats-officedocument.presentationml.tags+xml"/>
  <Override PartName="/ppt/tags/tag243.xml" ContentType="application/vnd.openxmlformats-officedocument.presentationml.tags+xml"/>
  <Override PartName="/ppt/tags/tag388.xml" ContentType="application/vnd.openxmlformats-officedocument.presentationml.tags+xml"/>
  <Override PartName="/ppt/tags/tag574.xml" ContentType="application/vnd.openxmlformats-officedocument.presentationml.tags+xml"/>
  <Override PartName="/ppt/tags/tag921.xml" ContentType="application/vnd.openxmlformats-officedocument.presentationml.tags+xml"/>
  <Override PartName="/ppt/tags/tag319.xml" ContentType="application/vnd.openxmlformats-officedocument.presentationml.tags+xml"/>
  <Override PartName="/ppt/tags/tag760.xml" ContentType="application/vnd.openxmlformats-officedocument.presentationml.tags+xml"/>
  <Override PartName="/ppt/slides/slide30.xml" ContentType="application/vnd.openxmlformats-officedocument.presentationml.slide+xml"/>
  <Override PartName="/ppt/tags/tag18.xml" ContentType="application/vnd.openxmlformats-officedocument.presentationml.tags+xml"/>
  <Override PartName="/ppt/tags/tag158.xml" ContentType="application/vnd.openxmlformats-officedocument.presentationml.tags+xml"/>
  <Override PartName="/ppt/tags/tag505.xml" ContentType="application/vnd.openxmlformats-officedocument.presentationml.tags+xml"/>
  <Override PartName="/ppt/tags/tag836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29" r:id="rId1"/>
  </p:sldMasterIdLst>
  <p:notesMasterIdLst>
    <p:notesMasterId r:id="rId55"/>
  </p:notesMasterIdLst>
  <p:sldIdLst>
    <p:sldId id="2196" r:id="rId2"/>
    <p:sldId id="972" r:id="rId3"/>
    <p:sldId id="1121" r:id="rId4"/>
    <p:sldId id="498" r:id="rId5"/>
    <p:sldId id="964" r:id="rId6"/>
    <p:sldId id="965" r:id="rId7"/>
    <p:sldId id="784" r:id="rId8"/>
    <p:sldId id="413" r:id="rId9"/>
    <p:sldId id="414" r:id="rId10"/>
    <p:sldId id="1383" r:id="rId11"/>
    <p:sldId id="801" r:id="rId12"/>
    <p:sldId id="1648" r:id="rId13"/>
    <p:sldId id="785" r:id="rId14"/>
    <p:sldId id="1977" r:id="rId15"/>
    <p:sldId id="2189" r:id="rId16"/>
    <p:sldId id="820" r:id="rId17"/>
    <p:sldId id="1100" r:id="rId18"/>
    <p:sldId id="805" r:id="rId19"/>
    <p:sldId id="806" r:id="rId20"/>
    <p:sldId id="807" r:id="rId21"/>
    <p:sldId id="811" r:id="rId22"/>
    <p:sldId id="814" r:id="rId23"/>
    <p:sldId id="816" r:id="rId24"/>
    <p:sldId id="817" r:id="rId25"/>
    <p:sldId id="1228" r:id="rId26"/>
    <p:sldId id="832" r:id="rId27"/>
    <p:sldId id="825" r:id="rId28"/>
    <p:sldId id="818" r:id="rId29"/>
    <p:sldId id="826" r:id="rId30"/>
    <p:sldId id="1763" r:id="rId31"/>
    <p:sldId id="1764" r:id="rId32"/>
    <p:sldId id="1765" r:id="rId33"/>
    <p:sldId id="1766" r:id="rId34"/>
    <p:sldId id="1114" r:id="rId35"/>
    <p:sldId id="1115" r:id="rId36"/>
    <p:sldId id="1116" r:id="rId37"/>
    <p:sldId id="1117" r:id="rId38"/>
    <p:sldId id="1119" r:id="rId39"/>
    <p:sldId id="1120" r:id="rId40"/>
    <p:sldId id="2190" r:id="rId41"/>
    <p:sldId id="2195" r:id="rId42"/>
    <p:sldId id="2191" r:id="rId43"/>
    <p:sldId id="2192" r:id="rId44"/>
    <p:sldId id="2193" r:id="rId45"/>
    <p:sldId id="2124" r:id="rId46"/>
    <p:sldId id="2125" r:id="rId47"/>
    <p:sldId id="2127" r:id="rId48"/>
    <p:sldId id="2126" r:id="rId49"/>
    <p:sldId id="2128" r:id="rId50"/>
    <p:sldId id="912" r:id="rId51"/>
    <p:sldId id="1484" r:id="rId52"/>
    <p:sldId id="1650" r:id="rId53"/>
    <p:sldId id="2097" r:id="rId54"/>
  </p:sldIdLst>
  <p:sldSz cx="9144000" cy="5143500" type="screen16x9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隶书" pitchFamily="49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隶书" pitchFamily="49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隶书" pitchFamily="49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隶书" pitchFamily="49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隶书" pitchFamily="49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隶书" pitchFamily="49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隶书" pitchFamily="49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隶书" pitchFamily="49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隶书" pitchFamily="49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0000"/>
    <a:srgbClr val="00FF00"/>
    <a:srgbClr val="FFFF00"/>
    <a:srgbClr val="0000FF"/>
    <a:srgbClr val="FFCC00"/>
    <a:srgbClr val="66FF99"/>
    <a:srgbClr val="FF00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 autoAdjust="0"/>
    <p:restoredTop sz="94660" autoAdjust="0"/>
  </p:normalViewPr>
  <p:slideViewPr>
    <p:cSldViewPr>
      <p:cViewPr>
        <p:scale>
          <a:sx n="100" d="100"/>
          <a:sy n="100" d="100"/>
        </p:scale>
        <p:origin x="-516" y="192"/>
      </p:cViewPr>
      <p:guideLst>
        <p:guide orient="horz" pos="1562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68" d="100"/>
        <a:sy n="168" d="100"/>
      </p:scale>
      <p:origin x="0" y="0"/>
    </p:cViewPr>
  </p:sorterViewPr>
  <p:gridSpacing cx="73733025" cy="7373302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页眉占位符 3073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0213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200" noProof="1">
                <a:ea typeface="隶书" pitchFamily="1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5" name="日期占位符 3074"/>
          <p:cNvSpPr>
            <a:spLocks noGrp="1"/>
          </p:cNvSpPr>
          <p:nvPr>
            <p:ph type="dt" idx="1"/>
          </p:nvPr>
        </p:nvSpPr>
        <p:spPr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200" noProof="1">
                <a:ea typeface="隶书" pitchFamily="1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66916" name="幻灯片图像占位符 3075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3077" name="文本占位符 3076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3078" name="页脚占位符 3077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2970213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 noProof="1">
                <a:ea typeface="隶书" pitchFamily="1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9" name="灯片编号占位符 3078"/>
          <p:cNvSpPr>
            <a:spLocks noGrp="1"/>
          </p:cNvSpPr>
          <p:nvPr>
            <p:ph type="sldNum" sz="quarter" idx="5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E6E9C48-88A1-46A7-A426-B7249BF2190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131765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隶书" pitchFamily="1" charset="-122"/>
      </a:defRPr>
    </a:lvl1pPr>
    <a:lvl2pPr marL="457200" lvl="1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隶书" pitchFamily="1" charset="-122"/>
      </a:defRPr>
    </a:lvl2pPr>
    <a:lvl3pPr marL="914400" lvl="2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隶书" pitchFamily="1" charset="-122"/>
      </a:defRPr>
    </a:lvl3pPr>
    <a:lvl4pPr marL="1371600" lvl="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隶书" pitchFamily="1" charset="-122"/>
      </a:defRPr>
    </a:lvl4pPr>
    <a:lvl5pPr marL="1828800" lvl="4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隶书" pitchFamily="1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隶书" pitchFamily="1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隶书" pitchFamily="1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隶书" pitchFamily="1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隶书" pitchFamily="1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powerpoint/" TargetMode="External"/><Relationship Id="rId13" Type="http://schemas.openxmlformats.org/officeDocument/2006/relationships/hyperlink" Target="http://www.1ppt.com/jianli/" TargetMode="External"/><Relationship Id="rId18" Type="http://schemas.openxmlformats.org/officeDocument/2006/relationships/hyperlink" Target="http://www.1ppt.com/kejian/meishu/" TargetMode="External"/><Relationship Id="rId3" Type="http://schemas.openxmlformats.org/officeDocument/2006/relationships/hyperlink" Target="http://www.1ppt.com/moban/" TargetMode="External"/><Relationship Id="rId21" Type="http://schemas.openxmlformats.org/officeDocument/2006/relationships/hyperlink" Target="http://www.1ppt.com/kejian/huaxue/" TargetMode="External"/><Relationship Id="rId7" Type="http://schemas.openxmlformats.org/officeDocument/2006/relationships/hyperlink" Target="http://www.1ppt.com/xiazai/" TargetMode="External"/><Relationship Id="rId12" Type="http://schemas.openxmlformats.org/officeDocument/2006/relationships/hyperlink" Target="http://www.1ppt.com/jiaoan/" TargetMode="External"/><Relationship Id="rId17" Type="http://schemas.openxmlformats.org/officeDocument/2006/relationships/hyperlink" Target="http://www.1ppt.com/kejian/yingyu/" TargetMode="External"/><Relationship Id="rId2" Type="http://schemas.openxmlformats.org/officeDocument/2006/relationships/slide" Target="../slides/slide5.xml"/><Relationship Id="rId16" Type="http://schemas.openxmlformats.org/officeDocument/2006/relationships/hyperlink" Target="http://www.1ppt.com/kejian/shuxue/" TargetMode="External"/><Relationship Id="rId20" Type="http://schemas.openxmlformats.org/officeDocument/2006/relationships/hyperlink" Target="http://www.1ppt.com/kejian/wul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tubiao/" TargetMode="External"/><Relationship Id="rId11" Type="http://schemas.openxmlformats.org/officeDocument/2006/relationships/hyperlink" Target="http://www.1ppt.com/shiti/" TargetMode="External"/><Relationship Id="rId24" Type="http://schemas.openxmlformats.org/officeDocument/2006/relationships/hyperlink" Target="http://www.1ppt.com/kejian/lishi/" TargetMode="External"/><Relationship Id="rId5" Type="http://schemas.openxmlformats.org/officeDocument/2006/relationships/hyperlink" Target="http://www.1ppt.com/beijing/" TargetMode="External"/><Relationship Id="rId15" Type="http://schemas.openxmlformats.org/officeDocument/2006/relationships/hyperlink" Target="http://www.1ppt.com/kejian/yuwen/" TargetMode="External"/><Relationship Id="rId23" Type="http://schemas.openxmlformats.org/officeDocument/2006/relationships/hyperlink" Target="http://www.1ppt.com/kejian/dili/" TargetMode="External"/><Relationship Id="rId10" Type="http://schemas.openxmlformats.org/officeDocument/2006/relationships/hyperlink" Target="http://www.1ppt.com/excel/" TargetMode="External"/><Relationship Id="rId19" Type="http://schemas.openxmlformats.org/officeDocument/2006/relationships/hyperlink" Target="http://www.1ppt.com/kejian/kexue/" TargetMode="External"/><Relationship Id="rId4" Type="http://schemas.openxmlformats.org/officeDocument/2006/relationships/hyperlink" Target="http://www.1ppt.com/sucai/" TargetMode="External"/><Relationship Id="rId9" Type="http://schemas.openxmlformats.org/officeDocument/2006/relationships/hyperlink" Target="http://www.1ppt.com/word/" TargetMode="External"/><Relationship Id="rId14" Type="http://schemas.openxmlformats.org/officeDocument/2006/relationships/hyperlink" Target="http://www.1ppt.com/kejian/" TargetMode="External"/><Relationship Id="rId22" Type="http://schemas.openxmlformats.org/officeDocument/2006/relationships/hyperlink" Target="http://www.1ppt.com/kejian/shengwu/" TargetMode="Externa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3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</p:spPr>
      </p:sp>
      <p:sp>
        <p:nvSpPr>
          <p:cNvPr id="172034" name="文本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>
              <a:ea typeface="隶书" pitchFamily="49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3"/>
              </a:rPr>
              <a:t>www.1ppt.com/moban/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素材：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4"/>
              </a:rPr>
              <a:t>www.1ppt.com/sucai/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背景：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5"/>
              </a:rPr>
              <a:t>www.1ppt.com/beijing/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图表：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6"/>
              </a:rPr>
              <a:t>www.1ppt.com/tubiao/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7"/>
              </a:rPr>
              <a:t>www.1ppt.com/xiazai/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教程：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8"/>
              </a:rPr>
              <a:t>www.1ppt.com/powerpoint/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Word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9"/>
              </a:rPr>
              <a:t>www.1ppt.com/word/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Excel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0"/>
              </a:rPr>
              <a:t>www.1ppt.com/excel/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试卷下载：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1"/>
              </a:rPr>
              <a:t>www.1ppt.com/shiti/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教案下载：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2"/>
              </a:rPr>
              <a:t>www.1ppt.com/jiaoan/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个人简历：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3"/>
              </a:rPr>
              <a:t>www.1ppt.com/jianli/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4"/>
              </a:rPr>
              <a:t>www.1ppt.com/kejian/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语文课件：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5"/>
              </a:rPr>
              <a:t>www.1ppt.com/kejian/yuwen/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数学课件：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6"/>
              </a:rPr>
              <a:t>www.1ppt.com/kejian/shuxue/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英语课件：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7"/>
              </a:rPr>
              <a:t>www.1ppt.com/kejian/yingyu/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美术课件：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8"/>
              </a:rPr>
              <a:t>www.1ppt.com/kejian/meishu/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科学课件：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9"/>
              </a:rPr>
              <a:t>www.1ppt.com/kejian/kexue/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物理课件：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0"/>
              </a:rPr>
              <a:t>www.1ppt.com/kejian/wuli/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化学课件：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1"/>
              </a:rPr>
              <a:t>www.1ppt.com/kejian/huaxue/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生物课件：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2"/>
              </a:rPr>
              <a:t>www.1ppt.com/kejian/shengwu/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地理课件：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3"/>
              </a:rPr>
              <a:t>www.1ppt.com/kejian/dili/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历史课件：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4"/>
              </a:rPr>
              <a:t>www.1ppt.com/kejian/lishi/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6E9C48-88A1-46A7-A426-B7249BF21905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520412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3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</p:spPr>
      </p:sp>
      <p:sp>
        <p:nvSpPr>
          <p:cNvPr id="177154" name="文本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>
              <a:ea typeface="隶书" pitchFamily="49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69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</p:spPr>
      </p:sp>
      <p:sp>
        <p:nvSpPr>
          <p:cNvPr id="186370" name="文本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>
              <a:ea typeface="隶书" pitchFamily="49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29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</p:spPr>
      </p:sp>
      <p:sp>
        <p:nvSpPr>
          <p:cNvPr id="201730" name="文本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>
              <a:ea typeface="隶书" pitchFamily="49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5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</p:spPr>
      </p:sp>
      <p:sp>
        <p:nvSpPr>
          <p:cNvPr id="231426" name="文本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>
              <a:ea typeface="隶书" pitchFamily="49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tags" Target="../tags/tag14.xml"/><Relationship Id="rId13" Type="http://schemas.openxmlformats.org/officeDocument/2006/relationships/tags" Target="../tags/tag19.xml"/><Relationship Id="rId18" Type="http://schemas.openxmlformats.org/officeDocument/2006/relationships/tags" Target="../tags/tag24.xml"/><Relationship Id="rId3" Type="http://schemas.openxmlformats.org/officeDocument/2006/relationships/tags" Target="../tags/tag9.xml"/><Relationship Id="rId21" Type="http://schemas.openxmlformats.org/officeDocument/2006/relationships/image" Target="../media/image2.png"/><Relationship Id="rId7" Type="http://schemas.openxmlformats.org/officeDocument/2006/relationships/tags" Target="../tags/tag13.xml"/><Relationship Id="rId12" Type="http://schemas.openxmlformats.org/officeDocument/2006/relationships/tags" Target="../tags/tag18.xml"/><Relationship Id="rId17" Type="http://schemas.openxmlformats.org/officeDocument/2006/relationships/tags" Target="../tags/tag23.xml"/><Relationship Id="rId2" Type="http://schemas.openxmlformats.org/officeDocument/2006/relationships/tags" Target="../tags/tag8.xml"/><Relationship Id="rId16" Type="http://schemas.openxmlformats.org/officeDocument/2006/relationships/tags" Target="../tags/tag22.xml"/><Relationship Id="rId20" Type="http://schemas.openxmlformats.org/officeDocument/2006/relationships/image" Target="../media/image1.png"/><Relationship Id="rId1" Type="http://schemas.openxmlformats.org/officeDocument/2006/relationships/tags" Target="../tags/tag7.xml"/><Relationship Id="rId6" Type="http://schemas.openxmlformats.org/officeDocument/2006/relationships/tags" Target="../tags/tag12.xml"/><Relationship Id="rId11" Type="http://schemas.openxmlformats.org/officeDocument/2006/relationships/tags" Target="../tags/tag17.xml"/><Relationship Id="rId5" Type="http://schemas.openxmlformats.org/officeDocument/2006/relationships/tags" Target="../tags/tag11.xml"/><Relationship Id="rId15" Type="http://schemas.openxmlformats.org/officeDocument/2006/relationships/tags" Target="../tags/tag21.xml"/><Relationship Id="rId23" Type="http://schemas.openxmlformats.org/officeDocument/2006/relationships/image" Target="../media/image4.png"/><Relationship Id="rId10" Type="http://schemas.openxmlformats.org/officeDocument/2006/relationships/tags" Target="../tags/tag16.xml"/><Relationship Id="rId19" Type="http://schemas.openxmlformats.org/officeDocument/2006/relationships/slideMaster" Target="../slideMasters/slideMaster1.xml"/><Relationship Id="rId4" Type="http://schemas.openxmlformats.org/officeDocument/2006/relationships/tags" Target="../tags/tag10.xml"/><Relationship Id="rId9" Type="http://schemas.openxmlformats.org/officeDocument/2006/relationships/tags" Target="../tags/tag15.xml"/><Relationship Id="rId14" Type="http://schemas.openxmlformats.org/officeDocument/2006/relationships/tags" Target="../tags/tag20.xml"/><Relationship Id="rId22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4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13" Type="http://schemas.openxmlformats.org/officeDocument/2006/relationships/tags" Target="../tags/tag40.xml"/><Relationship Id="rId18" Type="http://schemas.openxmlformats.org/officeDocument/2006/relationships/slideMaster" Target="../slideMasters/slideMaster1.xml"/><Relationship Id="rId3" Type="http://schemas.openxmlformats.org/officeDocument/2006/relationships/tags" Target="../tags/tag30.xml"/><Relationship Id="rId21" Type="http://schemas.openxmlformats.org/officeDocument/2006/relationships/image" Target="../media/image3.png"/><Relationship Id="rId7" Type="http://schemas.openxmlformats.org/officeDocument/2006/relationships/tags" Target="../tags/tag34.xml"/><Relationship Id="rId12" Type="http://schemas.openxmlformats.org/officeDocument/2006/relationships/tags" Target="../tags/tag39.xml"/><Relationship Id="rId17" Type="http://schemas.openxmlformats.org/officeDocument/2006/relationships/tags" Target="../tags/tag44.xml"/><Relationship Id="rId2" Type="http://schemas.openxmlformats.org/officeDocument/2006/relationships/tags" Target="../tags/tag29.xml"/><Relationship Id="rId16" Type="http://schemas.openxmlformats.org/officeDocument/2006/relationships/tags" Target="../tags/tag43.xml"/><Relationship Id="rId20" Type="http://schemas.openxmlformats.org/officeDocument/2006/relationships/image" Target="../media/image1.png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11" Type="http://schemas.openxmlformats.org/officeDocument/2006/relationships/tags" Target="../tags/tag38.xml"/><Relationship Id="rId5" Type="http://schemas.openxmlformats.org/officeDocument/2006/relationships/tags" Target="../tags/tag32.xml"/><Relationship Id="rId15" Type="http://schemas.openxmlformats.org/officeDocument/2006/relationships/tags" Target="../tags/tag42.xml"/><Relationship Id="rId10" Type="http://schemas.openxmlformats.org/officeDocument/2006/relationships/tags" Target="../tags/tag37.xml"/><Relationship Id="rId19" Type="http://schemas.openxmlformats.org/officeDocument/2006/relationships/image" Target="../media/image5.png"/><Relationship Id="rId4" Type="http://schemas.openxmlformats.org/officeDocument/2006/relationships/tags" Target="../tags/tag31.xml"/><Relationship Id="rId9" Type="http://schemas.openxmlformats.org/officeDocument/2006/relationships/tags" Target="../tags/tag36.xml"/><Relationship Id="rId14" Type="http://schemas.openxmlformats.org/officeDocument/2006/relationships/tags" Target="../tags/tag4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47.xml"/><Relationship Id="rId2" Type="http://schemas.openxmlformats.org/officeDocument/2006/relationships/tags" Target="../tags/tag46.xml"/><Relationship Id="rId1" Type="http://schemas.openxmlformats.org/officeDocument/2006/relationships/tags" Target="../tags/tag45.xml"/><Relationship Id="rId4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tags" Target="../tags/tag50.xml"/><Relationship Id="rId2" Type="http://schemas.openxmlformats.org/officeDocument/2006/relationships/tags" Target="../tags/tag49.xml"/><Relationship Id="rId1" Type="http://schemas.openxmlformats.org/officeDocument/2006/relationships/tags" Target="../tags/tag48.xml"/><Relationship Id="rId4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tags" Target="../tags/tag51.xml"/><Relationship Id="rId4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59.xml"/><Relationship Id="rId2" Type="http://schemas.openxmlformats.org/officeDocument/2006/relationships/tags" Target="../tags/tag58.xml"/><Relationship Id="rId1" Type="http://schemas.openxmlformats.org/officeDocument/2006/relationships/tags" Target="../tags/tag57.xml"/><Relationship Id="rId4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62.xml"/><Relationship Id="rId2" Type="http://schemas.openxmlformats.org/officeDocument/2006/relationships/tags" Target="../tags/tag61.xml"/><Relationship Id="rId1" Type="http://schemas.openxmlformats.org/officeDocument/2006/relationships/tags" Target="../tags/tag60.xml"/><Relationship Id="rId4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65.xml"/><Relationship Id="rId2" Type="http://schemas.openxmlformats.org/officeDocument/2006/relationships/tags" Target="../tags/tag64.xml"/><Relationship Id="rId1" Type="http://schemas.openxmlformats.org/officeDocument/2006/relationships/tags" Target="../tags/tag63.xml"/><Relationship Id="rId4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tags" Target="../tags/tag73.xml"/><Relationship Id="rId13" Type="http://schemas.openxmlformats.org/officeDocument/2006/relationships/tags" Target="../tags/tag78.xml"/><Relationship Id="rId18" Type="http://schemas.openxmlformats.org/officeDocument/2006/relationships/tags" Target="../tags/tag83.xml"/><Relationship Id="rId3" Type="http://schemas.openxmlformats.org/officeDocument/2006/relationships/tags" Target="../tags/tag68.xml"/><Relationship Id="rId21" Type="http://schemas.openxmlformats.org/officeDocument/2006/relationships/image" Target="../media/image3.png"/><Relationship Id="rId7" Type="http://schemas.openxmlformats.org/officeDocument/2006/relationships/tags" Target="../tags/tag72.xml"/><Relationship Id="rId12" Type="http://schemas.openxmlformats.org/officeDocument/2006/relationships/tags" Target="../tags/tag77.xml"/><Relationship Id="rId17" Type="http://schemas.openxmlformats.org/officeDocument/2006/relationships/tags" Target="../tags/tag82.xml"/><Relationship Id="rId2" Type="http://schemas.openxmlformats.org/officeDocument/2006/relationships/tags" Target="../tags/tag67.xml"/><Relationship Id="rId16" Type="http://schemas.openxmlformats.org/officeDocument/2006/relationships/tags" Target="../tags/tag81.xml"/><Relationship Id="rId20" Type="http://schemas.openxmlformats.org/officeDocument/2006/relationships/image" Target="../media/image1.png"/><Relationship Id="rId1" Type="http://schemas.openxmlformats.org/officeDocument/2006/relationships/tags" Target="../tags/tag66.xml"/><Relationship Id="rId6" Type="http://schemas.openxmlformats.org/officeDocument/2006/relationships/tags" Target="../tags/tag71.xml"/><Relationship Id="rId11" Type="http://schemas.openxmlformats.org/officeDocument/2006/relationships/tags" Target="../tags/tag76.xml"/><Relationship Id="rId5" Type="http://schemas.openxmlformats.org/officeDocument/2006/relationships/tags" Target="../tags/tag70.xml"/><Relationship Id="rId15" Type="http://schemas.openxmlformats.org/officeDocument/2006/relationships/tags" Target="../tags/tag80.xml"/><Relationship Id="rId10" Type="http://schemas.openxmlformats.org/officeDocument/2006/relationships/tags" Target="../tags/tag75.xml"/><Relationship Id="rId19" Type="http://schemas.openxmlformats.org/officeDocument/2006/relationships/slideMaster" Target="../slideMasters/slideMaster1.xml"/><Relationship Id="rId4" Type="http://schemas.openxmlformats.org/officeDocument/2006/relationships/tags" Target="../tags/tag69.xml"/><Relationship Id="rId9" Type="http://schemas.openxmlformats.org/officeDocument/2006/relationships/tags" Target="../tags/tag74.xml"/><Relationship Id="rId14" Type="http://schemas.openxmlformats.org/officeDocument/2006/relationships/tags" Target="../tags/tag79.xml"/><Relationship Id="rId22" Type="http://schemas.openxmlformats.org/officeDocument/2006/relationships/image" Target="../media/image6.png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86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85.xml"/><Relationship Id="rId1" Type="http://schemas.openxmlformats.org/officeDocument/2006/relationships/tags" Target="../tags/tag84.xml"/><Relationship Id="rId6" Type="http://schemas.openxmlformats.org/officeDocument/2006/relationships/tags" Target="../tags/tag89.xml"/><Relationship Id="rId5" Type="http://schemas.openxmlformats.org/officeDocument/2006/relationships/tags" Target="../tags/tag88.xml"/><Relationship Id="rId4" Type="http://schemas.openxmlformats.org/officeDocument/2006/relationships/tags" Target="../tags/tag87.xml"/><Relationship Id="rId9" Type="http://schemas.openxmlformats.org/officeDocument/2006/relationships/image" Target="../media/image7.png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tags" Target="../tags/tag97.xml"/><Relationship Id="rId13" Type="http://schemas.openxmlformats.org/officeDocument/2006/relationships/slideMaster" Target="../slideMasters/slideMaster1.xml"/><Relationship Id="rId3" Type="http://schemas.openxmlformats.org/officeDocument/2006/relationships/tags" Target="../tags/tag92.xml"/><Relationship Id="rId7" Type="http://schemas.openxmlformats.org/officeDocument/2006/relationships/tags" Target="../tags/tag96.xml"/><Relationship Id="rId12" Type="http://schemas.openxmlformats.org/officeDocument/2006/relationships/tags" Target="../tags/tag101.xml"/><Relationship Id="rId2" Type="http://schemas.openxmlformats.org/officeDocument/2006/relationships/tags" Target="../tags/tag91.xml"/><Relationship Id="rId1" Type="http://schemas.openxmlformats.org/officeDocument/2006/relationships/tags" Target="../tags/tag90.xml"/><Relationship Id="rId6" Type="http://schemas.openxmlformats.org/officeDocument/2006/relationships/tags" Target="../tags/tag95.xml"/><Relationship Id="rId11" Type="http://schemas.openxmlformats.org/officeDocument/2006/relationships/tags" Target="../tags/tag100.xml"/><Relationship Id="rId5" Type="http://schemas.openxmlformats.org/officeDocument/2006/relationships/tags" Target="../tags/tag94.xml"/><Relationship Id="rId10" Type="http://schemas.openxmlformats.org/officeDocument/2006/relationships/tags" Target="../tags/tag99.xml"/><Relationship Id="rId4" Type="http://schemas.openxmlformats.org/officeDocument/2006/relationships/tags" Target="../tags/tag93.xml"/><Relationship Id="rId9" Type="http://schemas.openxmlformats.org/officeDocument/2006/relationships/tags" Target="../tags/tag98.xml"/><Relationship Id="rId14" Type="http://schemas.openxmlformats.org/officeDocument/2006/relationships/image" Target="../media/image8.png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tags" Target="../tags/tag10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103.xml"/><Relationship Id="rId1" Type="http://schemas.openxmlformats.org/officeDocument/2006/relationships/tags" Target="../tags/tag102.xml"/><Relationship Id="rId6" Type="http://schemas.openxmlformats.org/officeDocument/2006/relationships/tags" Target="../tags/tag107.xml"/><Relationship Id="rId5" Type="http://schemas.openxmlformats.org/officeDocument/2006/relationships/tags" Target="../tags/tag106.xml"/><Relationship Id="rId4" Type="http://schemas.openxmlformats.org/officeDocument/2006/relationships/tags" Target="../tags/tag105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110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109.xml"/><Relationship Id="rId1" Type="http://schemas.openxmlformats.org/officeDocument/2006/relationships/tags" Target="../tags/tag108.xml"/><Relationship Id="rId6" Type="http://schemas.openxmlformats.org/officeDocument/2006/relationships/tags" Target="../tags/tag113.xml"/><Relationship Id="rId5" Type="http://schemas.openxmlformats.org/officeDocument/2006/relationships/tags" Target="../tags/tag112.xml"/><Relationship Id="rId4" Type="http://schemas.openxmlformats.org/officeDocument/2006/relationships/tags" Target="../tags/tag111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116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115.xml"/><Relationship Id="rId1" Type="http://schemas.openxmlformats.org/officeDocument/2006/relationships/tags" Target="../tags/tag114.xml"/><Relationship Id="rId6" Type="http://schemas.openxmlformats.org/officeDocument/2006/relationships/tags" Target="../tags/tag119.xml"/><Relationship Id="rId5" Type="http://schemas.openxmlformats.org/officeDocument/2006/relationships/tags" Target="../tags/tag118.xml"/><Relationship Id="rId4" Type="http://schemas.openxmlformats.org/officeDocument/2006/relationships/tags" Target="../tags/tag117.xm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122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121.xml"/><Relationship Id="rId1" Type="http://schemas.openxmlformats.org/officeDocument/2006/relationships/tags" Target="../tags/tag120.xml"/><Relationship Id="rId6" Type="http://schemas.openxmlformats.org/officeDocument/2006/relationships/tags" Target="../tags/tag125.xml"/><Relationship Id="rId5" Type="http://schemas.openxmlformats.org/officeDocument/2006/relationships/tags" Target="../tags/tag124.xml"/><Relationship Id="rId4" Type="http://schemas.openxmlformats.org/officeDocument/2006/relationships/tags" Target="../tags/tag123.xml"/></Relationships>
</file>

<file path=ppt/slideLayouts/_rels/slideLayout18.xml.rels><?xml version="1.0" encoding="UTF-8" standalone="yes"?>
<Relationships xmlns="http://schemas.openxmlformats.org/package/2006/relationships"><Relationship Id="rId8" Type="http://schemas.openxmlformats.org/officeDocument/2006/relationships/tags" Target="../tags/tag133.xml"/><Relationship Id="rId3" Type="http://schemas.openxmlformats.org/officeDocument/2006/relationships/tags" Target="../tags/tag128.xml"/><Relationship Id="rId7" Type="http://schemas.openxmlformats.org/officeDocument/2006/relationships/tags" Target="../tags/tag132.xml"/><Relationship Id="rId2" Type="http://schemas.openxmlformats.org/officeDocument/2006/relationships/tags" Target="../tags/tag127.xml"/><Relationship Id="rId1" Type="http://schemas.openxmlformats.org/officeDocument/2006/relationships/tags" Target="../tags/tag126.xml"/><Relationship Id="rId6" Type="http://schemas.openxmlformats.org/officeDocument/2006/relationships/tags" Target="../tags/tag131.xml"/><Relationship Id="rId5" Type="http://schemas.openxmlformats.org/officeDocument/2006/relationships/tags" Target="../tags/tag130.xml"/><Relationship Id="rId10" Type="http://schemas.openxmlformats.org/officeDocument/2006/relationships/image" Target="../media/image7.png"/><Relationship Id="rId4" Type="http://schemas.openxmlformats.org/officeDocument/2006/relationships/tags" Target="../tags/tag129.xml"/><Relationship Id="rId9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tags" Target="../tags/tag136.xml"/><Relationship Id="rId2" Type="http://schemas.openxmlformats.org/officeDocument/2006/relationships/tags" Target="../tags/tag135.xml"/><Relationship Id="rId1" Type="http://schemas.openxmlformats.org/officeDocument/2006/relationships/tags" Target="../tags/tag134.xml"/><Relationship Id="rId4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tags" Target="../tags/tag139.xml"/><Relationship Id="rId2" Type="http://schemas.openxmlformats.org/officeDocument/2006/relationships/tags" Target="../tags/tag138.xml"/><Relationship Id="rId1" Type="http://schemas.openxmlformats.org/officeDocument/2006/relationships/tags" Target="../tags/tag137.xml"/><Relationship Id="rId4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8" Type="http://schemas.openxmlformats.org/officeDocument/2006/relationships/tags" Target="../tags/tag147.xml"/><Relationship Id="rId13" Type="http://schemas.openxmlformats.org/officeDocument/2006/relationships/tags" Target="../tags/tag152.xml"/><Relationship Id="rId18" Type="http://schemas.openxmlformats.org/officeDocument/2006/relationships/tags" Target="../tags/tag157.xml"/><Relationship Id="rId3" Type="http://schemas.openxmlformats.org/officeDocument/2006/relationships/tags" Target="../tags/tag142.xml"/><Relationship Id="rId21" Type="http://schemas.openxmlformats.org/officeDocument/2006/relationships/image" Target="../media/image3.png"/><Relationship Id="rId7" Type="http://schemas.openxmlformats.org/officeDocument/2006/relationships/tags" Target="../tags/tag146.xml"/><Relationship Id="rId12" Type="http://schemas.openxmlformats.org/officeDocument/2006/relationships/tags" Target="../tags/tag151.xml"/><Relationship Id="rId17" Type="http://schemas.openxmlformats.org/officeDocument/2006/relationships/tags" Target="../tags/tag156.xml"/><Relationship Id="rId2" Type="http://schemas.openxmlformats.org/officeDocument/2006/relationships/tags" Target="../tags/tag141.xml"/><Relationship Id="rId16" Type="http://schemas.openxmlformats.org/officeDocument/2006/relationships/tags" Target="../tags/tag155.xml"/><Relationship Id="rId20" Type="http://schemas.openxmlformats.org/officeDocument/2006/relationships/image" Target="../media/image1.png"/><Relationship Id="rId1" Type="http://schemas.openxmlformats.org/officeDocument/2006/relationships/tags" Target="../tags/tag140.xml"/><Relationship Id="rId6" Type="http://schemas.openxmlformats.org/officeDocument/2006/relationships/tags" Target="../tags/tag145.xml"/><Relationship Id="rId11" Type="http://schemas.openxmlformats.org/officeDocument/2006/relationships/tags" Target="../tags/tag150.xml"/><Relationship Id="rId5" Type="http://schemas.openxmlformats.org/officeDocument/2006/relationships/tags" Target="../tags/tag144.xml"/><Relationship Id="rId15" Type="http://schemas.openxmlformats.org/officeDocument/2006/relationships/tags" Target="../tags/tag154.xml"/><Relationship Id="rId10" Type="http://schemas.openxmlformats.org/officeDocument/2006/relationships/tags" Target="../tags/tag149.xml"/><Relationship Id="rId19" Type="http://schemas.openxmlformats.org/officeDocument/2006/relationships/slideMaster" Target="../slideMasters/slideMaster1.xml"/><Relationship Id="rId4" Type="http://schemas.openxmlformats.org/officeDocument/2006/relationships/tags" Target="../tags/tag143.xml"/><Relationship Id="rId9" Type="http://schemas.openxmlformats.org/officeDocument/2006/relationships/tags" Target="../tags/tag148.xml"/><Relationship Id="rId14" Type="http://schemas.openxmlformats.org/officeDocument/2006/relationships/tags" Target="../tags/tag153.xml"/><Relationship Id="rId22" Type="http://schemas.openxmlformats.org/officeDocument/2006/relationships/image" Target="../media/image6.png"/></Relationships>
</file>

<file path=ppt/slideLayouts/_rels/slideLayout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160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159.xml"/><Relationship Id="rId1" Type="http://schemas.openxmlformats.org/officeDocument/2006/relationships/tags" Target="../tags/tag158.xml"/><Relationship Id="rId6" Type="http://schemas.openxmlformats.org/officeDocument/2006/relationships/tags" Target="../tags/tag163.xml"/><Relationship Id="rId5" Type="http://schemas.openxmlformats.org/officeDocument/2006/relationships/tags" Target="../tags/tag162.xml"/><Relationship Id="rId4" Type="http://schemas.openxmlformats.org/officeDocument/2006/relationships/tags" Target="../tags/tag161.xml"/><Relationship Id="rId9" Type="http://schemas.openxmlformats.org/officeDocument/2006/relationships/image" Target="../media/image7.png"/></Relationships>
</file>

<file path=ppt/slideLayouts/_rels/slideLayout24.xml.rels><?xml version="1.0" encoding="UTF-8" standalone="yes"?>
<Relationships xmlns="http://schemas.openxmlformats.org/package/2006/relationships"><Relationship Id="rId8" Type="http://schemas.openxmlformats.org/officeDocument/2006/relationships/tags" Target="../tags/tag171.xml"/><Relationship Id="rId13" Type="http://schemas.openxmlformats.org/officeDocument/2006/relationships/slideMaster" Target="../slideMasters/slideMaster1.xml"/><Relationship Id="rId3" Type="http://schemas.openxmlformats.org/officeDocument/2006/relationships/tags" Target="../tags/tag166.xml"/><Relationship Id="rId7" Type="http://schemas.openxmlformats.org/officeDocument/2006/relationships/tags" Target="../tags/tag170.xml"/><Relationship Id="rId12" Type="http://schemas.openxmlformats.org/officeDocument/2006/relationships/tags" Target="../tags/tag175.xml"/><Relationship Id="rId2" Type="http://schemas.openxmlformats.org/officeDocument/2006/relationships/tags" Target="../tags/tag165.xml"/><Relationship Id="rId1" Type="http://schemas.openxmlformats.org/officeDocument/2006/relationships/tags" Target="../tags/tag164.xml"/><Relationship Id="rId6" Type="http://schemas.openxmlformats.org/officeDocument/2006/relationships/tags" Target="../tags/tag169.xml"/><Relationship Id="rId11" Type="http://schemas.openxmlformats.org/officeDocument/2006/relationships/tags" Target="../tags/tag174.xml"/><Relationship Id="rId5" Type="http://schemas.openxmlformats.org/officeDocument/2006/relationships/tags" Target="../tags/tag168.xml"/><Relationship Id="rId10" Type="http://schemas.openxmlformats.org/officeDocument/2006/relationships/tags" Target="../tags/tag173.xml"/><Relationship Id="rId4" Type="http://schemas.openxmlformats.org/officeDocument/2006/relationships/tags" Target="../tags/tag167.xml"/><Relationship Id="rId9" Type="http://schemas.openxmlformats.org/officeDocument/2006/relationships/tags" Target="../tags/tag172.xml"/><Relationship Id="rId14" Type="http://schemas.openxmlformats.org/officeDocument/2006/relationships/image" Target="../media/image8.png"/></Relationships>
</file>

<file path=ppt/slideLayouts/_rels/slideLayout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tags" Target="../tags/tag178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177.xml"/><Relationship Id="rId1" Type="http://schemas.openxmlformats.org/officeDocument/2006/relationships/tags" Target="../tags/tag176.xml"/><Relationship Id="rId6" Type="http://schemas.openxmlformats.org/officeDocument/2006/relationships/tags" Target="../tags/tag181.xml"/><Relationship Id="rId5" Type="http://schemas.openxmlformats.org/officeDocument/2006/relationships/tags" Target="../tags/tag180.xml"/><Relationship Id="rId4" Type="http://schemas.openxmlformats.org/officeDocument/2006/relationships/tags" Target="../tags/tag179.xml"/></Relationships>
</file>

<file path=ppt/slideLayouts/_rels/slideLayout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18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183.xml"/><Relationship Id="rId1" Type="http://schemas.openxmlformats.org/officeDocument/2006/relationships/tags" Target="../tags/tag182.xml"/><Relationship Id="rId6" Type="http://schemas.openxmlformats.org/officeDocument/2006/relationships/tags" Target="../tags/tag187.xml"/><Relationship Id="rId5" Type="http://schemas.openxmlformats.org/officeDocument/2006/relationships/tags" Target="../tags/tag186.xml"/><Relationship Id="rId4" Type="http://schemas.openxmlformats.org/officeDocument/2006/relationships/tags" Target="../tags/tag185.xml"/></Relationships>
</file>

<file path=ppt/slideLayouts/_rels/slideLayout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190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189.xml"/><Relationship Id="rId1" Type="http://schemas.openxmlformats.org/officeDocument/2006/relationships/tags" Target="../tags/tag188.xml"/><Relationship Id="rId6" Type="http://schemas.openxmlformats.org/officeDocument/2006/relationships/tags" Target="../tags/tag193.xml"/><Relationship Id="rId5" Type="http://schemas.openxmlformats.org/officeDocument/2006/relationships/tags" Target="../tags/tag192.xml"/><Relationship Id="rId4" Type="http://schemas.openxmlformats.org/officeDocument/2006/relationships/tags" Target="../tags/tag191.xml"/></Relationships>
</file>

<file path=ppt/slideLayouts/_rels/slideLayout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196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195.xml"/><Relationship Id="rId1" Type="http://schemas.openxmlformats.org/officeDocument/2006/relationships/tags" Target="../tags/tag194.xml"/><Relationship Id="rId6" Type="http://schemas.openxmlformats.org/officeDocument/2006/relationships/tags" Target="../tags/tag199.xml"/><Relationship Id="rId5" Type="http://schemas.openxmlformats.org/officeDocument/2006/relationships/tags" Target="../tags/tag198.xml"/><Relationship Id="rId4" Type="http://schemas.openxmlformats.org/officeDocument/2006/relationships/tags" Target="../tags/tag197.xml"/></Relationships>
</file>

<file path=ppt/slideLayouts/_rels/slideLayout29.xml.rels><?xml version="1.0" encoding="UTF-8" standalone="yes"?>
<Relationships xmlns="http://schemas.openxmlformats.org/package/2006/relationships"><Relationship Id="rId8" Type="http://schemas.openxmlformats.org/officeDocument/2006/relationships/tags" Target="../tags/tag207.xml"/><Relationship Id="rId3" Type="http://schemas.openxmlformats.org/officeDocument/2006/relationships/tags" Target="../tags/tag202.xml"/><Relationship Id="rId7" Type="http://schemas.openxmlformats.org/officeDocument/2006/relationships/tags" Target="../tags/tag206.xml"/><Relationship Id="rId2" Type="http://schemas.openxmlformats.org/officeDocument/2006/relationships/tags" Target="../tags/tag201.xml"/><Relationship Id="rId1" Type="http://schemas.openxmlformats.org/officeDocument/2006/relationships/tags" Target="../tags/tag200.xml"/><Relationship Id="rId6" Type="http://schemas.openxmlformats.org/officeDocument/2006/relationships/tags" Target="../tags/tag205.xml"/><Relationship Id="rId5" Type="http://schemas.openxmlformats.org/officeDocument/2006/relationships/tags" Target="../tags/tag204.xml"/><Relationship Id="rId10" Type="http://schemas.openxmlformats.org/officeDocument/2006/relationships/image" Target="../media/image7.png"/><Relationship Id="rId4" Type="http://schemas.openxmlformats.org/officeDocument/2006/relationships/tags" Target="../tags/tag203.xml"/><Relationship Id="rId9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tags" Target="../tags/tag210.xml"/><Relationship Id="rId2" Type="http://schemas.openxmlformats.org/officeDocument/2006/relationships/tags" Target="../tags/tag209.xml"/><Relationship Id="rId1" Type="http://schemas.openxmlformats.org/officeDocument/2006/relationships/tags" Target="../tags/tag208.xml"/><Relationship Id="rId4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tags" Target="../tags/tag213.xml"/><Relationship Id="rId2" Type="http://schemas.openxmlformats.org/officeDocument/2006/relationships/tags" Target="../tags/tag212.xml"/><Relationship Id="rId1" Type="http://schemas.openxmlformats.org/officeDocument/2006/relationships/tags" Target="../tags/tag211.xml"/><Relationship Id="rId4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8" Type="http://schemas.openxmlformats.org/officeDocument/2006/relationships/tags" Target="../tags/tag221.xml"/><Relationship Id="rId13" Type="http://schemas.openxmlformats.org/officeDocument/2006/relationships/tags" Target="../tags/tag226.xml"/><Relationship Id="rId18" Type="http://schemas.openxmlformats.org/officeDocument/2006/relationships/tags" Target="../tags/tag231.xml"/><Relationship Id="rId3" Type="http://schemas.openxmlformats.org/officeDocument/2006/relationships/tags" Target="../tags/tag216.xml"/><Relationship Id="rId21" Type="http://schemas.openxmlformats.org/officeDocument/2006/relationships/image" Target="../media/image3.png"/><Relationship Id="rId7" Type="http://schemas.openxmlformats.org/officeDocument/2006/relationships/tags" Target="../tags/tag220.xml"/><Relationship Id="rId12" Type="http://schemas.openxmlformats.org/officeDocument/2006/relationships/tags" Target="../tags/tag225.xml"/><Relationship Id="rId17" Type="http://schemas.openxmlformats.org/officeDocument/2006/relationships/tags" Target="../tags/tag230.xml"/><Relationship Id="rId2" Type="http://schemas.openxmlformats.org/officeDocument/2006/relationships/tags" Target="../tags/tag215.xml"/><Relationship Id="rId16" Type="http://schemas.openxmlformats.org/officeDocument/2006/relationships/tags" Target="../tags/tag229.xml"/><Relationship Id="rId20" Type="http://schemas.openxmlformats.org/officeDocument/2006/relationships/image" Target="../media/image1.png"/><Relationship Id="rId1" Type="http://schemas.openxmlformats.org/officeDocument/2006/relationships/tags" Target="../tags/tag214.xml"/><Relationship Id="rId6" Type="http://schemas.openxmlformats.org/officeDocument/2006/relationships/tags" Target="../tags/tag219.xml"/><Relationship Id="rId11" Type="http://schemas.openxmlformats.org/officeDocument/2006/relationships/tags" Target="../tags/tag224.xml"/><Relationship Id="rId5" Type="http://schemas.openxmlformats.org/officeDocument/2006/relationships/tags" Target="../tags/tag218.xml"/><Relationship Id="rId15" Type="http://schemas.openxmlformats.org/officeDocument/2006/relationships/tags" Target="../tags/tag228.xml"/><Relationship Id="rId10" Type="http://schemas.openxmlformats.org/officeDocument/2006/relationships/tags" Target="../tags/tag223.xml"/><Relationship Id="rId19" Type="http://schemas.openxmlformats.org/officeDocument/2006/relationships/slideMaster" Target="../slideMasters/slideMaster1.xml"/><Relationship Id="rId4" Type="http://schemas.openxmlformats.org/officeDocument/2006/relationships/tags" Target="../tags/tag217.xml"/><Relationship Id="rId9" Type="http://schemas.openxmlformats.org/officeDocument/2006/relationships/tags" Target="../tags/tag222.xml"/><Relationship Id="rId14" Type="http://schemas.openxmlformats.org/officeDocument/2006/relationships/tags" Target="../tags/tag227.xml"/><Relationship Id="rId22" Type="http://schemas.openxmlformats.org/officeDocument/2006/relationships/image" Target="../media/image6.png"/></Relationships>
</file>

<file path=ppt/slideLayouts/_rels/slideLayout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23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33.xml"/><Relationship Id="rId1" Type="http://schemas.openxmlformats.org/officeDocument/2006/relationships/tags" Target="../tags/tag232.xml"/><Relationship Id="rId6" Type="http://schemas.openxmlformats.org/officeDocument/2006/relationships/tags" Target="../tags/tag237.xml"/><Relationship Id="rId5" Type="http://schemas.openxmlformats.org/officeDocument/2006/relationships/tags" Target="../tags/tag236.xml"/><Relationship Id="rId4" Type="http://schemas.openxmlformats.org/officeDocument/2006/relationships/tags" Target="../tags/tag235.xml"/><Relationship Id="rId9" Type="http://schemas.openxmlformats.org/officeDocument/2006/relationships/image" Target="../media/image7.png"/></Relationships>
</file>

<file path=ppt/slideLayouts/_rels/slideLayout34.xml.rels><?xml version="1.0" encoding="UTF-8" standalone="yes"?>
<Relationships xmlns="http://schemas.openxmlformats.org/package/2006/relationships"><Relationship Id="rId8" Type="http://schemas.openxmlformats.org/officeDocument/2006/relationships/tags" Target="../tags/tag245.xml"/><Relationship Id="rId13" Type="http://schemas.openxmlformats.org/officeDocument/2006/relationships/slideMaster" Target="../slideMasters/slideMaster1.xml"/><Relationship Id="rId3" Type="http://schemas.openxmlformats.org/officeDocument/2006/relationships/tags" Target="../tags/tag240.xml"/><Relationship Id="rId7" Type="http://schemas.openxmlformats.org/officeDocument/2006/relationships/tags" Target="../tags/tag244.xml"/><Relationship Id="rId12" Type="http://schemas.openxmlformats.org/officeDocument/2006/relationships/tags" Target="../tags/tag249.xml"/><Relationship Id="rId2" Type="http://schemas.openxmlformats.org/officeDocument/2006/relationships/tags" Target="../tags/tag239.xml"/><Relationship Id="rId1" Type="http://schemas.openxmlformats.org/officeDocument/2006/relationships/tags" Target="../tags/tag238.xml"/><Relationship Id="rId6" Type="http://schemas.openxmlformats.org/officeDocument/2006/relationships/tags" Target="../tags/tag243.xml"/><Relationship Id="rId11" Type="http://schemas.openxmlformats.org/officeDocument/2006/relationships/tags" Target="../tags/tag248.xml"/><Relationship Id="rId5" Type="http://schemas.openxmlformats.org/officeDocument/2006/relationships/tags" Target="../tags/tag242.xml"/><Relationship Id="rId10" Type="http://schemas.openxmlformats.org/officeDocument/2006/relationships/tags" Target="../tags/tag247.xml"/><Relationship Id="rId4" Type="http://schemas.openxmlformats.org/officeDocument/2006/relationships/tags" Target="../tags/tag241.xml"/><Relationship Id="rId9" Type="http://schemas.openxmlformats.org/officeDocument/2006/relationships/tags" Target="../tags/tag246.xml"/><Relationship Id="rId14" Type="http://schemas.openxmlformats.org/officeDocument/2006/relationships/image" Target="../media/image8.png"/></Relationships>
</file>

<file path=ppt/slideLayouts/_rels/slideLayout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tags" Target="../tags/tag252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51.xml"/><Relationship Id="rId1" Type="http://schemas.openxmlformats.org/officeDocument/2006/relationships/tags" Target="../tags/tag250.xml"/><Relationship Id="rId6" Type="http://schemas.openxmlformats.org/officeDocument/2006/relationships/tags" Target="../tags/tag255.xml"/><Relationship Id="rId5" Type="http://schemas.openxmlformats.org/officeDocument/2006/relationships/tags" Target="../tags/tag254.xml"/><Relationship Id="rId4" Type="http://schemas.openxmlformats.org/officeDocument/2006/relationships/tags" Target="../tags/tag253.xml"/></Relationships>
</file>

<file path=ppt/slideLayouts/_rels/slideLayout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258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57.xml"/><Relationship Id="rId1" Type="http://schemas.openxmlformats.org/officeDocument/2006/relationships/tags" Target="../tags/tag256.xml"/><Relationship Id="rId6" Type="http://schemas.openxmlformats.org/officeDocument/2006/relationships/tags" Target="../tags/tag261.xml"/><Relationship Id="rId5" Type="http://schemas.openxmlformats.org/officeDocument/2006/relationships/tags" Target="../tags/tag260.xml"/><Relationship Id="rId4" Type="http://schemas.openxmlformats.org/officeDocument/2006/relationships/tags" Target="../tags/tag259.xml"/></Relationships>
</file>

<file path=ppt/slideLayouts/_rels/slideLayout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26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63.xml"/><Relationship Id="rId1" Type="http://schemas.openxmlformats.org/officeDocument/2006/relationships/tags" Target="../tags/tag262.xml"/><Relationship Id="rId6" Type="http://schemas.openxmlformats.org/officeDocument/2006/relationships/tags" Target="../tags/tag267.xml"/><Relationship Id="rId5" Type="http://schemas.openxmlformats.org/officeDocument/2006/relationships/tags" Target="../tags/tag266.xml"/><Relationship Id="rId4" Type="http://schemas.openxmlformats.org/officeDocument/2006/relationships/tags" Target="../tags/tag265.xml"/></Relationships>
</file>

<file path=ppt/slideLayouts/_rels/slideLayout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270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69.xml"/><Relationship Id="rId1" Type="http://schemas.openxmlformats.org/officeDocument/2006/relationships/tags" Target="../tags/tag268.xml"/><Relationship Id="rId6" Type="http://schemas.openxmlformats.org/officeDocument/2006/relationships/tags" Target="../tags/tag273.xml"/><Relationship Id="rId5" Type="http://schemas.openxmlformats.org/officeDocument/2006/relationships/tags" Target="../tags/tag272.xml"/><Relationship Id="rId4" Type="http://schemas.openxmlformats.org/officeDocument/2006/relationships/tags" Target="../tags/tag271.xml"/></Relationships>
</file>

<file path=ppt/slideLayouts/_rels/slideLayout39.xml.rels><?xml version="1.0" encoding="UTF-8" standalone="yes"?>
<Relationships xmlns="http://schemas.openxmlformats.org/package/2006/relationships"><Relationship Id="rId8" Type="http://schemas.openxmlformats.org/officeDocument/2006/relationships/tags" Target="../tags/tag281.xml"/><Relationship Id="rId3" Type="http://schemas.openxmlformats.org/officeDocument/2006/relationships/tags" Target="../tags/tag276.xml"/><Relationship Id="rId7" Type="http://schemas.openxmlformats.org/officeDocument/2006/relationships/tags" Target="../tags/tag280.xml"/><Relationship Id="rId2" Type="http://schemas.openxmlformats.org/officeDocument/2006/relationships/tags" Target="../tags/tag275.xml"/><Relationship Id="rId1" Type="http://schemas.openxmlformats.org/officeDocument/2006/relationships/tags" Target="../tags/tag274.xml"/><Relationship Id="rId6" Type="http://schemas.openxmlformats.org/officeDocument/2006/relationships/tags" Target="../tags/tag279.xml"/><Relationship Id="rId5" Type="http://schemas.openxmlformats.org/officeDocument/2006/relationships/tags" Target="../tags/tag278.xml"/><Relationship Id="rId10" Type="http://schemas.openxmlformats.org/officeDocument/2006/relationships/image" Target="../media/image7.png"/><Relationship Id="rId4" Type="http://schemas.openxmlformats.org/officeDocument/2006/relationships/tags" Target="../tags/tag277.xml"/><Relationship Id="rId9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tags" Target="../tags/tag284.xml"/><Relationship Id="rId2" Type="http://schemas.openxmlformats.org/officeDocument/2006/relationships/tags" Target="../tags/tag283.xml"/><Relationship Id="rId1" Type="http://schemas.openxmlformats.org/officeDocument/2006/relationships/tags" Target="../tags/tag282.xml"/><Relationship Id="rId4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tags" Target="../tags/tag287.xml"/><Relationship Id="rId2" Type="http://schemas.openxmlformats.org/officeDocument/2006/relationships/tags" Target="../tags/tag286.xml"/><Relationship Id="rId1" Type="http://schemas.openxmlformats.org/officeDocument/2006/relationships/tags" Target="../tags/tag285.xml"/><Relationship Id="rId4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8" Type="http://schemas.openxmlformats.org/officeDocument/2006/relationships/tags" Target="../tags/tag295.xml"/><Relationship Id="rId13" Type="http://schemas.openxmlformats.org/officeDocument/2006/relationships/tags" Target="../tags/tag300.xml"/><Relationship Id="rId18" Type="http://schemas.openxmlformats.org/officeDocument/2006/relationships/tags" Target="../tags/tag305.xml"/><Relationship Id="rId3" Type="http://schemas.openxmlformats.org/officeDocument/2006/relationships/tags" Target="../tags/tag290.xml"/><Relationship Id="rId21" Type="http://schemas.openxmlformats.org/officeDocument/2006/relationships/image" Target="../media/image3.png"/><Relationship Id="rId7" Type="http://schemas.openxmlformats.org/officeDocument/2006/relationships/tags" Target="../tags/tag294.xml"/><Relationship Id="rId12" Type="http://schemas.openxmlformats.org/officeDocument/2006/relationships/tags" Target="../tags/tag299.xml"/><Relationship Id="rId17" Type="http://schemas.openxmlformats.org/officeDocument/2006/relationships/tags" Target="../tags/tag304.xml"/><Relationship Id="rId2" Type="http://schemas.openxmlformats.org/officeDocument/2006/relationships/tags" Target="../tags/tag289.xml"/><Relationship Id="rId16" Type="http://schemas.openxmlformats.org/officeDocument/2006/relationships/tags" Target="../tags/tag303.xml"/><Relationship Id="rId20" Type="http://schemas.openxmlformats.org/officeDocument/2006/relationships/image" Target="../media/image1.png"/><Relationship Id="rId1" Type="http://schemas.openxmlformats.org/officeDocument/2006/relationships/tags" Target="../tags/tag288.xml"/><Relationship Id="rId6" Type="http://schemas.openxmlformats.org/officeDocument/2006/relationships/tags" Target="../tags/tag293.xml"/><Relationship Id="rId11" Type="http://schemas.openxmlformats.org/officeDocument/2006/relationships/tags" Target="../tags/tag298.xml"/><Relationship Id="rId5" Type="http://schemas.openxmlformats.org/officeDocument/2006/relationships/tags" Target="../tags/tag292.xml"/><Relationship Id="rId15" Type="http://schemas.openxmlformats.org/officeDocument/2006/relationships/tags" Target="../tags/tag302.xml"/><Relationship Id="rId10" Type="http://schemas.openxmlformats.org/officeDocument/2006/relationships/tags" Target="../tags/tag297.xml"/><Relationship Id="rId19" Type="http://schemas.openxmlformats.org/officeDocument/2006/relationships/slideMaster" Target="../slideMasters/slideMaster1.xml"/><Relationship Id="rId4" Type="http://schemas.openxmlformats.org/officeDocument/2006/relationships/tags" Target="../tags/tag291.xml"/><Relationship Id="rId9" Type="http://schemas.openxmlformats.org/officeDocument/2006/relationships/tags" Target="../tags/tag296.xml"/><Relationship Id="rId14" Type="http://schemas.openxmlformats.org/officeDocument/2006/relationships/tags" Target="../tags/tag301.xml"/><Relationship Id="rId22" Type="http://schemas.openxmlformats.org/officeDocument/2006/relationships/image" Target="../media/image6.png"/></Relationships>
</file>

<file path=ppt/slideLayouts/_rels/slideLayout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308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307.xml"/><Relationship Id="rId1" Type="http://schemas.openxmlformats.org/officeDocument/2006/relationships/tags" Target="../tags/tag306.xml"/><Relationship Id="rId6" Type="http://schemas.openxmlformats.org/officeDocument/2006/relationships/tags" Target="../tags/tag311.xml"/><Relationship Id="rId5" Type="http://schemas.openxmlformats.org/officeDocument/2006/relationships/tags" Target="../tags/tag310.xml"/><Relationship Id="rId4" Type="http://schemas.openxmlformats.org/officeDocument/2006/relationships/tags" Target="../tags/tag309.xml"/><Relationship Id="rId9" Type="http://schemas.openxmlformats.org/officeDocument/2006/relationships/image" Target="../media/image7.png"/></Relationships>
</file>

<file path=ppt/slideLayouts/_rels/slideLayout45.xml.rels><?xml version="1.0" encoding="UTF-8" standalone="yes"?>
<Relationships xmlns="http://schemas.openxmlformats.org/package/2006/relationships"><Relationship Id="rId8" Type="http://schemas.openxmlformats.org/officeDocument/2006/relationships/tags" Target="../tags/tag319.xml"/><Relationship Id="rId13" Type="http://schemas.openxmlformats.org/officeDocument/2006/relationships/slideMaster" Target="../slideMasters/slideMaster1.xml"/><Relationship Id="rId3" Type="http://schemas.openxmlformats.org/officeDocument/2006/relationships/tags" Target="../tags/tag314.xml"/><Relationship Id="rId7" Type="http://schemas.openxmlformats.org/officeDocument/2006/relationships/tags" Target="../tags/tag318.xml"/><Relationship Id="rId12" Type="http://schemas.openxmlformats.org/officeDocument/2006/relationships/tags" Target="../tags/tag323.xml"/><Relationship Id="rId2" Type="http://schemas.openxmlformats.org/officeDocument/2006/relationships/tags" Target="../tags/tag313.xml"/><Relationship Id="rId1" Type="http://schemas.openxmlformats.org/officeDocument/2006/relationships/tags" Target="../tags/tag312.xml"/><Relationship Id="rId6" Type="http://schemas.openxmlformats.org/officeDocument/2006/relationships/tags" Target="../tags/tag317.xml"/><Relationship Id="rId11" Type="http://schemas.openxmlformats.org/officeDocument/2006/relationships/tags" Target="../tags/tag322.xml"/><Relationship Id="rId5" Type="http://schemas.openxmlformats.org/officeDocument/2006/relationships/tags" Target="../tags/tag316.xml"/><Relationship Id="rId10" Type="http://schemas.openxmlformats.org/officeDocument/2006/relationships/tags" Target="../tags/tag321.xml"/><Relationship Id="rId4" Type="http://schemas.openxmlformats.org/officeDocument/2006/relationships/tags" Target="../tags/tag315.xml"/><Relationship Id="rId9" Type="http://schemas.openxmlformats.org/officeDocument/2006/relationships/tags" Target="../tags/tag320.xml"/><Relationship Id="rId14" Type="http://schemas.openxmlformats.org/officeDocument/2006/relationships/image" Target="../media/image8.png"/></Relationships>
</file>

<file path=ppt/slideLayouts/_rels/slideLayout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tags" Target="../tags/tag326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325.xml"/><Relationship Id="rId1" Type="http://schemas.openxmlformats.org/officeDocument/2006/relationships/tags" Target="../tags/tag324.xml"/><Relationship Id="rId6" Type="http://schemas.openxmlformats.org/officeDocument/2006/relationships/tags" Target="../tags/tag329.xml"/><Relationship Id="rId5" Type="http://schemas.openxmlformats.org/officeDocument/2006/relationships/tags" Target="../tags/tag328.xml"/><Relationship Id="rId4" Type="http://schemas.openxmlformats.org/officeDocument/2006/relationships/tags" Target="../tags/tag327.xml"/></Relationships>
</file>

<file path=ppt/slideLayouts/_rels/slideLayout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332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331.xml"/><Relationship Id="rId1" Type="http://schemas.openxmlformats.org/officeDocument/2006/relationships/tags" Target="../tags/tag330.xml"/><Relationship Id="rId6" Type="http://schemas.openxmlformats.org/officeDocument/2006/relationships/tags" Target="../tags/tag335.xml"/><Relationship Id="rId5" Type="http://schemas.openxmlformats.org/officeDocument/2006/relationships/tags" Target="../tags/tag334.xml"/><Relationship Id="rId4" Type="http://schemas.openxmlformats.org/officeDocument/2006/relationships/tags" Target="../tags/tag333.xml"/></Relationships>
</file>

<file path=ppt/slideLayouts/_rels/slideLayout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338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337.xml"/><Relationship Id="rId1" Type="http://schemas.openxmlformats.org/officeDocument/2006/relationships/tags" Target="../tags/tag336.xml"/><Relationship Id="rId6" Type="http://schemas.openxmlformats.org/officeDocument/2006/relationships/tags" Target="../tags/tag341.xml"/><Relationship Id="rId5" Type="http://schemas.openxmlformats.org/officeDocument/2006/relationships/tags" Target="../tags/tag340.xml"/><Relationship Id="rId4" Type="http://schemas.openxmlformats.org/officeDocument/2006/relationships/tags" Target="../tags/tag339.xml"/></Relationships>
</file>

<file path=ppt/slideLayouts/_rels/slideLayout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34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343.xml"/><Relationship Id="rId1" Type="http://schemas.openxmlformats.org/officeDocument/2006/relationships/tags" Target="../tags/tag342.xml"/><Relationship Id="rId6" Type="http://schemas.openxmlformats.org/officeDocument/2006/relationships/tags" Target="../tags/tag347.xml"/><Relationship Id="rId5" Type="http://schemas.openxmlformats.org/officeDocument/2006/relationships/tags" Target="../tags/tag346.xml"/><Relationship Id="rId4" Type="http://schemas.openxmlformats.org/officeDocument/2006/relationships/tags" Target="../tags/tag345.xml"/></Relationships>
</file>

<file path=ppt/slideLayouts/_rels/slideLayout50.xml.rels><?xml version="1.0" encoding="UTF-8" standalone="yes"?>
<Relationships xmlns="http://schemas.openxmlformats.org/package/2006/relationships"><Relationship Id="rId8" Type="http://schemas.openxmlformats.org/officeDocument/2006/relationships/tags" Target="../tags/tag355.xml"/><Relationship Id="rId3" Type="http://schemas.openxmlformats.org/officeDocument/2006/relationships/tags" Target="../tags/tag350.xml"/><Relationship Id="rId7" Type="http://schemas.openxmlformats.org/officeDocument/2006/relationships/tags" Target="../tags/tag354.xml"/><Relationship Id="rId2" Type="http://schemas.openxmlformats.org/officeDocument/2006/relationships/tags" Target="../tags/tag349.xml"/><Relationship Id="rId1" Type="http://schemas.openxmlformats.org/officeDocument/2006/relationships/tags" Target="../tags/tag348.xml"/><Relationship Id="rId6" Type="http://schemas.openxmlformats.org/officeDocument/2006/relationships/tags" Target="../tags/tag353.xml"/><Relationship Id="rId5" Type="http://schemas.openxmlformats.org/officeDocument/2006/relationships/tags" Target="../tags/tag352.xml"/><Relationship Id="rId10" Type="http://schemas.openxmlformats.org/officeDocument/2006/relationships/image" Target="../media/image7.png"/><Relationship Id="rId4" Type="http://schemas.openxmlformats.org/officeDocument/2006/relationships/tags" Target="../tags/tag351.xml"/><Relationship Id="rId9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tags" Target="../tags/tag358.xml"/><Relationship Id="rId2" Type="http://schemas.openxmlformats.org/officeDocument/2006/relationships/tags" Target="../tags/tag357.xml"/><Relationship Id="rId1" Type="http://schemas.openxmlformats.org/officeDocument/2006/relationships/tags" Target="../tags/tag356.xml"/><Relationship Id="rId4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tags" Target="../tags/tag361.xml"/><Relationship Id="rId2" Type="http://schemas.openxmlformats.org/officeDocument/2006/relationships/tags" Target="../tags/tag360.xml"/><Relationship Id="rId1" Type="http://schemas.openxmlformats.org/officeDocument/2006/relationships/tags" Target="../tags/tag359.xml"/><Relationship Id="rId4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8" Type="http://schemas.openxmlformats.org/officeDocument/2006/relationships/tags" Target="../tags/tag369.xml"/><Relationship Id="rId13" Type="http://schemas.openxmlformats.org/officeDocument/2006/relationships/tags" Target="../tags/tag374.xml"/><Relationship Id="rId18" Type="http://schemas.openxmlformats.org/officeDocument/2006/relationships/tags" Target="../tags/tag379.xml"/><Relationship Id="rId3" Type="http://schemas.openxmlformats.org/officeDocument/2006/relationships/tags" Target="../tags/tag364.xml"/><Relationship Id="rId21" Type="http://schemas.openxmlformats.org/officeDocument/2006/relationships/image" Target="../media/image3.png"/><Relationship Id="rId7" Type="http://schemas.openxmlformats.org/officeDocument/2006/relationships/tags" Target="../tags/tag368.xml"/><Relationship Id="rId12" Type="http://schemas.openxmlformats.org/officeDocument/2006/relationships/tags" Target="../tags/tag373.xml"/><Relationship Id="rId17" Type="http://schemas.openxmlformats.org/officeDocument/2006/relationships/tags" Target="../tags/tag378.xml"/><Relationship Id="rId2" Type="http://schemas.openxmlformats.org/officeDocument/2006/relationships/tags" Target="../tags/tag363.xml"/><Relationship Id="rId16" Type="http://schemas.openxmlformats.org/officeDocument/2006/relationships/tags" Target="../tags/tag377.xml"/><Relationship Id="rId20" Type="http://schemas.openxmlformats.org/officeDocument/2006/relationships/image" Target="../media/image1.png"/><Relationship Id="rId1" Type="http://schemas.openxmlformats.org/officeDocument/2006/relationships/tags" Target="../tags/tag362.xml"/><Relationship Id="rId6" Type="http://schemas.openxmlformats.org/officeDocument/2006/relationships/tags" Target="../tags/tag367.xml"/><Relationship Id="rId11" Type="http://schemas.openxmlformats.org/officeDocument/2006/relationships/tags" Target="../tags/tag372.xml"/><Relationship Id="rId5" Type="http://schemas.openxmlformats.org/officeDocument/2006/relationships/tags" Target="../tags/tag366.xml"/><Relationship Id="rId15" Type="http://schemas.openxmlformats.org/officeDocument/2006/relationships/tags" Target="../tags/tag376.xml"/><Relationship Id="rId10" Type="http://schemas.openxmlformats.org/officeDocument/2006/relationships/tags" Target="../tags/tag371.xml"/><Relationship Id="rId19" Type="http://schemas.openxmlformats.org/officeDocument/2006/relationships/slideMaster" Target="../slideMasters/slideMaster1.xml"/><Relationship Id="rId4" Type="http://schemas.openxmlformats.org/officeDocument/2006/relationships/tags" Target="../tags/tag365.xml"/><Relationship Id="rId9" Type="http://schemas.openxmlformats.org/officeDocument/2006/relationships/tags" Target="../tags/tag370.xml"/><Relationship Id="rId14" Type="http://schemas.openxmlformats.org/officeDocument/2006/relationships/tags" Target="../tags/tag375.xml"/><Relationship Id="rId22" Type="http://schemas.openxmlformats.org/officeDocument/2006/relationships/image" Target="../media/image6.png"/></Relationships>
</file>

<file path=ppt/slideLayouts/_rels/slideLayout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382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381.xml"/><Relationship Id="rId1" Type="http://schemas.openxmlformats.org/officeDocument/2006/relationships/tags" Target="../tags/tag380.xml"/><Relationship Id="rId6" Type="http://schemas.openxmlformats.org/officeDocument/2006/relationships/tags" Target="../tags/tag385.xml"/><Relationship Id="rId5" Type="http://schemas.openxmlformats.org/officeDocument/2006/relationships/tags" Target="../tags/tag384.xml"/><Relationship Id="rId4" Type="http://schemas.openxmlformats.org/officeDocument/2006/relationships/tags" Target="../tags/tag383.xml"/><Relationship Id="rId9" Type="http://schemas.openxmlformats.org/officeDocument/2006/relationships/image" Target="../media/image7.png"/></Relationships>
</file>

<file path=ppt/slideLayouts/_rels/slideLayout55.xml.rels><?xml version="1.0" encoding="UTF-8" standalone="yes"?>
<Relationships xmlns="http://schemas.openxmlformats.org/package/2006/relationships"><Relationship Id="rId8" Type="http://schemas.openxmlformats.org/officeDocument/2006/relationships/tags" Target="../tags/tag393.xml"/><Relationship Id="rId13" Type="http://schemas.openxmlformats.org/officeDocument/2006/relationships/slideMaster" Target="../slideMasters/slideMaster1.xml"/><Relationship Id="rId3" Type="http://schemas.openxmlformats.org/officeDocument/2006/relationships/tags" Target="../tags/tag388.xml"/><Relationship Id="rId7" Type="http://schemas.openxmlformats.org/officeDocument/2006/relationships/tags" Target="../tags/tag392.xml"/><Relationship Id="rId12" Type="http://schemas.openxmlformats.org/officeDocument/2006/relationships/tags" Target="../tags/tag397.xml"/><Relationship Id="rId2" Type="http://schemas.openxmlformats.org/officeDocument/2006/relationships/tags" Target="../tags/tag387.xml"/><Relationship Id="rId1" Type="http://schemas.openxmlformats.org/officeDocument/2006/relationships/tags" Target="../tags/tag386.xml"/><Relationship Id="rId6" Type="http://schemas.openxmlformats.org/officeDocument/2006/relationships/tags" Target="../tags/tag391.xml"/><Relationship Id="rId11" Type="http://schemas.openxmlformats.org/officeDocument/2006/relationships/tags" Target="../tags/tag396.xml"/><Relationship Id="rId5" Type="http://schemas.openxmlformats.org/officeDocument/2006/relationships/tags" Target="../tags/tag390.xml"/><Relationship Id="rId10" Type="http://schemas.openxmlformats.org/officeDocument/2006/relationships/tags" Target="../tags/tag395.xml"/><Relationship Id="rId4" Type="http://schemas.openxmlformats.org/officeDocument/2006/relationships/tags" Target="../tags/tag389.xml"/><Relationship Id="rId9" Type="http://schemas.openxmlformats.org/officeDocument/2006/relationships/tags" Target="../tags/tag394.xml"/><Relationship Id="rId14" Type="http://schemas.openxmlformats.org/officeDocument/2006/relationships/image" Target="../media/image8.png"/></Relationships>
</file>

<file path=ppt/slideLayouts/_rels/slideLayout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tags" Target="../tags/tag400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399.xml"/><Relationship Id="rId1" Type="http://schemas.openxmlformats.org/officeDocument/2006/relationships/tags" Target="../tags/tag398.xml"/><Relationship Id="rId6" Type="http://schemas.openxmlformats.org/officeDocument/2006/relationships/tags" Target="../tags/tag403.xml"/><Relationship Id="rId5" Type="http://schemas.openxmlformats.org/officeDocument/2006/relationships/tags" Target="../tags/tag402.xml"/><Relationship Id="rId4" Type="http://schemas.openxmlformats.org/officeDocument/2006/relationships/tags" Target="../tags/tag401.xml"/></Relationships>
</file>

<file path=ppt/slideLayouts/_rels/slideLayout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406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05.xml"/><Relationship Id="rId1" Type="http://schemas.openxmlformats.org/officeDocument/2006/relationships/tags" Target="../tags/tag404.xml"/><Relationship Id="rId6" Type="http://schemas.openxmlformats.org/officeDocument/2006/relationships/tags" Target="../tags/tag409.xml"/><Relationship Id="rId5" Type="http://schemas.openxmlformats.org/officeDocument/2006/relationships/tags" Target="../tags/tag408.xml"/><Relationship Id="rId4" Type="http://schemas.openxmlformats.org/officeDocument/2006/relationships/tags" Target="../tags/tag407.xml"/></Relationships>
</file>

<file path=ppt/slideLayouts/_rels/slideLayout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412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11.xml"/><Relationship Id="rId1" Type="http://schemas.openxmlformats.org/officeDocument/2006/relationships/tags" Target="../tags/tag410.xml"/><Relationship Id="rId6" Type="http://schemas.openxmlformats.org/officeDocument/2006/relationships/tags" Target="../tags/tag415.xml"/><Relationship Id="rId5" Type="http://schemas.openxmlformats.org/officeDocument/2006/relationships/tags" Target="../tags/tag414.xml"/><Relationship Id="rId4" Type="http://schemas.openxmlformats.org/officeDocument/2006/relationships/tags" Target="../tags/tag413.xml"/></Relationships>
</file>

<file path=ppt/slideLayouts/_rels/slideLayout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418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17.xml"/><Relationship Id="rId1" Type="http://schemas.openxmlformats.org/officeDocument/2006/relationships/tags" Target="../tags/tag416.xml"/><Relationship Id="rId6" Type="http://schemas.openxmlformats.org/officeDocument/2006/relationships/tags" Target="../tags/tag421.xml"/><Relationship Id="rId5" Type="http://schemas.openxmlformats.org/officeDocument/2006/relationships/tags" Target="../tags/tag420.xml"/><Relationship Id="rId4" Type="http://schemas.openxmlformats.org/officeDocument/2006/relationships/tags" Target="../tags/tag419.xml"/></Relationships>
</file>

<file path=ppt/slideLayouts/_rels/slideLayout60.xml.rels><?xml version="1.0" encoding="UTF-8" standalone="yes"?>
<Relationships xmlns="http://schemas.openxmlformats.org/package/2006/relationships"><Relationship Id="rId8" Type="http://schemas.openxmlformats.org/officeDocument/2006/relationships/tags" Target="../tags/tag429.xml"/><Relationship Id="rId3" Type="http://schemas.openxmlformats.org/officeDocument/2006/relationships/tags" Target="../tags/tag424.xml"/><Relationship Id="rId7" Type="http://schemas.openxmlformats.org/officeDocument/2006/relationships/tags" Target="../tags/tag428.xml"/><Relationship Id="rId2" Type="http://schemas.openxmlformats.org/officeDocument/2006/relationships/tags" Target="../tags/tag423.xml"/><Relationship Id="rId1" Type="http://schemas.openxmlformats.org/officeDocument/2006/relationships/tags" Target="../tags/tag422.xml"/><Relationship Id="rId6" Type="http://schemas.openxmlformats.org/officeDocument/2006/relationships/tags" Target="../tags/tag427.xml"/><Relationship Id="rId5" Type="http://schemas.openxmlformats.org/officeDocument/2006/relationships/tags" Target="../tags/tag426.xml"/><Relationship Id="rId10" Type="http://schemas.openxmlformats.org/officeDocument/2006/relationships/image" Target="../media/image7.png"/><Relationship Id="rId4" Type="http://schemas.openxmlformats.org/officeDocument/2006/relationships/tags" Target="../tags/tag425.xml"/><Relationship Id="rId9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tags" Target="../tags/tag432.xml"/><Relationship Id="rId2" Type="http://schemas.openxmlformats.org/officeDocument/2006/relationships/tags" Target="../tags/tag431.xml"/><Relationship Id="rId1" Type="http://schemas.openxmlformats.org/officeDocument/2006/relationships/tags" Target="../tags/tag430.xml"/><Relationship Id="rId4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tags" Target="../tags/tag435.xml"/><Relationship Id="rId2" Type="http://schemas.openxmlformats.org/officeDocument/2006/relationships/tags" Target="../tags/tag434.xml"/><Relationship Id="rId1" Type="http://schemas.openxmlformats.org/officeDocument/2006/relationships/tags" Target="../tags/tag433.xml"/><Relationship Id="rId4" Type="http://schemas.openxmlformats.org/officeDocument/2006/relationships/slideMaster" Target="../slideMasters/slideMaster1.xml"/></Relationships>
</file>

<file path=ppt/slideLayouts/_rels/slideLayout63.xml.rels><?xml version="1.0" encoding="UTF-8" standalone="yes"?>
<Relationships xmlns="http://schemas.openxmlformats.org/package/2006/relationships"><Relationship Id="rId8" Type="http://schemas.openxmlformats.org/officeDocument/2006/relationships/tags" Target="../tags/tag443.xml"/><Relationship Id="rId13" Type="http://schemas.openxmlformats.org/officeDocument/2006/relationships/tags" Target="../tags/tag448.xml"/><Relationship Id="rId18" Type="http://schemas.openxmlformats.org/officeDocument/2006/relationships/tags" Target="../tags/tag453.xml"/><Relationship Id="rId3" Type="http://schemas.openxmlformats.org/officeDocument/2006/relationships/tags" Target="../tags/tag438.xml"/><Relationship Id="rId21" Type="http://schemas.openxmlformats.org/officeDocument/2006/relationships/image" Target="../media/image3.png"/><Relationship Id="rId7" Type="http://schemas.openxmlformats.org/officeDocument/2006/relationships/tags" Target="../tags/tag442.xml"/><Relationship Id="rId12" Type="http://schemas.openxmlformats.org/officeDocument/2006/relationships/tags" Target="../tags/tag447.xml"/><Relationship Id="rId17" Type="http://schemas.openxmlformats.org/officeDocument/2006/relationships/tags" Target="../tags/tag452.xml"/><Relationship Id="rId2" Type="http://schemas.openxmlformats.org/officeDocument/2006/relationships/tags" Target="../tags/tag437.xml"/><Relationship Id="rId16" Type="http://schemas.openxmlformats.org/officeDocument/2006/relationships/tags" Target="../tags/tag451.xml"/><Relationship Id="rId20" Type="http://schemas.openxmlformats.org/officeDocument/2006/relationships/image" Target="../media/image1.png"/><Relationship Id="rId1" Type="http://schemas.openxmlformats.org/officeDocument/2006/relationships/tags" Target="../tags/tag436.xml"/><Relationship Id="rId6" Type="http://schemas.openxmlformats.org/officeDocument/2006/relationships/tags" Target="../tags/tag441.xml"/><Relationship Id="rId11" Type="http://schemas.openxmlformats.org/officeDocument/2006/relationships/tags" Target="../tags/tag446.xml"/><Relationship Id="rId5" Type="http://schemas.openxmlformats.org/officeDocument/2006/relationships/tags" Target="../tags/tag440.xml"/><Relationship Id="rId15" Type="http://schemas.openxmlformats.org/officeDocument/2006/relationships/tags" Target="../tags/tag450.xml"/><Relationship Id="rId10" Type="http://schemas.openxmlformats.org/officeDocument/2006/relationships/tags" Target="../tags/tag445.xml"/><Relationship Id="rId19" Type="http://schemas.openxmlformats.org/officeDocument/2006/relationships/slideMaster" Target="../slideMasters/slideMaster1.xml"/><Relationship Id="rId4" Type="http://schemas.openxmlformats.org/officeDocument/2006/relationships/tags" Target="../tags/tag439.xml"/><Relationship Id="rId9" Type="http://schemas.openxmlformats.org/officeDocument/2006/relationships/tags" Target="../tags/tag444.xml"/><Relationship Id="rId14" Type="http://schemas.openxmlformats.org/officeDocument/2006/relationships/tags" Target="../tags/tag449.xml"/><Relationship Id="rId22" Type="http://schemas.openxmlformats.org/officeDocument/2006/relationships/image" Target="../media/image6.png"/></Relationships>
</file>

<file path=ppt/slideLayouts/_rels/slideLayout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456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55.xml"/><Relationship Id="rId1" Type="http://schemas.openxmlformats.org/officeDocument/2006/relationships/tags" Target="../tags/tag454.xml"/><Relationship Id="rId6" Type="http://schemas.openxmlformats.org/officeDocument/2006/relationships/tags" Target="../tags/tag459.xml"/><Relationship Id="rId5" Type="http://schemas.openxmlformats.org/officeDocument/2006/relationships/tags" Target="../tags/tag458.xml"/><Relationship Id="rId4" Type="http://schemas.openxmlformats.org/officeDocument/2006/relationships/tags" Target="../tags/tag457.xml"/><Relationship Id="rId9" Type="http://schemas.openxmlformats.org/officeDocument/2006/relationships/image" Target="../media/image7.png"/></Relationships>
</file>

<file path=ppt/slideLayouts/_rels/slideLayout65.xml.rels><?xml version="1.0" encoding="UTF-8" standalone="yes"?>
<Relationships xmlns="http://schemas.openxmlformats.org/package/2006/relationships"><Relationship Id="rId8" Type="http://schemas.openxmlformats.org/officeDocument/2006/relationships/tags" Target="../tags/tag467.xml"/><Relationship Id="rId13" Type="http://schemas.openxmlformats.org/officeDocument/2006/relationships/slideMaster" Target="../slideMasters/slideMaster1.xml"/><Relationship Id="rId3" Type="http://schemas.openxmlformats.org/officeDocument/2006/relationships/tags" Target="../tags/tag462.xml"/><Relationship Id="rId7" Type="http://schemas.openxmlformats.org/officeDocument/2006/relationships/tags" Target="../tags/tag466.xml"/><Relationship Id="rId12" Type="http://schemas.openxmlformats.org/officeDocument/2006/relationships/tags" Target="../tags/tag471.xml"/><Relationship Id="rId2" Type="http://schemas.openxmlformats.org/officeDocument/2006/relationships/tags" Target="../tags/tag461.xml"/><Relationship Id="rId1" Type="http://schemas.openxmlformats.org/officeDocument/2006/relationships/tags" Target="../tags/tag460.xml"/><Relationship Id="rId6" Type="http://schemas.openxmlformats.org/officeDocument/2006/relationships/tags" Target="../tags/tag465.xml"/><Relationship Id="rId11" Type="http://schemas.openxmlformats.org/officeDocument/2006/relationships/tags" Target="../tags/tag470.xml"/><Relationship Id="rId5" Type="http://schemas.openxmlformats.org/officeDocument/2006/relationships/tags" Target="../tags/tag464.xml"/><Relationship Id="rId10" Type="http://schemas.openxmlformats.org/officeDocument/2006/relationships/tags" Target="../tags/tag469.xml"/><Relationship Id="rId4" Type="http://schemas.openxmlformats.org/officeDocument/2006/relationships/tags" Target="../tags/tag463.xml"/><Relationship Id="rId9" Type="http://schemas.openxmlformats.org/officeDocument/2006/relationships/tags" Target="../tags/tag468.xml"/><Relationship Id="rId14" Type="http://schemas.openxmlformats.org/officeDocument/2006/relationships/image" Target="../media/image8.png"/></Relationships>
</file>

<file path=ppt/slideLayouts/_rels/slideLayout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tags" Target="../tags/tag47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73.xml"/><Relationship Id="rId1" Type="http://schemas.openxmlformats.org/officeDocument/2006/relationships/tags" Target="../tags/tag472.xml"/><Relationship Id="rId6" Type="http://schemas.openxmlformats.org/officeDocument/2006/relationships/tags" Target="../tags/tag477.xml"/><Relationship Id="rId5" Type="http://schemas.openxmlformats.org/officeDocument/2006/relationships/tags" Target="../tags/tag476.xml"/><Relationship Id="rId4" Type="http://schemas.openxmlformats.org/officeDocument/2006/relationships/tags" Target="../tags/tag475.xml"/></Relationships>
</file>

<file path=ppt/slideLayouts/_rels/slideLayout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480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79.xml"/><Relationship Id="rId1" Type="http://schemas.openxmlformats.org/officeDocument/2006/relationships/tags" Target="../tags/tag478.xml"/><Relationship Id="rId6" Type="http://schemas.openxmlformats.org/officeDocument/2006/relationships/tags" Target="../tags/tag483.xml"/><Relationship Id="rId5" Type="http://schemas.openxmlformats.org/officeDocument/2006/relationships/tags" Target="../tags/tag482.xml"/><Relationship Id="rId4" Type="http://schemas.openxmlformats.org/officeDocument/2006/relationships/tags" Target="../tags/tag481.xml"/></Relationships>
</file>

<file path=ppt/slideLayouts/_rels/slideLayout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486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85.xml"/><Relationship Id="rId1" Type="http://schemas.openxmlformats.org/officeDocument/2006/relationships/tags" Target="../tags/tag484.xml"/><Relationship Id="rId6" Type="http://schemas.openxmlformats.org/officeDocument/2006/relationships/tags" Target="../tags/tag489.xml"/><Relationship Id="rId5" Type="http://schemas.openxmlformats.org/officeDocument/2006/relationships/tags" Target="../tags/tag488.xml"/><Relationship Id="rId4" Type="http://schemas.openxmlformats.org/officeDocument/2006/relationships/tags" Target="../tags/tag487.xml"/></Relationships>
</file>

<file path=ppt/slideLayouts/_rels/slideLayout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492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91.xml"/><Relationship Id="rId1" Type="http://schemas.openxmlformats.org/officeDocument/2006/relationships/tags" Target="../tags/tag490.xml"/><Relationship Id="rId6" Type="http://schemas.openxmlformats.org/officeDocument/2006/relationships/tags" Target="../tags/tag495.xml"/><Relationship Id="rId5" Type="http://schemas.openxmlformats.org/officeDocument/2006/relationships/tags" Target="../tags/tag494.xml"/><Relationship Id="rId4" Type="http://schemas.openxmlformats.org/officeDocument/2006/relationships/tags" Target="../tags/tag493.xml"/></Relationships>
</file>

<file path=ppt/slideLayouts/_rels/slideLayout70.xml.rels><?xml version="1.0" encoding="UTF-8" standalone="yes"?>
<Relationships xmlns="http://schemas.openxmlformats.org/package/2006/relationships"><Relationship Id="rId8" Type="http://schemas.openxmlformats.org/officeDocument/2006/relationships/tags" Target="../tags/tag503.xml"/><Relationship Id="rId3" Type="http://schemas.openxmlformats.org/officeDocument/2006/relationships/tags" Target="../tags/tag498.xml"/><Relationship Id="rId7" Type="http://schemas.openxmlformats.org/officeDocument/2006/relationships/tags" Target="../tags/tag502.xml"/><Relationship Id="rId2" Type="http://schemas.openxmlformats.org/officeDocument/2006/relationships/tags" Target="../tags/tag497.xml"/><Relationship Id="rId1" Type="http://schemas.openxmlformats.org/officeDocument/2006/relationships/tags" Target="../tags/tag496.xml"/><Relationship Id="rId6" Type="http://schemas.openxmlformats.org/officeDocument/2006/relationships/tags" Target="../tags/tag501.xml"/><Relationship Id="rId5" Type="http://schemas.openxmlformats.org/officeDocument/2006/relationships/tags" Target="../tags/tag500.xml"/><Relationship Id="rId10" Type="http://schemas.openxmlformats.org/officeDocument/2006/relationships/image" Target="../media/image7.png"/><Relationship Id="rId4" Type="http://schemas.openxmlformats.org/officeDocument/2006/relationships/tags" Target="../tags/tag499.xml"/><Relationship Id="rId9" Type="http://schemas.openxmlformats.org/officeDocument/2006/relationships/slideMaster" Target="../slideMasters/slideMaster1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tags" Target="../tags/tag506.xml"/><Relationship Id="rId2" Type="http://schemas.openxmlformats.org/officeDocument/2006/relationships/tags" Target="../tags/tag505.xml"/><Relationship Id="rId1" Type="http://schemas.openxmlformats.org/officeDocument/2006/relationships/tags" Target="../tags/tag504.xml"/><Relationship Id="rId4" Type="http://schemas.openxmlformats.org/officeDocument/2006/relationships/slideMaster" Target="../slideMasters/slideMaster1.xml"/></Relationships>
</file>

<file path=ppt/slideLayouts/_rels/slideLayout73.xml.rels><?xml version="1.0" encoding="UTF-8" standalone="yes"?>
<Relationships xmlns="http://schemas.openxmlformats.org/package/2006/relationships"><Relationship Id="rId3" Type="http://schemas.openxmlformats.org/officeDocument/2006/relationships/tags" Target="../tags/tag509.xml"/><Relationship Id="rId2" Type="http://schemas.openxmlformats.org/officeDocument/2006/relationships/tags" Target="../tags/tag508.xml"/><Relationship Id="rId1" Type="http://schemas.openxmlformats.org/officeDocument/2006/relationships/tags" Target="../tags/tag507.xml"/><Relationship Id="rId4" Type="http://schemas.openxmlformats.org/officeDocument/2006/relationships/slideMaster" Target="../slideMasters/slideMaster1.xml"/></Relationships>
</file>

<file path=ppt/slideLayouts/_rels/slideLayout74.xml.rels><?xml version="1.0" encoding="UTF-8" standalone="yes"?>
<Relationships xmlns="http://schemas.openxmlformats.org/package/2006/relationships"><Relationship Id="rId8" Type="http://schemas.openxmlformats.org/officeDocument/2006/relationships/tags" Target="../tags/tag517.xml"/><Relationship Id="rId13" Type="http://schemas.openxmlformats.org/officeDocument/2006/relationships/tags" Target="../tags/tag522.xml"/><Relationship Id="rId18" Type="http://schemas.openxmlformats.org/officeDocument/2006/relationships/tags" Target="../tags/tag527.xml"/><Relationship Id="rId3" Type="http://schemas.openxmlformats.org/officeDocument/2006/relationships/tags" Target="../tags/tag512.xml"/><Relationship Id="rId21" Type="http://schemas.openxmlformats.org/officeDocument/2006/relationships/image" Target="../media/image3.png"/><Relationship Id="rId7" Type="http://schemas.openxmlformats.org/officeDocument/2006/relationships/tags" Target="../tags/tag516.xml"/><Relationship Id="rId12" Type="http://schemas.openxmlformats.org/officeDocument/2006/relationships/tags" Target="../tags/tag521.xml"/><Relationship Id="rId17" Type="http://schemas.openxmlformats.org/officeDocument/2006/relationships/tags" Target="../tags/tag526.xml"/><Relationship Id="rId2" Type="http://schemas.openxmlformats.org/officeDocument/2006/relationships/tags" Target="../tags/tag511.xml"/><Relationship Id="rId16" Type="http://schemas.openxmlformats.org/officeDocument/2006/relationships/tags" Target="../tags/tag525.xml"/><Relationship Id="rId20" Type="http://schemas.openxmlformats.org/officeDocument/2006/relationships/image" Target="../media/image1.png"/><Relationship Id="rId1" Type="http://schemas.openxmlformats.org/officeDocument/2006/relationships/tags" Target="../tags/tag510.xml"/><Relationship Id="rId6" Type="http://schemas.openxmlformats.org/officeDocument/2006/relationships/tags" Target="../tags/tag515.xml"/><Relationship Id="rId11" Type="http://schemas.openxmlformats.org/officeDocument/2006/relationships/tags" Target="../tags/tag520.xml"/><Relationship Id="rId5" Type="http://schemas.openxmlformats.org/officeDocument/2006/relationships/tags" Target="../tags/tag514.xml"/><Relationship Id="rId15" Type="http://schemas.openxmlformats.org/officeDocument/2006/relationships/tags" Target="../tags/tag524.xml"/><Relationship Id="rId10" Type="http://schemas.openxmlformats.org/officeDocument/2006/relationships/tags" Target="../tags/tag519.xml"/><Relationship Id="rId19" Type="http://schemas.openxmlformats.org/officeDocument/2006/relationships/slideMaster" Target="../slideMasters/slideMaster1.xml"/><Relationship Id="rId4" Type="http://schemas.openxmlformats.org/officeDocument/2006/relationships/tags" Target="../tags/tag513.xml"/><Relationship Id="rId9" Type="http://schemas.openxmlformats.org/officeDocument/2006/relationships/tags" Target="../tags/tag518.xml"/><Relationship Id="rId14" Type="http://schemas.openxmlformats.org/officeDocument/2006/relationships/tags" Target="../tags/tag523.xml"/><Relationship Id="rId22" Type="http://schemas.openxmlformats.org/officeDocument/2006/relationships/image" Target="../media/image6.png"/></Relationships>
</file>

<file path=ppt/slideLayouts/_rels/slideLayout7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530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529.xml"/><Relationship Id="rId1" Type="http://schemas.openxmlformats.org/officeDocument/2006/relationships/tags" Target="../tags/tag528.xml"/><Relationship Id="rId6" Type="http://schemas.openxmlformats.org/officeDocument/2006/relationships/tags" Target="../tags/tag533.xml"/><Relationship Id="rId5" Type="http://schemas.openxmlformats.org/officeDocument/2006/relationships/tags" Target="../tags/tag532.xml"/><Relationship Id="rId4" Type="http://schemas.openxmlformats.org/officeDocument/2006/relationships/tags" Target="../tags/tag531.xml"/><Relationship Id="rId9" Type="http://schemas.openxmlformats.org/officeDocument/2006/relationships/image" Target="../media/image7.png"/></Relationships>
</file>

<file path=ppt/slideLayouts/_rels/slideLayout76.xml.rels><?xml version="1.0" encoding="UTF-8" standalone="yes"?>
<Relationships xmlns="http://schemas.openxmlformats.org/package/2006/relationships"><Relationship Id="rId8" Type="http://schemas.openxmlformats.org/officeDocument/2006/relationships/tags" Target="../tags/tag541.xml"/><Relationship Id="rId13" Type="http://schemas.openxmlformats.org/officeDocument/2006/relationships/slideMaster" Target="../slideMasters/slideMaster1.xml"/><Relationship Id="rId3" Type="http://schemas.openxmlformats.org/officeDocument/2006/relationships/tags" Target="../tags/tag536.xml"/><Relationship Id="rId7" Type="http://schemas.openxmlformats.org/officeDocument/2006/relationships/tags" Target="../tags/tag540.xml"/><Relationship Id="rId12" Type="http://schemas.openxmlformats.org/officeDocument/2006/relationships/tags" Target="../tags/tag545.xml"/><Relationship Id="rId2" Type="http://schemas.openxmlformats.org/officeDocument/2006/relationships/tags" Target="../tags/tag535.xml"/><Relationship Id="rId1" Type="http://schemas.openxmlformats.org/officeDocument/2006/relationships/tags" Target="../tags/tag534.xml"/><Relationship Id="rId6" Type="http://schemas.openxmlformats.org/officeDocument/2006/relationships/tags" Target="../tags/tag539.xml"/><Relationship Id="rId11" Type="http://schemas.openxmlformats.org/officeDocument/2006/relationships/tags" Target="../tags/tag544.xml"/><Relationship Id="rId5" Type="http://schemas.openxmlformats.org/officeDocument/2006/relationships/tags" Target="../tags/tag538.xml"/><Relationship Id="rId10" Type="http://schemas.openxmlformats.org/officeDocument/2006/relationships/tags" Target="../tags/tag543.xml"/><Relationship Id="rId4" Type="http://schemas.openxmlformats.org/officeDocument/2006/relationships/tags" Target="../tags/tag537.xml"/><Relationship Id="rId9" Type="http://schemas.openxmlformats.org/officeDocument/2006/relationships/tags" Target="../tags/tag542.xml"/><Relationship Id="rId14" Type="http://schemas.openxmlformats.org/officeDocument/2006/relationships/image" Target="../media/image8.png"/></Relationships>
</file>

<file path=ppt/slideLayouts/_rels/slideLayout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tags" Target="../tags/tag548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547.xml"/><Relationship Id="rId1" Type="http://schemas.openxmlformats.org/officeDocument/2006/relationships/tags" Target="../tags/tag546.xml"/><Relationship Id="rId6" Type="http://schemas.openxmlformats.org/officeDocument/2006/relationships/tags" Target="../tags/tag551.xml"/><Relationship Id="rId5" Type="http://schemas.openxmlformats.org/officeDocument/2006/relationships/tags" Target="../tags/tag550.xml"/><Relationship Id="rId4" Type="http://schemas.openxmlformats.org/officeDocument/2006/relationships/tags" Target="../tags/tag549.xml"/></Relationships>
</file>

<file path=ppt/slideLayouts/_rels/slideLayout7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55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553.xml"/><Relationship Id="rId1" Type="http://schemas.openxmlformats.org/officeDocument/2006/relationships/tags" Target="../tags/tag552.xml"/><Relationship Id="rId6" Type="http://schemas.openxmlformats.org/officeDocument/2006/relationships/tags" Target="../tags/tag557.xml"/><Relationship Id="rId5" Type="http://schemas.openxmlformats.org/officeDocument/2006/relationships/tags" Target="../tags/tag556.xml"/><Relationship Id="rId4" Type="http://schemas.openxmlformats.org/officeDocument/2006/relationships/tags" Target="../tags/tag555.xml"/></Relationships>
</file>

<file path=ppt/slideLayouts/_rels/slideLayout7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560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559.xml"/><Relationship Id="rId1" Type="http://schemas.openxmlformats.org/officeDocument/2006/relationships/tags" Target="../tags/tag558.xml"/><Relationship Id="rId6" Type="http://schemas.openxmlformats.org/officeDocument/2006/relationships/tags" Target="../tags/tag563.xml"/><Relationship Id="rId5" Type="http://schemas.openxmlformats.org/officeDocument/2006/relationships/tags" Target="../tags/tag562.xml"/><Relationship Id="rId4" Type="http://schemas.openxmlformats.org/officeDocument/2006/relationships/tags" Target="../tags/tag561.xml"/></Relationships>
</file>

<file path=ppt/slideLayouts/_rels/slideLayout8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566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565.xml"/><Relationship Id="rId1" Type="http://schemas.openxmlformats.org/officeDocument/2006/relationships/tags" Target="../tags/tag564.xml"/><Relationship Id="rId6" Type="http://schemas.openxmlformats.org/officeDocument/2006/relationships/tags" Target="../tags/tag569.xml"/><Relationship Id="rId5" Type="http://schemas.openxmlformats.org/officeDocument/2006/relationships/tags" Target="../tags/tag568.xml"/><Relationship Id="rId4" Type="http://schemas.openxmlformats.org/officeDocument/2006/relationships/tags" Target="../tags/tag567.xml"/></Relationships>
</file>

<file path=ppt/slideLayouts/_rels/slideLayout81.xml.rels><?xml version="1.0" encoding="UTF-8" standalone="yes"?>
<Relationships xmlns="http://schemas.openxmlformats.org/package/2006/relationships"><Relationship Id="rId8" Type="http://schemas.openxmlformats.org/officeDocument/2006/relationships/tags" Target="../tags/tag577.xml"/><Relationship Id="rId3" Type="http://schemas.openxmlformats.org/officeDocument/2006/relationships/tags" Target="../tags/tag572.xml"/><Relationship Id="rId7" Type="http://schemas.openxmlformats.org/officeDocument/2006/relationships/tags" Target="../tags/tag576.xml"/><Relationship Id="rId2" Type="http://schemas.openxmlformats.org/officeDocument/2006/relationships/tags" Target="../tags/tag571.xml"/><Relationship Id="rId1" Type="http://schemas.openxmlformats.org/officeDocument/2006/relationships/tags" Target="../tags/tag570.xml"/><Relationship Id="rId6" Type="http://schemas.openxmlformats.org/officeDocument/2006/relationships/tags" Target="../tags/tag575.xml"/><Relationship Id="rId5" Type="http://schemas.openxmlformats.org/officeDocument/2006/relationships/tags" Target="../tags/tag574.xml"/><Relationship Id="rId10" Type="http://schemas.openxmlformats.org/officeDocument/2006/relationships/image" Target="../media/image7.png"/><Relationship Id="rId4" Type="http://schemas.openxmlformats.org/officeDocument/2006/relationships/tags" Target="../tags/tag573.xml"/><Relationship Id="rId9" Type="http://schemas.openxmlformats.org/officeDocument/2006/relationships/slideMaster" Target="../slideMasters/slideMaster1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3.xml.rels><?xml version="1.0" encoding="UTF-8" standalone="yes"?>
<Relationships xmlns="http://schemas.openxmlformats.org/package/2006/relationships"><Relationship Id="rId3" Type="http://schemas.openxmlformats.org/officeDocument/2006/relationships/tags" Target="../tags/tag580.xml"/><Relationship Id="rId2" Type="http://schemas.openxmlformats.org/officeDocument/2006/relationships/tags" Target="../tags/tag579.xml"/><Relationship Id="rId1" Type="http://schemas.openxmlformats.org/officeDocument/2006/relationships/tags" Target="../tags/tag578.xml"/><Relationship Id="rId4" Type="http://schemas.openxmlformats.org/officeDocument/2006/relationships/slideMaster" Target="../slideMasters/slideMaster1.xml"/></Relationships>
</file>

<file path=ppt/slideLayouts/_rels/slideLayout84.xml.rels><?xml version="1.0" encoding="UTF-8" standalone="yes"?>
<Relationships xmlns="http://schemas.openxmlformats.org/package/2006/relationships"><Relationship Id="rId3" Type="http://schemas.openxmlformats.org/officeDocument/2006/relationships/tags" Target="../tags/tag583.xml"/><Relationship Id="rId2" Type="http://schemas.openxmlformats.org/officeDocument/2006/relationships/tags" Target="../tags/tag582.xml"/><Relationship Id="rId1" Type="http://schemas.openxmlformats.org/officeDocument/2006/relationships/tags" Target="../tags/tag581.xml"/><Relationship Id="rId4" Type="http://schemas.openxmlformats.org/officeDocument/2006/relationships/slideMaster" Target="../slideMasters/slideMaster1.xml"/></Relationships>
</file>

<file path=ppt/slideLayouts/_rels/slideLayout85.xml.rels><?xml version="1.0" encoding="UTF-8" standalone="yes"?>
<Relationships xmlns="http://schemas.openxmlformats.org/package/2006/relationships"><Relationship Id="rId8" Type="http://schemas.openxmlformats.org/officeDocument/2006/relationships/tags" Target="../tags/tag591.xml"/><Relationship Id="rId13" Type="http://schemas.openxmlformats.org/officeDocument/2006/relationships/tags" Target="../tags/tag596.xml"/><Relationship Id="rId18" Type="http://schemas.openxmlformats.org/officeDocument/2006/relationships/tags" Target="../tags/tag601.xml"/><Relationship Id="rId3" Type="http://schemas.openxmlformats.org/officeDocument/2006/relationships/tags" Target="../tags/tag586.xml"/><Relationship Id="rId21" Type="http://schemas.openxmlformats.org/officeDocument/2006/relationships/image" Target="../media/image3.png"/><Relationship Id="rId7" Type="http://schemas.openxmlformats.org/officeDocument/2006/relationships/tags" Target="../tags/tag590.xml"/><Relationship Id="rId12" Type="http://schemas.openxmlformats.org/officeDocument/2006/relationships/tags" Target="../tags/tag595.xml"/><Relationship Id="rId17" Type="http://schemas.openxmlformats.org/officeDocument/2006/relationships/tags" Target="../tags/tag600.xml"/><Relationship Id="rId2" Type="http://schemas.openxmlformats.org/officeDocument/2006/relationships/tags" Target="../tags/tag585.xml"/><Relationship Id="rId16" Type="http://schemas.openxmlformats.org/officeDocument/2006/relationships/tags" Target="../tags/tag599.xml"/><Relationship Id="rId20" Type="http://schemas.openxmlformats.org/officeDocument/2006/relationships/image" Target="../media/image1.png"/><Relationship Id="rId1" Type="http://schemas.openxmlformats.org/officeDocument/2006/relationships/tags" Target="../tags/tag584.xml"/><Relationship Id="rId6" Type="http://schemas.openxmlformats.org/officeDocument/2006/relationships/tags" Target="../tags/tag589.xml"/><Relationship Id="rId11" Type="http://schemas.openxmlformats.org/officeDocument/2006/relationships/tags" Target="../tags/tag594.xml"/><Relationship Id="rId5" Type="http://schemas.openxmlformats.org/officeDocument/2006/relationships/tags" Target="../tags/tag588.xml"/><Relationship Id="rId15" Type="http://schemas.openxmlformats.org/officeDocument/2006/relationships/tags" Target="../tags/tag598.xml"/><Relationship Id="rId10" Type="http://schemas.openxmlformats.org/officeDocument/2006/relationships/tags" Target="../tags/tag593.xml"/><Relationship Id="rId19" Type="http://schemas.openxmlformats.org/officeDocument/2006/relationships/slideMaster" Target="../slideMasters/slideMaster1.xml"/><Relationship Id="rId4" Type="http://schemas.openxmlformats.org/officeDocument/2006/relationships/tags" Target="../tags/tag587.xml"/><Relationship Id="rId9" Type="http://schemas.openxmlformats.org/officeDocument/2006/relationships/tags" Target="../tags/tag592.xml"/><Relationship Id="rId14" Type="http://schemas.openxmlformats.org/officeDocument/2006/relationships/tags" Target="../tags/tag597.xml"/><Relationship Id="rId22" Type="http://schemas.openxmlformats.org/officeDocument/2006/relationships/image" Target="../media/image6.png"/></Relationships>
</file>

<file path=ppt/slideLayouts/_rels/slideLayout8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60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603.xml"/><Relationship Id="rId1" Type="http://schemas.openxmlformats.org/officeDocument/2006/relationships/tags" Target="../tags/tag602.xml"/><Relationship Id="rId6" Type="http://schemas.openxmlformats.org/officeDocument/2006/relationships/tags" Target="../tags/tag607.xml"/><Relationship Id="rId5" Type="http://schemas.openxmlformats.org/officeDocument/2006/relationships/tags" Target="../tags/tag606.xml"/><Relationship Id="rId4" Type="http://schemas.openxmlformats.org/officeDocument/2006/relationships/tags" Target="../tags/tag605.xml"/><Relationship Id="rId9" Type="http://schemas.openxmlformats.org/officeDocument/2006/relationships/image" Target="../media/image7.png"/></Relationships>
</file>

<file path=ppt/slideLayouts/_rels/slideLayout87.xml.rels><?xml version="1.0" encoding="UTF-8" standalone="yes"?>
<Relationships xmlns="http://schemas.openxmlformats.org/package/2006/relationships"><Relationship Id="rId8" Type="http://schemas.openxmlformats.org/officeDocument/2006/relationships/tags" Target="../tags/tag615.xml"/><Relationship Id="rId13" Type="http://schemas.openxmlformats.org/officeDocument/2006/relationships/slideMaster" Target="../slideMasters/slideMaster1.xml"/><Relationship Id="rId3" Type="http://schemas.openxmlformats.org/officeDocument/2006/relationships/tags" Target="../tags/tag610.xml"/><Relationship Id="rId7" Type="http://schemas.openxmlformats.org/officeDocument/2006/relationships/tags" Target="../tags/tag614.xml"/><Relationship Id="rId12" Type="http://schemas.openxmlformats.org/officeDocument/2006/relationships/tags" Target="../tags/tag619.xml"/><Relationship Id="rId2" Type="http://schemas.openxmlformats.org/officeDocument/2006/relationships/tags" Target="../tags/tag609.xml"/><Relationship Id="rId1" Type="http://schemas.openxmlformats.org/officeDocument/2006/relationships/tags" Target="../tags/tag608.xml"/><Relationship Id="rId6" Type="http://schemas.openxmlformats.org/officeDocument/2006/relationships/tags" Target="../tags/tag613.xml"/><Relationship Id="rId11" Type="http://schemas.openxmlformats.org/officeDocument/2006/relationships/tags" Target="../tags/tag618.xml"/><Relationship Id="rId5" Type="http://schemas.openxmlformats.org/officeDocument/2006/relationships/tags" Target="../tags/tag612.xml"/><Relationship Id="rId10" Type="http://schemas.openxmlformats.org/officeDocument/2006/relationships/tags" Target="../tags/tag617.xml"/><Relationship Id="rId4" Type="http://schemas.openxmlformats.org/officeDocument/2006/relationships/tags" Target="../tags/tag611.xml"/><Relationship Id="rId9" Type="http://schemas.openxmlformats.org/officeDocument/2006/relationships/tags" Target="../tags/tag616.xml"/><Relationship Id="rId14" Type="http://schemas.openxmlformats.org/officeDocument/2006/relationships/image" Target="../media/image8.png"/></Relationships>
</file>

<file path=ppt/slideLayouts/_rels/slideLayout8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tags" Target="../tags/tag622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621.xml"/><Relationship Id="rId1" Type="http://schemas.openxmlformats.org/officeDocument/2006/relationships/tags" Target="../tags/tag620.xml"/><Relationship Id="rId6" Type="http://schemas.openxmlformats.org/officeDocument/2006/relationships/tags" Target="../tags/tag625.xml"/><Relationship Id="rId5" Type="http://schemas.openxmlformats.org/officeDocument/2006/relationships/tags" Target="../tags/tag624.xml"/><Relationship Id="rId4" Type="http://schemas.openxmlformats.org/officeDocument/2006/relationships/tags" Target="../tags/tag623.xml"/></Relationships>
</file>

<file path=ppt/slideLayouts/_rels/slideLayout8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628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627.xml"/><Relationship Id="rId1" Type="http://schemas.openxmlformats.org/officeDocument/2006/relationships/tags" Target="../tags/tag626.xml"/><Relationship Id="rId6" Type="http://schemas.openxmlformats.org/officeDocument/2006/relationships/tags" Target="../tags/tag631.xml"/><Relationship Id="rId5" Type="http://schemas.openxmlformats.org/officeDocument/2006/relationships/tags" Target="../tags/tag630.xml"/><Relationship Id="rId4" Type="http://schemas.openxmlformats.org/officeDocument/2006/relationships/tags" Target="../tags/tag629.xml"/></Relationships>
</file>

<file path=ppt/slideLayouts/_rels/slideLayout9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63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633.xml"/><Relationship Id="rId1" Type="http://schemas.openxmlformats.org/officeDocument/2006/relationships/tags" Target="../tags/tag632.xml"/><Relationship Id="rId6" Type="http://schemas.openxmlformats.org/officeDocument/2006/relationships/tags" Target="../tags/tag637.xml"/><Relationship Id="rId5" Type="http://schemas.openxmlformats.org/officeDocument/2006/relationships/tags" Target="../tags/tag636.xml"/><Relationship Id="rId4" Type="http://schemas.openxmlformats.org/officeDocument/2006/relationships/tags" Target="../tags/tag635.xml"/></Relationships>
</file>

<file path=ppt/slideLayouts/_rels/slideLayout9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640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639.xml"/><Relationship Id="rId1" Type="http://schemas.openxmlformats.org/officeDocument/2006/relationships/tags" Target="../tags/tag638.xml"/><Relationship Id="rId6" Type="http://schemas.openxmlformats.org/officeDocument/2006/relationships/tags" Target="../tags/tag643.xml"/><Relationship Id="rId5" Type="http://schemas.openxmlformats.org/officeDocument/2006/relationships/tags" Target="../tags/tag642.xml"/><Relationship Id="rId4" Type="http://schemas.openxmlformats.org/officeDocument/2006/relationships/tags" Target="../tags/tag641.xml"/></Relationships>
</file>

<file path=ppt/slideLayouts/_rels/slideLayout92.xml.rels><?xml version="1.0" encoding="UTF-8" standalone="yes"?>
<Relationships xmlns="http://schemas.openxmlformats.org/package/2006/relationships"><Relationship Id="rId8" Type="http://schemas.openxmlformats.org/officeDocument/2006/relationships/tags" Target="../tags/tag651.xml"/><Relationship Id="rId3" Type="http://schemas.openxmlformats.org/officeDocument/2006/relationships/tags" Target="../tags/tag646.xml"/><Relationship Id="rId7" Type="http://schemas.openxmlformats.org/officeDocument/2006/relationships/tags" Target="../tags/tag650.xml"/><Relationship Id="rId2" Type="http://schemas.openxmlformats.org/officeDocument/2006/relationships/tags" Target="../tags/tag645.xml"/><Relationship Id="rId1" Type="http://schemas.openxmlformats.org/officeDocument/2006/relationships/tags" Target="../tags/tag644.xml"/><Relationship Id="rId6" Type="http://schemas.openxmlformats.org/officeDocument/2006/relationships/tags" Target="../tags/tag649.xml"/><Relationship Id="rId5" Type="http://schemas.openxmlformats.org/officeDocument/2006/relationships/tags" Target="../tags/tag648.xml"/><Relationship Id="rId10" Type="http://schemas.openxmlformats.org/officeDocument/2006/relationships/image" Target="../media/image7.png"/><Relationship Id="rId4" Type="http://schemas.openxmlformats.org/officeDocument/2006/relationships/tags" Target="../tags/tag647.xml"/><Relationship Id="rId9" Type="http://schemas.openxmlformats.org/officeDocument/2006/relationships/slideMaster" Target="../slideMasters/slideMaster1.xml"/></Relationships>
</file>

<file path=ppt/slideLayouts/_rels/slideLayout93.xml.rels><?xml version="1.0" encoding="UTF-8" standalone="yes"?>
<Relationships xmlns="http://schemas.openxmlformats.org/package/2006/relationships"><Relationship Id="rId3" Type="http://schemas.openxmlformats.org/officeDocument/2006/relationships/tags" Target="../tags/tag654.xml"/><Relationship Id="rId2" Type="http://schemas.openxmlformats.org/officeDocument/2006/relationships/tags" Target="../tags/tag653.xml"/><Relationship Id="rId1" Type="http://schemas.openxmlformats.org/officeDocument/2006/relationships/tags" Target="../tags/tag652.xml"/><Relationship Id="rId4" Type="http://schemas.openxmlformats.org/officeDocument/2006/relationships/slideMaster" Target="../slideMasters/slideMaster1.xml"/></Relationships>
</file>

<file path=ppt/slideLayouts/_rels/slideLayout94.xml.rels><?xml version="1.0" encoding="UTF-8" standalone="yes"?>
<Relationships xmlns="http://schemas.openxmlformats.org/package/2006/relationships"><Relationship Id="rId3" Type="http://schemas.openxmlformats.org/officeDocument/2006/relationships/tags" Target="../tags/tag657.xml"/><Relationship Id="rId2" Type="http://schemas.openxmlformats.org/officeDocument/2006/relationships/tags" Target="../tags/tag656.xml"/><Relationship Id="rId1" Type="http://schemas.openxmlformats.org/officeDocument/2006/relationships/tags" Target="../tags/tag655.xml"/><Relationship Id="rId4" Type="http://schemas.openxmlformats.org/officeDocument/2006/relationships/slideMaster" Target="../slideMasters/slideMaster1.xml"/></Relationships>
</file>

<file path=ppt/slideLayouts/_rels/slideLayout95.xml.rels><?xml version="1.0" encoding="UTF-8" standalone="yes"?>
<Relationships xmlns="http://schemas.openxmlformats.org/package/2006/relationships"><Relationship Id="rId8" Type="http://schemas.openxmlformats.org/officeDocument/2006/relationships/tags" Target="../tags/tag665.xml"/><Relationship Id="rId13" Type="http://schemas.openxmlformats.org/officeDocument/2006/relationships/tags" Target="../tags/tag670.xml"/><Relationship Id="rId18" Type="http://schemas.openxmlformats.org/officeDocument/2006/relationships/tags" Target="../tags/tag675.xml"/><Relationship Id="rId3" Type="http://schemas.openxmlformats.org/officeDocument/2006/relationships/tags" Target="../tags/tag660.xml"/><Relationship Id="rId21" Type="http://schemas.openxmlformats.org/officeDocument/2006/relationships/image" Target="../media/image3.png"/><Relationship Id="rId7" Type="http://schemas.openxmlformats.org/officeDocument/2006/relationships/tags" Target="../tags/tag664.xml"/><Relationship Id="rId12" Type="http://schemas.openxmlformats.org/officeDocument/2006/relationships/tags" Target="../tags/tag669.xml"/><Relationship Id="rId17" Type="http://schemas.openxmlformats.org/officeDocument/2006/relationships/tags" Target="../tags/tag674.xml"/><Relationship Id="rId2" Type="http://schemas.openxmlformats.org/officeDocument/2006/relationships/tags" Target="../tags/tag659.xml"/><Relationship Id="rId16" Type="http://schemas.openxmlformats.org/officeDocument/2006/relationships/tags" Target="../tags/tag673.xml"/><Relationship Id="rId20" Type="http://schemas.openxmlformats.org/officeDocument/2006/relationships/image" Target="../media/image1.png"/><Relationship Id="rId1" Type="http://schemas.openxmlformats.org/officeDocument/2006/relationships/tags" Target="../tags/tag658.xml"/><Relationship Id="rId6" Type="http://schemas.openxmlformats.org/officeDocument/2006/relationships/tags" Target="../tags/tag663.xml"/><Relationship Id="rId11" Type="http://schemas.openxmlformats.org/officeDocument/2006/relationships/tags" Target="../tags/tag668.xml"/><Relationship Id="rId5" Type="http://schemas.openxmlformats.org/officeDocument/2006/relationships/tags" Target="../tags/tag662.xml"/><Relationship Id="rId15" Type="http://schemas.openxmlformats.org/officeDocument/2006/relationships/tags" Target="../tags/tag672.xml"/><Relationship Id="rId10" Type="http://schemas.openxmlformats.org/officeDocument/2006/relationships/tags" Target="../tags/tag667.xml"/><Relationship Id="rId19" Type="http://schemas.openxmlformats.org/officeDocument/2006/relationships/slideMaster" Target="../slideMasters/slideMaster1.xml"/><Relationship Id="rId4" Type="http://schemas.openxmlformats.org/officeDocument/2006/relationships/tags" Target="../tags/tag661.xml"/><Relationship Id="rId9" Type="http://schemas.openxmlformats.org/officeDocument/2006/relationships/tags" Target="../tags/tag666.xml"/><Relationship Id="rId14" Type="http://schemas.openxmlformats.org/officeDocument/2006/relationships/tags" Target="../tags/tag671.xml"/><Relationship Id="rId22" Type="http://schemas.openxmlformats.org/officeDocument/2006/relationships/image" Target="../media/image6.png"/></Relationships>
</file>

<file path=ppt/slideLayouts/_rels/slideLayout9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678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677.xml"/><Relationship Id="rId1" Type="http://schemas.openxmlformats.org/officeDocument/2006/relationships/tags" Target="../tags/tag676.xml"/><Relationship Id="rId6" Type="http://schemas.openxmlformats.org/officeDocument/2006/relationships/tags" Target="../tags/tag681.xml"/><Relationship Id="rId5" Type="http://schemas.openxmlformats.org/officeDocument/2006/relationships/tags" Target="../tags/tag680.xml"/><Relationship Id="rId4" Type="http://schemas.openxmlformats.org/officeDocument/2006/relationships/tags" Target="../tags/tag679.xml"/><Relationship Id="rId9" Type="http://schemas.openxmlformats.org/officeDocument/2006/relationships/image" Target="../media/image7.png"/></Relationships>
</file>

<file path=ppt/slideLayouts/_rels/slideLayout97.xml.rels><?xml version="1.0" encoding="UTF-8" standalone="yes"?>
<Relationships xmlns="http://schemas.openxmlformats.org/package/2006/relationships"><Relationship Id="rId8" Type="http://schemas.openxmlformats.org/officeDocument/2006/relationships/tags" Target="../tags/tag689.xml"/><Relationship Id="rId13" Type="http://schemas.openxmlformats.org/officeDocument/2006/relationships/slideMaster" Target="../slideMasters/slideMaster1.xml"/><Relationship Id="rId3" Type="http://schemas.openxmlformats.org/officeDocument/2006/relationships/tags" Target="../tags/tag684.xml"/><Relationship Id="rId7" Type="http://schemas.openxmlformats.org/officeDocument/2006/relationships/tags" Target="../tags/tag688.xml"/><Relationship Id="rId12" Type="http://schemas.openxmlformats.org/officeDocument/2006/relationships/tags" Target="../tags/tag693.xml"/><Relationship Id="rId2" Type="http://schemas.openxmlformats.org/officeDocument/2006/relationships/tags" Target="../tags/tag683.xml"/><Relationship Id="rId1" Type="http://schemas.openxmlformats.org/officeDocument/2006/relationships/tags" Target="../tags/tag682.xml"/><Relationship Id="rId6" Type="http://schemas.openxmlformats.org/officeDocument/2006/relationships/tags" Target="../tags/tag687.xml"/><Relationship Id="rId11" Type="http://schemas.openxmlformats.org/officeDocument/2006/relationships/tags" Target="../tags/tag692.xml"/><Relationship Id="rId5" Type="http://schemas.openxmlformats.org/officeDocument/2006/relationships/tags" Target="../tags/tag686.xml"/><Relationship Id="rId10" Type="http://schemas.openxmlformats.org/officeDocument/2006/relationships/tags" Target="../tags/tag691.xml"/><Relationship Id="rId4" Type="http://schemas.openxmlformats.org/officeDocument/2006/relationships/tags" Target="../tags/tag685.xml"/><Relationship Id="rId9" Type="http://schemas.openxmlformats.org/officeDocument/2006/relationships/tags" Target="../tags/tag690.xml"/><Relationship Id="rId14" Type="http://schemas.openxmlformats.org/officeDocument/2006/relationships/image" Target="../media/image8.png"/></Relationships>
</file>

<file path=ppt/slideLayouts/_rels/slideLayout9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tags" Target="../tags/tag696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695.xml"/><Relationship Id="rId1" Type="http://schemas.openxmlformats.org/officeDocument/2006/relationships/tags" Target="../tags/tag694.xml"/><Relationship Id="rId6" Type="http://schemas.openxmlformats.org/officeDocument/2006/relationships/tags" Target="../tags/tag699.xml"/><Relationship Id="rId5" Type="http://schemas.openxmlformats.org/officeDocument/2006/relationships/tags" Target="../tags/tag698.xml"/><Relationship Id="rId4" Type="http://schemas.openxmlformats.org/officeDocument/2006/relationships/tags" Target="../tags/tag697.xml"/></Relationships>
</file>

<file path=ppt/slideLayouts/_rels/slideLayout9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702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701.xml"/><Relationship Id="rId1" Type="http://schemas.openxmlformats.org/officeDocument/2006/relationships/tags" Target="../tags/tag700.xml"/><Relationship Id="rId6" Type="http://schemas.openxmlformats.org/officeDocument/2006/relationships/tags" Target="../tags/tag705.xml"/><Relationship Id="rId5" Type="http://schemas.openxmlformats.org/officeDocument/2006/relationships/tags" Target="../tags/tag704.xml"/><Relationship Id="rId4" Type="http://schemas.openxmlformats.org/officeDocument/2006/relationships/tags" Target="../tags/tag703.xml"/></Relationships>
</file>

<file path=ppt/slideLayouts/_rels/slideLayout10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708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707.xml"/><Relationship Id="rId1" Type="http://schemas.openxmlformats.org/officeDocument/2006/relationships/tags" Target="../tags/tag706.xml"/><Relationship Id="rId6" Type="http://schemas.openxmlformats.org/officeDocument/2006/relationships/tags" Target="../tags/tag711.xml"/><Relationship Id="rId5" Type="http://schemas.openxmlformats.org/officeDocument/2006/relationships/tags" Target="../tags/tag710.xml"/><Relationship Id="rId4" Type="http://schemas.openxmlformats.org/officeDocument/2006/relationships/tags" Target="../tags/tag709.xml"/></Relationships>
</file>

<file path=ppt/slideLayouts/_rels/slideLayout10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71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713.xml"/><Relationship Id="rId1" Type="http://schemas.openxmlformats.org/officeDocument/2006/relationships/tags" Target="../tags/tag712.xml"/><Relationship Id="rId6" Type="http://schemas.openxmlformats.org/officeDocument/2006/relationships/tags" Target="../tags/tag717.xml"/><Relationship Id="rId5" Type="http://schemas.openxmlformats.org/officeDocument/2006/relationships/tags" Target="../tags/tag716.xml"/><Relationship Id="rId4" Type="http://schemas.openxmlformats.org/officeDocument/2006/relationships/tags" Target="../tags/tag715.xml"/></Relationships>
</file>

<file path=ppt/slideLayouts/_rels/slideLayout102.xml.rels><?xml version="1.0" encoding="UTF-8" standalone="yes"?>
<Relationships xmlns="http://schemas.openxmlformats.org/package/2006/relationships"><Relationship Id="rId8" Type="http://schemas.openxmlformats.org/officeDocument/2006/relationships/tags" Target="../tags/tag725.xml"/><Relationship Id="rId3" Type="http://schemas.openxmlformats.org/officeDocument/2006/relationships/tags" Target="../tags/tag720.xml"/><Relationship Id="rId7" Type="http://schemas.openxmlformats.org/officeDocument/2006/relationships/tags" Target="../tags/tag724.xml"/><Relationship Id="rId2" Type="http://schemas.openxmlformats.org/officeDocument/2006/relationships/tags" Target="../tags/tag719.xml"/><Relationship Id="rId1" Type="http://schemas.openxmlformats.org/officeDocument/2006/relationships/tags" Target="../tags/tag718.xml"/><Relationship Id="rId6" Type="http://schemas.openxmlformats.org/officeDocument/2006/relationships/tags" Target="../tags/tag723.xml"/><Relationship Id="rId5" Type="http://schemas.openxmlformats.org/officeDocument/2006/relationships/tags" Target="../tags/tag722.xml"/><Relationship Id="rId10" Type="http://schemas.openxmlformats.org/officeDocument/2006/relationships/image" Target="../media/image7.png"/><Relationship Id="rId4" Type="http://schemas.openxmlformats.org/officeDocument/2006/relationships/tags" Target="../tags/tag721.xml"/><Relationship Id="rId9" Type="http://schemas.openxmlformats.org/officeDocument/2006/relationships/slideMaster" Target="../slideMasters/slideMaster1.xml"/></Relationships>
</file>

<file path=ppt/slideLayouts/_rels/slideLayout103.xml.rels><?xml version="1.0" encoding="UTF-8" standalone="yes"?>
<Relationships xmlns="http://schemas.openxmlformats.org/package/2006/relationships"><Relationship Id="rId3" Type="http://schemas.openxmlformats.org/officeDocument/2006/relationships/tags" Target="../tags/tag728.xml"/><Relationship Id="rId2" Type="http://schemas.openxmlformats.org/officeDocument/2006/relationships/tags" Target="../tags/tag727.xml"/><Relationship Id="rId1" Type="http://schemas.openxmlformats.org/officeDocument/2006/relationships/tags" Target="../tags/tag726.xml"/><Relationship Id="rId4" Type="http://schemas.openxmlformats.org/officeDocument/2006/relationships/slideMaster" Target="../slideMasters/slideMaster1.xml"/></Relationships>
</file>

<file path=ppt/slideLayouts/_rels/slideLayout104.xml.rels><?xml version="1.0" encoding="UTF-8" standalone="yes"?>
<Relationships xmlns="http://schemas.openxmlformats.org/package/2006/relationships"><Relationship Id="rId3" Type="http://schemas.openxmlformats.org/officeDocument/2006/relationships/tags" Target="../tags/tag731.xml"/><Relationship Id="rId2" Type="http://schemas.openxmlformats.org/officeDocument/2006/relationships/tags" Target="../tags/tag730.xml"/><Relationship Id="rId1" Type="http://schemas.openxmlformats.org/officeDocument/2006/relationships/tags" Target="../tags/tag729.xml"/><Relationship Id="rId4" Type="http://schemas.openxmlformats.org/officeDocument/2006/relationships/slideMaster" Target="../slideMasters/slideMaster1.xml"/></Relationships>
</file>

<file path=ppt/slideLayouts/_rels/slideLayout105.xml.rels><?xml version="1.0" encoding="UTF-8" standalone="yes"?>
<Relationships xmlns="http://schemas.openxmlformats.org/package/2006/relationships"><Relationship Id="rId8" Type="http://schemas.openxmlformats.org/officeDocument/2006/relationships/tags" Target="../tags/tag739.xml"/><Relationship Id="rId13" Type="http://schemas.openxmlformats.org/officeDocument/2006/relationships/tags" Target="../tags/tag744.xml"/><Relationship Id="rId18" Type="http://schemas.openxmlformats.org/officeDocument/2006/relationships/tags" Target="../tags/tag749.xml"/><Relationship Id="rId3" Type="http://schemas.openxmlformats.org/officeDocument/2006/relationships/tags" Target="../tags/tag734.xml"/><Relationship Id="rId21" Type="http://schemas.openxmlformats.org/officeDocument/2006/relationships/image" Target="../media/image3.png"/><Relationship Id="rId7" Type="http://schemas.openxmlformats.org/officeDocument/2006/relationships/tags" Target="../tags/tag738.xml"/><Relationship Id="rId12" Type="http://schemas.openxmlformats.org/officeDocument/2006/relationships/tags" Target="../tags/tag743.xml"/><Relationship Id="rId17" Type="http://schemas.openxmlformats.org/officeDocument/2006/relationships/tags" Target="../tags/tag748.xml"/><Relationship Id="rId2" Type="http://schemas.openxmlformats.org/officeDocument/2006/relationships/tags" Target="../tags/tag733.xml"/><Relationship Id="rId16" Type="http://schemas.openxmlformats.org/officeDocument/2006/relationships/tags" Target="../tags/tag747.xml"/><Relationship Id="rId20" Type="http://schemas.openxmlformats.org/officeDocument/2006/relationships/image" Target="../media/image1.png"/><Relationship Id="rId1" Type="http://schemas.openxmlformats.org/officeDocument/2006/relationships/tags" Target="../tags/tag732.xml"/><Relationship Id="rId6" Type="http://schemas.openxmlformats.org/officeDocument/2006/relationships/tags" Target="../tags/tag737.xml"/><Relationship Id="rId11" Type="http://schemas.openxmlformats.org/officeDocument/2006/relationships/tags" Target="../tags/tag742.xml"/><Relationship Id="rId5" Type="http://schemas.openxmlformats.org/officeDocument/2006/relationships/tags" Target="../tags/tag736.xml"/><Relationship Id="rId15" Type="http://schemas.openxmlformats.org/officeDocument/2006/relationships/tags" Target="../tags/tag746.xml"/><Relationship Id="rId10" Type="http://schemas.openxmlformats.org/officeDocument/2006/relationships/tags" Target="../tags/tag741.xml"/><Relationship Id="rId19" Type="http://schemas.openxmlformats.org/officeDocument/2006/relationships/slideMaster" Target="../slideMasters/slideMaster1.xml"/><Relationship Id="rId4" Type="http://schemas.openxmlformats.org/officeDocument/2006/relationships/tags" Target="../tags/tag735.xml"/><Relationship Id="rId9" Type="http://schemas.openxmlformats.org/officeDocument/2006/relationships/tags" Target="../tags/tag740.xml"/><Relationship Id="rId14" Type="http://schemas.openxmlformats.org/officeDocument/2006/relationships/tags" Target="../tags/tag745.xml"/><Relationship Id="rId22" Type="http://schemas.openxmlformats.org/officeDocument/2006/relationships/image" Target="../media/image6.png"/></Relationships>
</file>

<file path=ppt/slideLayouts/_rels/slideLayout10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752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751.xml"/><Relationship Id="rId1" Type="http://schemas.openxmlformats.org/officeDocument/2006/relationships/tags" Target="../tags/tag750.xml"/><Relationship Id="rId6" Type="http://schemas.openxmlformats.org/officeDocument/2006/relationships/tags" Target="../tags/tag755.xml"/><Relationship Id="rId5" Type="http://schemas.openxmlformats.org/officeDocument/2006/relationships/tags" Target="../tags/tag754.xml"/><Relationship Id="rId4" Type="http://schemas.openxmlformats.org/officeDocument/2006/relationships/tags" Target="../tags/tag753.xml"/><Relationship Id="rId9" Type="http://schemas.openxmlformats.org/officeDocument/2006/relationships/image" Target="../media/image7.png"/></Relationships>
</file>

<file path=ppt/slideLayouts/_rels/slideLayout107.xml.rels><?xml version="1.0" encoding="UTF-8" standalone="yes"?>
<Relationships xmlns="http://schemas.openxmlformats.org/package/2006/relationships"><Relationship Id="rId8" Type="http://schemas.openxmlformats.org/officeDocument/2006/relationships/tags" Target="../tags/tag763.xml"/><Relationship Id="rId13" Type="http://schemas.openxmlformats.org/officeDocument/2006/relationships/slideMaster" Target="../slideMasters/slideMaster1.xml"/><Relationship Id="rId3" Type="http://schemas.openxmlformats.org/officeDocument/2006/relationships/tags" Target="../tags/tag758.xml"/><Relationship Id="rId7" Type="http://schemas.openxmlformats.org/officeDocument/2006/relationships/tags" Target="../tags/tag762.xml"/><Relationship Id="rId12" Type="http://schemas.openxmlformats.org/officeDocument/2006/relationships/tags" Target="../tags/tag767.xml"/><Relationship Id="rId2" Type="http://schemas.openxmlformats.org/officeDocument/2006/relationships/tags" Target="../tags/tag757.xml"/><Relationship Id="rId1" Type="http://schemas.openxmlformats.org/officeDocument/2006/relationships/tags" Target="../tags/tag756.xml"/><Relationship Id="rId6" Type="http://schemas.openxmlformats.org/officeDocument/2006/relationships/tags" Target="../tags/tag761.xml"/><Relationship Id="rId11" Type="http://schemas.openxmlformats.org/officeDocument/2006/relationships/tags" Target="../tags/tag766.xml"/><Relationship Id="rId5" Type="http://schemas.openxmlformats.org/officeDocument/2006/relationships/tags" Target="../tags/tag760.xml"/><Relationship Id="rId10" Type="http://schemas.openxmlformats.org/officeDocument/2006/relationships/tags" Target="../tags/tag765.xml"/><Relationship Id="rId4" Type="http://schemas.openxmlformats.org/officeDocument/2006/relationships/tags" Target="../tags/tag759.xml"/><Relationship Id="rId9" Type="http://schemas.openxmlformats.org/officeDocument/2006/relationships/tags" Target="../tags/tag764.xml"/><Relationship Id="rId14" Type="http://schemas.openxmlformats.org/officeDocument/2006/relationships/image" Target="../media/image8.png"/></Relationships>
</file>

<file path=ppt/slideLayouts/_rels/slideLayout10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tags" Target="../tags/tag770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769.xml"/><Relationship Id="rId1" Type="http://schemas.openxmlformats.org/officeDocument/2006/relationships/tags" Target="../tags/tag768.xml"/><Relationship Id="rId6" Type="http://schemas.openxmlformats.org/officeDocument/2006/relationships/tags" Target="../tags/tag773.xml"/><Relationship Id="rId5" Type="http://schemas.openxmlformats.org/officeDocument/2006/relationships/tags" Target="../tags/tag772.xml"/><Relationship Id="rId4" Type="http://schemas.openxmlformats.org/officeDocument/2006/relationships/tags" Target="../tags/tag771.xml"/></Relationships>
</file>

<file path=ppt/slideLayouts/_rels/slideLayout10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776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775.xml"/><Relationship Id="rId1" Type="http://schemas.openxmlformats.org/officeDocument/2006/relationships/tags" Target="../tags/tag774.xml"/><Relationship Id="rId6" Type="http://schemas.openxmlformats.org/officeDocument/2006/relationships/tags" Target="../tags/tag779.xml"/><Relationship Id="rId5" Type="http://schemas.openxmlformats.org/officeDocument/2006/relationships/tags" Target="../tags/tag778.xml"/><Relationship Id="rId4" Type="http://schemas.openxmlformats.org/officeDocument/2006/relationships/tags" Target="../tags/tag777.xml"/></Relationships>
</file>

<file path=ppt/slideLayouts/_rels/slideLayout1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782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781.xml"/><Relationship Id="rId1" Type="http://schemas.openxmlformats.org/officeDocument/2006/relationships/tags" Target="../tags/tag780.xml"/><Relationship Id="rId6" Type="http://schemas.openxmlformats.org/officeDocument/2006/relationships/tags" Target="../tags/tag785.xml"/><Relationship Id="rId5" Type="http://schemas.openxmlformats.org/officeDocument/2006/relationships/tags" Target="../tags/tag784.xml"/><Relationship Id="rId4" Type="http://schemas.openxmlformats.org/officeDocument/2006/relationships/tags" Target="../tags/tag783.xml"/></Relationships>
</file>

<file path=ppt/slideLayouts/_rels/slideLayout1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788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787.xml"/><Relationship Id="rId1" Type="http://schemas.openxmlformats.org/officeDocument/2006/relationships/tags" Target="../tags/tag786.xml"/><Relationship Id="rId6" Type="http://schemas.openxmlformats.org/officeDocument/2006/relationships/tags" Target="../tags/tag791.xml"/><Relationship Id="rId5" Type="http://schemas.openxmlformats.org/officeDocument/2006/relationships/tags" Target="../tags/tag790.xml"/><Relationship Id="rId4" Type="http://schemas.openxmlformats.org/officeDocument/2006/relationships/tags" Target="../tags/tag789.xml"/></Relationships>
</file>

<file path=ppt/slideLayouts/_rels/slideLayout112.xml.rels><?xml version="1.0" encoding="UTF-8" standalone="yes"?>
<Relationships xmlns="http://schemas.openxmlformats.org/package/2006/relationships"><Relationship Id="rId8" Type="http://schemas.openxmlformats.org/officeDocument/2006/relationships/tags" Target="../tags/tag799.xml"/><Relationship Id="rId3" Type="http://schemas.openxmlformats.org/officeDocument/2006/relationships/tags" Target="../tags/tag794.xml"/><Relationship Id="rId7" Type="http://schemas.openxmlformats.org/officeDocument/2006/relationships/tags" Target="../tags/tag798.xml"/><Relationship Id="rId2" Type="http://schemas.openxmlformats.org/officeDocument/2006/relationships/tags" Target="../tags/tag793.xml"/><Relationship Id="rId1" Type="http://schemas.openxmlformats.org/officeDocument/2006/relationships/tags" Target="../tags/tag792.xml"/><Relationship Id="rId6" Type="http://schemas.openxmlformats.org/officeDocument/2006/relationships/tags" Target="../tags/tag797.xml"/><Relationship Id="rId5" Type="http://schemas.openxmlformats.org/officeDocument/2006/relationships/tags" Target="../tags/tag796.xml"/><Relationship Id="rId10" Type="http://schemas.openxmlformats.org/officeDocument/2006/relationships/image" Target="../media/image7.png"/><Relationship Id="rId4" Type="http://schemas.openxmlformats.org/officeDocument/2006/relationships/tags" Target="../tags/tag795.xml"/><Relationship Id="rId9" Type="http://schemas.openxmlformats.org/officeDocument/2006/relationships/slideMaster" Target="../slideMasters/slideMaster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4.xml.rels><?xml version="1.0" encoding="UTF-8" standalone="yes"?>
<Relationships xmlns="http://schemas.openxmlformats.org/package/2006/relationships"><Relationship Id="rId3" Type="http://schemas.openxmlformats.org/officeDocument/2006/relationships/tags" Target="../tags/tag802.xml"/><Relationship Id="rId2" Type="http://schemas.openxmlformats.org/officeDocument/2006/relationships/tags" Target="../tags/tag801.xml"/><Relationship Id="rId1" Type="http://schemas.openxmlformats.org/officeDocument/2006/relationships/tags" Target="../tags/tag800.xml"/><Relationship Id="rId4" Type="http://schemas.openxmlformats.org/officeDocument/2006/relationships/slideMaster" Target="../slideMasters/slideMaster1.xml"/></Relationships>
</file>

<file path=ppt/slideLayouts/_rels/slideLayout115.xml.rels><?xml version="1.0" encoding="UTF-8" standalone="yes"?>
<Relationships xmlns="http://schemas.openxmlformats.org/package/2006/relationships"><Relationship Id="rId3" Type="http://schemas.openxmlformats.org/officeDocument/2006/relationships/tags" Target="../tags/tag805.xml"/><Relationship Id="rId2" Type="http://schemas.openxmlformats.org/officeDocument/2006/relationships/tags" Target="../tags/tag804.xml"/><Relationship Id="rId1" Type="http://schemas.openxmlformats.org/officeDocument/2006/relationships/tags" Target="../tags/tag803.xml"/><Relationship Id="rId4" Type="http://schemas.openxmlformats.org/officeDocument/2006/relationships/slideMaster" Target="../slideMasters/slideMaster1.xml"/></Relationships>
</file>

<file path=ppt/slideLayouts/_rels/slideLayout116.xml.rels><?xml version="1.0" encoding="UTF-8" standalone="yes"?>
<Relationships xmlns="http://schemas.openxmlformats.org/package/2006/relationships"><Relationship Id="rId8" Type="http://schemas.openxmlformats.org/officeDocument/2006/relationships/tags" Target="../tags/tag813.xml"/><Relationship Id="rId13" Type="http://schemas.openxmlformats.org/officeDocument/2006/relationships/tags" Target="../tags/tag818.xml"/><Relationship Id="rId18" Type="http://schemas.openxmlformats.org/officeDocument/2006/relationships/tags" Target="../tags/tag823.xml"/><Relationship Id="rId3" Type="http://schemas.openxmlformats.org/officeDocument/2006/relationships/tags" Target="../tags/tag808.xml"/><Relationship Id="rId21" Type="http://schemas.openxmlformats.org/officeDocument/2006/relationships/image" Target="../media/image3.png"/><Relationship Id="rId7" Type="http://schemas.openxmlformats.org/officeDocument/2006/relationships/tags" Target="../tags/tag812.xml"/><Relationship Id="rId12" Type="http://schemas.openxmlformats.org/officeDocument/2006/relationships/tags" Target="../tags/tag817.xml"/><Relationship Id="rId17" Type="http://schemas.openxmlformats.org/officeDocument/2006/relationships/tags" Target="../tags/tag822.xml"/><Relationship Id="rId2" Type="http://schemas.openxmlformats.org/officeDocument/2006/relationships/tags" Target="../tags/tag807.xml"/><Relationship Id="rId16" Type="http://schemas.openxmlformats.org/officeDocument/2006/relationships/tags" Target="../tags/tag821.xml"/><Relationship Id="rId20" Type="http://schemas.openxmlformats.org/officeDocument/2006/relationships/image" Target="../media/image1.png"/><Relationship Id="rId1" Type="http://schemas.openxmlformats.org/officeDocument/2006/relationships/tags" Target="../tags/tag806.xml"/><Relationship Id="rId6" Type="http://schemas.openxmlformats.org/officeDocument/2006/relationships/tags" Target="../tags/tag811.xml"/><Relationship Id="rId11" Type="http://schemas.openxmlformats.org/officeDocument/2006/relationships/tags" Target="../tags/tag816.xml"/><Relationship Id="rId5" Type="http://schemas.openxmlformats.org/officeDocument/2006/relationships/tags" Target="../tags/tag810.xml"/><Relationship Id="rId15" Type="http://schemas.openxmlformats.org/officeDocument/2006/relationships/tags" Target="../tags/tag820.xml"/><Relationship Id="rId10" Type="http://schemas.openxmlformats.org/officeDocument/2006/relationships/tags" Target="../tags/tag815.xml"/><Relationship Id="rId19" Type="http://schemas.openxmlformats.org/officeDocument/2006/relationships/slideMaster" Target="../slideMasters/slideMaster1.xml"/><Relationship Id="rId4" Type="http://schemas.openxmlformats.org/officeDocument/2006/relationships/tags" Target="../tags/tag809.xml"/><Relationship Id="rId9" Type="http://schemas.openxmlformats.org/officeDocument/2006/relationships/tags" Target="../tags/tag814.xml"/><Relationship Id="rId14" Type="http://schemas.openxmlformats.org/officeDocument/2006/relationships/tags" Target="../tags/tag819.xml"/><Relationship Id="rId22" Type="http://schemas.openxmlformats.org/officeDocument/2006/relationships/image" Target="../media/image6.png"/></Relationships>
</file>

<file path=ppt/slideLayouts/_rels/slideLayout1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826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825.xml"/><Relationship Id="rId1" Type="http://schemas.openxmlformats.org/officeDocument/2006/relationships/tags" Target="../tags/tag824.xml"/><Relationship Id="rId6" Type="http://schemas.openxmlformats.org/officeDocument/2006/relationships/tags" Target="../tags/tag829.xml"/><Relationship Id="rId5" Type="http://schemas.openxmlformats.org/officeDocument/2006/relationships/tags" Target="../tags/tag828.xml"/><Relationship Id="rId4" Type="http://schemas.openxmlformats.org/officeDocument/2006/relationships/tags" Target="../tags/tag827.xml"/><Relationship Id="rId9" Type="http://schemas.openxmlformats.org/officeDocument/2006/relationships/image" Target="../media/image7.png"/></Relationships>
</file>

<file path=ppt/slideLayouts/_rels/slideLayout118.xml.rels><?xml version="1.0" encoding="UTF-8" standalone="yes"?>
<Relationships xmlns="http://schemas.openxmlformats.org/package/2006/relationships"><Relationship Id="rId8" Type="http://schemas.openxmlformats.org/officeDocument/2006/relationships/tags" Target="../tags/tag837.xml"/><Relationship Id="rId13" Type="http://schemas.openxmlformats.org/officeDocument/2006/relationships/slideMaster" Target="../slideMasters/slideMaster1.xml"/><Relationship Id="rId3" Type="http://schemas.openxmlformats.org/officeDocument/2006/relationships/tags" Target="../tags/tag832.xml"/><Relationship Id="rId7" Type="http://schemas.openxmlformats.org/officeDocument/2006/relationships/tags" Target="../tags/tag836.xml"/><Relationship Id="rId12" Type="http://schemas.openxmlformats.org/officeDocument/2006/relationships/tags" Target="../tags/tag841.xml"/><Relationship Id="rId2" Type="http://schemas.openxmlformats.org/officeDocument/2006/relationships/tags" Target="../tags/tag831.xml"/><Relationship Id="rId1" Type="http://schemas.openxmlformats.org/officeDocument/2006/relationships/tags" Target="../tags/tag830.xml"/><Relationship Id="rId6" Type="http://schemas.openxmlformats.org/officeDocument/2006/relationships/tags" Target="../tags/tag835.xml"/><Relationship Id="rId11" Type="http://schemas.openxmlformats.org/officeDocument/2006/relationships/tags" Target="../tags/tag840.xml"/><Relationship Id="rId5" Type="http://schemas.openxmlformats.org/officeDocument/2006/relationships/tags" Target="../tags/tag834.xml"/><Relationship Id="rId10" Type="http://schemas.openxmlformats.org/officeDocument/2006/relationships/tags" Target="../tags/tag839.xml"/><Relationship Id="rId4" Type="http://schemas.openxmlformats.org/officeDocument/2006/relationships/tags" Target="../tags/tag833.xml"/><Relationship Id="rId9" Type="http://schemas.openxmlformats.org/officeDocument/2006/relationships/tags" Target="../tags/tag838.xml"/><Relationship Id="rId14" Type="http://schemas.openxmlformats.org/officeDocument/2006/relationships/image" Target="../media/image8.png"/></Relationships>
</file>

<file path=ppt/slideLayouts/_rels/slideLayout1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tags" Target="../tags/tag84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843.xml"/><Relationship Id="rId1" Type="http://schemas.openxmlformats.org/officeDocument/2006/relationships/tags" Target="../tags/tag842.xml"/><Relationship Id="rId6" Type="http://schemas.openxmlformats.org/officeDocument/2006/relationships/tags" Target="../tags/tag847.xml"/><Relationship Id="rId5" Type="http://schemas.openxmlformats.org/officeDocument/2006/relationships/tags" Target="../tags/tag846.xml"/><Relationship Id="rId4" Type="http://schemas.openxmlformats.org/officeDocument/2006/relationships/tags" Target="../tags/tag845.xml"/></Relationships>
</file>

<file path=ppt/slideLayouts/_rels/slideLayout1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850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849.xml"/><Relationship Id="rId1" Type="http://schemas.openxmlformats.org/officeDocument/2006/relationships/tags" Target="../tags/tag848.xml"/><Relationship Id="rId6" Type="http://schemas.openxmlformats.org/officeDocument/2006/relationships/tags" Target="../tags/tag853.xml"/><Relationship Id="rId5" Type="http://schemas.openxmlformats.org/officeDocument/2006/relationships/tags" Target="../tags/tag852.xml"/><Relationship Id="rId4" Type="http://schemas.openxmlformats.org/officeDocument/2006/relationships/tags" Target="../tags/tag851.xml"/></Relationships>
</file>

<file path=ppt/slideLayouts/_rels/slideLayout1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856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855.xml"/><Relationship Id="rId1" Type="http://schemas.openxmlformats.org/officeDocument/2006/relationships/tags" Target="../tags/tag854.xml"/><Relationship Id="rId6" Type="http://schemas.openxmlformats.org/officeDocument/2006/relationships/tags" Target="../tags/tag859.xml"/><Relationship Id="rId5" Type="http://schemas.openxmlformats.org/officeDocument/2006/relationships/tags" Target="../tags/tag858.xml"/><Relationship Id="rId4" Type="http://schemas.openxmlformats.org/officeDocument/2006/relationships/tags" Target="../tags/tag857.xml"/></Relationships>
</file>

<file path=ppt/slideLayouts/_rels/slideLayout1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862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861.xml"/><Relationship Id="rId1" Type="http://schemas.openxmlformats.org/officeDocument/2006/relationships/tags" Target="../tags/tag860.xml"/><Relationship Id="rId6" Type="http://schemas.openxmlformats.org/officeDocument/2006/relationships/tags" Target="../tags/tag865.xml"/><Relationship Id="rId5" Type="http://schemas.openxmlformats.org/officeDocument/2006/relationships/tags" Target="../tags/tag864.xml"/><Relationship Id="rId4" Type="http://schemas.openxmlformats.org/officeDocument/2006/relationships/tags" Target="../tags/tag863.xml"/></Relationships>
</file>

<file path=ppt/slideLayouts/_rels/slideLayout123.xml.rels><?xml version="1.0" encoding="UTF-8" standalone="yes"?>
<Relationships xmlns="http://schemas.openxmlformats.org/package/2006/relationships"><Relationship Id="rId8" Type="http://schemas.openxmlformats.org/officeDocument/2006/relationships/tags" Target="../tags/tag873.xml"/><Relationship Id="rId3" Type="http://schemas.openxmlformats.org/officeDocument/2006/relationships/tags" Target="../tags/tag868.xml"/><Relationship Id="rId7" Type="http://schemas.openxmlformats.org/officeDocument/2006/relationships/tags" Target="../tags/tag872.xml"/><Relationship Id="rId2" Type="http://schemas.openxmlformats.org/officeDocument/2006/relationships/tags" Target="../tags/tag867.xml"/><Relationship Id="rId1" Type="http://schemas.openxmlformats.org/officeDocument/2006/relationships/tags" Target="../tags/tag866.xml"/><Relationship Id="rId6" Type="http://schemas.openxmlformats.org/officeDocument/2006/relationships/tags" Target="../tags/tag871.xml"/><Relationship Id="rId5" Type="http://schemas.openxmlformats.org/officeDocument/2006/relationships/tags" Target="../tags/tag870.xml"/><Relationship Id="rId10" Type="http://schemas.openxmlformats.org/officeDocument/2006/relationships/image" Target="../media/image7.png"/><Relationship Id="rId4" Type="http://schemas.openxmlformats.org/officeDocument/2006/relationships/tags" Target="../tags/tag869.xml"/><Relationship Id="rId9" Type="http://schemas.openxmlformats.org/officeDocument/2006/relationships/slideMaster" Target="../slideMasters/slideMaster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5.xml.rels><?xml version="1.0" encoding="UTF-8" standalone="yes"?>
<Relationships xmlns="http://schemas.openxmlformats.org/package/2006/relationships"><Relationship Id="rId3" Type="http://schemas.openxmlformats.org/officeDocument/2006/relationships/tags" Target="../tags/tag876.xml"/><Relationship Id="rId2" Type="http://schemas.openxmlformats.org/officeDocument/2006/relationships/tags" Target="../tags/tag875.xml"/><Relationship Id="rId1" Type="http://schemas.openxmlformats.org/officeDocument/2006/relationships/tags" Target="../tags/tag874.xml"/><Relationship Id="rId4" Type="http://schemas.openxmlformats.org/officeDocument/2006/relationships/slideMaster" Target="../slideMasters/slideMaster1.xml"/></Relationships>
</file>

<file path=ppt/slideLayouts/_rels/slideLayout126.xml.rels><?xml version="1.0" encoding="UTF-8" standalone="yes"?>
<Relationships xmlns="http://schemas.openxmlformats.org/package/2006/relationships"><Relationship Id="rId3" Type="http://schemas.openxmlformats.org/officeDocument/2006/relationships/tags" Target="../tags/tag879.xml"/><Relationship Id="rId2" Type="http://schemas.openxmlformats.org/officeDocument/2006/relationships/tags" Target="../tags/tag878.xml"/><Relationship Id="rId1" Type="http://schemas.openxmlformats.org/officeDocument/2006/relationships/tags" Target="../tags/tag877.xml"/><Relationship Id="rId4" Type="http://schemas.openxmlformats.org/officeDocument/2006/relationships/slideMaster" Target="../slideMasters/slideMaster1.xml"/></Relationships>
</file>

<file path=ppt/slideLayouts/_rels/slideLayout127.xml.rels><?xml version="1.0" encoding="UTF-8" standalone="yes"?>
<Relationships xmlns="http://schemas.openxmlformats.org/package/2006/relationships"><Relationship Id="rId8" Type="http://schemas.openxmlformats.org/officeDocument/2006/relationships/tags" Target="../tags/tag887.xml"/><Relationship Id="rId13" Type="http://schemas.openxmlformats.org/officeDocument/2006/relationships/tags" Target="../tags/tag892.xml"/><Relationship Id="rId18" Type="http://schemas.openxmlformats.org/officeDocument/2006/relationships/tags" Target="../tags/tag897.xml"/><Relationship Id="rId3" Type="http://schemas.openxmlformats.org/officeDocument/2006/relationships/tags" Target="../tags/tag882.xml"/><Relationship Id="rId21" Type="http://schemas.openxmlformats.org/officeDocument/2006/relationships/image" Target="../media/image3.png"/><Relationship Id="rId7" Type="http://schemas.openxmlformats.org/officeDocument/2006/relationships/tags" Target="../tags/tag886.xml"/><Relationship Id="rId12" Type="http://schemas.openxmlformats.org/officeDocument/2006/relationships/tags" Target="../tags/tag891.xml"/><Relationship Id="rId17" Type="http://schemas.openxmlformats.org/officeDocument/2006/relationships/tags" Target="../tags/tag896.xml"/><Relationship Id="rId2" Type="http://schemas.openxmlformats.org/officeDocument/2006/relationships/tags" Target="../tags/tag881.xml"/><Relationship Id="rId16" Type="http://schemas.openxmlformats.org/officeDocument/2006/relationships/tags" Target="../tags/tag895.xml"/><Relationship Id="rId20" Type="http://schemas.openxmlformats.org/officeDocument/2006/relationships/image" Target="../media/image1.png"/><Relationship Id="rId1" Type="http://schemas.openxmlformats.org/officeDocument/2006/relationships/tags" Target="../tags/tag880.xml"/><Relationship Id="rId6" Type="http://schemas.openxmlformats.org/officeDocument/2006/relationships/tags" Target="../tags/tag885.xml"/><Relationship Id="rId11" Type="http://schemas.openxmlformats.org/officeDocument/2006/relationships/tags" Target="../tags/tag890.xml"/><Relationship Id="rId5" Type="http://schemas.openxmlformats.org/officeDocument/2006/relationships/tags" Target="../tags/tag884.xml"/><Relationship Id="rId15" Type="http://schemas.openxmlformats.org/officeDocument/2006/relationships/tags" Target="../tags/tag894.xml"/><Relationship Id="rId10" Type="http://schemas.openxmlformats.org/officeDocument/2006/relationships/tags" Target="../tags/tag889.xml"/><Relationship Id="rId19" Type="http://schemas.openxmlformats.org/officeDocument/2006/relationships/slideMaster" Target="../slideMasters/slideMaster1.xml"/><Relationship Id="rId4" Type="http://schemas.openxmlformats.org/officeDocument/2006/relationships/tags" Target="../tags/tag883.xml"/><Relationship Id="rId9" Type="http://schemas.openxmlformats.org/officeDocument/2006/relationships/tags" Target="../tags/tag888.xml"/><Relationship Id="rId14" Type="http://schemas.openxmlformats.org/officeDocument/2006/relationships/tags" Target="../tags/tag893.xml"/><Relationship Id="rId22" Type="http://schemas.openxmlformats.org/officeDocument/2006/relationships/image" Target="../media/image6.png"/></Relationships>
</file>

<file path=ppt/slideLayouts/_rels/slideLayout1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900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899.xml"/><Relationship Id="rId1" Type="http://schemas.openxmlformats.org/officeDocument/2006/relationships/tags" Target="../tags/tag898.xml"/><Relationship Id="rId6" Type="http://schemas.openxmlformats.org/officeDocument/2006/relationships/tags" Target="../tags/tag903.xml"/><Relationship Id="rId5" Type="http://schemas.openxmlformats.org/officeDocument/2006/relationships/tags" Target="../tags/tag902.xml"/><Relationship Id="rId4" Type="http://schemas.openxmlformats.org/officeDocument/2006/relationships/tags" Target="../tags/tag901.xml"/><Relationship Id="rId9" Type="http://schemas.openxmlformats.org/officeDocument/2006/relationships/image" Target="../media/image7.png"/></Relationships>
</file>

<file path=ppt/slideLayouts/_rels/slideLayout129.xml.rels><?xml version="1.0" encoding="UTF-8" standalone="yes"?>
<Relationships xmlns="http://schemas.openxmlformats.org/package/2006/relationships"><Relationship Id="rId8" Type="http://schemas.openxmlformats.org/officeDocument/2006/relationships/tags" Target="../tags/tag911.xml"/><Relationship Id="rId13" Type="http://schemas.openxmlformats.org/officeDocument/2006/relationships/slideMaster" Target="../slideMasters/slideMaster1.xml"/><Relationship Id="rId3" Type="http://schemas.openxmlformats.org/officeDocument/2006/relationships/tags" Target="../tags/tag906.xml"/><Relationship Id="rId7" Type="http://schemas.openxmlformats.org/officeDocument/2006/relationships/tags" Target="../tags/tag910.xml"/><Relationship Id="rId12" Type="http://schemas.openxmlformats.org/officeDocument/2006/relationships/tags" Target="../tags/tag915.xml"/><Relationship Id="rId2" Type="http://schemas.openxmlformats.org/officeDocument/2006/relationships/tags" Target="../tags/tag905.xml"/><Relationship Id="rId1" Type="http://schemas.openxmlformats.org/officeDocument/2006/relationships/tags" Target="../tags/tag904.xml"/><Relationship Id="rId6" Type="http://schemas.openxmlformats.org/officeDocument/2006/relationships/tags" Target="../tags/tag909.xml"/><Relationship Id="rId11" Type="http://schemas.openxmlformats.org/officeDocument/2006/relationships/tags" Target="../tags/tag914.xml"/><Relationship Id="rId5" Type="http://schemas.openxmlformats.org/officeDocument/2006/relationships/tags" Target="../tags/tag908.xml"/><Relationship Id="rId10" Type="http://schemas.openxmlformats.org/officeDocument/2006/relationships/tags" Target="../tags/tag913.xml"/><Relationship Id="rId4" Type="http://schemas.openxmlformats.org/officeDocument/2006/relationships/tags" Target="../tags/tag907.xml"/><Relationship Id="rId9" Type="http://schemas.openxmlformats.org/officeDocument/2006/relationships/tags" Target="../tags/tag912.xml"/><Relationship Id="rId14" Type="http://schemas.openxmlformats.org/officeDocument/2006/relationships/image" Target="../media/image8.png"/></Relationships>
</file>

<file path=ppt/slideLayouts/_rels/slideLayout1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tags" Target="../tags/tag918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917.xml"/><Relationship Id="rId1" Type="http://schemas.openxmlformats.org/officeDocument/2006/relationships/tags" Target="../tags/tag916.xml"/><Relationship Id="rId6" Type="http://schemas.openxmlformats.org/officeDocument/2006/relationships/tags" Target="../tags/tag921.xml"/><Relationship Id="rId5" Type="http://schemas.openxmlformats.org/officeDocument/2006/relationships/tags" Target="../tags/tag920.xml"/><Relationship Id="rId4" Type="http://schemas.openxmlformats.org/officeDocument/2006/relationships/tags" Target="../tags/tag919.xml"/></Relationships>
</file>

<file path=ppt/slideLayouts/_rels/slideLayout1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92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923.xml"/><Relationship Id="rId1" Type="http://schemas.openxmlformats.org/officeDocument/2006/relationships/tags" Target="../tags/tag922.xml"/><Relationship Id="rId6" Type="http://schemas.openxmlformats.org/officeDocument/2006/relationships/tags" Target="../tags/tag927.xml"/><Relationship Id="rId5" Type="http://schemas.openxmlformats.org/officeDocument/2006/relationships/tags" Target="../tags/tag926.xml"/><Relationship Id="rId4" Type="http://schemas.openxmlformats.org/officeDocument/2006/relationships/tags" Target="../tags/tag925.xml"/></Relationships>
</file>

<file path=ppt/slideLayouts/_rels/slideLayout1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930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929.xml"/><Relationship Id="rId1" Type="http://schemas.openxmlformats.org/officeDocument/2006/relationships/tags" Target="../tags/tag928.xml"/><Relationship Id="rId6" Type="http://schemas.openxmlformats.org/officeDocument/2006/relationships/tags" Target="../tags/tag933.xml"/><Relationship Id="rId5" Type="http://schemas.openxmlformats.org/officeDocument/2006/relationships/tags" Target="../tags/tag932.xml"/><Relationship Id="rId4" Type="http://schemas.openxmlformats.org/officeDocument/2006/relationships/tags" Target="../tags/tag931.xml"/></Relationships>
</file>

<file path=ppt/slideLayouts/_rels/slideLayout1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936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935.xml"/><Relationship Id="rId1" Type="http://schemas.openxmlformats.org/officeDocument/2006/relationships/tags" Target="../tags/tag934.xml"/><Relationship Id="rId6" Type="http://schemas.openxmlformats.org/officeDocument/2006/relationships/tags" Target="../tags/tag939.xml"/><Relationship Id="rId5" Type="http://schemas.openxmlformats.org/officeDocument/2006/relationships/tags" Target="../tags/tag938.xml"/><Relationship Id="rId4" Type="http://schemas.openxmlformats.org/officeDocument/2006/relationships/tags" Target="../tags/tag937.xml"/></Relationships>
</file>

<file path=ppt/slideLayouts/_rels/slideLayout134.xml.rels><?xml version="1.0" encoding="UTF-8" standalone="yes"?>
<Relationships xmlns="http://schemas.openxmlformats.org/package/2006/relationships"><Relationship Id="rId8" Type="http://schemas.openxmlformats.org/officeDocument/2006/relationships/tags" Target="../tags/tag947.xml"/><Relationship Id="rId3" Type="http://schemas.openxmlformats.org/officeDocument/2006/relationships/tags" Target="../tags/tag942.xml"/><Relationship Id="rId7" Type="http://schemas.openxmlformats.org/officeDocument/2006/relationships/tags" Target="../tags/tag946.xml"/><Relationship Id="rId2" Type="http://schemas.openxmlformats.org/officeDocument/2006/relationships/tags" Target="../tags/tag941.xml"/><Relationship Id="rId1" Type="http://schemas.openxmlformats.org/officeDocument/2006/relationships/tags" Target="../tags/tag940.xml"/><Relationship Id="rId6" Type="http://schemas.openxmlformats.org/officeDocument/2006/relationships/tags" Target="../tags/tag945.xml"/><Relationship Id="rId5" Type="http://schemas.openxmlformats.org/officeDocument/2006/relationships/tags" Target="../tags/tag944.xml"/><Relationship Id="rId10" Type="http://schemas.openxmlformats.org/officeDocument/2006/relationships/image" Target="../media/image7.png"/><Relationship Id="rId4" Type="http://schemas.openxmlformats.org/officeDocument/2006/relationships/tags" Target="../tags/tag943.xml"/><Relationship Id="rId9" Type="http://schemas.openxmlformats.org/officeDocument/2006/relationships/slideMaster" Target="../slideMasters/slideMaster1.xml"/></Relationships>
</file>

<file path=ppt/slideLayouts/_rels/slideLayout135.xml.rels><?xml version="1.0" encoding="UTF-8" standalone="yes"?>
<Relationships xmlns="http://schemas.openxmlformats.org/package/2006/relationships"><Relationship Id="rId3" Type="http://schemas.openxmlformats.org/officeDocument/2006/relationships/tags" Target="../tags/tag950.xml"/><Relationship Id="rId2" Type="http://schemas.openxmlformats.org/officeDocument/2006/relationships/tags" Target="../tags/tag949.xml"/><Relationship Id="rId1" Type="http://schemas.openxmlformats.org/officeDocument/2006/relationships/tags" Target="../tags/tag948.xml"/><Relationship Id="rId4" Type="http://schemas.openxmlformats.org/officeDocument/2006/relationships/slideMaster" Target="../slideMasters/slideMaster1.xml"/></Relationships>
</file>

<file path=ppt/slideLayouts/_rels/slideLayout136.xml.rels><?xml version="1.0" encoding="UTF-8" standalone="yes"?>
<Relationships xmlns="http://schemas.openxmlformats.org/package/2006/relationships"><Relationship Id="rId3" Type="http://schemas.openxmlformats.org/officeDocument/2006/relationships/tags" Target="../tags/tag953.xml"/><Relationship Id="rId2" Type="http://schemas.openxmlformats.org/officeDocument/2006/relationships/tags" Target="../tags/tag952.xml"/><Relationship Id="rId1" Type="http://schemas.openxmlformats.org/officeDocument/2006/relationships/tags" Target="../tags/tag951.xml"/><Relationship Id="rId4" Type="http://schemas.openxmlformats.org/officeDocument/2006/relationships/slideMaster" Target="../slideMasters/slideMaster1.xml"/></Relationships>
</file>

<file path=ppt/slideLayouts/_rels/slideLayout137.xml.rels><?xml version="1.0" encoding="UTF-8" standalone="yes"?>
<Relationships xmlns="http://schemas.openxmlformats.org/package/2006/relationships"><Relationship Id="rId8" Type="http://schemas.openxmlformats.org/officeDocument/2006/relationships/tags" Target="../tags/tag961.xml"/><Relationship Id="rId13" Type="http://schemas.openxmlformats.org/officeDocument/2006/relationships/tags" Target="../tags/tag966.xml"/><Relationship Id="rId18" Type="http://schemas.openxmlformats.org/officeDocument/2006/relationships/tags" Target="../tags/tag971.xml"/><Relationship Id="rId3" Type="http://schemas.openxmlformats.org/officeDocument/2006/relationships/tags" Target="../tags/tag956.xml"/><Relationship Id="rId21" Type="http://schemas.openxmlformats.org/officeDocument/2006/relationships/image" Target="../media/image3.png"/><Relationship Id="rId7" Type="http://schemas.openxmlformats.org/officeDocument/2006/relationships/tags" Target="../tags/tag960.xml"/><Relationship Id="rId12" Type="http://schemas.openxmlformats.org/officeDocument/2006/relationships/tags" Target="../tags/tag965.xml"/><Relationship Id="rId17" Type="http://schemas.openxmlformats.org/officeDocument/2006/relationships/tags" Target="../tags/tag970.xml"/><Relationship Id="rId2" Type="http://schemas.openxmlformats.org/officeDocument/2006/relationships/tags" Target="../tags/tag955.xml"/><Relationship Id="rId16" Type="http://schemas.openxmlformats.org/officeDocument/2006/relationships/tags" Target="../tags/tag969.xml"/><Relationship Id="rId20" Type="http://schemas.openxmlformats.org/officeDocument/2006/relationships/image" Target="../media/image1.png"/><Relationship Id="rId1" Type="http://schemas.openxmlformats.org/officeDocument/2006/relationships/tags" Target="../tags/tag954.xml"/><Relationship Id="rId6" Type="http://schemas.openxmlformats.org/officeDocument/2006/relationships/tags" Target="../tags/tag959.xml"/><Relationship Id="rId11" Type="http://schemas.openxmlformats.org/officeDocument/2006/relationships/tags" Target="../tags/tag964.xml"/><Relationship Id="rId5" Type="http://schemas.openxmlformats.org/officeDocument/2006/relationships/tags" Target="../tags/tag958.xml"/><Relationship Id="rId15" Type="http://schemas.openxmlformats.org/officeDocument/2006/relationships/tags" Target="../tags/tag968.xml"/><Relationship Id="rId10" Type="http://schemas.openxmlformats.org/officeDocument/2006/relationships/tags" Target="../tags/tag963.xml"/><Relationship Id="rId19" Type="http://schemas.openxmlformats.org/officeDocument/2006/relationships/slideMaster" Target="../slideMasters/slideMaster1.xml"/><Relationship Id="rId4" Type="http://schemas.openxmlformats.org/officeDocument/2006/relationships/tags" Target="../tags/tag957.xml"/><Relationship Id="rId9" Type="http://schemas.openxmlformats.org/officeDocument/2006/relationships/tags" Target="../tags/tag962.xml"/><Relationship Id="rId14" Type="http://schemas.openxmlformats.org/officeDocument/2006/relationships/tags" Target="../tags/tag967.xml"/><Relationship Id="rId22" Type="http://schemas.openxmlformats.org/officeDocument/2006/relationships/image" Target="../media/image6.png"/></Relationships>
</file>

<file path=ppt/slideLayouts/_rels/slideLayout1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97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973.xml"/><Relationship Id="rId1" Type="http://schemas.openxmlformats.org/officeDocument/2006/relationships/tags" Target="../tags/tag972.xml"/><Relationship Id="rId6" Type="http://schemas.openxmlformats.org/officeDocument/2006/relationships/tags" Target="../tags/tag977.xml"/><Relationship Id="rId5" Type="http://schemas.openxmlformats.org/officeDocument/2006/relationships/tags" Target="../tags/tag976.xml"/><Relationship Id="rId4" Type="http://schemas.openxmlformats.org/officeDocument/2006/relationships/tags" Target="../tags/tag975.xml"/><Relationship Id="rId9" Type="http://schemas.openxmlformats.org/officeDocument/2006/relationships/image" Target="../media/image7.png"/></Relationships>
</file>

<file path=ppt/slideLayouts/_rels/slideLayout139.xml.rels><?xml version="1.0" encoding="UTF-8" standalone="yes"?>
<Relationships xmlns="http://schemas.openxmlformats.org/package/2006/relationships"><Relationship Id="rId8" Type="http://schemas.openxmlformats.org/officeDocument/2006/relationships/tags" Target="../tags/tag985.xml"/><Relationship Id="rId13" Type="http://schemas.openxmlformats.org/officeDocument/2006/relationships/slideMaster" Target="../slideMasters/slideMaster1.xml"/><Relationship Id="rId3" Type="http://schemas.openxmlformats.org/officeDocument/2006/relationships/tags" Target="../tags/tag980.xml"/><Relationship Id="rId7" Type="http://schemas.openxmlformats.org/officeDocument/2006/relationships/tags" Target="../tags/tag984.xml"/><Relationship Id="rId12" Type="http://schemas.openxmlformats.org/officeDocument/2006/relationships/tags" Target="../tags/tag989.xml"/><Relationship Id="rId2" Type="http://schemas.openxmlformats.org/officeDocument/2006/relationships/tags" Target="../tags/tag979.xml"/><Relationship Id="rId1" Type="http://schemas.openxmlformats.org/officeDocument/2006/relationships/tags" Target="../tags/tag978.xml"/><Relationship Id="rId6" Type="http://schemas.openxmlformats.org/officeDocument/2006/relationships/tags" Target="../tags/tag983.xml"/><Relationship Id="rId11" Type="http://schemas.openxmlformats.org/officeDocument/2006/relationships/tags" Target="../tags/tag988.xml"/><Relationship Id="rId5" Type="http://schemas.openxmlformats.org/officeDocument/2006/relationships/tags" Target="../tags/tag982.xml"/><Relationship Id="rId10" Type="http://schemas.openxmlformats.org/officeDocument/2006/relationships/tags" Target="../tags/tag987.xml"/><Relationship Id="rId4" Type="http://schemas.openxmlformats.org/officeDocument/2006/relationships/tags" Target="../tags/tag981.xml"/><Relationship Id="rId9" Type="http://schemas.openxmlformats.org/officeDocument/2006/relationships/tags" Target="../tags/tag986.xml"/><Relationship Id="rId14" Type="http://schemas.openxmlformats.org/officeDocument/2006/relationships/image" Target="../media/image8.png"/></Relationships>
</file>

<file path=ppt/slideLayouts/_rels/slideLayout1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tags" Target="../tags/tag992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991.xml"/><Relationship Id="rId1" Type="http://schemas.openxmlformats.org/officeDocument/2006/relationships/tags" Target="../tags/tag990.xml"/><Relationship Id="rId6" Type="http://schemas.openxmlformats.org/officeDocument/2006/relationships/tags" Target="../tags/tag995.xml"/><Relationship Id="rId5" Type="http://schemas.openxmlformats.org/officeDocument/2006/relationships/tags" Target="../tags/tag994.xml"/><Relationship Id="rId4" Type="http://schemas.openxmlformats.org/officeDocument/2006/relationships/tags" Target="../tags/tag993.xml"/></Relationships>
</file>

<file path=ppt/slideLayouts/_rels/slideLayout1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998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997.xml"/><Relationship Id="rId1" Type="http://schemas.openxmlformats.org/officeDocument/2006/relationships/tags" Target="../tags/tag996.xml"/><Relationship Id="rId6" Type="http://schemas.openxmlformats.org/officeDocument/2006/relationships/tags" Target="../tags/tag1001.xml"/><Relationship Id="rId5" Type="http://schemas.openxmlformats.org/officeDocument/2006/relationships/tags" Target="../tags/tag1000.xml"/><Relationship Id="rId4" Type="http://schemas.openxmlformats.org/officeDocument/2006/relationships/tags" Target="../tags/tag999.xml"/></Relationships>
</file>

<file path=ppt/slideLayouts/_rels/slideLayout1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100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1003.xml"/><Relationship Id="rId1" Type="http://schemas.openxmlformats.org/officeDocument/2006/relationships/tags" Target="../tags/tag1002.xml"/><Relationship Id="rId6" Type="http://schemas.openxmlformats.org/officeDocument/2006/relationships/tags" Target="../tags/tag1007.xml"/><Relationship Id="rId5" Type="http://schemas.openxmlformats.org/officeDocument/2006/relationships/tags" Target="../tags/tag1006.xml"/><Relationship Id="rId4" Type="http://schemas.openxmlformats.org/officeDocument/2006/relationships/tags" Target="../tags/tag1005.xml"/></Relationships>
</file>

<file path=ppt/slideLayouts/_rels/slideLayout1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1010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1009.xml"/><Relationship Id="rId1" Type="http://schemas.openxmlformats.org/officeDocument/2006/relationships/tags" Target="../tags/tag1008.xml"/><Relationship Id="rId6" Type="http://schemas.openxmlformats.org/officeDocument/2006/relationships/tags" Target="../tags/tag1013.xml"/><Relationship Id="rId5" Type="http://schemas.openxmlformats.org/officeDocument/2006/relationships/tags" Target="../tags/tag1012.xml"/><Relationship Id="rId4" Type="http://schemas.openxmlformats.org/officeDocument/2006/relationships/tags" Target="../tags/tag1011.xml"/></Relationships>
</file>

<file path=ppt/slideLayouts/_rels/slideLayout144.xml.rels><?xml version="1.0" encoding="UTF-8" standalone="yes"?>
<Relationships xmlns="http://schemas.openxmlformats.org/package/2006/relationships"><Relationship Id="rId8" Type="http://schemas.openxmlformats.org/officeDocument/2006/relationships/tags" Target="../tags/tag1021.xml"/><Relationship Id="rId3" Type="http://schemas.openxmlformats.org/officeDocument/2006/relationships/tags" Target="../tags/tag1016.xml"/><Relationship Id="rId7" Type="http://schemas.openxmlformats.org/officeDocument/2006/relationships/tags" Target="../tags/tag1020.xml"/><Relationship Id="rId2" Type="http://schemas.openxmlformats.org/officeDocument/2006/relationships/tags" Target="../tags/tag1015.xml"/><Relationship Id="rId1" Type="http://schemas.openxmlformats.org/officeDocument/2006/relationships/tags" Target="../tags/tag1014.xml"/><Relationship Id="rId6" Type="http://schemas.openxmlformats.org/officeDocument/2006/relationships/tags" Target="../tags/tag1019.xml"/><Relationship Id="rId5" Type="http://schemas.openxmlformats.org/officeDocument/2006/relationships/tags" Target="../tags/tag1018.xml"/><Relationship Id="rId10" Type="http://schemas.openxmlformats.org/officeDocument/2006/relationships/image" Target="../media/image7.png"/><Relationship Id="rId4" Type="http://schemas.openxmlformats.org/officeDocument/2006/relationships/tags" Target="../tags/tag1017.xml"/><Relationship Id="rId9" Type="http://schemas.openxmlformats.org/officeDocument/2006/relationships/slideMaster" Target="../slideMasters/slideMaster1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28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301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直接连接符 4"/>
          <p:cNvCxnSpPr>
            <a:stCxn id="155651" idx="3"/>
          </p:cNvCxnSpPr>
          <p:nvPr>
            <p:custDataLst>
              <p:tags r:id="rId2"/>
            </p:custDataLst>
          </p:nvPr>
        </p:nvCxnSpPr>
        <p:spPr>
          <a:xfrm>
            <a:off x="531813" y="233363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图片 30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6264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图片 31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1301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直接连接符 7"/>
          <p:cNvCxnSpPr>
            <a:stCxn id="155654" idx="3"/>
          </p:cNvCxnSpPr>
          <p:nvPr>
            <p:custDataLst>
              <p:tags r:id="rId5"/>
            </p:custDataLst>
          </p:nvPr>
        </p:nvCxnSpPr>
        <p:spPr>
          <a:xfrm>
            <a:off x="531813" y="4910138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图片 33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6264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直接连接符 9"/>
          <p:cNvCxnSpPr>
            <a:stCxn id="155654" idx="3"/>
            <a:endCxn id="155654" idx="2"/>
          </p:cNvCxnSpPr>
          <p:nvPr>
            <p:custDataLst>
              <p:tags r:id="rId7"/>
            </p:custDataLst>
          </p:nvPr>
        </p:nvCxnSpPr>
        <p:spPr>
          <a:xfrm>
            <a:off x="330200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>
            <a:stCxn id="155654" idx="3"/>
            <a:endCxn id="155654" idx="2"/>
          </p:cNvCxnSpPr>
          <p:nvPr>
            <p:custDataLst>
              <p:tags r:id="rId8"/>
            </p:custDataLst>
          </p:nvPr>
        </p:nvCxnSpPr>
        <p:spPr>
          <a:xfrm>
            <a:off x="8831263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图像"/>
          <p:cNvPicPr>
            <a:picLocks noChangeAspect="1" noChangeArrowheads="1"/>
          </p:cNvPicPr>
          <p:nvPr>
            <p:custDataLst>
              <p:tags r:id="rId9"/>
            </p:custDataLst>
          </p:nvPr>
        </p:nvPicPr>
        <p:blipFill>
          <a:blip r:embed="rId21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527051" y="347662"/>
            <a:ext cx="5222875" cy="439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矩形 12"/>
          <p:cNvSpPr/>
          <p:nvPr>
            <p:custDataLst>
              <p:tags r:id="rId10"/>
            </p:custDataLst>
          </p:nvPr>
        </p:nvSpPr>
        <p:spPr>
          <a:xfrm>
            <a:off x="6062664" y="0"/>
            <a:ext cx="3081337" cy="5143500"/>
          </a:xfrm>
          <a:prstGeom prst="rect">
            <a:avLst/>
          </a:prstGeom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1350">
              <a:solidFill>
                <a:srgbClr val="FFFFFF"/>
              </a:solidFill>
              <a:latin typeface="等线" charset="-122"/>
              <a:ea typeface="等线" charset="-122"/>
            </a:endParaRPr>
          </a:p>
        </p:txBody>
      </p:sp>
      <p:grpSp>
        <p:nvGrpSpPr>
          <p:cNvPr id="14" name="组合 38"/>
          <p:cNvGrpSpPr>
            <a:grpSpLocks/>
          </p:cNvGrpSpPr>
          <p:nvPr/>
        </p:nvGrpSpPr>
        <p:grpSpPr bwMode="auto">
          <a:xfrm>
            <a:off x="6153151" y="129779"/>
            <a:ext cx="2900363" cy="4883944"/>
            <a:chOff x="8208103" y="173315"/>
            <a:chExt cx="3867924" cy="6511369"/>
          </a:xfrm>
        </p:grpSpPr>
        <p:pic>
          <p:nvPicPr>
            <p:cNvPr id="15" name="图片 39"/>
            <p:cNvPicPr>
              <a:picLocks noChangeAspect="1" noChangeArrowheads="1"/>
            </p:cNvPicPr>
            <p:nvPr>
              <p:custDataLst>
                <p:tags r:id="rId15"/>
              </p:custDataLst>
            </p:nvPr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34133" y="570382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图片 40"/>
            <p:cNvPicPr>
              <a:picLocks noChangeAspect="1" noChangeArrowheads="1"/>
            </p:cNvPicPr>
            <p:nvPr>
              <p:custDataLst>
                <p:tags r:id="rId16"/>
              </p:custDataLst>
            </p:nvPr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8208103" y="570382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图片 41"/>
            <p:cNvPicPr>
              <a:picLocks noChangeAspect="1" noChangeArrowheads="1"/>
            </p:cNvPicPr>
            <p:nvPr>
              <p:custDataLst>
                <p:tags r:id="rId17"/>
              </p:custDataLst>
            </p:nvPr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10834133" y="17331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图片 42"/>
            <p:cNvPicPr>
              <a:picLocks noChangeAspect="1" noChangeArrowheads="1"/>
            </p:cNvPicPr>
            <p:nvPr>
              <p:custDataLst>
                <p:tags r:id="rId18"/>
              </p:custDataLst>
            </p:nvPr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8208103" y="17331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图片 44"/>
          <p:cNvPicPr>
            <a:picLocks noChangeAspect="1" noChangeArrowheads="1"/>
          </p:cNvPicPr>
          <p:nvPr>
            <p:custDataLst>
              <p:tags r:id="rId11"/>
            </p:custDataLst>
          </p:nvPr>
        </p:nvPicPr>
        <p:blipFill>
          <a:blip r:embed="rId2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151689" y="4463653"/>
            <a:ext cx="903287" cy="27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6738049" y="723830"/>
            <a:ext cx="1730700" cy="3321000"/>
          </a:xfrm>
        </p:spPr>
        <p:txBody>
          <a:bodyPr vert="eaVert" lIns="90000" tIns="46800" rIns="90000" bIns="46800" anchor="ctr">
            <a:normAutofit/>
          </a:bodyPr>
          <a:lstStyle>
            <a:lvl1pPr algn="dist">
              <a:defRPr sz="10350" b="0" spc="0" baseline="0">
                <a:solidFill>
                  <a:schemeClr val="tx1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noProof="1"/>
              <a:t>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6237909" y="1168888"/>
            <a:ext cx="380561" cy="2885834"/>
          </a:xfrm>
        </p:spPr>
        <p:txBody>
          <a:bodyPr vert="eaVert" lIns="90000" tIns="46800" rIns="90000" bIns="46800" anchor="ctr">
            <a:norm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1800" u="none" strike="noStrike" kern="1200" cap="none" spc="200" normalizeH="0" baseline="0">
                <a:solidFill>
                  <a:schemeClr val="tx1"/>
                </a:solidFill>
                <a:uFillTx/>
                <a:latin typeface="隶书" pitchFamily="1" charset="-122"/>
                <a:ea typeface="隶书" pitchFamily="1" charset="-122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单击此处编辑副标题</a:t>
            </a:r>
          </a:p>
        </p:txBody>
      </p:sp>
      <p:sp>
        <p:nvSpPr>
          <p:cNvPr id="20" name="日期占位符 15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21" name="页脚占位符 16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22" name="灯片编号占位符 17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559F695A-2585-4A7C-AFAB-2254DA0D1AD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68975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12" y="332426"/>
            <a:ext cx="8139178" cy="331473"/>
          </a:xfrm>
        </p:spPr>
        <p:txBody>
          <a:bodyPr rtlCol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2412" y="714382"/>
            <a:ext cx="8139178" cy="4041680"/>
          </a:xfrm>
        </p:spPr>
        <p:txBody>
          <a:bodyPr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noProof="1">
                <a:sym typeface="+mn-ea"/>
              </a:rPr>
              <a:t>单击此处编辑母版文本样式</a:t>
            </a:r>
          </a:p>
          <a:p>
            <a:pPr lvl="1"/>
            <a:r>
              <a:rPr noProof="1">
                <a:sym typeface="+mn-ea"/>
              </a:rPr>
              <a:t>第二级</a:t>
            </a:r>
          </a:p>
          <a:p>
            <a:pPr lvl="2"/>
            <a:r>
              <a:rPr noProof="1">
                <a:sym typeface="+mn-ea"/>
              </a:rPr>
              <a:t>第三级</a:t>
            </a:r>
          </a:p>
          <a:p>
            <a:pPr lvl="3"/>
            <a:r>
              <a:rPr noProof="1">
                <a:sym typeface="+mn-ea"/>
              </a:rPr>
              <a:t>第四级</a:t>
            </a:r>
          </a:p>
          <a:p>
            <a:pPr lvl="4"/>
            <a:r>
              <a:rPr noProof="1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B7DBD1D8-CFEA-4EF0-B692-2DB39A9878A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59407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像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9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731839" y="0"/>
            <a:ext cx="7005637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8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301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直接连接符 5"/>
          <p:cNvCxnSpPr>
            <a:stCxn id="156676" idx="3"/>
          </p:cNvCxnSpPr>
          <p:nvPr>
            <p:custDataLst>
              <p:tags r:id="rId3"/>
            </p:custDataLst>
          </p:nvPr>
        </p:nvCxnSpPr>
        <p:spPr>
          <a:xfrm>
            <a:off x="531813" y="233363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图片 10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6264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11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1301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直接连接符 8"/>
          <p:cNvCxnSpPr>
            <a:stCxn id="156679" idx="3"/>
          </p:cNvCxnSpPr>
          <p:nvPr>
            <p:custDataLst>
              <p:tags r:id="rId6"/>
            </p:custDataLst>
          </p:nvPr>
        </p:nvCxnSpPr>
        <p:spPr>
          <a:xfrm>
            <a:off x="531813" y="4910138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图片 13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86264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直接连接符 10"/>
          <p:cNvCxnSpPr>
            <a:stCxn id="156679" idx="3"/>
            <a:endCxn id="156679" idx="2"/>
          </p:cNvCxnSpPr>
          <p:nvPr>
            <p:custDataLst>
              <p:tags r:id="rId8"/>
            </p:custDataLst>
          </p:nvPr>
        </p:nvCxnSpPr>
        <p:spPr>
          <a:xfrm>
            <a:off x="330200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>
            <a:stCxn id="156679" idx="3"/>
            <a:endCxn id="156679" idx="2"/>
          </p:cNvCxnSpPr>
          <p:nvPr>
            <p:custDataLst>
              <p:tags r:id="rId9"/>
            </p:custDataLst>
          </p:nvPr>
        </p:nvCxnSpPr>
        <p:spPr>
          <a:xfrm>
            <a:off x="8831263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矩形 12"/>
          <p:cNvSpPr/>
          <p:nvPr>
            <p:custDataLst>
              <p:tags r:id="rId10"/>
            </p:custDataLst>
          </p:nvPr>
        </p:nvSpPr>
        <p:spPr>
          <a:xfrm>
            <a:off x="3032125" y="1007269"/>
            <a:ext cx="3079750" cy="3128963"/>
          </a:xfrm>
          <a:prstGeom prst="rect">
            <a:avLst/>
          </a:prstGeom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1350">
              <a:solidFill>
                <a:srgbClr val="FFFFFF"/>
              </a:solidFill>
              <a:latin typeface="等线" charset="-122"/>
              <a:ea typeface="等线" charset="-122"/>
            </a:endParaRPr>
          </a:p>
        </p:txBody>
      </p:sp>
      <p:grpSp>
        <p:nvGrpSpPr>
          <p:cNvPr id="14" name="组合 17"/>
          <p:cNvGrpSpPr>
            <a:grpSpLocks/>
          </p:cNvGrpSpPr>
          <p:nvPr/>
        </p:nvGrpSpPr>
        <p:grpSpPr bwMode="auto">
          <a:xfrm>
            <a:off x="3121025" y="1190625"/>
            <a:ext cx="2901950" cy="2762250"/>
            <a:chOff x="8208103" y="3002377"/>
            <a:chExt cx="3867924" cy="3682307"/>
          </a:xfrm>
        </p:grpSpPr>
        <p:pic>
          <p:nvPicPr>
            <p:cNvPr id="15" name="图片 18"/>
            <p:cNvPicPr>
              <a:picLocks noChangeAspect="1" noChangeArrowheads="1"/>
            </p:cNvPicPr>
            <p:nvPr>
              <p:custDataLst>
                <p:tags r:id="rId14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34133" y="570382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图片 19"/>
            <p:cNvPicPr>
              <a:picLocks noChangeAspect="1" noChangeArrowheads="1"/>
            </p:cNvPicPr>
            <p:nvPr>
              <p:custDataLst>
                <p:tags r:id="rId15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8208103" y="570382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图片 20"/>
            <p:cNvPicPr>
              <a:picLocks noChangeAspect="1" noChangeArrowheads="1"/>
            </p:cNvPicPr>
            <p:nvPr>
              <p:custDataLst>
                <p:tags r:id="rId16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10834133" y="3002377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图片 21"/>
            <p:cNvPicPr>
              <a:picLocks noChangeAspect="1" noChangeArrowheads="1"/>
            </p:cNvPicPr>
            <p:nvPr>
              <p:custDataLst>
                <p:tags r:id="rId17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8208103" y="3002377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706922" y="1636200"/>
            <a:ext cx="1730700" cy="1871100"/>
          </a:xfrm>
        </p:spPr>
        <p:txBody>
          <a:bodyPr vert="eaVert" lIns="90000" tIns="46800" rIns="90000" bIns="46800" anchor="ctr">
            <a:normAutofit/>
          </a:bodyPr>
          <a:lstStyle>
            <a:lvl1pPr algn="dist">
              <a:defRPr sz="3600" u="none" strike="noStrike" kern="1200" cap="none" spc="0" normalizeH="0" baseline="0">
                <a:solidFill>
                  <a:schemeClr val="tx1"/>
                </a:solidFill>
                <a:uFillTx/>
                <a:latin typeface="汉仪尚巍手书W" panose="00020600040101010101" pitchFamily="18" charset="-122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noProof="1"/>
              <a:t>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121530" y="3584792"/>
            <a:ext cx="2900943" cy="441870"/>
          </a:xfrm>
        </p:spPr>
        <p:txBody>
          <a:bodyPr tIns="38100" rIns="76200" bIns="38100">
            <a:noAutofit/>
          </a:bodyPr>
          <a:lstStyle>
            <a:lvl1pPr marL="0" indent="0" algn="ctr" eaLnBrk="1" fontAlgn="auto" latinLnBrk="0" hangingPunct="1">
              <a:buNone/>
              <a:defRPr kumimoji="0" lang="zh-CN" altLang="en-US" sz="135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隶书" pitchFamily="1" charset="-122"/>
                <a:ea typeface="隶书" pitchFamily="1" charset="-122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9" name="日期占位符 3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20" name="页脚占位符 4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21" name="灯片编号占位符 5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972ED0AA-1BCB-4633-A3CA-141F7FD684A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431491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12" y="332426"/>
            <a:ext cx="8139178" cy="331473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02448" y="714382"/>
            <a:ext cx="3962432" cy="4041680"/>
          </a:xfrm>
        </p:spPr>
        <p:txBody>
          <a:bodyPr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noProof="1">
                <a:sym typeface="+mn-ea"/>
              </a:rPr>
              <a:t>单击此处编辑母版文本样式</a:t>
            </a:r>
          </a:p>
          <a:p>
            <a:pPr lvl="1"/>
            <a:r>
              <a:rPr noProof="1">
                <a:sym typeface="+mn-ea"/>
              </a:rPr>
              <a:t>第二级</a:t>
            </a:r>
          </a:p>
          <a:p>
            <a:pPr lvl="2"/>
            <a:r>
              <a:rPr noProof="1">
                <a:sym typeface="+mn-ea"/>
              </a:rPr>
              <a:t>第三级</a:t>
            </a:r>
          </a:p>
          <a:p>
            <a:pPr lvl="3"/>
            <a:r>
              <a:rPr noProof="1">
                <a:sym typeface="+mn-ea"/>
              </a:rPr>
              <a:t>第四级</a:t>
            </a:r>
          </a:p>
          <a:p>
            <a:pPr lvl="4"/>
            <a:r>
              <a:rPr noProof="1"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79158" y="714382"/>
            <a:ext cx="3962432" cy="4041680"/>
          </a:xfrm>
        </p:spPr>
        <p:txBody>
          <a:bodyPr>
            <a:noAutofit/>
          </a:bodyPr>
          <a:lstStyle>
            <a:lvl1pPr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  <a:lvl2pPr>
              <a:defRPr sz="1200">
                <a:latin typeface="微软雅黑" panose="020B0503020204020204" charset="-122"/>
                <a:ea typeface="微软雅黑" panose="020B0503020204020204" charset="-122"/>
              </a:defRPr>
            </a:lvl2pPr>
            <a:lvl3pPr>
              <a:defRPr sz="1200">
                <a:latin typeface="微软雅黑" panose="020B0503020204020204" charset="-122"/>
                <a:ea typeface="微软雅黑" panose="020B0503020204020204" charset="-122"/>
              </a:defRPr>
            </a:lvl3pPr>
            <a:lvl4pPr>
              <a:defRPr sz="1200">
                <a:latin typeface="微软雅黑" panose="020B0503020204020204" charset="-122"/>
                <a:ea typeface="微软雅黑" panose="020B0503020204020204" charset="-122"/>
              </a:defRPr>
            </a:lvl4pPr>
            <a:lvl5pPr>
              <a:defRPr sz="1200">
                <a:latin typeface="微软雅黑" panose="020B0503020204020204" charset="-122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2560BBB5-C504-4E65-8AA3-3D14FC073EC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5344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12" y="332426"/>
            <a:ext cx="8139178" cy="331473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502448" y="714382"/>
            <a:ext cx="3962432" cy="285752"/>
          </a:xfrm>
        </p:spPr>
        <p:txBody>
          <a:bodyPr tIns="38100" rIns="76200" bIns="3810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0" u="none" strike="noStrike" kern="1200" cap="none" spc="200" normalizeH="0" baseline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02444" y="1054894"/>
            <a:ext cx="3962400" cy="3701064"/>
          </a:xfrm>
        </p:spPr>
        <p:txBody>
          <a:bodyPr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noProof="1">
                <a:sym typeface="+mn-ea"/>
              </a:rPr>
              <a:t>单击此处编辑母版文本样式</a:t>
            </a:r>
          </a:p>
          <a:p>
            <a:pPr lvl="1"/>
            <a:r>
              <a:rPr noProof="1">
                <a:sym typeface="+mn-ea"/>
              </a:rPr>
              <a:t>第二级</a:t>
            </a:r>
          </a:p>
          <a:p>
            <a:pPr lvl="2"/>
            <a:r>
              <a:rPr noProof="1">
                <a:sym typeface="+mn-ea"/>
              </a:rPr>
              <a:t>第三级</a:t>
            </a:r>
          </a:p>
          <a:p>
            <a:pPr lvl="3"/>
            <a:r>
              <a:rPr noProof="1">
                <a:sym typeface="+mn-ea"/>
              </a:rPr>
              <a:t>第四级</a:t>
            </a:r>
          </a:p>
          <a:p>
            <a:pPr lvl="4"/>
            <a:r>
              <a:rPr noProof="1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4676813" y="714382"/>
            <a:ext cx="3962432" cy="285752"/>
          </a:xfrm>
        </p:spPr>
        <p:txBody>
          <a:bodyPr tIns="38100" rIns="76200" bIns="3810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noProof="1"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76813" y="1054894"/>
            <a:ext cx="3962432" cy="3701064"/>
          </a:xfrm>
        </p:spPr>
        <p:txBody>
          <a:bodyPr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noProof="1">
                <a:sym typeface="+mn-ea"/>
              </a:rPr>
              <a:t>单击此处编辑母版文本样式</a:t>
            </a:r>
          </a:p>
          <a:p>
            <a:pPr lvl="1"/>
            <a:r>
              <a:rPr noProof="1">
                <a:sym typeface="+mn-ea"/>
              </a:rPr>
              <a:t>第二级</a:t>
            </a:r>
          </a:p>
          <a:p>
            <a:pPr lvl="2"/>
            <a:r>
              <a:rPr noProof="1">
                <a:sym typeface="+mn-ea"/>
              </a:rPr>
              <a:t>第三级</a:t>
            </a:r>
          </a:p>
          <a:p>
            <a:pPr lvl="3"/>
            <a:r>
              <a:rPr noProof="1">
                <a:sym typeface="+mn-ea"/>
              </a:rPr>
              <a:t>第四级</a:t>
            </a:r>
          </a:p>
          <a:p>
            <a:pPr lvl="4"/>
            <a:r>
              <a:rPr noProof="1">
                <a:sym typeface="+mn-ea"/>
              </a:rPr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270DBA65-6370-4641-9C42-0D520D8D1F1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38995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8F7C12E0-2178-4811-9436-A04FFCE7CA9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54054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从局部抗战到全面抗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0F5ACCE6-48AB-4A6A-8487-18B12ADC687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49962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48" y="332426"/>
            <a:ext cx="8139178" cy="331473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02448" y="714382"/>
            <a:ext cx="3962432" cy="4041680"/>
          </a:xfrm>
        </p:spPr>
        <p:txBody>
          <a:bodyPr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noProof="1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679194" y="714382"/>
            <a:ext cx="3962432" cy="4041680"/>
          </a:xfrm>
        </p:spPr>
        <p:txBody>
          <a:bodyPr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5DFE27F3-ECCB-43EF-8F8D-A69C09E3E4F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41204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928351" y="714382"/>
            <a:ext cx="713238" cy="4041680"/>
          </a:xfrm>
        </p:spPr>
        <p:txBody>
          <a:bodyPr vert="eaVert" rtlCol="0" anchor="ctr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02444" y="714376"/>
            <a:ext cx="7371076" cy="4041680"/>
          </a:xfrm>
        </p:spPr>
        <p:txBody>
          <a:bodyPr vert="eaVert"/>
          <a:lstStyle>
            <a:lvl1pPr indent="0" eaLnBrk="1" fontAlgn="auto" latinLnBrk="0" hangingPunct="1">
              <a:defRPr>
                <a:latin typeface="微软雅黑" panose="020B0503020204020204" charset="-122"/>
                <a:ea typeface="微软雅黑" panose="020B0503020204020204" charset="-122"/>
              </a:defRPr>
            </a:lvl1pPr>
            <a:lvl2pPr indent="0" eaLnBrk="1" fontAlgn="auto" latinLnBrk="0" hangingPunct="1">
              <a:defRPr>
                <a:latin typeface="微软雅黑" panose="020B0503020204020204" charset="-122"/>
                <a:ea typeface="微软雅黑" panose="020B0503020204020204" charset="-122"/>
              </a:defRPr>
            </a:lvl2pPr>
            <a:lvl3pPr indent="0" eaLnBrk="1" fontAlgn="auto" latinLnBrk="0" hangingPunct="1">
              <a:defRPr>
                <a:latin typeface="微软雅黑" panose="020B0503020204020204" charset="-122"/>
                <a:ea typeface="微软雅黑" panose="020B0503020204020204" charset="-122"/>
              </a:defRPr>
            </a:lvl3pPr>
            <a:lvl4pPr indent="0" eaLnBrk="1" fontAlgn="auto" latinLnBrk="0" hangingPunct="1">
              <a:defRPr>
                <a:latin typeface="微软雅黑" panose="020B0503020204020204" charset="-122"/>
                <a:ea typeface="微软雅黑" panose="020B0503020204020204" charset="-122"/>
              </a:defRPr>
            </a:lvl4pPr>
            <a:lvl5pPr indent="0" eaLnBrk="1" fontAlgn="auto" latinLnBrk="0" hangingPunct="1">
              <a:defRPr>
                <a:latin typeface="微软雅黑" panose="020B0503020204020204" charset="-122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28BECE62-40CC-4EE3-9072-217CF87CACD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17908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502448" y="714382"/>
            <a:ext cx="8139178" cy="404168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4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5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6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DDA61FE7-2A6A-4FDC-8D80-2E2532138D4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95379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6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301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直接连接符 3"/>
          <p:cNvCxnSpPr>
            <a:stCxn id="157699" idx="3"/>
          </p:cNvCxnSpPr>
          <p:nvPr>
            <p:custDataLst>
              <p:tags r:id="rId2"/>
            </p:custDataLst>
          </p:nvPr>
        </p:nvCxnSpPr>
        <p:spPr>
          <a:xfrm>
            <a:off x="531813" y="233363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8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6264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9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1301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直接连接符 6"/>
          <p:cNvCxnSpPr>
            <a:stCxn id="157702" idx="3"/>
          </p:cNvCxnSpPr>
          <p:nvPr>
            <p:custDataLst>
              <p:tags r:id="rId5"/>
            </p:custDataLst>
          </p:nvPr>
        </p:nvCxnSpPr>
        <p:spPr>
          <a:xfrm>
            <a:off x="531813" y="4910138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11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86264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直接连接符 8"/>
          <p:cNvCxnSpPr>
            <a:stCxn id="157702" idx="3"/>
            <a:endCxn id="157702" idx="2"/>
          </p:cNvCxnSpPr>
          <p:nvPr>
            <p:custDataLst>
              <p:tags r:id="rId7"/>
            </p:custDataLst>
          </p:nvPr>
        </p:nvCxnSpPr>
        <p:spPr>
          <a:xfrm>
            <a:off x="330200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>
            <a:stCxn id="157702" idx="3"/>
            <a:endCxn id="157702" idx="2"/>
          </p:cNvCxnSpPr>
          <p:nvPr>
            <p:custDataLst>
              <p:tags r:id="rId8"/>
            </p:custDataLst>
          </p:nvPr>
        </p:nvCxnSpPr>
        <p:spPr>
          <a:xfrm>
            <a:off x="8831263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>
            <p:custDataLst>
              <p:tags r:id="rId9"/>
            </p:custDataLst>
          </p:nvPr>
        </p:nvSpPr>
        <p:spPr>
          <a:xfrm>
            <a:off x="3032125" y="0"/>
            <a:ext cx="3079750" cy="5143500"/>
          </a:xfrm>
          <a:prstGeom prst="rect">
            <a:avLst/>
          </a:prstGeom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1350">
              <a:solidFill>
                <a:srgbClr val="FFFFFF"/>
              </a:solidFill>
              <a:latin typeface="等线" charset="-122"/>
              <a:ea typeface="等线" charset="-122"/>
            </a:endParaRPr>
          </a:p>
        </p:txBody>
      </p:sp>
      <p:grpSp>
        <p:nvGrpSpPr>
          <p:cNvPr id="12" name="组合 15"/>
          <p:cNvGrpSpPr>
            <a:grpSpLocks/>
          </p:cNvGrpSpPr>
          <p:nvPr/>
        </p:nvGrpSpPr>
        <p:grpSpPr bwMode="auto">
          <a:xfrm>
            <a:off x="3121025" y="129779"/>
            <a:ext cx="2901950" cy="4883944"/>
            <a:chOff x="8208103" y="173315"/>
            <a:chExt cx="3867924" cy="6511369"/>
          </a:xfrm>
        </p:grpSpPr>
        <p:pic>
          <p:nvPicPr>
            <p:cNvPr id="13" name="图片 16"/>
            <p:cNvPicPr>
              <a:picLocks noChangeAspect="1" noChangeArrowheads="1"/>
            </p:cNvPicPr>
            <p:nvPr>
              <p:custDataLst>
                <p:tags r:id="rId15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34133" y="570382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图片 17"/>
            <p:cNvPicPr>
              <a:picLocks noChangeAspect="1" noChangeArrowheads="1"/>
            </p:cNvPicPr>
            <p:nvPr>
              <p:custDataLst>
                <p:tags r:id="rId16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8208103" y="570382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图片 18"/>
            <p:cNvPicPr>
              <a:picLocks noChangeAspect="1" noChangeArrowheads="1"/>
            </p:cNvPicPr>
            <p:nvPr>
              <p:custDataLst>
                <p:tags r:id="rId17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10834133" y="17331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图片 19"/>
            <p:cNvPicPr>
              <a:picLocks noChangeAspect="1" noChangeArrowheads="1"/>
            </p:cNvPicPr>
            <p:nvPr>
              <p:custDataLst>
                <p:tags r:id="rId18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8208103" y="17331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7" name="图像"/>
          <p:cNvPicPr>
            <a:picLocks noChangeAspect="1" noChangeArrowheads="1"/>
          </p:cNvPicPr>
          <p:nvPr>
            <p:custDataLst>
              <p:tags r:id="rId10"/>
            </p:custDataLst>
          </p:nvPr>
        </p:nvPicPr>
        <p:blipFill>
          <a:blip r:embed="rId22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479425" y="1470423"/>
            <a:ext cx="2419350" cy="203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图像"/>
          <p:cNvPicPr>
            <a:picLocks noChangeAspect="1" noChangeArrowheads="1"/>
          </p:cNvPicPr>
          <p:nvPr>
            <p:custDataLst>
              <p:tags r:id="rId11"/>
            </p:custDataLst>
          </p:nvPr>
        </p:nvPicPr>
        <p:blipFill>
          <a:blip r:embed="rId22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6213475" y="1470423"/>
            <a:ext cx="2419350" cy="203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706378" y="791100"/>
            <a:ext cx="1730700" cy="3561300"/>
          </a:xfrm>
        </p:spPr>
        <p:txBody>
          <a:bodyPr vert="eaVert" lIns="90000" tIns="46800" rIns="90000" bIns="46800" rtlCol="0" anchor="ctr">
            <a:normAutofit/>
          </a:bodyPr>
          <a:lstStyle>
            <a:lvl1pPr marL="0" marR="0" algn="dist" defTabSz="914400" rtl="0" eaLnBrk="1" fontAlgn="auto" latinLnBrk="0" hangingPunct="1">
              <a:lnSpc>
                <a:spcPct val="80000"/>
              </a:lnSpc>
              <a:buNone/>
              <a:defRPr kumimoji="0" lang="zh-CN" altLang="en-US" sz="6450" b="0" i="0" u="none" strike="noStrike" kern="1200" cap="none" spc="0" normalizeH="0" baseline="0" noProof="1" dirty="0">
                <a:solidFill>
                  <a:schemeClr val="tx1"/>
                </a:solidFill>
                <a:uFillTx/>
                <a:latin typeface="汉仪尚巍手书W" panose="00020600040101010101" pitchFamily="18" charset="-122"/>
                <a:ea typeface="汉仪尚巍手书W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编辑标题</a:t>
            </a:r>
          </a:p>
        </p:txBody>
      </p:sp>
      <p:sp>
        <p:nvSpPr>
          <p:cNvPr id="19" name="日期占位符 2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20" name="页脚占位符 3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21" name="灯片编号占位符 4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D74B300C-E34A-42F1-833D-003B2160F3D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437576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像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731839" y="0"/>
            <a:ext cx="7005637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6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7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F56FFF23-EE6B-41F1-A006-8FE42F4D401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903985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>
            <p:custDataLst>
              <p:tags r:id="rId1"/>
            </p:custDataLst>
          </p:nvPr>
        </p:nvSpPr>
        <p:spPr>
          <a:xfrm>
            <a:off x="219075" y="228600"/>
            <a:ext cx="8705850" cy="46863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00" noProof="1">
              <a:latin typeface="隶书" pitchFamily="1" charset="-122"/>
              <a:ea typeface="隶书" pitchFamily="1" charset="-122"/>
            </a:endParaRPr>
          </a:p>
        </p:txBody>
      </p:sp>
      <p:pic>
        <p:nvPicPr>
          <p:cNvPr id="5" name="图片 8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301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直接连接符 5"/>
          <p:cNvCxnSpPr>
            <a:stCxn id="159748" idx="3"/>
          </p:cNvCxnSpPr>
          <p:nvPr>
            <p:custDataLst>
              <p:tags r:id="rId3"/>
            </p:custDataLst>
          </p:nvPr>
        </p:nvCxnSpPr>
        <p:spPr>
          <a:xfrm>
            <a:off x="531813" y="233363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10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6264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11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1301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直接连接符 9"/>
          <p:cNvCxnSpPr>
            <a:stCxn id="159751" idx="3"/>
          </p:cNvCxnSpPr>
          <p:nvPr>
            <p:custDataLst>
              <p:tags r:id="rId6"/>
            </p:custDataLst>
          </p:nvPr>
        </p:nvCxnSpPr>
        <p:spPr>
          <a:xfrm>
            <a:off x="531813" y="4910138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图片 13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86264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直接连接符 11"/>
          <p:cNvCxnSpPr>
            <a:stCxn id="159751" idx="3"/>
            <a:endCxn id="159751" idx="2"/>
          </p:cNvCxnSpPr>
          <p:nvPr>
            <p:custDataLst>
              <p:tags r:id="rId8"/>
            </p:custDataLst>
          </p:nvPr>
        </p:nvCxnSpPr>
        <p:spPr>
          <a:xfrm>
            <a:off x="330200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159751" idx="3"/>
            <a:endCxn id="159751" idx="2"/>
          </p:cNvCxnSpPr>
          <p:nvPr>
            <p:custDataLst>
              <p:tags r:id="rId9"/>
            </p:custDataLst>
          </p:nvPr>
        </p:nvCxnSpPr>
        <p:spPr>
          <a:xfrm>
            <a:off x="8831263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961200" y="936900"/>
            <a:ext cx="7219800" cy="542700"/>
          </a:xfrm>
        </p:spPr>
        <p:txBody>
          <a:bodyPr anchor="ctr"/>
          <a:lstStyle>
            <a:lvl1pPr>
              <a:defRPr sz="24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960835" y="1622700"/>
            <a:ext cx="7219950" cy="25839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4" name="日期占位符 2"/>
          <p:cNvSpPr>
            <a:spLocks noGrp="1"/>
          </p:cNvSpPr>
          <p:nvPr>
            <p:ph type="dt" sz="half" idx="14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5" name="页脚占位符 3"/>
          <p:cNvSpPr>
            <a:spLocks noGrp="1"/>
          </p:cNvSpPr>
          <p:nvPr>
            <p:ph type="ftr" sz="quarter" idx="15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6" name="灯片编号占位符 4"/>
          <p:cNvSpPr>
            <a:spLocks noGrp="1"/>
          </p:cNvSpPr>
          <p:nvPr>
            <p:ph type="sldNum" sz="quarter" idx="16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C84C2DBB-5C66-4AF2-80D6-D65D7333C2E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517590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>
            <p:custDataLst>
              <p:tags r:id="rId1"/>
            </p:custDataLst>
          </p:nvPr>
        </p:nvSpPr>
        <p:spPr>
          <a:xfrm>
            <a:off x="1" y="0"/>
            <a:ext cx="3617913" cy="5149454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pic>
        <p:nvPicPr>
          <p:cNvPr id="6" name="图片 9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20651" y="4510088"/>
            <a:ext cx="638175" cy="503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10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 flipV="1">
            <a:off x="120651" y="129779"/>
            <a:ext cx="638175" cy="503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437400" y="577800"/>
            <a:ext cx="2970000" cy="661500"/>
          </a:xfrm>
        </p:spPr>
        <p:txBody>
          <a:bodyPr anchor="ctr"/>
          <a:lstStyle>
            <a:lvl1pPr>
              <a:defRPr sz="27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440100" y="1323000"/>
            <a:ext cx="2967300" cy="30699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3825900" y="577454"/>
            <a:ext cx="4860000" cy="3815953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F47E8695-557C-42AE-AB94-C07553A32E8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851329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10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1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1997869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9000" y="585900"/>
            <a:ext cx="8232300" cy="469800"/>
          </a:xfrm>
        </p:spPr>
        <p:txBody>
          <a:bodyPr anchor="ctr"/>
          <a:lstStyle>
            <a:lvl1pPr algn="ctr">
              <a:defRPr sz="27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459000" y="1244700"/>
            <a:ext cx="8231981" cy="6210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459581" y="2106000"/>
            <a:ext cx="8224200" cy="25731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DFE9815F-D070-4A80-AA07-5A7F79CC5F5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515163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9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2713" y="123825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0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8442326" y="123825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0" y="3771900"/>
            <a:ext cx="9144000" cy="1371600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3600" y="502200"/>
            <a:ext cx="8232300" cy="423900"/>
          </a:xfrm>
        </p:spPr>
        <p:txBody>
          <a:bodyPr anchor="ctr"/>
          <a:lstStyle>
            <a:lvl1pPr algn="ctr">
              <a:defRPr sz="24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453628" y="1260900"/>
            <a:ext cx="8243100" cy="24084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</p:nvPr>
        </p:nvSpPr>
        <p:spPr>
          <a:xfrm>
            <a:off x="445500" y="3885300"/>
            <a:ext cx="8251200" cy="7587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46FB38EB-227A-46E4-A2F9-96A1A5B2E81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591378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1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图片 13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矩形 11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4700" y="178200"/>
            <a:ext cx="8278200" cy="331473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434700" y="1247400"/>
            <a:ext cx="4006800" cy="21708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4681800" y="1247400"/>
            <a:ext cx="4025700" cy="21708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</p:nvPr>
        </p:nvSpPr>
        <p:spPr>
          <a:xfrm>
            <a:off x="429300" y="3612600"/>
            <a:ext cx="4006800" cy="5859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</p:nvPr>
        </p:nvSpPr>
        <p:spPr>
          <a:xfrm>
            <a:off x="4689900" y="3609900"/>
            <a:ext cx="4025700" cy="5859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4" name="日期占位符 2"/>
          <p:cNvSpPr>
            <a:spLocks noGrp="1"/>
          </p:cNvSpPr>
          <p:nvPr>
            <p:ph type="dt" sz="half" idx="17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5" name="页脚占位符 3"/>
          <p:cNvSpPr>
            <a:spLocks noGrp="1"/>
          </p:cNvSpPr>
          <p:nvPr>
            <p:ph type="ftr" sz="quarter" idx="18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6" name="灯片编号占位符 4"/>
          <p:cNvSpPr>
            <a:spLocks noGrp="1"/>
          </p:cNvSpPr>
          <p:nvPr>
            <p:ph type="sldNum" sz="quarter" idx="19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18218FCC-A638-428C-95AE-4BB24A89227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222967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7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2713" y="123825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8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8442326" y="123825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0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11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>
            <p:custDataLst>
              <p:tags r:id="rId5"/>
            </p:custDataLst>
          </p:nvPr>
        </p:nvSpPr>
        <p:spPr>
          <a:xfrm>
            <a:off x="0" y="719138"/>
            <a:ext cx="9144000" cy="3705225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142100" y="1004400"/>
            <a:ext cx="6858000" cy="1790100"/>
          </a:xfrm>
        </p:spPr>
        <p:txBody>
          <a:bodyPr anchor="b"/>
          <a:lstStyle>
            <a:lvl1pPr algn="ctr">
              <a:defRPr sz="45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1141810" y="2897100"/>
            <a:ext cx="6858000" cy="12420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4"/>
            <p:custDataLst>
              <p:tags r:id="rId6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5"/>
            <p:custDataLst>
              <p:tags r:id="rId7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6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D2E6DBBD-51AE-41C0-A95F-9C8B68DDE2C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575671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457200" y="1200150"/>
            <a:ext cx="4038600" cy="1639491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200150"/>
            <a:ext cx="4038600" cy="1639491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57200" y="2953942"/>
            <a:ext cx="4038600" cy="1640681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8200" y="2953942"/>
            <a:ext cx="4038600" cy="1640681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 sz="1400" noProof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 sz="1400" noProof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宋体" pitchFamily="2" charset="-122"/>
              </a:defRPr>
            </a:lvl1pPr>
          </a:lstStyle>
          <a:p>
            <a:fld id="{166F29F3-3644-4475-B79E-E1EECFD20715}" type="slidenum">
              <a:rPr lang="en-US" altLang="zh-CN"/>
              <a:pPr/>
              <a:t>‹#›</a:t>
            </a:fld>
            <a:endParaRPr lang="en-US" altLang="zh-CN"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060556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48" y="332426"/>
            <a:ext cx="8139178" cy="331473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02448" y="714382"/>
            <a:ext cx="3962432" cy="4041680"/>
          </a:xfrm>
        </p:spPr>
        <p:txBody>
          <a:bodyPr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noProof="1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679194" y="714382"/>
            <a:ext cx="3962432" cy="4041680"/>
          </a:xfrm>
        </p:spPr>
        <p:txBody>
          <a:bodyPr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64EA73E0-5F41-4D83-B04C-0536A2E000D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929250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502448" y="714382"/>
            <a:ext cx="8139178" cy="404168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4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5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6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F330BFF3-8B1C-4A90-B308-03F55BFE771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19414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末尾幻灯片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6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301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直接连接符 3"/>
          <p:cNvCxnSpPr>
            <a:stCxn id="146435" idx="3"/>
          </p:cNvCxnSpPr>
          <p:nvPr>
            <p:custDataLst>
              <p:tags r:id="rId2"/>
            </p:custDataLst>
          </p:nvPr>
        </p:nvCxnSpPr>
        <p:spPr>
          <a:xfrm>
            <a:off x="531813" y="233363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8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6264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9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1301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直接连接符 6"/>
          <p:cNvCxnSpPr>
            <a:stCxn id="146438" idx="3"/>
          </p:cNvCxnSpPr>
          <p:nvPr>
            <p:custDataLst>
              <p:tags r:id="rId5"/>
            </p:custDataLst>
          </p:nvPr>
        </p:nvCxnSpPr>
        <p:spPr>
          <a:xfrm>
            <a:off x="531813" y="4910138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11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86264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直接连接符 8"/>
          <p:cNvCxnSpPr>
            <a:stCxn id="146438" idx="3"/>
            <a:endCxn id="146438" idx="2"/>
          </p:cNvCxnSpPr>
          <p:nvPr>
            <p:custDataLst>
              <p:tags r:id="rId7"/>
            </p:custDataLst>
          </p:nvPr>
        </p:nvCxnSpPr>
        <p:spPr>
          <a:xfrm>
            <a:off x="330200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>
            <a:stCxn id="146438" idx="3"/>
            <a:endCxn id="146438" idx="2"/>
          </p:cNvCxnSpPr>
          <p:nvPr>
            <p:custDataLst>
              <p:tags r:id="rId8"/>
            </p:custDataLst>
          </p:nvPr>
        </p:nvCxnSpPr>
        <p:spPr>
          <a:xfrm>
            <a:off x="8831263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>
            <p:custDataLst>
              <p:tags r:id="rId9"/>
            </p:custDataLst>
          </p:nvPr>
        </p:nvSpPr>
        <p:spPr>
          <a:xfrm>
            <a:off x="3032125" y="0"/>
            <a:ext cx="3079750" cy="5143500"/>
          </a:xfrm>
          <a:prstGeom prst="rect">
            <a:avLst/>
          </a:prstGeom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1350">
              <a:solidFill>
                <a:srgbClr val="FFFFFF"/>
              </a:solidFill>
              <a:latin typeface="等线" charset="-122"/>
              <a:ea typeface="等线" charset="-122"/>
            </a:endParaRPr>
          </a:p>
        </p:txBody>
      </p:sp>
      <p:grpSp>
        <p:nvGrpSpPr>
          <p:cNvPr id="12" name="组合 15"/>
          <p:cNvGrpSpPr>
            <a:grpSpLocks/>
          </p:cNvGrpSpPr>
          <p:nvPr/>
        </p:nvGrpSpPr>
        <p:grpSpPr bwMode="auto">
          <a:xfrm>
            <a:off x="3121025" y="129779"/>
            <a:ext cx="2901950" cy="4883944"/>
            <a:chOff x="8208103" y="173315"/>
            <a:chExt cx="3867924" cy="6511369"/>
          </a:xfrm>
        </p:grpSpPr>
        <p:pic>
          <p:nvPicPr>
            <p:cNvPr id="13" name="图片 16"/>
            <p:cNvPicPr>
              <a:picLocks noChangeAspect="1" noChangeArrowheads="1"/>
            </p:cNvPicPr>
            <p:nvPr>
              <p:custDataLst>
                <p:tags r:id="rId15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34133" y="570382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图片 17"/>
            <p:cNvPicPr>
              <a:picLocks noChangeAspect="1" noChangeArrowheads="1"/>
            </p:cNvPicPr>
            <p:nvPr>
              <p:custDataLst>
                <p:tags r:id="rId16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8208103" y="570382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图片 18"/>
            <p:cNvPicPr>
              <a:picLocks noChangeAspect="1" noChangeArrowheads="1"/>
            </p:cNvPicPr>
            <p:nvPr>
              <p:custDataLst>
                <p:tags r:id="rId17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10834133" y="17331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图片 19"/>
            <p:cNvPicPr>
              <a:picLocks noChangeAspect="1" noChangeArrowheads="1"/>
            </p:cNvPicPr>
            <p:nvPr>
              <p:custDataLst>
                <p:tags r:id="rId18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8208103" y="17331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7" name="图像"/>
          <p:cNvPicPr>
            <a:picLocks noChangeAspect="1" noChangeArrowheads="1"/>
          </p:cNvPicPr>
          <p:nvPr>
            <p:custDataLst>
              <p:tags r:id="rId10"/>
            </p:custDataLst>
          </p:nvPr>
        </p:nvPicPr>
        <p:blipFill>
          <a:blip r:embed="rId22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479425" y="1470423"/>
            <a:ext cx="2419350" cy="203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图像"/>
          <p:cNvPicPr>
            <a:picLocks noChangeAspect="1" noChangeArrowheads="1"/>
          </p:cNvPicPr>
          <p:nvPr>
            <p:custDataLst>
              <p:tags r:id="rId11"/>
            </p:custDataLst>
          </p:nvPr>
        </p:nvPicPr>
        <p:blipFill>
          <a:blip r:embed="rId22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6213475" y="1470423"/>
            <a:ext cx="2419350" cy="203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706378" y="791100"/>
            <a:ext cx="1730700" cy="3561300"/>
          </a:xfrm>
        </p:spPr>
        <p:txBody>
          <a:bodyPr vert="eaVert" lIns="90000" tIns="46800" rIns="90000" bIns="46800" rtlCol="0" anchor="ctr">
            <a:normAutofit/>
          </a:bodyPr>
          <a:lstStyle>
            <a:lvl1pPr marL="0" marR="0" algn="dist" defTabSz="914400" rtl="0" eaLnBrk="1" fontAlgn="auto" latinLnBrk="0" hangingPunct="1">
              <a:lnSpc>
                <a:spcPct val="80000"/>
              </a:lnSpc>
              <a:buNone/>
              <a:defRPr kumimoji="0" lang="zh-CN" altLang="en-US" sz="6450" b="0" i="0" u="none" strike="noStrike" kern="1200" cap="none" spc="0" normalizeH="0" baseline="0" noProof="1" dirty="0">
                <a:solidFill>
                  <a:schemeClr val="tx1"/>
                </a:solidFill>
                <a:uFillTx/>
                <a:latin typeface="汉仪尚巍手书W" panose="00020600040101010101" pitchFamily="18" charset="-122"/>
                <a:ea typeface="汉仪尚巍手书W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编辑标题</a:t>
            </a:r>
          </a:p>
        </p:txBody>
      </p:sp>
      <p:sp>
        <p:nvSpPr>
          <p:cNvPr id="19" name="日期占位符 2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20" name="页脚占位符 3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21" name="灯片编号占位符 4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E2250907-C9ED-4A82-AD0D-974FC05CF52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847990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通用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像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731839" y="0"/>
            <a:ext cx="7005637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6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7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70570BFE-5F79-4C35-B511-42E670427FF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489066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相框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>
            <p:custDataLst>
              <p:tags r:id="rId1"/>
            </p:custDataLst>
          </p:nvPr>
        </p:nvSpPr>
        <p:spPr>
          <a:xfrm>
            <a:off x="219075" y="228600"/>
            <a:ext cx="8705850" cy="46863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00" noProof="1">
              <a:latin typeface="隶书" pitchFamily="1" charset="-122"/>
              <a:ea typeface="隶书" pitchFamily="1" charset="-122"/>
            </a:endParaRPr>
          </a:p>
        </p:txBody>
      </p:sp>
      <p:pic>
        <p:nvPicPr>
          <p:cNvPr id="5" name="图片 8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301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直接连接符 5"/>
          <p:cNvCxnSpPr>
            <a:stCxn id="148484" idx="3"/>
          </p:cNvCxnSpPr>
          <p:nvPr>
            <p:custDataLst>
              <p:tags r:id="rId3"/>
            </p:custDataLst>
          </p:nvPr>
        </p:nvCxnSpPr>
        <p:spPr>
          <a:xfrm>
            <a:off x="531813" y="233363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10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6264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11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1301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直接连接符 9"/>
          <p:cNvCxnSpPr>
            <a:stCxn id="148487" idx="3"/>
          </p:cNvCxnSpPr>
          <p:nvPr>
            <p:custDataLst>
              <p:tags r:id="rId6"/>
            </p:custDataLst>
          </p:nvPr>
        </p:nvCxnSpPr>
        <p:spPr>
          <a:xfrm>
            <a:off x="531813" y="4910138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图片 13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86264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直接连接符 11"/>
          <p:cNvCxnSpPr>
            <a:stCxn id="148487" idx="3"/>
            <a:endCxn id="148487" idx="2"/>
          </p:cNvCxnSpPr>
          <p:nvPr>
            <p:custDataLst>
              <p:tags r:id="rId8"/>
            </p:custDataLst>
          </p:nvPr>
        </p:nvCxnSpPr>
        <p:spPr>
          <a:xfrm>
            <a:off x="330200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148487" idx="3"/>
            <a:endCxn id="148487" idx="2"/>
          </p:cNvCxnSpPr>
          <p:nvPr>
            <p:custDataLst>
              <p:tags r:id="rId9"/>
            </p:custDataLst>
          </p:nvPr>
        </p:nvCxnSpPr>
        <p:spPr>
          <a:xfrm>
            <a:off x="8831263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961200" y="936900"/>
            <a:ext cx="7219800" cy="542700"/>
          </a:xfrm>
        </p:spPr>
        <p:txBody>
          <a:bodyPr anchor="ctr"/>
          <a:lstStyle>
            <a:lvl1pPr>
              <a:defRPr sz="24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960835" y="1622700"/>
            <a:ext cx="7219950" cy="25839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4" name="日期占位符 2"/>
          <p:cNvSpPr>
            <a:spLocks noGrp="1"/>
          </p:cNvSpPr>
          <p:nvPr>
            <p:ph type="dt" sz="half" idx="14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5" name="页脚占位符 3"/>
          <p:cNvSpPr>
            <a:spLocks noGrp="1"/>
          </p:cNvSpPr>
          <p:nvPr>
            <p:ph type="ftr" sz="quarter" idx="15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6" name="灯片编号占位符 4"/>
          <p:cNvSpPr>
            <a:spLocks noGrp="1"/>
          </p:cNvSpPr>
          <p:nvPr>
            <p:ph type="sldNum" sz="quarter" idx="16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7917C384-ED1E-4D4D-BD5A-903E3B56ACB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6076120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左右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>
            <p:custDataLst>
              <p:tags r:id="rId1"/>
            </p:custDataLst>
          </p:nvPr>
        </p:nvSpPr>
        <p:spPr>
          <a:xfrm>
            <a:off x="1" y="0"/>
            <a:ext cx="3617913" cy="5149454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pic>
        <p:nvPicPr>
          <p:cNvPr id="6" name="图片 9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20651" y="4510088"/>
            <a:ext cx="638175" cy="503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10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 flipV="1">
            <a:off x="120651" y="129779"/>
            <a:ext cx="638175" cy="503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437400" y="577800"/>
            <a:ext cx="2970000" cy="661500"/>
          </a:xfrm>
        </p:spPr>
        <p:txBody>
          <a:bodyPr anchor="ctr"/>
          <a:lstStyle>
            <a:lvl1pPr>
              <a:defRPr sz="27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440100" y="1323000"/>
            <a:ext cx="2967300" cy="30699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3825900" y="577454"/>
            <a:ext cx="4860000" cy="3815953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5A14D5F2-7983-4191-8CB1-849B7779F66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1374566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上下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10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1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1997869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9000" y="585900"/>
            <a:ext cx="8232300" cy="469800"/>
          </a:xfrm>
        </p:spPr>
        <p:txBody>
          <a:bodyPr anchor="ctr"/>
          <a:lstStyle>
            <a:lvl1pPr algn="ctr">
              <a:defRPr sz="27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459000" y="1244700"/>
            <a:ext cx="8231981" cy="6210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459581" y="2106000"/>
            <a:ext cx="8224200" cy="25731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91C16E3D-6A8B-4CB2-8AB3-0A28CE5EE2F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475832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下上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9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2713" y="123825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0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8442326" y="123825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0" y="3771900"/>
            <a:ext cx="9144000" cy="1371600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3600" y="502200"/>
            <a:ext cx="8232300" cy="423900"/>
          </a:xfrm>
        </p:spPr>
        <p:txBody>
          <a:bodyPr anchor="ctr"/>
          <a:lstStyle>
            <a:lvl1pPr algn="ctr">
              <a:defRPr sz="24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453628" y="1260900"/>
            <a:ext cx="8243100" cy="24084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</p:nvPr>
        </p:nvSpPr>
        <p:spPr>
          <a:xfrm>
            <a:off x="445500" y="3885300"/>
            <a:ext cx="8251200" cy="7587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507E7B8E-116F-4202-9EB4-07662F44DEB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3413967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导航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1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图片 13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矩形 11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4700" y="178200"/>
            <a:ext cx="8278200" cy="331473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434700" y="1247400"/>
            <a:ext cx="4006800" cy="21708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4681800" y="1247400"/>
            <a:ext cx="4025700" cy="21708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</p:nvPr>
        </p:nvSpPr>
        <p:spPr>
          <a:xfrm>
            <a:off x="429300" y="3612600"/>
            <a:ext cx="4006800" cy="5859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</p:nvPr>
        </p:nvSpPr>
        <p:spPr>
          <a:xfrm>
            <a:off x="4689900" y="3609900"/>
            <a:ext cx="4025700" cy="5859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4" name="日期占位符 2"/>
          <p:cNvSpPr>
            <a:spLocks noGrp="1"/>
          </p:cNvSpPr>
          <p:nvPr>
            <p:ph type="dt" sz="half" idx="17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5" name="页脚占位符 3"/>
          <p:cNvSpPr>
            <a:spLocks noGrp="1"/>
          </p:cNvSpPr>
          <p:nvPr>
            <p:ph type="ftr" sz="quarter" idx="18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6" name="灯片编号占位符 4"/>
          <p:cNvSpPr>
            <a:spLocks noGrp="1"/>
          </p:cNvSpPr>
          <p:nvPr>
            <p:ph type="sldNum" sz="quarter" idx="19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BA4099F7-34EE-4FBC-A296-9766C088A5C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1962299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腰带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7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2713" y="123825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8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8442326" y="123825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0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11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>
            <p:custDataLst>
              <p:tags r:id="rId5"/>
            </p:custDataLst>
          </p:nvPr>
        </p:nvSpPr>
        <p:spPr>
          <a:xfrm>
            <a:off x="0" y="719138"/>
            <a:ext cx="9144000" cy="3705225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142100" y="1004400"/>
            <a:ext cx="6858000" cy="1790100"/>
          </a:xfrm>
        </p:spPr>
        <p:txBody>
          <a:bodyPr anchor="b"/>
          <a:lstStyle>
            <a:lvl1pPr algn="ctr">
              <a:defRPr sz="45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1141810" y="2897100"/>
            <a:ext cx="6858000" cy="12420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4"/>
            <p:custDataLst>
              <p:tags r:id="rId6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5"/>
            <p:custDataLst>
              <p:tags r:id="rId7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6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B22B083E-37CD-4F34-98AA-8E61C648F84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7849050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48" y="332426"/>
            <a:ext cx="8139178" cy="331473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02448" y="714382"/>
            <a:ext cx="3962432" cy="4041680"/>
          </a:xfrm>
        </p:spPr>
        <p:txBody>
          <a:bodyPr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noProof="1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679194" y="714382"/>
            <a:ext cx="3962432" cy="4041680"/>
          </a:xfrm>
        </p:spPr>
        <p:txBody>
          <a:bodyPr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EB21F84D-3323-4CED-BEF9-7C9DF8F4584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7282510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502448" y="714382"/>
            <a:ext cx="8139178" cy="404168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4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5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6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6FB941A3-3BBE-43C9-925D-3DA1BDA12CF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6520201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末尾幻灯片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6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301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直接连接符 3"/>
          <p:cNvCxnSpPr>
            <a:stCxn id="134147" idx="3"/>
          </p:cNvCxnSpPr>
          <p:nvPr>
            <p:custDataLst>
              <p:tags r:id="rId2"/>
            </p:custDataLst>
          </p:nvPr>
        </p:nvCxnSpPr>
        <p:spPr>
          <a:xfrm>
            <a:off x="531813" y="233363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8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6264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9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1301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直接连接符 6"/>
          <p:cNvCxnSpPr>
            <a:stCxn id="134150" idx="3"/>
          </p:cNvCxnSpPr>
          <p:nvPr>
            <p:custDataLst>
              <p:tags r:id="rId5"/>
            </p:custDataLst>
          </p:nvPr>
        </p:nvCxnSpPr>
        <p:spPr>
          <a:xfrm>
            <a:off x="531813" y="4910138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11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86264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直接连接符 8"/>
          <p:cNvCxnSpPr>
            <a:stCxn id="134150" idx="3"/>
            <a:endCxn id="134150" idx="2"/>
          </p:cNvCxnSpPr>
          <p:nvPr>
            <p:custDataLst>
              <p:tags r:id="rId7"/>
            </p:custDataLst>
          </p:nvPr>
        </p:nvCxnSpPr>
        <p:spPr>
          <a:xfrm>
            <a:off x="330200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>
            <a:stCxn id="134150" idx="3"/>
            <a:endCxn id="134150" idx="2"/>
          </p:cNvCxnSpPr>
          <p:nvPr>
            <p:custDataLst>
              <p:tags r:id="rId8"/>
            </p:custDataLst>
          </p:nvPr>
        </p:nvCxnSpPr>
        <p:spPr>
          <a:xfrm>
            <a:off x="8831263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>
            <p:custDataLst>
              <p:tags r:id="rId9"/>
            </p:custDataLst>
          </p:nvPr>
        </p:nvSpPr>
        <p:spPr>
          <a:xfrm>
            <a:off x="3032125" y="0"/>
            <a:ext cx="3079750" cy="5143500"/>
          </a:xfrm>
          <a:prstGeom prst="rect">
            <a:avLst/>
          </a:prstGeom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1350">
              <a:solidFill>
                <a:srgbClr val="FFFFFF"/>
              </a:solidFill>
              <a:latin typeface="等线" charset="-122"/>
              <a:ea typeface="等线" charset="-122"/>
            </a:endParaRPr>
          </a:p>
        </p:txBody>
      </p:sp>
      <p:grpSp>
        <p:nvGrpSpPr>
          <p:cNvPr id="12" name="组合 15"/>
          <p:cNvGrpSpPr>
            <a:grpSpLocks/>
          </p:cNvGrpSpPr>
          <p:nvPr/>
        </p:nvGrpSpPr>
        <p:grpSpPr bwMode="auto">
          <a:xfrm>
            <a:off x="3121025" y="129779"/>
            <a:ext cx="2901950" cy="4883944"/>
            <a:chOff x="8208103" y="173315"/>
            <a:chExt cx="3867924" cy="6511369"/>
          </a:xfrm>
        </p:grpSpPr>
        <p:pic>
          <p:nvPicPr>
            <p:cNvPr id="13" name="图片 16"/>
            <p:cNvPicPr>
              <a:picLocks noChangeAspect="1" noChangeArrowheads="1"/>
            </p:cNvPicPr>
            <p:nvPr>
              <p:custDataLst>
                <p:tags r:id="rId15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34133" y="570382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图片 17"/>
            <p:cNvPicPr>
              <a:picLocks noChangeAspect="1" noChangeArrowheads="1"/>
            </p:cNvPicPr>
            <p:nvPr>
              <p:custDataLst>
                <p:tags r:id="rId16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8208103" y="570382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图片 18"/>
            <p:cNvPicPr>
              <a:picLocks noChangeAspect="1" noChangeArrowheads="1"/>
            </p:cNvPicPr>
            <p:nvPr>
              <p:custDataLst>
                <p:tags r:id="rId17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10834133" y="17331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图片 19"/>
            <p:cNvPicPr>
              <a:picLocks noChangeAspect="1" noChangeArrowheads="1"/>
            </p:cNvPicPr>
            <p:nvPr>
              <p:custDataLst>
                <p:tags r:id="rId18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8208103" y="17331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7" name="图像"/>
          <p:cNvPicPr>
            <a:picLocks noChangeAspect="1" noChangeArrowheads="1"/>
          </p:cNvPicPr>
          <p:nvPr>
            <p:custDataLst>
              <p:tags r:id="rId10"/>
            </p:custDataLst>
          </p:nvPr>
        </p:nvPicPr>
        <p:blipFill>
          <a:blip r:embed="rId22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479425" y="1470423"/>
            <a:ext cx="2419350" cy="203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图像"/>
          <p:cNvPicPr>
            <a:picLocks noChangeAspect="1" noChangeArrowheads="1"/>
          </p:cNvPicPr>
          <p:nvPr>
            <p:custDataLst>
              <p:tags r:id="rId11"/>
            </p:custDataLst>
          </p:nvPr>
        </p:nvPicPr>
        <p:blipFill>
          <a:blip r:embed="rId22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6213475" y="1470423"/>
            <a:ext cx="2419350" cy="203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706378" y="791100"/>
            <a:ext cx="1730700" cy="3561300"/>
          </a:xfrm>
        </p:spPr>
        <p:txBody>
          <a:bodyPr vert="eaVert" lIns="90000" tIns="46800" rIns="90000" bIns="46800" rtlCol="0" anchor="ctr">
            <a:normAutofit/>
          </a:bodyPr>
          <a:lstStyle>
            <a:lvl1pPr marL="0" marR="0" algn="dist" defTabSz="914400" rtl="0" eaLnBrk="1" fontAlgn="auto" latinLnBrk="0" hangingPunct="1">
              <a:lnSpc>
                <a:spcPct val="80000"/>
              </a:lnSpc>
              <a:buNone/>
              <a:defRPr kumimoji="0" lang="zh-CN" altLang="en-US" sz="6450" b="0" i="0" u="none" strike="noStrike" kern="1200" cap="none" spc="0" normalizeH="0" baseline="0" noProof="1" dirty="0">
                <a:solidFill>
                  <a:schemeClr val="tx1"/>
                </a:solidFill>
                <a:uFillTx/>
                <a:latin typeface="汉仪尚巍手书W" panose="00020600040101010101" pitchFamily="18" charset="-122"/>
                <a:ea typeface="汉仪尚巍手书W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编辑标题</a:t>
            </a:r>
          </a:p>
        </p:txBody>
      </p:sp>
      <p:sp>
        <p:nvSpPr>
          <p:cNvPr id="19" name="日期占位符 2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20" name="页脚占位符 3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21" name="灯片编号占位符 4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D6F8E69B-A322-468F-BC07-DCA3CAAEB21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3486634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通用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像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731839" y="0"/>
            <a:ext cx="7005637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6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7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A49E6ECB-A659-4E5C-A2CB-8458758A1D4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7733582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相框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>
            <p:custDataLst>
              <p:tags r:id="rId1"/>
            </p:custDataLst>
          </p:nvPr>
        </p:nvSpPr>
        <p:spPr>
          <a:xfrm>
            <a:off x="219075" y="228600"/>
            <a:ext cx="8705850" cy="46863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00" noProof="1">
              <a:latin typeface="隶书" pitchFamily="1" charset="-122"/>
              <a:ea typeface="隶书" pitchFamily="1" charset="-122"/>
            </a:endParaRPr>
          </a:p>
        </p:txBody>
      </p:sp>
      <p:pic>
        <p:nvPicPr>
          <p:cNvPr id="5" name="图片 8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301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直接连接符 5"/>
          <p:cNvCxnSpPr>
            <a:stCxn id="136196" idx="3"/>
          </p:cNvCxnSpPr>
          <p:nvPr>
            <p:custDataLst>
              <p:tags r:id="rId3"/>
            </p:custDataLst>
          </p:nvPr>
        </p:nvCxnSpPr>
        <p:spPr>
          <a:xfrm>
            <a:off x="531813" y="233363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10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6264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11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1301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直接连接符 9"/>
          <p:cNvCxnSpPr>
            <a:stCxn id="136199" idx="3"/>
          </p:cNvCxnSpPr>
          <p:nvPr>
            <p:custDataLst>
              <p:tags r:id="rId6"/>
            </p:custDataLst>
          </p:nvPr>
        </p:nvCxnSpPr>
        <p:spPr>
          <a:xfrm>
            <a:off x="531813" y="4910138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图片 13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86264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直接连接符 11"/>
          <p:cNvCxnSpPr>
            <a:stCxn id="136199" idx="3"/>
            <a:endCxn id="136199" idx="2"/>
          </p:cNvCxnSpPr>
          <p:nvPr>
            <p:custDataLst>
              <p:tags r:id="rId8"/>
            </p:custDataLst>
          </p:nvPr>
        </p:nvCxnSpPr>
        <p:spPr>
          <a:xfrm>
            <a:off x="330200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136199" idx="3"/>
            <a:endCxn id="136199" idx="2"/>
          </p:cNvCxnSpPr>
          <p:nvPr>
            <p:custDataLst>
              <p:tags r:id="rId9"/>
            </p:custDataLst>
          </p:nvPr>
        </p:nvCxnSpPr>
        <p:spPr>
          <a:xfrm>
            <a:off x="8831263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961200" y="936900"/>
            <a:ext cx="7219800" cy="542700"/>
          </a:xfrm>
        </p:spPr>
        <p:txBody>
          <a:bodyPr anchor="ctr"/>
          <a:lstStyle>
            <a:lvl1pPr>
              <a:defRPr sz="24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960835" y="1622700"/>
            <a:ext cx="7219950" cy="25839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4" name="日期占位符 2"/>
          <p:cNvSpPr>
            <a:spLocks noGrp="1"/>
          </p:cNvSpPr>
          <p:nvPr>
            <p:ph type="dt" sz="half" idx="14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5" name="页脚占位符 3"/>
          <p:cNvSpPr>
            <a:spLocks noGrp="1"/>
          </p:cNvSpPr>
          <p:nvPr>
            <p:ph type="ftr" sz="quarter" idx="15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6" name="灯片编号占位符 4"/>
          <p:cNvSpPr>
            <a:spLocks noGrp="1"/>
          </p:cNvSpPr>
          <p:nvPr>
            <p:ph type="sldNum" sz="quarter" idx="16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7D792A2A-E1C3-43B6-938E-8DFD08D7D3B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7757428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左右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>
            <p:custDataLst>
              <p:tags r:id="rId1"/>
            </p:custDataLst>
          </p:nvPr>
        </p:nvSpPr>
        <p:spPr>
          <a:xfrm>
            <a:off x="1" y="0"/>
            <a:ext cx="3617913" cy="5149454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pic>
        <p:nvPicPr>
          <p:cNvPr id="6" name="图片 9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20651" y="4510088"/>
            <a:ext cx="638175" cy="503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10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 flipV="1">
            <a:off x="120651" y="129779"/>
            <a:ext cx="638175" cy="503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437400" y="577800"/>
            <a:ext cx="2970000" cy="661500"/>
          </a:xfrm>
        </p:spPr>
        <p:txBody>
          <a:bodyPr anchor="ctr"/>
          <a:lstStyle>
            <a:lvl1pPr>
              <a:defRPr sz="27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440100" y="1323000"/>
            <a:ext cx="2967300" cy="30699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3825900" y="577454"/>
            <a:ext cx="4860000" cy="3815953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DFD430DC-684F-41C1-9A41-9B5DAD9EE70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6093344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上下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10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1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1997869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9000" y="585900"/>
            <a:ext cx="8232300" cy="469800"/>
          </a:xfrm>
        </p:spPr>
        <p:txBody>
          <a:bodyPr anchor="ctr"/>
          <a:lstStyle>
            <a:lvl1pPr algn="ctr">
              <a:defRPr sz="27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459000" y="1244700"/>
            <a:ext cx="8231981" cy="6210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459581" y="2106000"/>
            <a:ext cx="8224200" cy="25731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71F4718D-E2C3-4167-97C1-AF50E8413E9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1767481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下上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9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2713" y="123825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0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8442326" y="123825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0" y="3771900"/>
            <a:ext cx="9144000" cy="1371600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3600" y="502200"/>
            <a:ext cx="8232300" cy="423900"/>
          </a:xfrm>
        </p:spPr>
        <p:txBody>
          <a:bodyPr anchor="ctr"/>
          <a:lstStyle>
            <a:lvl1pPr algn="ctr">
              <a:defRPr sz="24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453628" y="1260900"/>
            <a:ext cx="8243100" cy="24084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</p:nvPr>
        </p:nvSpPr>
        <p:spPr>
          <a:xfrm>
            <a:off x="445500" y="3885300"/>
            <a:ext cx="8251200" cy="7587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2EEB740B-6170-44C7-BD07-6CB48C93C52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725123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导航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1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图片 13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矩形 11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4700" y="178200"/>
            <a:ext cx="8278200" cy="331473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434700" y="1247400"/>
            <a:ext cx="4006800" cy="21708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4681800" y="1247400"/>
            <a:ext cx="4025700" cy="21708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</p:nvPr>
        </p:nvSpPr>
        <p:spPr>
          <a:xfrm>
            <a:off x="429300" y="3612600"/>
            <a:ext cx="4006800" cy="5859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</p:nvPr>
        </p:nvSpPr>
        <p:spPr>
          <a:xfrm>
            <a:off x="4689900" y="3609900"/>
            <a:ext cx="4025700" cy="5859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4" name="日期占位符 2"/>
          <p:cNvSpPr>
            <a:spLocks noGrp="1"/>
          </p:cNvSpPr>
          <p:nvPr>
            <p:ph type="dt" sz="half" idx="17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5" name="页脚占位符 3"/>
          <p:cNvSpPr>
            <a:spLocks noGrp="1"/>
          </p:cNvSpPr>
          <p:nvPr>
            <p:ph type="ftr" sz="quarter" idx="18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6" name="灯片编号占位符 4"/>
          <p:cNvSpPr>
            <a:spLocks noGrp="1"/>
          </p:cNvSpPr>
          <p:nvPr>
            <p:ph type="sldNum" sz="quarter" idx="19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41984D03-592E-4229-92B9-81AC9E3E0A5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94540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腰带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7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2713" y="123825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8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8442326" y="123825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0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11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>
            <p:custDataLst>
              <p:tags r:id="rId5"/>
            </p:custDataLst>
          </p:nvPr>
        </p:nvSpPr>
        <p:spPr>
          <a:xfrm>
            <a:off x="0" y="719138"/>
            <a:ext cx="9144000" cy="3705225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142100" y="1004400"/>
            <a:ext cx="6858000" cy="1790100"/>
          </a:xfrm>
        </p:spPr>
        <p:txBody>
          <a:bodyPr anchor="b"/>
          <a:lstStyle>
            <a:lvl1pPr algn="ctr">
              <a:defRPr sz="45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1141810" y="2897100"/>
            <a:ext cx="6858000" cy="12420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4"/>
            <p:custDataLst>
              <p:tags r:id="rId6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5"/>
            <p:custDataLst>
              <p:tags r:id="rId7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6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09D5E651-43E3-4495-842D-D982625D6A4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8854702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68631082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48" y="332426"/>
            <a:ext cx="8139178" cy="331473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02448" y="714382"/>
            <a:ext cx="3962432" cy="4041680"/>
          </a:xfrm>
        </p:spPr>
        <p:txBody>
          <a:bodyPr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noProof="1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679194" y="714382"/>
            <a:ext cx="3962432" cy="4041680"/>
          </a:xfrm>
        </p:spPr>
        <p:txBody>
          <a:bodyPr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2000C543-8F45-49D4-A730-CAE4D3FA95E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6482508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502448" y="714382"/>
            <a:ext cx="8139178" cy="404168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4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5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6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0B3DB28D-8E49-4B15-9E9C-D501DB989CB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7897338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末尾幻灯片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6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301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直接连接符 3"/>
          <p:cNvCxnSpPr>
            <a:stCxn id="122883" idx="3"/>
          </p:cNvCxnSpPr>
          <p:nvPr>
            <p:custDataLst>
              <p:tags r:id="rId2"/>
            </p:custDataLst>
          </p:nvPr>
        </p:nvCxnSpPr>
        <p:spPr>
          <a:xfrm>
            <a:off x="531813" y="233363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8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6264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9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1301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直接连接符 6"/>
          <p:cNvCxnSpPr>
            <a:stCxn id="122886" idx="3"/>
          </p:cNvCxnSpPr>
          <p:nvPr>
            <p:custDataLst>
              <p:tags r:id="rId5"/>
            </p:custDataLst>
          </p:nvPr>
        </p:nvCxnSpPr>
        <p:spPr>
          <a:xfrm>
            <a:off x="531813" y="4910138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11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86264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直接连接符 8"/>
          <p:cNvCxnSpPr>
            <a:stCxn id="122886" idx="3"/>
            <a:endCxn id="122886" idx="2"/>
          </p:cNvCxnSpPr>
          <p:nvPr>
            <p:custDataLst>
              <p:tags r:id="rId7"/>
            </p:custDataLst>
          </p:nvPr>
        </p:nvCxnSpPr>
        <p:spPr>
          <a:xfrm>
            <a:off x="330200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>
            <a:stCxn id="122886" idx="3"/>
            <a:endCxn id="122886" idx="2"/>
          </p:cNvCxnSpPr>
          <p:nvPr>
            <p:custDataLst>
              <p:tags r:id="rId8"/>
            </p:custDataLst>
          </p:nvPr>
        </p:nvCxnSpPr>
        <p:spPr>
          <a:xfrm>
            <a:off x="8831263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>
            <p:custDataLst>
              <p:tags r:id="rId9"/>
            </p:custDataLst>
          </p:nvPr>
        </p:nvSpPr>
        <p:spPr>
          <a:xfrm>
            <a:off x="3032125" y="0"/>
            <a:ext cx="3079750" cy="5143500"/>
          </a:xfrm>
          <a:prstGeom prst="rect">
            <a:avLst/>
          </a:prstGeom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1350">
              <a:solidFill>
                <a:srgbClr val="FFFFFF"/>
              </a:solidFill>
              <a:latin typeface="等线" charset="-122"/>
              <a:ea typeface="等线" charset="-122"/>
            </a:endParaRPr>
          </a:p>
        </p:txBody>
      </p:sp>
      <p:grpSp>
        <p:nvGrpSpPr>
          <p:cNvPr id="12" name="组合 15"/>
          <p:cNvGrpSpPr>
            <a:grpSpLocks/>
          </p:cNvGrpSpPr>
          <p:nvPr/>
        </p:nvGrpSpPr>
        <p:grpSpPr bwMode="auto">
          <a:xfrm>
            <a:off x="3121025" y="129779"/>
            <a:ext cx="2901950" cy="4883944"/>
            <a:chOff x="8208103" y="173315"/>
            <a:chExt cx="3867924" cy="6511369"/>
          </a:xfrm>
        </p:grpSpPr>
        <p:pic>
          <p:nvPicPr>
            <p:cNvPr id="13" name="图片 16"/>
            <p:cNvPicPr>
              <a:picLocks noChangeAspect="1" noChangeArrowheads="1"/>
            </p:cNvPicPr>
            <p:nvPr>
              <p:custDataLst>
                <p:tags r:id="rId15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34133" y="570382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图片 17"/>
            <p:cNvPicPr>
              <a:picLocks noChangeAspect="1" noChangeArrowheads="1"/>
            </p:cNvPicPr>
            <p:nvPr>
              <p:custDataLst>
                <p:tags r:id="rId16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8208103" y="570382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图片 18"/>
            <p:cNvPicPr>
              <a:picLocks noChangeAspect="1" noChangeArrowheads="1"/>
            </p:cNvPicPr>
            <p:nvPr>
              <p:custDataLst>
                <p:tags r:id="rId17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10834133" y="17331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图片 19"/>
            <p:cNvPicPr>
              <a:picLocks noChangeAspect="1" noChangeArrowheads="1"/>
            </p:cNvPicPr>
            <p:nvPr>
              <p:custDataLst>
                <p:tags r:id="rId18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8208103" y="17331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7" name="图像"/>
          <p:cNvPicPr>
            <a:picLocks noChangeAspect="1" noChangeArrowheads="1"/>
          </p:cNvPicPr>
          <p:nvPr>
            <p:custDataLst>
              <p:tags r:id="rId10"/>
            </p:custDataLst>
          </p:nvPr>
        </p:nvPicPr>
        <p:blipFill>
          <a:blip r:embed="rId22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479425" y="1470423"/>
            <a:ext cx="2419350" cy="203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图像"/>
          <p:cNvPicPr>
            <a:picLocks noChangeAspect="1" noChangeArrowheads="1"/>
          </p:cNvPicPr>
          <p:nvPr>
            <p:custDataLst>
              <p:tags r:id="rId11"/>
            </p:custDataLst>
          </p:nvPr>
        </p:nvPicPr>
        <p:blipFill>
          <a:blip r:embed="rId22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6213475" y="1470423"/>
            <a:ext cx="2419350" cy="203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706378" y="791100"/>
            <a:ext cx="1730700" cy="3561300"/>
          </a:xfrm>
        </p:spPr>
        <p:txBody>
          <a:bodyPr vert="eaVert" lIns="90000" tIns="46800" rIns="90000" bIns="46800" rtlCol="0" anchor="ctr">
            <a:normAutofit/>
          </a:bodyPr>
          <a:lstStyle>
            <a:lvl1pPr marL="0" marR="0" algn="dist" defTabSz="914400" rtl="0" eaLnBrk="1" fontAlgn="auto" latinLnBrk="0" hangingPunct="1">
              <a:lnSpc>
                <a:spcPct val="80000"/>
              </a:lnSpc>
              <a:buNone/>
              <a:defRPr kumimoji="0" lang="zh-CN" altLang="en-US" sz="6450" b="0" i="0" u="none" strike="noStrike" kern="1200" cap="none" spc="0" normalizeH="0" baseline="0" noProof="1" dirty="0">
                <a:solidFill>
                  <a:schemeClr val="tx1"/>
                </a:solidFill>
                <a:uFillTx/>
                <a:latin typeface="汉仪尚巍手书W" panose="00020600040101010101" pitchFamily="18" charset="-122"/>
                <a:ea typeface="汉仪尚巍手书W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编辑标题</a:t>
            </a:r>
          </a:p>
        </p:txBody>
      </p:sp>
      <p:sp>
        <p:nvSpPr>
          <p:cNvPr id="19" name="日期占位符 2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20" name="页脚占位符 3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21" name="灯片编号占位符 4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E9C1813A-81FA-4F17-BF25-CCCB174969E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3091823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通用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像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731839" y="0"/>
            <a:ext cx="7005637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6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7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19705EA6-BF3B-4D16-909B-0BD6F97E405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1553678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相框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>
            <p:custDataLst>
              <p:tags r:id="rId1"/>
            </p:custDataLst>
          </p:nvPr>
        </p:nvSpPr>
        <p:spPr>
          <a:xfrm>
            <a:off x="219075" y="228600"/>
            <a:ext cx="8705850" cy="46863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00" noProof="1">
              <a:latin typeface="隶书" pitchFamily="1" charset="-122"/>
              <a:ea typeface="隶书" pitchFamily="1" charset="-122"/>
            </a:endParaRPr>
          </a:p>
        </p:txBody>
      </p:sp>
      <p:pic>
        <p:nvPicPr>
          <p:cNvPr id="5" name="图片 8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301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直接连接符 5"/>
          <p:cNvCxnSpPr>
            <a:stCxn id="124932" idx="3"/>
          </p:cNvCxnSpPr>
          <p:nvPr>
            <p:custDataLst>
              <p:tags r:id="rId3"/>
            </p:custDataLst>
          </p:nvPr>
        </p:nvCxnSpPr>
        <p:spPr>
          <a:xfrm>
            <a:off x="531813" y="233363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10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6264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11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1301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直接连接符 9"/>
          <p:cNvCxnSpPr>
            <a:stCxn id="124935" idx="3"/>
          </p:cNvCxnSpPr>
          <p:nvPr>
            <p:custDataLst>
              <p:tags r:id="rId6"/>
            </p:custDataLst>
          </p:nvPr>
        </p:nvCxnSpPr>
        <p:spPr>
          <a:xfrm>
            <a:off x="531813" y="4910138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图片 13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86264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直接连接符 11"/>
          <p:cNvCxnSpPr>
            <a:stCxn id="124935" idx="3"/>
            <a:endCxn id="124935" idx="2"/>
          </p:cNvCxnSpPr>
          <p:nvPr>
            <p:custDataLst>
              <p:tags r:id="rId8"/>
            </p:custDataLst>
          </p:nvPr>
        </p:nvCxnSpPr>
        <p:spPr>
          <a:xfrm>
            <a:off x="330200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124935" idx="3"/>
            <a:endCxn id="124935" idx="2"/>
          </p:cNvCxnSpPr>
          <p:nvPr>
            <p:custDataLst>
              <p:tags r:id="rId9"/>
            </p:custDataLst>
          </p:nvPr>
        </p:nvCxnSpPr>
        <p:spPr>
          <a:xfrm>
            <a:off x="8831263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961200" y="936900"/>
            <a:ext cx="7219800" cy="542700"/>
          </a:xfrm>
        </p:spPr>
        <p:txBody>
          <a:bodyPr anchor="ctr"/>
          <a:lstStyle>
            <a:lvl1pPr>
              <a:defRPr sz="24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960835" y="1622700"/>
            <a:ext cx="7219950" cy="25839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4" name="日期占位符 2"/>
          <p:cNvSpPr>
            <a:spLocks noGrp="1"/>
          </p:cNvSpPr>
          <p:nvPr>
            <p:ph type="dt" sz="half" idx="14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5" name="页脚占位符 3"/>
          <p:cNvSpPr>
            <a:spLocks noGrp="1"/>
          </p:cNvSpPr>
          <p:nvPr>
            <p:ph type="ftr" sz="quarter" idx="15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6" name="灯片编号占位符 4"/>
          <p:cNvSpPr>
            <a:spLocks noGrp="1"/>
          </p:cNvSpPr>
          <p:nvPr>
            <p:ph type="sldNum" sz="quarter" idx="16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369778F7-869C-475C-87C2-3A7BF5A7AC8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9725985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左右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>
            <p:custDataLst>
              <p:tags r:id="rId1"/>
            </p:custDataLst>
          </p:nvPr>
        </p:nvSpPr>
        <p:spPr>
          <a:xfrm>
            <a:off x="1" y="0"/>
            <a:ext cx="3617913" cy="5149454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pic>
        <p:nvPicPr>
          <p:cNvPr id="6" name="图片 9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20651" y="4510088"/>
            <a:ext cx="638175" cy="503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10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 flipV="1">
            <a:off x="120651" y="129779"/>
            <a:ext cx="638175" cy="503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437400" y="577800"/>
            <a:ext cx="2970000" cy="661500"/>
          </a:xfrm>
        </p:spPr>
        <p:txBody>
          <a:bodyPr anchor="ctr"/>
          <a:lstStyle>
            <a:lvl1pPr>
              <a:defRPr sz="27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440100" y="1323000"/>
            <a:ext cx="2967300" cy="30699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3825900" y="577454"/>
            <a:ext cx="4860000" cy="3815953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55D94D51-6BB5-40BF-8746-0EC9B332A5E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9756451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上下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10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1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1997869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9000" y="585900"/>
            <a:ext cx="8232300" cy="469800"/>
          </a:xfrm>
        </p:spPr>
        <p:txBody>
          <a:bodyPr anchor="ctr"/>
          <a:lstStyle>
            <a:lvl1pPr algn="ctr">
              <a:defRPr sz="27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459000" y="1244700"/>
            <a:ext cx="8231981" cy="6210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459581" y="2106000"/>
            <a:ext cx="8224200" cy="25731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028F097C-E271-48C4-88CA-3529EC47BE0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8222312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下上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9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2713" y="123825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0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8442326" y="123825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0" y="3771900"/>
            <a:ext cx="9144000" cy="1371600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3600" y="502200"/>
            <a:ext cx="8232300" cy="423900"/>
          </a:xfrm>
        </p:spPr>
        <p:txBody>
          <a:bodyPr anchor="ctr"/>
          <a:lstStyle>
            <a:lvl1pPr algn="ctr">
              <a:defRPr sz="24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453628" y="1260900"/>
            <a:ext cx="8243100" cy="24084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</p:nvPr>
        </p:nvSpPr>
        <p:spPr>
          <a:xfrm>
            <a:off x="445500" y="3885300"/>
            <a:ext cx="8251200" cy="7587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AAC6710A-7F79-4473-BBA2-CE4B391F3D2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668869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导航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1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图片 13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矩形 11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4700" y="178200"/>
            <a:ext cx="8278200" cy="331473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434700" y="1247400"/>
            <a:ext cx="4006800" cy="21708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4681800" y="1247400"/>
            <a:ext cx="4025700" cy="21708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</p:nvPr>
        </p:nvSpPr>
        <p:spPr>
          <a:xfrm>
            <a:off x="429300" y="3612600"/>
            <a:ext cx="4006800" cy="5859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</p:nvPr>
        </p:nvSpPr>
        <p:spPr>
          <a:xfrm>
            <a:off x="4689900" y="3609900"/>
            <a:ext cx="4025700" cy="5859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4" name="日期占位符 2"/>
          <p:cNvSpPr>
            <a:spLocks noGrp="1"/>
          </p:cNvSpPr>
          <p:nvPr>
            <p:ph type="dt" sz="half" idx="17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5" name="页脚占位符 3"/>
          <p:cNvSpPr>
            <a:spLocks noGrp="1"/>
          </p:cNvSpPr>
          <p:nvPr>
            <p:ph type="ftr" sz="quarter" idx="18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6" name="灯片编号占位符 4"/>
          <p:cNvSpPr>
            <a:spLocks noGrp="1"/>
          </p:cNvSpPr>
          <p:nvPr>
            <p:ph type="sldNum" sz="quarter" idx="19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48A141A4-54F3-4C46-B8F1-41F94B624CE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725481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腰带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7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2713" y="123825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8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8442326" y="123825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0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11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>
            <p:custDataLst>
              <p:tags r:id="rId5"/>
            </p:custDataLst>
          </p:nvPr>
        </p:nvSpPr>
        <p:spPr>
          <a:xfrm>
            <a:off x="0" y="719138"/>
            <a:ext cx="9144000" cy="3705225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142100" y="1004400"/>
            <a:ext cx="6858000" cy="1790100"/>
          </a:xfrm>
        </p:spPr>
        <p:txBody>
          <a:bodyPr anchor="b"/>
          <a:lstStyle>
            <a:lvl1pPr algn="ctr">
              <a:defRPr sz="45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1141810" y="2897100"/>
            <a:ext cx="6858000" cy="12420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4"/>
            <p:custDataLst>
              <p:tags r:id="rId6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5"/>
            <p:custDataLst>
              <p:tags r:id="rId7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6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55F7242B-D4E5-4495-8D0E-54BB016AC79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5679169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48" y="332426"/>
            <a:ext cx="8139178" cy="331473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02448" y="714382"/>
            <a:ext cx="3962432" cy="4041680"/>
          </a:xfrm>
        </p:spPr>
        <p:txBody>
          <a:bodyPr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noProof="1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679194" y="714382"/>
            <a:ext cx="3962432" cy="4041680"/>
          </a:xfrm>
        </p:spPr>
        <p:txBody>
          <a:bodyPr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AC5F9D30-B4EF-457F-A944-015B6F07479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2868159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502448" y="714382"/>
            <a:ext cx="8139178" cy="404168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4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5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6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4D806F56-8C6A-4EA5-A6E2-4F829972E75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1454824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末尾幻灯片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6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301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直接连接符 3"/>
          <p:cNvCxnSpPr>
            <a:stCxn id="111619" idx="3"/>
          </p:cNvCxnSpPr>
          <p:nvPr>
            <p:custDataLst>
              <p:tags r:id="rId2"/>
            </p:custDataLst>
          </p:nvPr>
        </p:nvCxnSpPr>
        <p:spPr>
          <a:xfrm>
            <a:off x="531813" y="233363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8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6264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9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1301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直接连接符 6"/>
          <p:cNvCxnSpPr>
            <a:stCxn id="111622" idx="3"/>
          </p:cNvCxnSpPr>
          <p:nvPr>
            <p:custDataLst>
              <p:tags r:id="rId5"/>
            </p:custDataLst>
          </p:nvPr>
        </p:nvCxnSpPr>
        <p:spPr>
          <a:xfrm>
            <a:off x="531813" y="4910138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11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86264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直接连接符 8"/>
          <p:cNvCxnSpPr>
            <a:stCxn id="111622" idx="3"/>
            <a:endCxn id="111622" idx="2"/>
          </p:cNvCxnSpPr>
          <p:nvPr>
            <p:custDataLst>
              <p:tags r:id="rId7"/>
            </p:custDataLst>
          </p:nvPr>
        </p:nvCxnSpPr>
        <p:spPr>
          <a:xfrm>
            <a:off x="330200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>
            <a:stCxn id="111622" idx="3"/>
            <a:endCxn id="111622" idx="2"/>
          </p:cNvCxnSpPr>
          <p:nvPr>
            <p:custDataLst>
              <p:tags r:id="rId8"/>
            </p:custDataLst>
          </p:nvPr>
        </p:nvCxnSpPr>
        <p:spPr>
          <a:xfrm>
            <a:off x="8831263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>
            <p:custDataLst>
              <p:tags r:id="rId9"/>
            </p:custDataLst>
          </p:nvPr>
        </p:nvSpPr>
        <p:spPr>
          <a:xfrm>
            <a:off x="3032125" y="0"/>
            <a:ext cx="3079750" cy="5143500"/>
          </a:xfrm>
          <a:prstGeom prst="rect">
            <a:avLst/>
          </a:prstGeom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1350">
              <a:solidFill>
                <a:srgbClr val="FFFFFF"/>
              </a:solidFill>
              <a:latin typeface="等线" charset="-122"/>
              <a:ea typeface="等线" charset="-122"/>
            </a:endParaRPr>
          </a:p>
        </p:txBody>
      </p:sp>
      <p:grpSp>
        <p:nvGrpSpPr>
          <p:cNvPr id="12" name="组合 15"/>
          <p:cNvGrpSpPr>
            <a:grpSpLocks/>
          </p:cNvGrpSpPr>
          <p:nvPr/>
        </p:nvGrpSpPr>
        <p:grpSpPr bwMode="auto">
          <a:xfrm>
            <a:off x="3121025" y="129779"/>
            <a:ext cx="2901950" cy="4883944"/>
            <a:chOff x="8208103" y="173315"/>
            <a:chExt cx="3867924" cy="6511369"/>
          </a:xfrm>
        </p:grpSpPr>
        <p:pic>
          <p:nvPicPr>
            <p:cNvPr id="13" name="图片 16"/>
            <p:cNvPicPr>
              <a:picLocks noChangeAspect="1" noChangeArrowheads="1"/>
            </p:cNvPicPr>
            <p:nvPr>
              <p:custDataLst>
                <p:tags r:id="rId15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34133" y="570382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图片 17"/>
            <p:cNvPicPr>
              <a:picLocks noChangeAspect="1" noChangeArrowheads="1"/>
            </p:cNvPicPr>
            <p:nvPr>
              <p:custDataLst>
                <p:tags r:id="rId16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8208103" y="570382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图片 18"/>
            <p:cNvPicPr>
              <a:picLocks noChangeAspect="1" noChangeArrowheads="1"/>
            </p:cNvPicPr>
            <p:nvPr>
              <p:custDataLst>
                <p:tags r:id="rId17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10834133" y="17331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图片 19"/>
            <p:cNvPicPr>
              <a:picLocks noChangeAspect="1" noChangeArrowheads="1"/>
            </p:cNvPicPr>
            <p:nvPr>
              <p:custDataLst>
                <p:tags r:id="rId18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8208103" y="17331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7" name="图像"/>
          <p:cNvPicPr>
            <a:picLocks noChangeAspect="1" noChangeArrowheads="1"/>
          </p:cNvPicPr>
          <p:nvPr>
            <p:custDataLst>
              <p:tags r:id="rId10"/>
            </p:custDataLst>
          </p:nvPr>
        </p:nvPicPr>
        <p:blipFill>
          <a:blip r:embed="rId22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479425" y="1470423"/>
            <a:ext cx="2419350" cy="203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图像"/>
          <p:cNvPicPr>
            <a:picLocks noChangeAspect="1" noChangeArrowheads="1"/>
          </p:cNvPicPr>
          <p:nvPr>
            <p:custDataLst>
              <p:tags r:id="rId11"/>
            </p:custDataLst>
          </p:nvPr>
        </p:nvPicPr>
        <p:blipFill>
          <a:blip r:embed="rId22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6213475" y="1470423"/>
            <a:ext cx="2419350" cy="203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706378" y="791100"/>
            <a:ext cx="1730700" cy="3561300"/>
          </a:xfrm>
        </p:spPr>
        <p:txBody>
          <a:bodyPr vert="eaVert" lIns="90000" tIns="46800" rIns="90000" bIns="46800" rtlCol="0" anchor="ctr">
            <a:normAutofit/>
          </a:bodyPr>
          <a:lstStyle>
            <a:lvl1pPr marL="0" marR="0" algn="dist" defTabSz="914400" rtl="0" eaLnBrk="1" fontAlgn="auto" latinLnBrk="0" hangingPunct="1">
              <a:lnSpc>
                <a:spcPct val="80000"/>
              </a:lnSpc>
              <a:buNone/>
              <a:defRPr kumimoji="0" lang="zh-CN" altLang="en-US" sz="6450" b="0" i="0" u="none" strike="noStrike" kern="1200" cap="none" spc="0" normalizeH="0" baseline="0" noProof="1" dirty="0">
                <a:solidFill>
                  <a:schemeClr val="tx1"/>
                </a:solidFill>
                <a:uFillTx/>
                <a:latin typeface="汉仪尚巍手书W" panose="00020600040101010101" pitchFamily="18" charset="-122"/>
                <a:ea typeface="汉仪尚巍手书W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编辑标题</a:t>
            </a:r>
          </a:p>
        </p:txBody>
      </p:sp>
      <p:sp>
        <p:nvSpPr>
          <p:cNvPr id="19" name="日期占位符 2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20" name="页脚占位符 3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21" name="灯片编号占位符 4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5857BCD9-1B25-4017-8D64-C367E02A70B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9892292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通用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像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731839" y="0"/>
            <a:ext cx="7005637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6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7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8CDBAB82-8D28-4373-BE84-2CDC5C67959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1638803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相框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>
            <p:custDataLst>
              <p:tags r:id="rId1"/>
            </p:custDataLst>
          </p:nvPr>
        </p:nvSpPr>
        <p:spPr>
          <a:xfrm>
            <a:off x="219075" y="228600"/>
            <a:ext cx="8705850" cy="46863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00" noProof="1">
              <a:latin typeface="隶书" pitchFamily="1" charset="-122"/>
              <a:ea typeface="隶书" pitchFamily="1" charset="-122"/>
            </a:endParaRPr>
          </a:p>
        </p:txBody>
      </p:sp>
      <p:pic>
        <p:nvPicPr>
          <p:cNvPr id="5" name="图片 8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301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直接连接符 5"/>
          <p:cNvCxnSpPr>
            <a:stCxn id="113668" idx="3"/>
          </p:cNvCxnSpPr>
          <p:nvPr>
            <p:custDataLst>
              <p:tags r:id="rId3"/>
            </p:custDataLst>
          </p:nvPr>
        </p:nvCxnSpPr>
        <p:spPr>
          <a:xfrm>
            <a:off x="531813" y="233363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10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6264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11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1301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直接连接符 9"/>
          <p:cNvCxnSpPr>
            <a:stCxn id="113671" idx="3"/>
          </p:cNvCxnSpPr>
          <p:nvPr>
            <p:custDataLst>
              <p:tags r:id="rId6"/>
            </p:custDataLst>
          </p:nvPr>
        </p:nvCxnSpPr>
        <p:spPr>
          <a:xfrm>
            <a:off x="531813" y="4910138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图片 13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86264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直接连接符 11"/>
          <p:cNvCxnSpPr>
            <a:stCxn id="113671" idx="3"/>
            <a:endCxn id="113671" idx="2"/>
          </p:cNvCxnSpPr>
          <p:nvPr>
            <p:custDataLst>
              <p:tags r:id="rId8"/>
            </p:custDataLst>
          </p:nvPr>
        </p:nvCxnSpPr>
        <p:spPr>
          <a:xfrm>
            <a:off x="330200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113671" idx="3"/>
            <a:endCxn id="113671" idx="2"/>
          </p:cNvCxnSpPr>
          <p:nvPr>
            <p:custDataLst>
              <p:tags r:id="rId9"/>
            </p:custDataLst>
          </p:nvPr>
        </p:nvCxnSpPr>
        <p:spPr>
          <a:xfrm>
            <a:off x="8831263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961200" y="936900"/>
            <a:ext cx="7219800" cy="542700"/>
          </a:xfrm>
        </p:spPr>
        <p:txBody>
          <a:bodyPr anchor="ctr"/>
          <a:lstStyle>
            <a:lvl1pPr>
              <a:defRPr sz="24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960835" y="1622700"/>
            <a:ext cx="7219950" cy="25839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4" name="日期占位符 2"/>
          <p:cNvSpPr>
            <a:spLocks noGrp="1"/>
          </p:cNvSpPr>
          <p:nvPr>
            <p:ph type="dt" sz="half" idx="14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5" name="页脚占位符 3"/>
          <p:cNvSpPr>
            <a:spLocks noGrp="1"/>
          </p:cNvSpPr>
          <p:nvPr>
            <p:ph type="ftr" sz="quarter" idx="15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6" name="灯片编号占位符 4"/>
          <p:cNvSpPr>
            <a:spLocks noGrp="1"/>
          </p:cNvSpPr>
          <p:nvPr>
            <p:ph type="sldNum" sz="quarter" idx="16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AF47424A-E759-41F3-A388-1B213D9D763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5039005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左右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>
            <p:custDataLst>
              <p:tags r:id="rId1"/>
            </p:custDataLst>
          </p:nvPr>
        </p:nvSpPr>
        <p:spPr>
          <a:xfrm>
            <a:off x="1" y="0"/>
            <a:ext cx="3617913" cy="5149454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pic>
        <p:nvPicPr>
          <p:cNvPr id="6" name="图片 9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20651" y="4510088"/>
            <a:ext cx="638175" cy="503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10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 flipV="1">
            <a:off x="120651" y="129779"/>
            <a:ext cx="638175" cy="503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437400" y="577800"/>
            <a:ext cx="2970000" cy="661500"/>
          </a:xfrm>
        </p:spPr>
        <p:txBody>
          <a:bodyPr anchor="ctr"/>
          <a:lstStyle>
            <a:lvl1pPr>
              <a:defRPr sz="27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440100" y="1323000"/>
            <a:ext cx="2967300" cy="30699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3825900" y="577454"/>
            <a:ext cx="4860000" cy="3815953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BF8E96C6-0F51-499D-8170-B0627F9BA2F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0033091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上下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10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1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1997869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9000" y="585900"/>
            <a:ext cx="8232300" cy="469800"/>
          </a:xfrm>
        </p:spPr>
        <p:txBody>
          <a:bodyPr anchor="ctr"/>
          <a:lstStyle>
            <a:lvl1pPr algn="ctr">
              <a:defRPr sz="27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459000" y="1244700"/>
            <a:ext cx="8231981" cy="6210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459581" y="2106000"/>
            <a:ext cx="8224200" cy="25731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701EDD78-DFD5-4F54-A85A-9543C55BE3C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9716604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下上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9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2713" y="123825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0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8442326" y="123825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0" y="3771900"/>
            <a:ext cx="9144000" cy="1371600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3600" y="502200"/>
            <a:ext cx="8232300" cy="423900"/>
          </a:xfrm>
        </p:spPr>
        <p:txBody>
          <a:bodyPr anchor="ctr"/>
          <a:lstStyle>
            <a:lvl1pPr algn="ctr">
              <a:defRPr sz="24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453628" y="1260900"/>
            <a:ext cx="8243100" cy="24084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</p:nvPr>
        </p:nvSpPr>
        <p:spPr>
          <a:xfrm>
            <a:off x="445500" y="3885300"/>
            <a:ext cx="8251200" cy="7587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D591C150-9CF6-4B79-AE81-A22C05D9196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9156233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导航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1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图片 13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矩形 11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4700" y="178200"/>
            <a:ext cx="8278200" cy="331473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434700" y="1247400"/>
            <a:ext cx="4006800" cy="21708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4681800" y="1247400"/>
            <a:ext cx="4025700" cy="21708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</p:nvPr>
        </p:nvSpPr>
        <p:spPr>
          <a:xfrm>
            <a:off x="429300" y="3612600"/>
            <a:ext cx="4006800" cy="5859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</p:nvPr>
        </p:nvSpPr>
        <p:spPr>
          <a:xfrm>
            <a:off x="4689900" y="3609900"/>
            <a:ext cx="4025700" cy="5859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4" name="日期占位符 2"/>
          <p:cNvSpPr>
            <a:spLocks noGrp="1"/>
          </p:cNvSpPr>
          <p:nvPr>
            <p:ph type="dt" sz="half" idx="17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5" name="页脚占位符 3"/>
          <p:cNvSpPr>
            <a:spLocks noGrp="1"/>
          </p:cNvSpPr>
          <p:nvPr>
            <p:ph type="ftr" sz="quarter" idx="18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6" name="灯片编号占位符 4"/>
          <p:cNvSpPr>
            <a:spLocks noGrp="1"/>
          </p:cNvSpPr>
          <p:nvPr>
            <p:ph type="sldNum" sz="quarter" idx="19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ADA53312-7635-498B-BEE5-1EDEFACA3F4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7808180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腰带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7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2713" y="123825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8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8442326" y="123825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0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11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>
            <p:custDataLst>
              <p:tags r:id="rId5"/>
            </p:custDataLst>
          </p:nvPr>
        </p:nvSpPr>
        <p:spPr>
          <a:xfrm>
            <a:off x="0" y="719138"/>
            <a:ext cx="9144000" cy="3705225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142100" y="1004400"/>
            <a:ext cx="6858000" cy="1790100"/>
          </a:xfrm>
        </p:spPr>
        <p:txBody>
          <a:bodyPr anchor="b"/>
          <a:lstStyle>
            <a:lvl1pPr algn="ctr">
              <a:defRPr sz="45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1141810" y="2897100"/>
            <a:ext cx="6858000" cy="12420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4"/>
            <p:custDataLst>
              <p:tags r:id="rId6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5"/>
            <p:custDataLst>
              <p:tags r:id="rId7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6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22AE317C-EC3C-4AD8-8816-21B52963DF5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201453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48" y="332426"/>
            <a:ext cx="8139178" cy="331473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02448" y="714382"/>
            <a:ext cx="3962432" cy="4041680"/>
          </a:xfrm>
        </p:spPr>
        <p:txBody>
          <a:bodyPr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noProof="1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679194" y="714382"/>
            <a:ext cx="3962432" cy="4041680"/>
          </a:xfrm>
        </p:spPr>
        <p:txBody>
          <a:bodyPr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D29C4B84-8906-4E0A-A47E-2419EF2F984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2699032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502448" y="714382"/>
            <a:ext cx="8139178" cy="404168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4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5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6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04CCBA90-11D1-4D03-BE25-BABB8431DCD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9967488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末尾幻灯片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6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301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直接连接符 3"/>
          <p:cNvCxnSpPr>
            <a:stCxn id="99331" idx="3"/>
          </p:cNvCxnSpPr>
          <p:nvPr>
            <p:custDataLst>
              <p:tags r:id="rId2"/>
            </p:custDataLst>
          </p:nvPr>
        </p:nvCxnSpPr>
        <p:spPr>
          <a:xfrm>
            <a:off x="531813" y="233363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8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6264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9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1301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直接连接符 6"/>
          <p:cNvCxnSpPr>
            <a:stCxn id="99334" idx="3"/>
          </p:cNvCxnSpPr>
          <p:nvPr>
            <p:custDataLst>
              <p:tags r:id="rId5"/>
            </p:custDataLst>
          </p:nvPr>
        </p:nvCxnSpPr>
        <p:spPr>
          <a:xfrm>
            <a:off x="531813" y="4910138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11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86264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直接连接符 8"/>
          <p:cNvCxnSpPr>
            <a:stCxn id="99334" idx="3"/>
            <a:endCxn id="99334" idx="2"/>
          </p:cNvCxnSpPr>
          <p:nvPr>
            <p:custDataLst>
              <p:tags r:id="rId7"/>
            </p:custDataLst>
          </p:nvPr>
        </p:nvCxnSpPr>
        <p:spPr>
          <a:xfrm>
            <a:off x="330200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>
            <a:stCxn id="99334" idx="3"/>
            <a:endCxn id="99334" idx="2"/>
          </p:cNvCxnSpPr>
          <p:nvPr>
            <p:custDataLst>
              <p:tags r:id="rId8"/>
            </p:custDataLst>
          </p:nvPr>
        </p:nvCxnSpPr>
        <p:spPr>
          <a:xfrm>
            <a:off x="8831263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>
            <p:custDataLst>
              <p:tags r:id="rId9"/>
            </p:custDataLst>
          </p:nvPr>
        </p:nvSpPr>
        <p:spPr>
          <a:xfrm>
            <a:off x="3032125" y="0"/>
            <a:ext cx="3079750" cy="5143500"/>
          </a:xfrm>
          <a:prstGeom prst="rect">
            <a:avLst/>
          </a:prstGeom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1350">
              <a:solidFill>
                <a:srgbClr val="FFFFFF"/>
              </a:solidFill>
              <a:latin typeface="等线" charset="-122"/>
              <a:ea typeface="等线" charset="-122"/>
            </a:endParaRPr>
          </a:p>
        </p:txBody>
      </p:sp>
      <p:grpSp>
        <p:nvGrpSpPr>
          <p:cNvPr id="12" name="组合 15"/>
          <p:cNvGrpSpPr>
            <a:grpSpLocks/>
          </p:cNvGrpSpPr>
          <p:nvPr/>
        </p:nvGrpSpPr>
        <p:grpSpPr bwMode="auto">
          <a:xfrm>
            <a:off x="3121025" y="129779"/>
            <a:ext cx="2901950" cy="4883944"/>
            <a:chOff x="8208103" y="173315"/>
            <a:chExt cx="3867924" cy="6511369"/>
          </a:xfrm>
        </p:grpSpPr>
        <p:pic>
          <p:nvPicPr>
            <p:cNvPr id="13" name="图片 16"/>
            <p:cNvPicPr>
              <a:picLocks noChangeAspect="1" noChangeArrowheads="1"/>
            </p:cNvPicPr>
            <p:nvPr>
              <p:custDataLst>
                <p:tags r:id="rId15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34133" y="570382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图片 17"/>
            <p:cNvPicPr>
              <a:picLocks noChangeAspect="1" noChangeArrowheads="1"/>
            </p:cNvPicPr>
            <p:nvPr>
              <p:custDataLst>
                <p:tags r:id="rId16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8208103" y="570382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图片 18"/>
            <p:cNvPicPr>
              <a:picLocks noChangeAspect="1" noChangeArrowheads="1"/>
            </p:cNvPicPr>
            <p:nvPr>
              <p:custDataLst>
                <p:tags r:id="rId17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10834133" y="17331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图片 19"/>
            <p:cNvPicPr>
              <a:picLocks noChangeAspect="1" noChangeArrowheads="1"/>
            </p:cNvPicPr>
            <p:nvPr>
              <p:custDataLst>
                <p:tags r:id="rId18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8208103" y="17331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7" name="图像"/>
          <p:cNvPicPr>
            <a:picLocks noChangeAspect="1" noChangeArrowheads="1"/>
          </p:cNvPicPr>
          <p:nvPr>
            <p:custDataLst>
              <p:tags r:id="rId10"/>
            </p:custDataLst>
          </p:nvPr>
        </p:nvPicPr>
        <p:blipFill>
          <a:blip r:embed="rId22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479425" y="1470423"/>
            <a:ext cx="2419350" cy="203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图像"/>
          <p:cNvPicPr>
            <a:picLocks noChangeAspect="1" noChangeArrowheads="1"/>
          </p:cNvPicPr>
          <p:nvPr>
            <p:custDataLst>
              <p:tags r:id="rId11"/>
            </p:custDataLst>
          </p:nvPr>
        </p:nvPicPr>
        <p:blipFill>
          <a:blip r:embed="rId22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6213475" y="1470423"/>
            <a:ext cx="2419350" cy="203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706378" y="791100"/>
            <a:ext cx="1730700" cy="3561300"/>
          </a:xfrm>
        </p:spPr>
        <p:txBody>
          <a:bodyPr vert="eaVert" lIns="90000" tIns="46800" rIns="90000" bIns="46800" rtlCol="0" anchor="ctr">
            <a:normAutofit/>
          </a:bodyPr>
          <a:lstStyle>
            <a:lvl1pPr marL="0" marR="0" algn="dist" defTabSz="914400" rtl="0" eaLnBrk="1" fontAlgn="auto" latinLnBrk="0" hangingPunct="1">
              <a:lnSpc>
                <a:spcPct val="80000"/>
              </a:lnSpc>
              <a:buNone/>
              <a:defRPr kumimoji="0" lang="zh-CN" altLang="en-US" sz="6450" b="0" i="0" u="none" strike="noStrike" kern="1200" cap="none" spc="0" normalizeH="0" baseline="0" noProof="1" dirty="0">
                <a:solidFill>
                  <a:schemeClr val="tx1"/>
                </a:solidFill>
                <a:uFillTx/>
                <a:latin typeface="汉仪尚巍手书W" panose="00020600040101010101" pitchFamily="18" charset="-122"/>
                <a:ea typeface="汉仪尚巍手书W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编辑标题</a:t>
            </a:r>
          </a:p>
        </p:txBody>
      </p:sp>
      <p:sp>
        <p:nvSpPr>
          <p:cNvPr id="19" name="日期占位符 2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20" name="页脚占位符 3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21" name="灯片编号占位符 4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EAA71ED3-0C79-48EB-BDC0-619B405936A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5919145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通用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像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731839" y="0"/>
            <a:ext cx="7005637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6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7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8BB6C5F2-AF61-4117-A9F7-215C654DA09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5423769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相框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>
            <p:custDataLst>
              <p:tags r:id="rId1"/>
            </p:custDataLst>
          </p:nvPr>
        </p:nvSpPr>
        <p:spPr>
          <a:xfrm>
            <a:off x="219075" y="228600"/>
            <a:ext cx="8705850" cy="46863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00" noProof="1">
              <a:latin typeface="隶书" pitchFamily="1" charset="-122"/>
              <a:ea typeface="隶书" pitchFamily="1" charset="-122"/>
            </a:endParaRPr>
          </a:p>
        </p:txBody>
      </p:sp>
      <p:pic>
        <p:nvPicPr>
          <p:cNvPr id="5" name="图片 8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301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直接连接符 5"/>
          <p:cNvCxnSpPr>
            <a:stCxn id="101380" idx="3"/>
          </p:cNvCxnSpPr>
          <p:nvPr>
            <p:custDataLst>
              <p:tags r:id="rId3"/>
            </p:custDataLst>
          </p:nvPr>
        </p:nvCxnSpPr>
        <p:spPr>
          <a:xfrm>
            <a:off x="531813" y="233363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10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6264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11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1301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直接连接符 9"/>
          <p:cNvCxnSpPr>
            <a:stCxn id="101383" idx="3"/>
          </p:cNvCxnSpPr>
          <p:nvPr>
            <p:custDataLst>
              <p:tags r:id="rId6"/>
            </p:custDataLst>
          </p:nvPr>
        </p:nvCxnSpPr>
        <p:spPr>
          <a:xfrm>
            <a:off x="531813" y="4910138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图片 13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86264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直接连接符 11"/>
          <p:cNvCxnSpPr>
            <a:stCxn id="101383" idx="3"/>
            <a:endCxn id="101383" idx="2"/>
          </p:cNvCxnSpPr>
          <p:nvPr>
            <p:custDataLst>
              <p:tags r:id="rId8"/>
            </p:custDataLst>
          </p:nvPr>
        </p:nvCxnSpPr>
        <p:spPr>
          <a:xfrm>
            <a:off x="330200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101383" idx="3"/>
            <a:endCxn id="101383" idx="2"/>
          </p:cNvCxnSpPr>
          <p:nvPr>
            <p:custDataLst>
              <p:tags r:id="rId9"/>
            </p:custDataLst>
          </p:nvPr>
        </p:nvCxnSpPr>
        <p:spPr>
          <a:xfrm>
            <a:off x="8831263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961200" y="936900"/>
            <a:ext cx="7219800" cy="542700"/>
          </a:xfrm>
        </p:spPr>
        <p:txBody>
          <a:bodyPr anchor="ctr"/>
          <a:lstStyle>
            <a:lvl1pPr>
              <a:defRPr sz="24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960835" y="1622700"/>
            <a:ext cx="7219950" cy="25839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4" name="日期占位符 2"/>
          <p:cNvSpPr>
            <a:spLocks noGrp="1"/>
          </p:cNvSpPr>
          <p:nvPr>
            <p:ph type="dt" sz="half" idx="14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5" name="页脚占位符 3"/>
          <p:cNvSpPr>
            <a:spLocks noGrp="1"/>
          </p:cNvSpPr>
          <p:nvPr>
            <p:ph type="ftr" sz="quarter" idx="15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6" name="灯片编号占位符 4"/>
          <p:cNvSpPr>
            <a:spLocks noGrp="1"/>
          </p:cNvSpPr>
          <p:nvPr>
            <p:ph type="sldNum" sz="quarter" idx="16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3473A186-DBE8-4B0F-8BC3-EAF26A4648F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8065883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左右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>
            <p:custDataLst>
              <p:tags r:id="rId1"/>
            </p:custDataLst>
          </p:nvPr>
        </p:nvSpPr>
        <p:spPr>
          <a:xfrm>
            <a:off x="1" y="0"/>
            <a:ext cx="3617913" cy="5149454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pic>
        <p:nvPicPr>
          <p:cNvPr id="6" name="图片 9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20651" y="4510088"/>
            <a:ext cx="638175" cy="503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10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 flipV="1">
            <a:off x="120651" y="129779"/>
            <a:ext cx="638175" cy="503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437400" y="577800"/>
            <a:ext cx="2970000" cy="661500"/>
          </a:xfrm>
        </p:spPr>
        <p:txBody>
          <a:bodyPr anchor="ctr"/>
          <a:lstStyle>
            <a:lvl1pPr>
              <a:defRPr sz="27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440100" y="1323000"/>
            <a:ext cx="2967300" cy="30699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3825900" y="577454"/>
            <a:ext cx="4860000" cy="3815953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76664C7B-5FB7-4AC8-B8BC-E433A6C05AF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2895766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上下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10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1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1997869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9000" y="585900"/>
            <a:ext cx="8232300" cy="469800"/>
          </a:xfrm>
        </p:spPr>
        <p:txBody>
          <a:bodyPr anchor="ctr"/>
          <a:lstStyle>
            <a:lvl1pPr algn="ctr">
              <a:defRPr sz="27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459000" y="1244700"/>
            <a:ext cx="8231981" cy="6210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459581" y="2106000"/>
            <a:ext cx="8224200" cy="25731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E346F475-83C8-499D-9591-590517E59B3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6998811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下上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9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2713" y="123825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0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8442326" y="123825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0" y="3771900"/>
            <a:ext cx="9144000" cy="1371600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3600" y="502200"/>
            <a:ext cx="8232300" cy="423900"/>
          </a:xfrm>
        </p:spPr>
        <p:txBody>
          <a:bodyPr anchor="ctr"/>
          <a:lstStyle>
            <a:lvl1pPr algn="ctr">
              <a:defRPr sz="24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453628" y="1260900"/>
            <a:ext cx="8243100" cy="24084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</p:nvPr>
        </p:nvSpPr>
        <p:spPr>
          <a:xfrm>
            <a:off x="445500" y="3885300"/>
            <a:ext cx="8251200" cy="7587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C749B63E-4EB8-427D-80F4-C36C7BD0CAC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1204793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导航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1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图片 13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矩形 11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4700" y="178200"/>
            <a:ext cx="8278200" cy="331473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434700" y="1247400"/>
            <a:ext cx="4006800" cy="21708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4681800" y="1247400"/>
            <a:ext cx="4025700" cy="21708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</p:nvPr>
        </p:nvSpPr>
        <p:spPr>
          <a:xfrm>
            <a:off x="429300" y="3612600"/>
            <a:ext cx="4006800" cy="5859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</p:nvPr>
        </p:nvSpPr>
        <p:spPr>
          <a:xfrm>
            <a:off x="4689900" y="3609900"/>
            <a:ext cx="4025700" cy="5859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4" name="日期占位符 2"/>
          <p:cNvSpPr>
            <a:spLocks noGrp="1"/>
          </p:cNvSpPr>
          <p:nvPr>
            <p:ph type="dt" sz="half" idx="17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5" name="页脚占位符 3"/>
          <p:cNvSpPr>
            <a:spLocks noGrp="1"/>
          </p:cNvSpPr>
          <p:nvPr>
            <p:ph type="ftr" sz="quarter" idx="18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6" name="灯片编号占位符 4"/>
          <p:cNvSpPr>
            <a:spLocks noGrp="1"/>
          </p:cNvSpPr>
          <p:nvPr>
            <p:ph type="sldNum" sz="quarter" idx="19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86A9C887-ED85-407C-98B4-1AB8EC3FF9A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09232915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腰带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7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2713" y="123825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8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8442326" y="123825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0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11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>
            <p:custDataLst>
              <p:tags r:id="rId5"/>
            </p:custDataLst>
          </p:nvPr>
        </p:nvSpPr>
        <p:spPr>
          <a:xfrm>
            <a:off x="0" y="719138"/>
            <a:ext cx="9144000" cy="3705225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142100" y="1004400"/>
            <a:ext cx="6858000" cy="1790100"/>
          </a:xfrm>
        </p:spPr>
        <p:txBody>
          <a:bodyPr anchor="b"/>
          <a:lstStyle>
            <a:lvl1pPr algn="ctr">
              <a:defRPr sz="45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1141810" y="2897100"/>
            <a:ext cx="6858000" cy="12420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4"/>
            <p:custDataLst>
              <p:tags r:id="rId6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5"/>
            <p:custDataLst>
              <p:tags r:id="rId7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6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0ED70070-0122-4299-98C9-5312EC6F4D6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3293654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25360611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48" y="332426"/>
            <a:ext cx="8139178" cy="331473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02448" y="714382"/>
            <a:ext cx="3962432" cy="4041680"/>
          </a:xfrm>
        </p:spPr>
        <p:txBody>
          <a:bodyPr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noProof="1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679194" y="714382"/>
            <a:ext cx="3962432" cy="4041680"/>
          </a:xfrm>
        </p:spPr>
        <p:txBody>
          <a:bodyPr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40811708-120E-4A89-AAD2-239AD62D9C9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7529940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502448" y="714382"/>
            <a:ext cx="8139178" cy="404168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4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5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6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4D4CF4F-7E56-43FB-B7E8-18B1BE3569C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62665830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末尾幻灯片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6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301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直接连接符 3"/>
          <p:cNvCxnSpPr>
            <a:stCxn id="87043" idx="3"/>
          </p:cNvCxnSpPr>
          <p:nvPr>
            <p:custDataLst>
              <p:tags r:id="rId2"/>
            </p:custDataLst>
          </p:nvPr>
        </p:nvCxnSpPr>
        <p:spPr>
          <a:xfrm>
            <a:off x="531813" y="233363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8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6264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9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1301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直接连接符 6"/>
          <p:cNvCxnSpPr>
            <a:stCxn id="87046" idx="3"/>
          </p:cNvCxnSpPr>
          <p:nvPr>
            <p:custDataLst>
              <p:tags r:id="rId5"/>
            </p:custDataLst>
          </p:nvPr>
        </p:nvCxnSpPr>
        <p:spPr>
          <a:xfrm>
            <a:off x="531813" y="4910138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11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86264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直接连接符 8"/>
          <p:cNvCxnSpPr>
            <a:stCxn id="87046" idx="3"/>
            <a:endCxn id="87046" idx="2"/>
          </p:cNvCxnSpPr>
          <p:nvPr>
            <p:custDataLst>
              <p:tags r:id="rId7"/>
            </p:custDataLst>
          </p:nvPr>
        </p:nvCxnSpPr>
        <p:spPr>
          <a:xfrm>
            <a:off x="330200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>
            <a:stCxn id="87046" idx="3"/>
            <a:endCxn id="87046" idx="2"/>
          </p:cNvCxnSpPr>
          <p:nvPr>
            <p:custDataLst>
              <p:tags r:id="rId8"/>
            </p:custDataLst>
          </p:nvPr>
        </p:nvCxnSpPr>
        <p:spPr>
          <a:xfrm>
            <a:off x="8831263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>
            <p:custDataLst>
              <p:tags r:id="rId9"/>
            </p:custDataLst>
          </p:nvPr>
        </p:nvSpPr>
        <p:spPr>
          <a:xfrm>
            <a:off x="3032125" y="0"/>
            <a:ext cx="3079750" cy="5143500"/>
          </a:xfrm>
          <a:prstGeom prst="rect">
            <a:avLst/>
          </a:prstGeom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1350">
              <a:solidFill>
                <a:srgbClr val="FFFFFF"/>
              </a:solidFill>
              <a:latin typeface="等线" charset="-122"/>
              <a:ea typeface="等线" charset="-122"/>
            </a:endParaRPr>
          </a:p>
        </p:txBody>
      </p:sp>
      <p:grpSp>
        <p:nvGrpSpPr>
          <p:cNvPr id="12" name="组合 15"/>
          <p:cNvGrpSpPr>
            <a:grpSpLocks/>
          </p:cNvGrpSpPr>
          <p:nvPr/>
        </p:nvGrpSpPr>
        <p:grpSpPr bwMode="auto">
          <a:xfrm>
            <a:off x="3121025" y="129779"/>
            <a:ext cx="2901950" cy="4883944"/>
            <a:chOff x="8208103" y="173315"/>
            <a:chExt cx="3867924" cy="6511369"/>
          </a:xfrm>
        </p:grpSpPr>
        <p:pic>
          <p:nvPicPr>
            <p:cNvPr id="13" name="图片 16"/>
            <p:cNvPicPr>
              <a:picLocks noChangeAspect="1" noChangeArrowheads="1"/>
            </p:cNvPicPr>
            <p:nvPr>
              <p:custDataLst>
                <p:tags r:id="rId15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34133" y="570382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图片 17"/>
            <p:cNvPicPr>
              <a:picLocks noChangeAspect="1" noChangeArrowheads="1"/>
            </p:cNvPicPr>
            <p:nvPr>
              <p:custDataLst>
                <p:tags r:id="rId16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8208103" y="570382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图片 18"/>
            <p:cNvPicPr>
              <a:picLocks noChangeAspect="1" noChangeArrowheads="1"/>
            </p:cNvPicPr>
            <p:nvPr>
              <p:custDataLst>
                <p:tags r:id="rId17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10834133" y="17331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图片 19"/>
            <p:cNvPicPr>
              <a:picLocks noChangeAspect="1" noChangeArrowheads="1"/>
            </p:cNvPicPr>
            <p:nvPr>
              <p:custDataLst>
                <p:tags r:id="rId18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8208103" y="17331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7" name="图像"/>
          <p:cNvPicPr>
            <a:picLocks noChangeAspect="1" noChangeArrowheads="1"/>
          </p:cNvPicPr>
          <p:nvPr>
            <p:custDataLst>
              <p:tags r:id="rId10"/>
            </p:custDataLst>
          </p:nvPr>
        </p:nvPicPr>
        <p:blipFill>
          <a:blip r:embed="rId22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479425" y="1470423"/>
            <a:ext cx="2419350" cy="203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图像"/>
          <p:cNvPicPr>
            <a:picLocks noChangeAspect="1" noChangeArrowheads="1"/>
          </p:cNvPicPr>
          <p:nvPr>
            <p:custDataLst>
              <p:tags r:id="rId11"/>
            </p:custDataLst>
          </p:nvPr>
        </p:nvPicPr>
        <p:blipFill>
          <a:blip r:embed="rId22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6213475" y="1470423"/>
            <a:ext cx="2419350" cy="203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706378" y="791100"/>
            <a:ext cx="1730700" cy="3561300"/>
          </a:xfrm>
        </p:spPr>
        <p:txBody>
          <a:bodyPr vert="eaVert" lIns="90000" tIns="46800" rIns="90000" bIns="46800" rtlCol="0" anchor="ctr">
            <a:normAutofit/>
          </a:bodyPr>
          <a:lstStyle>
            <a:lvl1pPr marL="0" marR="0" algn="dist" defTabSz="914400" rtl="0" eaLnBrk="1" fontAlgn="auto" latinLnBrk="0" hangingPunct="1">
              <a:lnSpc>
                <a:spcPct val="80000"/>
              </a:lnSpc>
              <a:buNone/>
              <a:defRPr kumimoji="0" lang="zh-CN" altLang="en-US" sz="6450" b="0" i="0" u="none" strike="noStrike" kern="1200" cap="none" spc="0" normalizeH="0" baseline="0" noProof="1" dirty="0">
                <a:solidFill>
                  <a:schemeClr val="tx1"/>
                </a:solidFill>
                <a:uFillTx/>
                <a:latin typeface="汉仪尚巍手书W" panose="00020600040101010101" pitchFamily="18" charset="-122"/>
                <a:ea typeface="汉仪尚巍手书W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编辑标题</a:t>
            </a:r>
          </a:p>
        </p:txBody>
      </p:sp>
      <p:sp>
        <p:nvSpPr>
          <p:cNvPr id="19" name="日期占位符 2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20" name="页脚占位符 3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21" name="灯片编号占位符 4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5FE50FD8-09BB-4C8C-8AF1-E78774514D8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2997004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通用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像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731839" y="0"/>
            <a:ext cx="7005637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6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7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9E90BA90-4AF8-4EE5-ADD8-79E6DE219F7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1727514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相框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>
            <p:custDataLst>
              <p:tags r:id="rId1"/>
            </p:custDataLst>
          </p:nvPr>
        </p:nvSpPr>
        <p:spPr>
          <a:xfrm>
            <a:off x="219075" y="228600"/>
            <a:ext cx="8705850" cy="46863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00" noProof="1">
              <a:latin typeface="隶书" pitchFamily="1" charset="-122"/>
              <a:ea typeface="隶书" pitchFamily="1" charset="-122"/>
            </a:endParaRPr>
          </a:p>
        </p:txBody>
      </p:sp>
      <p:pic>
        <p:nvPicPr>
          <p:cNvPr id="5" name="图片 8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301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直接连接符 5"/>
          <p:cNvCxnSpPr>
            <a:stCxn id="89092" idx="3"/>
          </p:cNvCxnSpPr>
          <p:nvPr>
            <p:custDataLst>
              <p:tags r:id="rId3"/>
            </p:custDataLst>
          </p:nvPr>
        </p:nvCxnSpPr>
        <p:spPr>
          <a:xfrm>
            <a:off x="531813" y="233363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10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6264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11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1301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直接连接符 9"/>
          <p:cNvCxnSpPr>
            <a:stCxn id="89095" idx="3"/>
          </p:cNvCxnSpPr>
          <p:nvPr>
            <p:custDataLst>
              <p:tags r:id="rId6"/>
            </p:custDataLst>
          </p:nvPr>
        </p:nvCxnSpPr>
        <p:spPr>
          <a:xfrm>
            <a:off x="531813" y="4910138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图片 13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86264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直接连接符 11"/>
          <p:cNvCxnSpPr>
            <a:stCxn id="89095" idx="3"/>
            <a:endCxn id="89095" idx="2"/>
          </p:cNvCxnSpPr>
          <p:nvPr>
            <p:custDataLst>
              <p:tags r:id="rId8"/>
            </p:custDataLst>
          </p:nvPr>
        </p:nvCxnSpPr>
        <p:spPr>
          <a:xfrm>
            <a:off x="330200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89095" idx="3"/>
            <a:endCxn id="89095" idx="2"/>
          </p:cNvCxnSpPr>
          <p:nvPr>
            <p:custDataLst>
              <p:tags r:id="rId9"/>
            </p:custDataLst>
          </p:nvPr>
        </p:nvCxnSpPr>
        <p:spPr>
          <a:xfrm>
            <a:off x="8831263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961200" y="936900"/>
            <a:ext cx="7219800" cy="542700"/>
          </a:xfrm>
        </p:spPr>
        <p:txBody>
          <a:bodyPr anchor="ctr"/>
          <a:lstStyle>
            <a:lvl1pPr>
              <a:defRPr sz="24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960835" y="1622700"/>
            <a:ext cx="7219950" cy="25839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4" name="日期占位符 2"/>
          <p:cNvSpPr>
            <a:spLocks noGrp="1"/>
          </p:cNvSpPr>
          <p:nvPr>
            <p:ph type="dt" sz="half" idx="14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5" name="页脚占位符 3"/>
          <p:cNvSpPr>
            <a:spLocks noGrp="1"/>
          </p:cNvSpPr>
          <p:nvPr>
            <p:ph type="ftr" sz="quarter" idx="15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6" name="灯片编号占位符 4"/>
          <p:cNvSpPr>
            <a:spLocks noGrp="1"/>
          </p:cNvSpPr>
          <p:nvPr>
            <p:ph type="sldNum" sz="quarter" idx="16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CE4D16A4-1422-4A93-B9C9-ABA46F8DAB2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13863564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左右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>
            <p:custDataLst>
              <p:tags r:id="rId1"/>
            </p:custDataLst>
          </p:nvPr>
        </p:nvSpPr>
        <p:spPr>
          <a:xfrm>
            <a:off x="1" y="0"/>
            <a:ext cx="3617913" cy="5149454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pic>
        <p:nvPicPr>
          <p:cNvPr id="6" name="图片 9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20651" y="4510088"/>
            <a:ext cx="638175" cy="503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10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 flipV="1">
            <a:off x="120651" y="129779"/>
            <a:ext cx="638175" cy="503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437400" y="577800"/>
            <a:ext cx="2970000" cy="661500"/>
          </a:xfrm>
        </p:spPr>
        <p:txBody>
          <a:bodyPr anchor="ctr"/>
          <a:lstStyle>
            <a:lvl1pPr>
              <a:defRPr sz="27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440100" y="1323000"/>
            <a:ext cx="2967300" cy="30699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3825900" y="577454"/>
            <a:ext cx="4860000" cy="3815953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E11115D1-9C7F-4946-AB6A-5CAFE82FDEE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14663473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上下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10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1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1997869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9000" y="585900"/>
            <a:ext cx="8232300" cy="469800"/>
          </a:xfrm>
        </p:spPr>
        <p:txBody>
          <a:bodyPr anchor="ctr"/>
          <a:lstStyle>
            <a:lvl1pPr algn="ctr">
              <a:defRPr sz="27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459000" y="1244700"/>
            <a:ext cx="8231981" cy="6210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459581" y="2106000"/>
            <a:ext cx="8224200" cy="25731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80322F38-DD55-461C-AE9F-B0F5E519186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71761381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下上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9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2713" y="123825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0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8442326" y="123825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0" y="3771900"/>
            <a:ext cx="9144000" cy="1371600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3600" y="502200"/>
            <a:ext cx="8232300" cy="423900"/>
          </a:xfrm>
        </p:spPr>
        <p:txBody>
          <a:bodyPr anchor="ctr"/>
          <a:lstStyle>
            <a:lvl1pPr algn="ctr">
              <a:defRPr sz="24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453628" y="1260900"/>
            <a:ext cx="8243100" cy="24084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</p:nvPr>
        </p:nvSpPr>
        <p:spPr>
          <a:xfrm>
            <a:off x="445500" y="3885300"/>
            <a:ext cx="8251200" cy="7587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CB8D2562-CB30-4321-8DB8-D5004EA9B9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58639405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导航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1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图片 13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矩形 11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4700" y="178200"/>
            <a:ext cx="8278200" cy="331473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434700" y="1247400"/>
            <a:ext cx="4006800" cy="21708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4681800" y="1247400"/>
            <a:ext cx="4025700" cy="21708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</p:nvPr>
        </p:nvSpPr>
        <p:spPr>
          <a:xfrm>
            <a:off x="429300" y="3612600"/>
            <a:ext cx="4006800" cy="5859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</p:nvPr>
        </p:nvSpPr>
        <p:spPr>
          <a:xfrm>
            <a:off x="4689900" y="3609900"/>
            <a:ext cx="4025700" cy="5859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4" name="日期占位符 2"/>
          <p:cNvSpPr>
            <a:spLocks noGrp="1"/>
          </p:cNvSpPr>
          <p:nvPr>
            <p:ph type="dt" sz="half" idx="17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5" name="页脚占位符 3"/>
          <p:cNvSpPr>
            <a:spLocks noGrp="1"/>
          </p:cNvSpPr>
          <p:nvPr>
            <p:ph type="ftr" sz="quarter" idx="18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6" name="灯片编号占位符 4"/>
          <p:cNvSpPr>
            <a:spLocks noGrp="1"/>
          </p:cNvSpPr>
          <p:nvPr>
            <p:ph type="sldNum" sz="quarter" idx="19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0A472163-FF9E-42C1-95DF-9CA39C8DE25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50589876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腰带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7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2713" y="123825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8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8442326" y="123825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0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11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>
            <p:custDataLst>
              <p:tags r:id="rId5"/>
            </p:custDataLst>
          </p:nvPr>
        </p:nvSpPr>
        <p:spPr>
          <a:xfrm>
            <a:off x="0" y="719138"/>
            <a:ext cx="9144000" cy="3705225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142100" y="1004400"/>
            <a:ext cx="6858000" cy="1790100"/>
          </a:xfrm>
        </p:spPr>
        <p:txBody>
          <a:bodyPr anchor="b"/>
          <a:lstStyle>
            <a:lvl1pPr algn="ctr">
              <a:defRPr sz="45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1141810" y="2897100"/>
            <a:ext cx="6858000" cy="12420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4"/>
            <p:custDataLst>
              <p:tags r:id="rId6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5"/>
            <p:custDataLst>
              <p:tags r:id="rId7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6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19041FE5-A4EE-4F72-8D92-91713C6794F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36764873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89487643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48" y="332426"/>
            <a:ext cx="8139178" cy="331473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02448" y="714382"/>
            <a:ext cx="3962432" cy="4041680"/>
          </a:xfrm>
        </p:spPr>
        <p:txBody>
          <a:bodyPr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noProof="1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679194" y="714382"/>
            <a:ext cx="3962432" cy="4041680"/>
          </a:xfrm>
        </p:spPr>
        <p:txBody>
          <a:bodyPr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E622ACDF-9DCC-4A19-B69E-ECB9FD3101D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23339275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502448" y="714382"/>
            <a:ext cx="8139178" cy="404168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4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5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6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33291FF4-6240-4463-9EA0-1B5A9FE17EE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63866936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末尾幻灯片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6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301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直接连接符 3"/>
          <p:cNvCxnSpPr>
            <a:stCxn id="75779" idx="3"/>
          </p:cNvCxnSpPr>
          <p:nvPr>
            <p:custDataLst>
              <p:tags r:id="rId2"/>
            </p:custDataLst>
          </p:nvPr>
        </p:nvCxnSpPr>
        <p:spPr>
          <a:xfrm>
            <a:off x="531813" y="233363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8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6264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9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1301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直接连接符 6"/>
          <p:cNvCxnSpPr>
            <a:stCxn id="75782" idx="3"/>
          </p:cNvCxnSpPr>
          <p:nvPr>
            <p:custDataLst>
              <p:tags r:id="rId5"/>
            </p:custDataLst>
          </p:nvPr>
        </p:nvCxnSpPr>
        <p:spPr>
          <a:xfrm>
            <a:off x="531813" y="4910138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11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86264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直接连接符 8"/>
          <p:cNvCxnSpPr>
            <a:stCxn id="75782" idx="3"/>
            <a:endCxn id="75782" idx="2"/>
          </p:cNvCxnSpPr>
          <p:nvPr>
            <p:custDataLst>
              <p:tags r:id="rId7"/>
            </p:custDataLst>
          </p:nvPr>
        </p:nvCxnSpPr>
        <p:spPr>
          <a:xfrm>
            <a:off x="330200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>
            <a:stCxn id="75782" idx="3"/>
            <a:endCxn id="75782" idx="2"/>
          </p:cNvCxnSpPr>
          <p:nvPr>
            <p:custDataLst>
              <p:tags r:id="rId8"/>
            </p:custDataLst>
          </p:nvPr>
        </p:nvCxnSpPr>
        <p:spPr>
          <a:xfrm>
            <a:off x="8831263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>
            <p:custDataLst>
              <p:tags r:id="rId9"/>
            </p:custDataLst>
          </p:nvPr>
        </p:nvSpPr>
        <p:spPr>
          <a:xfrm>
            <a:off x="3032125" y="0"/>
            <a:ext cx="3079750" cy="5143500"/>
          </a:xfrm>
          <a:prstGeom prst="rect">
            <a:avLst/>
          </a:prstGeom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1350">
              <a:solidFill>
                <a:srgbClr val="FFFFFF"/>
              </a:solidFill>
              <a:latin typeface="等线" charset="-122"/>
              <a:ea typeface="等线" charset="-122"/>
            </a:endParaRPr>
          </a:p>
        </p:txBody>
      </p:sp>
      <p:grpSp>
        <p:nvGrpSpPr>
          <p:cNvPr id="12" name="组合 15"/>
          <p:cNvGrpSpPr>
            <a:grpSpLocks/>
          </p:cNvGrpSpPr>
          <p:nvPr/>
        </p:nvGrpSpPr>
        <p:grpSpPr bwMode="auto">
          <a:xfrm>
            <a:off x="3121025" y="129779"/>
            <a:ext cx="2901950" cy="4883944"/>
            <a:chOff x="8208103" y="173315"/>
            <a:chExt cx="3867924" cy="6511369"/>
          </a:xfrm>
        </p:grpSpPr>
        <p:pic>
          <p:nvPicPr>
            <p:cNvPr id="13" name="图片 16"/>
            <p:cNvPicPr>
              <a:picLocks noChangeAspect="1" noChangeArrowheads="1"/>
            </p:cNvPicPr>
            <p:nvPr>
              <p:custDataLst>
                <p:tags r:id="rId15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34133" y="570382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图片 17"/>
            <p:cNvPicPr>
              <a:picLocks noChangeAspect="1" noChangeArrowheads="1"/>
            </p:cNvPicPr>
            <p:nvPr>
              <p:custDataLst>
                <p:tags r:id="rId16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8208103" y="570382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图片 18"/>
            <p:cNvPicPr>
              <a:picLocks noChangeAspect="1" noChangeArrowheads="1"/>
            </p:cNvPicPr>
            <p:nvPr>
              <p:custDataLst>
                <p:tags r:id="rId17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10834133" y="17331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图片 19"/>
            <p:cNvPicPr>
              <a:picLocks noChangeAspect="1" noChangeArrowheads="1"/>
            </p:cNvPicPr>
            <p:nvPr>
              <p:custDataLst>
                <p:tags r:id="rId18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8208103" y="17331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7" name="图像"/>
          <p:cNvPicPr>
            <a:picLocks noChangeAspect="1" noChangeArrowheads="1"/>
          </p:cNvPicPr>
          <p:nvPr>
            <p:custDataLst>
              <p:tags r:id="rId10"/>
            </p:custDataLst>
          </p:nvPr>
        </p:nvPicPr>
        <p:blipFill>
          <a:blip r:embed="rId22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479425" y="1470423"/>
            <a:ext cx="2419350" cy="203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图像"/>
          <p:cNvPicPr>
            <a:picLocks noChangeAspect="1" noChangeArrowheads="1"/>
          </p:cNvPicPr>
          <p:nvPr>
            <p:custDataLst>
              <p:tags r:id="rId11"/>
            </p:custDataLst>
          </p:nvPr>
        </p:nvPicPr>
        <p:blipFill>
          <a:blip r:embed="rId22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6213475" y="1470423"/>
            <a:ext cx="2419350" cy="203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706378" y="791100"/>
            <a:ext cx="1730700" cy="3561300"/>
          </a:xfrm>
        </p:spPr>
        <p:txBody>
          <a:bodyPr vert="eaVert" lIns="90000" tIns="46800" rIns="90000" bIns="46800" rtlCol="0" anchor="ctr">
            <a:normAutofit/>
          </a:bodyPr>
          <a:lstStyle>
            <a:lvl1pPr marL="0" marR="0" algn="dist" defTabSz="914400" rtl="0" eaLnBrk="1" fontAlgn="auto" latinLnBrk="0" hangingPunct="1">
              <a:lnSpc>
                <a:spcPct val="80000"/>
              </a:lnSpc>
              <a:buNone/>
              <a:defRPr kumimoji="0" lang="zh-CN" altLang="en-US" sz="6450" b="0" i="0" u="none" strike="noStrike" kern="1200" cap="none" spc="0" normalizeH="0" baseline="0" noProof="1" dirty="0">
                <a:solidFill>
                  <a:schemeClr val="tx1"/>
                </a:solidFill>
                <a:uFillTx/>
                <a:latin typeface="汉仪尚巍手书W" panose="00020600040101010101" pitchFamily="18" charset="-122"/>
                <a:ea typeface="汉仪尚巍手书W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编辑标题</a:t>
            </a:r>
          </a:p>
        </p:txBody>
      </p:sp>
      <p:sp>
        <p:nvSpPr>
          <p:cNvPr id="19" name="日期占位符 2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20" name="页脚占位符 3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21" name="灯片编号占位符 4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4D736395-B0E6-4AD5-8118-C5733C51613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46144730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通用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像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731839" y="0"/>
            <a:ext cx="7005637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6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7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5CB53251-A0AA-4A68-98AE-9649A8093BB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97183093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相框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>
            <p:custDataLst>
              <p:tags r:id="rId1"/>
            </p:custDataLst>
          </p:nvPr>
        </p:nvSpPr>
        <p:spPr>
          <a:xfrm>
            <a:off x="219075" y="228600"/>
            <a:ext cx="8705850" cy="46863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00" noProof="1">
              <a:latin typeface="隶书" pitchFamily="1" charset="-122"/>
              <a:ea typeface="隶书" pitchFamily="1" charset="-122"/>
            </a:endParaRPr>
          </a:p>
        </p:txBody>
      </p:sp>
      <p:pic>
        <p:nvPicPr>
          <p:cNvPr id="5" name="图片 8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301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直接连接符 5"/>
          <p:cNvCxnSpPr>
            <a:stCxn id="77828" idx="3"/>
          </p:cNvCxnSpPr>
          <p:nvPr>
            <p:custDataLst>
              <p:tags r:id="rId3"/>
            </p:custDataLst>
          </p:nvPr>
        </p:nvCxnSpPr>
        <p:spPr>
          <a:xfrm>
            <a:off x="531813" y="233363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10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6264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11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1301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直接连接符 9"/>
          <p:cNvCxnSpPr>
            <a:stCxn id="77831" idx="3"/>
          </p:cNvCxnSpPr>
          <p:nvPr>
            <p:custDataLst>
              <p:tags r:id="rId6"/>
            </p:custDataLst>
          </p:nvPr>
        </p:nvCxnSpPr>
        <p:spPr>
          <a:xfrm>
            <a:off x="531813" y="4910138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图片 13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86264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直接连接符 11"/>
          <p:cNvCxnSpPr>
            <a:stCxn id="77831" idx="3"/>
            <a:endCxn id="77831" idx="2"/>
          </p:cNvCxnSpPr>
          <p:nvPr>
            <p:custDataLst>
              <p:tags r:id="rId8"/>
            </p:custDataLst>
          </p:nvPr>
        </p:nvCxnSpPr>
        <p:spPr>
          <a:xfrm>
            <a:off x="330200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77831" idx="3"/>
            <a:endCxn id="77831" idx="2"/>
          </p:cNvCxnSpPr>
          <p:nvPr>
            <p:custDataLst>
              <p:tags r:id="rId9"/>
            </p:custDataLst>
          </p:nvPr>
        </p:nvCxnSpPr>
        <p:spPr>
          <a:xfrm>
            <a:off x="8831263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961200" y="936900"/>
            <a:ext cx="7219800" cy="542700"/>
          </a:xfrm>
        </p:spPr>
        <p:txBody>
          <a:bodyPr anchor="ctr"/>
          <a:lstStyle>
            <a:lvl1pPr>
              <a:defRPr sz="24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960835" y="1622700"/>
            <a:ext cx="7219950" cy="25839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4" name="日期占位符 2"/>
          <p:cNvSpPr>
            <a:spLocks noGrp="1"/>
          </p:cNvSpPr>
          <p:nvPr>
            <p:ph type="dt" sz="half" idx="14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5" name="页脚占位符 3"/>
          <p:cNvSpPr>
            <a:spLocks noGrp="1"/>
          </p:cNvSpPr>
          <p:nvPr>
            <p:ph type="ftr" sz="quarter" idx="15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6" name="灯片编号占位符 4"/>
          <p:cNvSpPr>
            <a:spLocks noGrp="1"/>
          </p:cNvSpPr>
          <p:nvPr>
            <p:ph type="sldNum" sz="quarter" idx="16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E247B04B-E5FF-4F3D-AA62-E82F23FCC84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39754662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左右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>
            <p:custDataLst>
              <p:tags r:id="rId1"/>
            </p:custDataLst>
          </p:nvPr>
        </p:nvSpPr>
        <p:spPr>
          <a:xfrm>
            <a:off x="1" y="0"/>
            <a:ext cx="3617913" cy="5149454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pic>
        <p:nvPicPr>
          <p:cNvPr id="6" name="图片 9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20651" y="4510088"/>
            <a:ext cx="638175" cy="503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10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 flipV="1">
            <a:off x="120651" y="129779"/>
            <a:ext cx="638175" cy="503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437400" y="577800"/>
            <a:ext cx="2970000" cy="661500"/>
          </a:xfrm>
        </p:spPr>
        <p:txBody>
          <a:bodyPr anchor="ctr"/>
          <a:lstStyle>
            <a:lvl1pPr>
              <a:defRPr sz="27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440100" y="1323000"/>
            <a:ext cx="2967300" cy="30699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3825900" y="577454"/>
            <a:ext cx="4860000" cy="3815953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940B29DC-DD36-4D9C-BFA2-66EBBCFBFD4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74755516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上下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10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1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1997869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9000" y="585900"/>
            <a:ext cx="8232300" cy="469800"/>
          </a:xfrm>
        </p:spPr>
        <p:txBody>
          <a:bodyPr anchor="ctr"/>
          <a:lstStyle>
            <a:lvl1pPr algn="ctr">
              <a:defRPr sz="27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459000" y="1244700"/>
            <a:ext cx="8231981" cy="6210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459581" y="2106000"/>
            <a:ext cx="8224200" cy="25731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B3F2076C-24F0-4DEC-8B18-553F035AF80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04270742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下上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9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2713" y="123825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0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8442326" y="123825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0" y="3771900"/>
            <a:ext cx="9144000" cy="1371600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3600" y="502200"/>
            <a:ext cx="8232300" cy="423900"/>
          </a:xfrm>
        </p:spPr>
        <p:txBody>
          <a:bodyPr anchor="ctr"/>
          <a:lstStyle>
            <a:lvl1pPr algn="ctr">
              <a:defRPr sz="24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453628" y="1260900"/>
            <a:ext cx="8243100" cy="24084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</p:nvPr>
        </p:nvSpPr>
        <p:spPr>
          <a:xfrm>
            <a:off x="445500" y="3885300"/>
            <a:ext cx="8251200" cy="7587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CA1B713D-55C0-44F1-871F-07ECC0B1D12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55215627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导航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1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图片 13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矩形 11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4700" y="178200"/>
            <a:ext cx="8278200" cy="331473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434700" y="1247400"/>
            <a:ext cx="4006800" cy="21708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4681800" y="1247400"/>
            <a:ext cx="4025700" cy="21708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</p:nvPr>
        </p:nvSpPr>
        <p:spPr>
          <a:xfrm>
            <a:off x="429300" y="3612600"/>
            <a:ext cx="4006800" cy="5859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</p:nvPr>
        </p:nvSpPr>
        <p:spPr>
          <a:xfrm>
            <a:off x="4689900" y="3609900"/>
            <a:ext cx="4025700" cy="5859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4" name="日期占位符 2"/>
          <p:cNvSpPr>
            <a:spLocks noGrp="1"/>
          </p:cNvSpPr>
          <p:nvPr>
            <p:ph type="dt" sz="half" idx="17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5" name="页脚占位符 3"/>
          <p:cNvSpPr>
            <a:spLocks noGrp="1"/>
          </p:cNvSpPr>
          <p:nvPr>
            <p:ph type="ftr" sz="quarter" idx="18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6" name="灯片编号占位符 4"/>
          <p:cNvSpPr>
            <a:spLocks noGrp="1"/>
          </p:cNvSpPr>
          <p:nvPr>
            <p:ph type="sldNum" sz="quarter" idx="19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60A489F3-38CD-489F-B63C-8CE42ADFB5B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30580812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腰带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7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2713" y="123825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8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8442326" y="123825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0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11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>
            <p:custDataLst>
              <p:tags r:id="rId5"/>
            </p:custDataLst>
          </p:nvPr>
        </p:nvSpPr>
        <p:spPr>
          <a:xfrm>
            <a:off x="0" y="719138"/>
            <a:ext cx="9144000" cy="3705225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142100" y="1004400"/>
            <a:ext cx="6858000" cy="1790100"/>
          </a:xfrm>
        </p:spPr>
        <p:txBody>
          <a:bodyPr anchor="b"/>
          <a:lstStyle>
            <a:lvl1pPr algn="ctr">
              <a:defRPr sz="45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1141810" y="2897100"/>
            <a:ext cx="6858000" cy="12420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4"/>
            <p:custDataLst>
              <p:tags r:id="rId6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5"/>
            <p:custDataLst>
              <p:tags r:id="rId7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6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A0A78480-DACE-4356-A461-084D3CD3457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01064008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48" y="332426"/>
            <a:ext cx="8139178" cy="331473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02448" y="714382"/>
            <a:ext cx="3962432" cy="4041680"/>
          </a:xfrm>
        </p:spPr>
        <p:txBody>
          <a:bodyPr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noProof="1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679194" y="714382"/>
            <a:ext cx="3962432" cy="4041680"/>
          </a:xfrm>
        </p:spPr>
        <p:txBody>
          <a:bodyPr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60C2437E-360D-4329-AC0B-25D3DB21251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37849661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502448" y="714382"/>
            <a:ext cx="8139178" cy="404168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4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5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6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D9595226-2F46-47DA-8AD4-ADC2AE694AB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44312295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末尾幻灯片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6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301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直接连接符 3"/>
          <p:cNvCxnSpPr>
            <a:stCxn id="64515" idx="3"/>
          </p:cNvCxnSpPr>
          <p:nvPr>
            <p:custDataLst>
              <p:tags r:id="rId2"/>
            </p:custDataLst>
          </p:nvPr>
        </p:nvCxnSpPr>
        <p:spPr>
          <a:xfrm>
            <a:off x="531813" y="233363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8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6264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9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1301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直接连接符 6"/>
          <p:cNvCxnSpPr>
            <a:stCxn id="64518" idx="3"/>
          </p:cNvCxnSpPr>
          <p:nvPr>
            <p:custDataLst>
              <p:tags r:id="rId5"/>
            </p:custDataLst>
          </p:nvPr>
        </p:nvCxnSpPr>
        <p:spPr>
          <a:xfrm>
            <a:off x="531813" y="4910138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11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86264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直接连接符 8"/>
          <p:cNvCxnSpPr>
            <a:stCxn id="64518" idx="3"/>
            <a:endCxn id="64518" idx="2"/>
          </p:cNvCxnSpPr>
          <p:nvPr>
            <p:custDataLst>
              <p:tags r:id="rId7"/>
            </p:custDataLst>
          </p:nvPr>
        </p:nvCxnSpPr>
        <p:spPr>
          <a:xfrm>
            <a:off x="330200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>
            <a:stCxn id="64518" idx="3"/>
            <a:endCxn id="64518" idx="2"/>
          </p:cNvCxnSpPr>
          <p:nvPr>
            <p:custDataLst>
              <p:tags r:id="rId8"/>
            </p:custDataLst>
          </p:nvPr>
        </p:nvCxnSpPr>
        <p:spPr>
          <a:xfrm>
            <a:off x="8831263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>
            <p:custDataLst>
              <p:tags r:id="rId9"/>
            </p:custDataLst>
          </p:nvPr>
        </p:nvSpPr>
        <p:spPr>
          <a:xfrm>
            <a:off x="3032125" y="0"/>
            <a:ext cx="3079750" cy="5143500"/>
          </a:xfrm>
          <a:prstGeom prst="rect">
            <a:avLst/>
          </a:prstGeom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1350">
              <a:solidFill>
                <a:srgbClr val="FFFFFF"/>
              </a:solidFill>
              <a:latin typeface="等线" charset="-122"/>
              <a:ea typeface="等线" charset="-122"/>
            </a:endParaRPr>
          </a:p>
        </p:txBody>
      </p:sp>
      <p:grpSp>
        <p:nvGrpSpPr>
          <p:cNvPr id="12" name="组合 15"/>
          <p:cNvGrpSpPr>
            <a:grpSpLocks/>
          </p:cNvGrpSpPr>
          <p:nvPr/>
        </p:nvGrpSpPr>
        <p:grpSpPr bwMode="auto">
          <a:xfrm>
            <a:off x="3121025" y="129779"/>
            <a:ext cx="2901950" cy="4883944"/>
            <a:chOff x="8208103" y="173315"/>
            <a:chExt cx="3867924" cy="6511369"/>
          </a:xfrm>
        </p:grpSpPr>
        <p:pic>
          <p:nvPicPr>
            <p:cNvPr id="13" name="图片 16"/>
            <p:cNvPicPr>
              <a:picLocks noChangeAspect="1" noChangeArrowheads="1"/>
            </p:cNvPicPr>
            <p:nvPr>
              <p:custDataLst>
                <p:tags r:id="rId15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34133" y="570382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图片 17"/>
            <p:cNvPicPr>
              <a:picLocks noChangeAspect="1" noChangeArrowheads="1"/>
            </p:cNvPicPr>
            <p:nvPr>
              <p:custDataLst>
                <p:tags r:id="rId16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8208103" y="570382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图片 18"/>
            <p:cNvPicPr>
              <a:picLocks noChangeAspect="1" noChangeArrowheads="1"/>
            </p:cNvPicPr>
            <p:nvPr>
              <p:custDataLst>
                <p:tags r:id="rId17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10834133" y="17331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图片 19"/>
            <p:cNvPicPr>
              <a:picLocks noChangeAspect="1" noChangeArrowheads="1"/>
            </p:cNvPicPr>
            <p:nvPr>
              <p:custDataLst>
                <p:tags r:id="rId18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8208103" y="17331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7" name="图像"/>
          <p:cNvPicPr>
            <a:picLocks noChangeAspect="1" noChangeArrowheads="1"/>
          </p:cNvPicPr>
          <p:nvPr>
            <p:custDataLst>
              <p:tags r:id="rId10"/>
            </p:custDataLst>
          </p:nvPr>
        </p:nvPicPr>
        <p:blipFill>
          <a:blip r:embed="rId22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479425" y="1470423"/>
            <a:ext cx="2419350" cy="203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图像"/>
          <p:cNvPicPr>
            <a:picLocks noChangeAspect="1" noChangeArrowheads="1"/>
          </p:cNvPicPr>
          <p:nvPr>
            <p:custDataLst>
              <p:tags r:id="rId11"/>
            </p:custDataLst>
          </p:nvPr>
        </p:nvPicPr>
        <p:blipFill>
          <a:blip r:embed="rId22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6213475" y="1470423"/>
            <a:ext cx="2419350" cy="203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706378" y="791100"/>
            <a:ext cx="1730700" cy="3561300"/>
          </a:xfrm>
        </p:spPr>
        <p:txBody>
          <a:bodyPr vert="eaVert" lIns="90000" tIns="46800" rIns="90000" bIns="46800" rtlCol="0" anchor="ctr">
            <a:normAutofit/>
          </a:bodyPr>
          <a:lstStyle>
            <a:lvl1pPr marL="0" marR="0" algn="dist" defTabSz="914400" rtl="0" eaLnBrk="1" fontAlgn="auto" latinLnBrk="0" hangingPunct="1">
              <a:lnSpc>
                <a:spcPct val="80000"/>
              </a:lnSpc>
              <a:buNone/>
              <a:defRPr kumimoji="0" lang="zh-CN" altLang="en-US" sz="6450" b="0" i="0" u="none" strike="noStrike" kern="1200" cap="none" spc="0" normalizeH="0" baseline="0" noProof="1" dirty="0">
                <a:solidFill>
                  <a:schemeClr val="tx1"/>
                </a:solidFill>
                <a:uFillTx/>
                <a:latin typeface="汉仪尚巍手书W" panose="00020600040101010101" pitchFamily="18" charset="-122"/>
                <a:ea typeface="汉仪尚巍手书W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编辑标题</a:t>
            </a:r>
          </a:p>
        </p:txBody>
      </p:sp>
      <p:sp>
        <p:nvSpPr>
          <p:cNvPr id="19" name="日期占位符 2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20" name="页脚占位符 3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21" name="灯片编号占位符 4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057012DF-55AC-408C-A260-36BE1FD421C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7109592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通用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像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731839" y="0"/>
            <a:ext cx="7005637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6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7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C9282A9A-7707-41B9-8A5D-19D05735AEA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71844588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相框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>
            <p:custDataLst>
              <p:tags r:id="rId1"/>
            </p:custDataLst>
          </p:nvPr>
        </p:nvSpPr>
        <p:spPr>
          <a:xfrm>
            <a:off x="219075" y="228600"/>
            <a:ext cx="8705850" cy="46863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00" noProof="1">
              <a:latin typeface="隶书" pitchFamily="1" charset="-122"/>
              <a:ea typeface="隶书" pitchFamily="1" charset="-122"/>
            </a:endParaRPr>
          </a:p>
        </p:txBody>
      </p:sp>
      <p:pic>
        <p:nvPicPr>
          <p:cNvPr id="5" name="图片 8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301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直接连接符 5"/>
          <p:cNvCxnSpPr>
            <a:stCxn id="66564" idx="3"/>
          </p:cNvCxnSpPr>
          <p:nvPr>
            <p:custDataLst>
              <p:tags r:id="rId3"/>
            </p:custDataLst>
          </p:nvPr>
        </p:nvCxnSpPr>
        <p:spPr>
          <a:xfrm>
            <a:off x="531813" y="233363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10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6264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11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1301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直接连接符 9"/>
          <p:cNvCxnSpPr>
            <a:stCxn id="66567" idx="3"/>
          </p:cNvCxnSpPr>
          <p:nvPr>
            <p:custDataLst>
              <p:tags r:id="rId6"/>
            </p:custDataLst>
          </p:nvPr>
        </p:nvCxnSpPr>
        <p:spPr>
          <a:xfrm>
            <a:off x="531813" y="4910138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图片 13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86264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直接连接符 11"/>
          <p:cNvCxnSpPr>
            <a:stCxn id="66567" idx="3"/>
            <a:endCxn id="66567" idx="2"/>
          </p:cNvCxnSpPr>
          <p:nvPr>
            <p:custDataLst>
              <p:tags r:id="rId8"/>
            </p:custDataLst>
          </p:nvPr>
        </p:nvCxnSpPr>
        <p:spPr>
          <a:xfrm>
            <a:off x="330200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66567" idx="3"/>
            <a:endCxn id="66567" idx="2"/>
          </p:cNvCxnSpPr>
          <p:nvPr>
            <p:custDataLst>
              <p:tags r:id="rId9"/>
            </p:custDataLst>
          </p:nvPr>
        </p:nvCxnSpPr>
        <p:spPr>
          <a:xfrm>
            <a:off x="8831263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961200" y="936900"/>
            <a:ext cx="7219800" cy="542700"/>
          </a:xfrm>
        </p:spPr>
        <p:txBody>
          <a:bodyPr anchor="ctr"/>
          <a:lstStyle>
            <a:lvl1pPr>
              <a:defRPr sz="24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960835" y="1622700"/>
            <a:ext cx="7219950" cy="25839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4" name="日期占位符 2"/>
          <p:cNvSpPr>
            <a:spLocks noGrp="1"/>
          </p:cNvSpPr>
          <p:nvPr>
            <p:ph type="dt" sz="half" idx="14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5" name="页脚占位符 3"/>
          <p:cNvSpPr>
            <a:spLocks noGrp="1"/>
          </p:cNvSpPr>
          <p:nvPr>
            <p:ph type="ftr" sz="quarter" idx="15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6" name="灯片编号占位符 4"/>
          <p:cNvSpPr>
            <a:spLocks noGrp="1"/>
          </p:cNvSpPr>
          <p:nvPr>
            <p:ph type="sldNum" sz="quarter" idx="16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8D5B0DE8-20F8-4E63-AB79-2731C56E644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46653575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左右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>
            <p:custDataLst>
              <p:tags r:id="rId1"/>
            </p:custDataLst>
          </p:nvPr>
        </p:nvSpPr>
        <p:spPr>
          <a:xfrm>
            <a:off x="1" y="0"/>
            <a:ext cx="3617913" cy="5149454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pic>
        <p:nvPicPr>
          <p:cNvPr id="6" name="图片 9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20651" y="4510088"/>
            <a:ext cx="638175" cy="503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10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 flipV="1">
            <a:off x="120651" y="129779"/>
            <a:ext cx="638175" cy="503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437400" y="577800"/>
            <a:ext cx="2970000" cy="661500"/>
          </a:xfrm>
        </p:spPr>
        <p:txBody>
          <a:bodyPr anchor="ctr"/>
          <a:lstStyle>
            <a:lvl1pPr>
              <a:defRPr sz="27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440100" y="1323000"/>
            <a:ext cx="2967300" cy="30699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3825900" y="577454"/>
            <a:ext cx="4860000" cy="3815953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D557E84D-3B5D-4A67-B77A-EC6ED463AAF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35428266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上下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10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1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1997869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9000" y="585900"/>
            <a:ext cx="8232300" cy="469800"/>
          </a:xfrm>
        </p:spPr>
        <p:txBody>
          <a:bodyPr anchor="ctr"/>
          <a:lstStyle>
            <a:lvl1pPr algn="ctr">
              <a:defRPr sz="27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459000" y="1244700"/>
            <a:ext cx="8231981" cy="6210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459581" y="2106000"/>
            <a:ext cx="8224200" cy="25731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399E0E9F-3B54-427A-ABC0-D2298E603F7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98977915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下上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9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2713" y="123825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0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8442326" y="123825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0" y="3771900"/>
            <a:ext cx="9144000" cy="1371600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3600" y="502200"/>
            <a:ext cx="8232300" cy="423900"/>
          </a:xfrm>
        </p:spPr>
        <p:txBody>
          <a:bodyPr anchor="ctr"/>
          <a:lstStyle>
            <a:lvl1pPr algn="ctr">
              <a:defRPr sz="24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453628" y="1260900"/>
            <a:ext cx="8243100" cy="24084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</p:nvPr>
        </p:nvSpPr>
        <p:spPr>
          <a:xfrm>
            <a:off x="445500" y="3885300"/>
            <a:ext cx="8251200" cy="7587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794ED255-3933-4F5E-8468-7DC05EB1B8C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08023195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导航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1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图片 13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矩形 11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4700" y="178200"/>
            <a:ext cx="8278200" cy="331473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434700" y="1247400"/>
            <a:ext cx="4006800" cy="21708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4681800" y="1247400"/>
            <a:ext cx="4025700" cy="21708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</p:nvPr>
        </p:nvSpPr>
        <p:spPr>
          <a:xfrm>
            <a:off x="429300" y="3612600"/>
            <a:ext cx="4006800" cy="5859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</p:nvPr>
        </p:nvSpPr>
        <p:spPr>
          <a:xfrm>
            <a:off x="4689900" y="3609900"/>
            <a:ext cx="4025700" cy="5859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4" name="日期占位符 2"/>
          <p:cNvSpPr>
            <a:spLocks noGrp="1"/>
          </p:cNvSpPr>
          <p:nvPr>
            <p:ph type="dt" sz="half" idx="17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5" name="页脚占位符 3"/>
          <p:cNvSpPr>
            <a:spLocks noGrp="1"/>
          </p:cNvSpPr>
          <p:nvPr>
            <p:ph type="ftr" sz="quarter" idx="18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6" name="灯片编号占位符 4"/>
          <p:cNvSpPr>
            <a:spLocks noGrp="1"/>
          </p:cNvSpPr>
          <p:nvPr>
            <p:ph type="sldNum" sz="quarter" idx="19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D57A742B-435F-4259-A1B1-25D02AF85A9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61144043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腰带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7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2713" y="123825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8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8442326" y="123825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0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11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>
            <p:custDataLst>
              <p:tags r:id="rId5"/>
            </p:custDataLst>
          </p:nvPr>
        </p:nvSpPr>
        <p:spPr>
          <a:xfrm>
            <a:off x="0" y="719138"/>
            <a:ext cx="9144000" cy="3705225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142100" y="1004400"/>
            <a:ext cx="6858000" cy="1790100"/>
          </a:xfrm>
        </p:spPr>
        <p:txBody>
          <a:bodyPr anchor="b"/>
          <a:lstStyle>
            <a:lvl1pPr algn="ctr">
              <a:defRPr sz="45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1141810" y="2897100"/>
            <a:ext cx="6858000" cy="12420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4"/>
            <p:custDataLst>
              <p:tags r:id="rId6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5"/>
            <p:custDataLst>
              <p:tags r:id="rId7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6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B8519966-08FB-456B-AA1F-E9E81C1DD03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5218307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48" y="332426"/>
            <a:ext cx="8139178" cy="331473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02448" y="714382"/>
            <a:ext cx="3962432" cy="4041680"/>
          </a:xfrm>
        </p:spPr>
        <p:txBody>
          <a:bodyPr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noProof="1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679194" y="714382"/>
            <a:ext cx="3962432" cy="4041680"/>
          </a:xfrm>
        </p:spPr>
        <p:txBody>
          <a:bodyPr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3F69BE64-5433-447D-BB1A-0CCA8801BD5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09650299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502448" y="714382"/>
            <a:ext cx="8139178" cy="404168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4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5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6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F1131A7D-4992-4554-A739-65B6A53171B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660859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末尾幻灯片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6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301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直接连接符 3"/>
          <p:cNvCxnSpPr>
            <a:stCxn id="52227" idx="3"/>
          </p:cNvCxnSpPr>
          <p:nvPr>
            <p:custDataLst>
              <p:tags r:id="rId2"/>
            </p:custDataLst>
          </p:nvPr>
        </p:nvCxnSpPr>
        <p:spPr>
          <a:xfrm>
            <a:off x="531813" y="233363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8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6264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9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1301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直接连接符 6"/>
          <p:cNvCxnSpPr>
            <a:stCxn id="52230" idx="3"/>
          </p:cNvCxnSpPr>
          <p:nvPr>
            <p:custDataLst>
              <p:tags r:id="rId5"/>
            </p:custDataLst>
          </p:nvPr>
        </p:nvCxnSpPr>
        <p:spPr>
          <a:xfrm>
            <a:off x="531813" y="4910138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11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86264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直接连接符 8"/>
          <p:cNvCxnSpPr>
            <a:stCxn id="52230" idx="3"/>
            <a:endCxn id="52230" idx="2"/>
          </p:cNvCxnSpPr>
          <p:nvPr>
            <p:custDataLst>
              <p:tags r:id="rId7"/>
            </p:custDataLst>
          </p:nvPr>
        </p:nvCxnSpPr>
        <p:spPr>
          <a:xfrm>
            <a:off x="330200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>
            <a:stCxn id="52230" idx="3"/>
            <a:endCxn id="52230" idx="2"/>
          </p:cNvCxnSpPr>
          <p:nvPr>
            <p:custDataLst>
              <p:tags r:id="rId8"/>
            </p:custDataLst>
          </p:nvPr>
        </p:nvCxnSpPr>
        <p:spPr>
          <a:xfrm>
            <a:off x="8831263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>
            <p:custDataLst>
              <p:tags r:id="rId9"/>
            </p:custDataLst>
          </p:nvPr>
        </p:nvSpPr>
        <p:spPr>
          <a:xfrm>
            <a:off x="3032125" y="0"/>
            <a:ext cx="3079750" cy="5143500"/>
          </a:xfrm>
          <a:prstGeom prst="rect">
            <a:avLst/>
          </a:prstGeom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1350">
              <a:solidFill>
                <a:srgbClr val="FFFFFF"/>
              </a:solidFill>
              <a:latin typeface="等线" charset="-122"/>
              <a:ea typeface="等线" charset="-122"/>
            </a:endParaRPr>
          </a:p>
        </p:txBody>
      </p:sp>
      <p:grpSp>
        <p:nvGrpSpPr>
          <p:cNvPr id="12" name="组合 15"/>
          <p:cNvGrpSpPr>
            <a:grpSpLocks/>
          </p:cNvGrpSpPr>
          <p:nvPr/>
        </p:nvGrpSpPr>
        <p:grpSpPr bwMode="auto">
          <a:xfrm>
            <a:off x="3121025" y="129779"/>
            <a:ext cx="2901950" cy="4883944"/>
            <a:chOff x="8208103" y="173315"/>
            <a:chExt cx="3867924" cy="6511369"/>
          </a:xfrm>
        </p:grpSpPr>
        <p:pic>
          <p:nvPicPr>
            <p:cNvPr id="13" name="图片 16"/>
            <p:cNvPicPr>
              <a:picLocks noChangeAspect="1" noChangeArrowheads="1"/>
            </p:cNvPicPr>
            <p:nvPr>
              <p:custDataLst>
                <p:tags r:id="rId15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34133" y="570382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图片 17"/>
            <p:cNvPicPr>
              <a:picLocks noChangeAspect="1" noChangeArrowheads="1"/>
            </p:cNvPicPr>
            <p:nvPr>
              <p:custDataLst>
                <p:tags r:id="rId16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8208103" y="570382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图片 18"/>
            <p:cNvPicPr>
              <a:picLocks noChangeAspect="1" noChangeArrowheads="1"/>
            </p:cNvPicPr>
            <p:nvPr>
              <p:custDataLst>
                <p:tags r:id="rId17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10834133" y="17331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图片 19"/>
            <p:cNvPicPr>
              <a:picLocks noChangeAspect="1" noChangeArrowheads="1"/>
            </p:cNvPicPr>
            <p:nvPr>
              <p:custDataLst>
                <p:tags r:id="rId18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8208103" y="17331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7" name="图像"/>
          <p:cNvPicPr>
            <a:picLocks noChangeAspect="1" noChangeArrowheads="1"/>
          </p:cNvPicPr>
          <p:nvPr>
            <p:custDataLst>
              <p:tags r:id="rId10"/>
            </p:custDataLst>
          </p:nvPr>
        </p:nvPicPr>
        <p:blipFill>
          <a:blip r:embed="rId22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479425" y="1470423"/>
            <a:ext cx="2419350" cy="203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图像"/>
          <p:cNvPicPr>
            <a:picLocks noChangeAspect="1" noChangeArrowheads="1"/>
          </p:cNvPicPr>
          <p:nvPr>
            <p:custDataLst>
              <p:tags r:id="rId11"/>
            </p:custDataLst>
          </p:nvPr>
        </p:nvPicPr>
        <p:blipFill>
          <a:blip r:embed="rId22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6213475" y="1470423"/>
            <a:ext cx="2419350" cy="203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706378" y="791100"/>
            <a:ext cx="1730700" cy="3561300"/>
          </a:xfrm>
        </p:spPr>
        <p:txBody>
          <a:bodyPr vert="eaVert" lIns="90000" tIns="46800" rIns="90000" bIns="46800" rtlCol="0" anchor="ctr">
            <a:normAutofit/>
          </a:bodyPr>
          <a:lstStyle>
            <a:lvl1pPr marL="0" marR="0" algn="dist" defTabSz="914400" rtl="0" eaLnBrk="1" fontAlgn="auto" latinLnBrk="0" hangingPunct="1">
              <a:lnSpc>
                <a:spcPct val="80000"/>
              </a:lnSpc>
              <a:buNone/>
              <a:defRPr kumimoji="0" lang="zh-CN" altLang="en-US" sz="6450" b="0" i="0" u="none" strike="noStrike" kern="1200" cap="none" spc="0" normalizeH="0" baseline="0" noProof="1" dirty="0">
                <a:solidFill>
                  <a:schemeClr val="tx1"/>
                </a:solidFill>
                <a:uFillTx/>
                <a:latin typeface="汉仪尚巍手书W" panose="00020600040101010101" pitchFamily="18" charset="-122"/>
                <a:ea typeface="汉仪尚巍手书W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编辑标题</a:t>
            </a:r>
          </a:p>
        </p:txBody>
      </p:sp>
      <p:sp>
        <p:nvSpPr>
          <p:cNvPr id="19" name="日期占位符 2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20" name="页脚占位符 3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21" name="灯片编号占位符 4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2AC95FF6-D2CD-4B7A-BDBC-920D79AEBD5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02203623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通用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像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731839" y="0"/>
            <a:ext cx="7005637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6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7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E27400C4-2DC5-4B4E-9F48-55EA77F8637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37879168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相框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>
            <p:custDataLst>
              <p:tags r:id="rId1"/>
            </p:custDataLst>
          </p:nvPr>
        </p:nvSpPr>
        <p:spPr>
          <a:xfrm>
            <a:off x="219075" y="228600"/>
            <a:ext cx="8705850" cy="46863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00" noProof="1">
              <a:latin typeface="隶书" pitchFamily="1" charset="-122"/>
              <a:ea typeface="隶书" pitchFamily="1" charset="-122"/>
            </a:endParaRPr>
          </a:p>
        </p:txBody>
      </p:sp>
      <p:pic>
        <p:nvPicPr>
          <p:cNvPr id="5" name="图片 8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301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直接连接符 5"/>
          <p:cNvCxnSpPr>
            <a:stCxn id="54276" idx="3"/>
          </p:cNvCxnSpPr>
          <p:nvPr>
            <p:custDataLst>
              <p:tags r:id="rId3"/>
            </p:custDataLst>
          </p:nvPr>
        </p:nvCxnSpPr>
        <p:spPr>
          <a:xfrm>
            <a:off x="531813" y="233363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10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6264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11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1301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直接连接符 9"/>
          <p:cNvCxnSpPr>
            <a:stCxn id="54279" idx="3"/>
          </p:cNvCxnSpPr>
          <p:nvPr>
            <p:custDataLst>
              <p:tags r:id="rId6"/>
            </p:custDataLst>
          </p:nvPr>
        </p:nvCxnSpPr>
        <p:spPr>
          <a:xfrm>
            <a:off x="531813" y="4910138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图片 13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86264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直接连接符 11"/>
          <p:cNvCxnSpPr>
            <a:stCxn id="54279" idx="3"/>
            <a:endCxn id="54279" idx="2"/>
          </p:cNvCxnSpPr>
          <p:nvPr>
            <p:custDataLst>
              <p:tags r:id="rId8"/>
            </p:custDataLst>
          </p:nvPr>
        </p:nvCxnSpPr>
        <p:spPr>
          <a:xfrm>
            <a:off x="330200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54279" idx="3"/>
            <a:endCxn id="54279" idx="2"/>
          </p:cNvCxnSpPr>
          <p:nvPr>
            <p:custDataLst>
              <p:tags r:id="rId9"/>
            </p:custDataLst>
          </p:nvPr>
        </p:nvCxnSpPr>
        <p:spPr>
          <a:xfrm>
            <a:off x="8831263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961200" y="936900"/>
            <a:ext cx="7219800" cy="542700"/>
          </a:xfrm>
        </p:spPr>
        <p:txBody>
          <a:bodyPr anchor="ctr"/>
          <a:lstStyle>
            <a:lvl1pPr>
              <a:defRPr sz="24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960835" y="1622700"/>
            <a:ext cx="7219950" cy="25839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4" name="日期占位符 2"/>
          <p:cNvSpPr>
            <a:spLocks noGrp="1"/>
          </p:cNvSpPr>
          <p:nvPr>
            <p:ph type="dt" sz="half" idx="14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5" name="页脚占位符 3"/>
          <p:cNvSpPr>
            <a:spLocks noGrp="1"/>
          </p:cNvSpPr>
          <p:nvPr>
            <p:ph type="ftr" sz="quarter" idx="15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6" name="灯片编号占位符 4"/>
          <p:cNvSpPr>
            <a:spLocks noGrp="1"/>
          </p:cNvSpPr>
          <p:nvPr>
            <p:ph type="sldNum" sz="quarter" idx="16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89C2A8EB-2C5B-42A7-A0DB-71F0858C97B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72863463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左右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>
            <p:custDataLst>
              <p:tags r:id="rId1"/>
            </p:custDataLst>
          </p:nvPr>
        </p:nvSpPr>
        <p:spPr>
          <a:xfrm>
            <a:off x="1" y="0"/>
            <a:ext cx="3617913" cy="5149454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pic>
        <p:nvPicPr>
          <p:cNvPr id="6" name="图片 9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20651" y="4510088"/>
            <a:ext cx="638175" cy="503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10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 flipV="1">
            <a:off x="120651" y="129779"/>
            <a:ext cx="638175" cy="503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437400" y="577800"/>
            <a:ext cx="2970000" cy="661500"/>
          </a:xfrm>
        </p:spPr>
        <p:txBody>
          <a:bodyPr anchor="ctr"/>
          <a:lstStyle>
            <a:lvl1pPr>
              <a:defRPr sz="27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440100" y="1323000"/>
            <a:ext cx="2967300" cy="30699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3825900" y="577454"/>
            <a:ext cx="4860000" cy="3815953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C181C89D-B9D0-4634-87C5-B0F53A655FE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61502237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上下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10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1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1997869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9000" y="585900"/>
            <a:ext cx="8232300" cy="469800"/>
          </a:xfrm>
        </p:spPr>
        <p:txBody>
          <a:bodyPr anchor="ctr"/>
          <a:lstStyle>
            <a:lvl1pPr algn="ctr">
              <a:defRPr sz="27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459000" y="1244700"/>
            <a:ext cx="8231981" cy="6210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459581" y="2106000"/>
            <a:ext cx="8224200" cy="25731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5A489D32-639C-4E07-8785-FBE30AF788C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56001965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下上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9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2713" y="123825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0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8442326" y="123825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0" y="3771900"/>
            <a:ext cx="9144000" cy="1371600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3600" y="502200"/>
            <a:ext cx="8232300" cy="423900"/>
          </a:xfrm>
        </p:spPr>
        <p:txBody>
          <a:bodyPr anchor="ctr"/>
          <a:lstStyle>
            <a:lvl1pPr algn="ctr">
              <a:defRPr sz="24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453628" y="1260900"/>
            <a:ext cx="8243100" cy="24084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</p:nvPr>
        </p:nvSpPr>
        <p:spPr>
          <a:xfrm>
            <a:off x="445500" y="3885300"/>
            <a:ext cx="8251200" cy="7587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BE0EB195-954F-4136-B496-9CBFE51C9F9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44927850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导航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1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图片 13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矩形 11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4700" y="178200"/>
            <a:ext cx="8278200" cy="331473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434700" y="1247400"/>
            <a:ext cx="4006800" cy="21708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4681800" y="1247400"/>
            <a:ext cx="4025700" cy="21708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</p:nvPr>
        </p:nvSpPr>
        <p:spPr>
          <a:xfrm>
            <a:off x="429300" y="3612600"/>
            <a:ext cx="4006800" cy="5859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</p:nvPr>
        </p:nvSpPr>
        <p:spPr>
          <a:xfrm>
            <a:off x="4689900" y="3609900"/>
            <a:ext cx="4025700" cy="5859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4" name="日期占位符 2"/>
          <p:cNvSpPr>
            <a:spLocks noGrp="1"/>
          </p:cNvSpPr>
          <p:nvPr>
            <p:ph type="dt" sz="half" idx="17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5" name="页脚占位符 3"/>
          <p:cNvSpPr>
            <a:spLocks noGrp="1"/>
          </p:cNvSpPr>
          <p:nvPr>
            <p:ph type="ftr" sz="quarter" idx="18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6" name="灯片编号占位符 4"/>
          <p:cNvSpPr>
            <a:spLocks noGrp="1"/>
          </p:cNvSpPr>
          <p:nvPr>
            <p:ph type="sldNum" sz="quarter" idx="19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0D7665DC-EE12-40F3-AC01-6A16B6A0F89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40206325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腰带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7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2713" y="123825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8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8442326" y="123825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0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11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>
            <p:custDataLst>
              <p:tags r:id="rId5"/>
            </p:custDataLst>
          </p:nvPr>
        </p:nvSpPr>
        <p:spPr>
          <a:xfrm>
            <a:off x="0" y="719138"/>
            <a:ext cx="9144000" cy="3705225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142100" y="1004400"/>
            <a:ext cx="6858000" cy="1790100"/>
          </a:xfrm>
        </p:spPr>
        <p:txBody>
          <a:bodyPr anchor="b"/>
          <a:lstStyle>
            <a:lvl1pPr algn="ctr">
              <a:defRPr sz="45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1141810" y="2897100"/>
            <a:ext cx="6858000" cy="12420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4"/>
            <p:custDataLst>
              <p:tags r:id="rId6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5"/>
            <p:custDataLst>
              <p:tags r:id="rId7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6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9B6D0508-285D-46DD-86F3-FFF0C2E4F1A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31586072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77524451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48" y="332426"/>
            <a:ext cx="8139178" cy="331473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02448" y="714382"/>
            <a:ext cx="3962432" cy="4041680"/>
          </a:xfrm>
        </p:spPr>
        <p:txBody>
          <a:bodyPr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noProof="1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679194" y="714382"/>
            <a:ext cx="3962432" cy="4041680"/>
          </a:xfrm>
        </p:spPr>
        <p:txBody>
          <a:bodyPr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E98C3CC0-FEF5-45DE-B997-FAD3D620869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23626346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502448" y="714382"/>
            <a:ext cx="8139178" cy="404168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4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5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6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2BA01AD-39E5-47D3-AA32-CAE37F81CB1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47443196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末尾幻灯片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6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301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直接连接符 3"/>
          <p:cNvCxnSpPr>
            <a:stCxn id="39939" idx="3"/>
          </p:cNvCxnSpPr>
          <p:nvPr>
            <p:custDataLst>
              <p:tags r:id="rId2"/>
            </p:custDataLst>
          </p:nvPr>
        </p:nvCxnSpPr>
        <p:spPr>
          <a:xfrm>
            <a:off x="531813" y="233363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8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6264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9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1301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直接连接符 6"/>
          <p:cNvCxnSpPr>
            <a:stCxn id="39942" idx="3"/>
          </p:cNvCxnSpPr>
          <p:nvPr>
            <p:custDataLst>
              <p:tags r:id="rId5"/>
            </p:custDataLst>
          </p:nvPr>
        </p:nvCxnSpPr>
        <p:spPr>
          <a:xfrm>
            <a:off x="531813" y="4910138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11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86264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直接连接符 8"/>
          <p:cNvCxnSpPr>
            <a:stCxn id="39942" idx="3"/>
            <a:endCxn id="39942" idx="2"/>
          </p:cNvCxnSpPr>
          <p:nvPr>
            <p:custDataLst>
              <p:tags r:id="rId7"/>
            </p:custDataLst>
          </p:nvPr>
        </p:nvCxnSpPr>
        <p:spPr>
          <a:xfrm>
            <a:off x="330200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>
            <a:stCxn id="39942" idx="3"/>
            <a:endCxn id="39942" idx="2"/>
          </p:cNvCxnSpPr>
          <p:nvPr>
            <p:custDataLst>
              <p:tags r:id="rId8"/>
            </p:custDataLst>
          </p:nvPr>
        </p:nvCxnSpPr>
        <p:spPr>
          <a:xfrm>
            <a:off x="8831263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>
            <p:custDataLst>
              <p:tags r:id="rId9"/>
            </p:custDataLst>
          </p:nvPr>
        </p:nvSpPr>
        <p:spPr>
          <a:xfrm>
            <a:off x="3032125" y="0"/>
            <a:ext cx="3079750" cy="5143500"/>
          </a:xfrm>
          <a:prstGeom prst="rect">
            <a:avLst/>
          </a:prstGeom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1350">
              <a:solidFill>
                <a:srgbClr val="FFFFFF"/>
              </a:solidFill>
              <a:latin typeface="等线" charset="-122"/>
              <a:ea typeface="等线" charset="-122"/>
            </a:endParaRPr>
          </a:p>
        </p:txBody>
      </p:sp>
      <p:grpSp>
        <p:nvGrpSpPr>
          <p:cNvPr id="12" name="组合 15"/>
          <p:cNvGrpSpPr>
            <a:grpSpLocks/>
          </p:cNvGrpSpPr>
          <p:nvPr/>
        </p:nvGrpSpPr>
        <p:grpSpPr bwMode="auto">
          <a:xfrm>
            <a:off x="3121025" y="129779"/>
            <a:ext cx="2901950" cy="4883944"/>
            <a:chOff x="8208103" y="173315"/>
            <a:chExt cx="3867924" cy="6511369"/>
          </a:xfrm>
        </p:grpSpPr>
        <p:pic>
          <p:nvPicPr>
            <p:cNvPr id="13" name="图片 16"/>
            <p:cNvPicPr>
              <a:picLocks noChangeAspect="1" noChangeArrowheads="1"/>
            </p:cNvPicPr>
            <p:nvPr>
              <p:custDataLst>
                <p:tags r:id="rId15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34133" y="570382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图片 17"/>
            <p:cNvPicPr>
              <a:picLocks noChangeAspect="1" noChangeArrowheads="1"/>
            </p:cNvPicPr>
            <p:nvPr>
              <p:custDataLst>
                <p:tags r:id="rId16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8208103" y="570382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图片 18"/>
            <p:cNvPicPr>
              <a:picLocks noChangeAspect="1" noChangeArrowheads="1"/>
            </p:cNvPicPr>
            <p:nvPr>
              <p:custDataLst>
                <p:tags r:id="rId17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10834133" y="17331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图片 19"/>
            <p:cNvPicPr>
              <a:picLocks noChangeAspect="1" noChangeArrowheads="1"/>
            </p:cNvPicPr>
            <p:nvPr>
              <p:custDataLst>
                <p:tags r:id="rId18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8208103" y="17331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7" name="图像"/>
          <p:cNvPicPr>
            <a:picLocks noChangeAspect="1" noChangeArrowheads="1"/>
          </p:cNvPicPr>
          <p:nvPr>
            <p:custDataLst>
              <p:tags r:id="rId10"/>
            </p:custDataLst>
          </p:nvPr>
        </p:nvPicPr>
        <p:blipFill>
          <a:blip r:embed="rId22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479425" y="1470423"/>
            <a:ext cx="2419350" cy="203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图像"/>
          <p:cNvPicPr>
            <a:picLocks noChangeAspect="1" noChangeArrowheads="1"/>
          </p:cNvPicPr>
          <p:nvPr>
            <p:custDataLst>
              <p:tags r:id="rId11"/>
            </p:custDataLst>
          </p:nvPr>
        </p:nvPicPr>
        <p:blipFill>
          <a:blip r:embed="rId22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6213475" y="1470423"/>
            <a:ext cx="2419350" cy="203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706378" y="791100"/>
            <a:ext cx="1730700" cy="3561300"/>
          </a:xfrm>
        </p:spPr>
        <p:txBody>
          <a:bodyPr vert="eaVert" lIns="90000" tIns="46800" rIns="90000" bIns="46800" rtlCol="0" anchor="ctr">
            <a:normAutofit/>
          </a:bodyPr>
          <a:lstStyle>
            <a:lvl1pPr marL="0" marR="0" algn="dist" defTabSz="914400" rtl="0" eaLnBrk="1" fontAlgn="auto" latinLnBrk="0" hangingPunct="1">
              <a:lnSpc>
                <a:spcPct val="80000"/>
              </a:lnSpc>
              <a:buNone/>
              <a:defRPr kumimoji="0" lang="zh-CN" altLang="en-US" sz="6450" b="0" i="0" u="none" strike="noStrike" kern="1200" cap="none" spc="0" normalizeH="0" baseline="0" noProof="1" dirty="0">
                <a:solidFill>
                  <a:schemeClr val="tx1"/>
                </a:solidFill>
                <a:uFillTx/>
                <a:latin typeface="汉仪尚巍手书W" panose="00020600040101010101" pitchFamily="18" charset="-122"/>
                <a:ea typeface="汉仪尚巍手书W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编辑标题</a:t>
            </a:r>
          </a:p>
        </p:txBody>
      </p:sp>
      <p:sp>
        <p:nvSpPr>
          <p:cNvPr id="19" name="日期占位符 2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20" name="页脚占位符 3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21" name="灯片编号占位符 4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1920317B-A6FE-4771-A8EB-05169742C1B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9522487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通用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像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731839" y="0"/>
            <a:ext cx="7005637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6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7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7DFFAD8F-1B6E-4FCA-8A4A-C08A6A5F478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5042559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相框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>
            <p:custDataLst>
              <p:tags r:id="rId1"/>
            </p:custDataLst>
          </p:nvPr>
        </p:nvSpPr>
        <p:spPr>
          <a:xfrm>
            <a:off x="219075" y="228600"/>
            <a:ext cx="8705850" cy="46863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00" noProof="1">
              <a:latin typeface="隶书" pitchFamily="1" charset="-122"/>
              <a:ea typeface="隶书" pitchFamily="1" charset="-122"/>
            </a:endParaRPr>
          </a:p>
        </p:txBody>
      </p:sp>
      <p:pic>
        <p:nvPicPr>
          <p:cNvPr id="5" name="图片 8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301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直接连接符 5"/>
          <p:cNvCxnSpPr>
            <a:stCxn id="41988" idx="3"/>
          </p:cNvCxnSpPr>
          <p:nvPr>
            <p:custDataLst>
              <p:tags r:id="rId3"/>
            </p:custDataLst>
          </p:nvPr>
        </p:nvCxnSpPr>
        <p:spPr>
          <a:xfrm>
            <a:off x="531813" y="233363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10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6264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11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1301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直接连接符 9"/>
          <p:cNvCxnSpPr>
            <a:stCxn id="41991" idx="3"/>
          </p:cNvCxnSpPr>
          <p:nvPr>
            <p:custDataLst>
              <p:tags r:id="rId6"/>
            </p:custDataLst>
          </p:nvPr>
        </p:nvCxnSpPr>
        <p:spPr>
          <a:xfrm>
            <a:off x="531813" y="4910138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图片 13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86264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直接连接符 11"/>
          <p:cNvCxnSpPr>
            <a:stCxn id="41991" idx="3"/>
            <a:endCxn id="41991" idx="2"/>
          </p:cNvCxnSpPr>
          <p:nvPr>
            <p:custDataLst>
              <p:tags r:id="rId8"/>
            </p:custDataLst>
          </p:nvPr>
        </p:nvCxnSpPr>
        <p:spPr>
          <a:xfrm>
            <a:off x="330200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41991" idx="3"/>
            <a:endCxn id="41991" idx="2"/>
          </p:cNvCxnSpPr>
          <p:nvPr>
            <p:custDataLst>
              <p:tags r:id="rId9"/>
            </p:custDataLst>
          </p:nvPr>
        </p:nvCxnSpPr>
        <p:spPr>
          <a:xfrm>
            <a:off x="8831263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961200" y="936900"/>
            <a:ext cx="7219800" cy="542700"/>
          </a:xfrm>
        </p:spPr>
        <p:txBody>
          <a:bodyPr anchor="ctr"/>
          <a:lstStyle>
            <a:lvl1pPr>
              <a:defRPr sz="24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960835" y="1622700"/>
            <a:ext cx="7219950" cy="25839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4" name="日期占位符 2"/>
          <p:cNvSpPr>
            <a:spLocks noGrp="1"/>
          </p:cNvSpPr>
          <p:nvPr>
            <p:ph type="dt" sz="half" idx="14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5" name="页脚占位符 3"/>
          <p:cNvSpPr>
            <a:spLocks noGrp="1"/>
          </p:cNvSpPr>
          <p:nvPr>
            <p:ph type="ftr" sz="quarter" idx="15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6" name="灯片编号占位符 4"/>
          <p:cNvSpPr>
            <a:spLocks noGrp="1"/>
          </p:cNvSpPr>
          <p:nvPr>
            <p:ph type="sldNum" sz="quarter" idx="16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7344716A-7402-4886-BC40-B31201DC8D4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17649580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左右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>
            <p:custDataLst>
              <p:tags r:id="rId1"/>
            </p:custDataLst>
          </p:nvPr>
        </p:nvSpPr>
        <p:spPr>
          <a:xfrm>
            <a:off x="1" y="0"/>
            <a:ext cx="3617913" cy="5149454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pic>
        <p:nvPicPr>
          <p:cNvPr id="6" name="图片 9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20651" y="4510088"/>
            <a:ext cx="638175" cy="503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10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 flipV="1">
            <a:off x="120651" y="129779"/>
            <a:ext cx="638175" cy="503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437400" y="577800"/>
            <a:ext cx="2970000" cy="661500"/>
          </a:xfrm>
        </p:spPr>
        <p:txBody>
          <a:bodyPr anchor="ctr"/>
          <a:lstStyle>
            <a:lvl1pPr>
              <a:defRPr sz="27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440100" y="1323000"/>
            <a:ext cx="2967300" cy="30699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3825900" y="577454"/>
            <a:ext cx="4860000" cy="3815953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62D1698B-A378-4E29-878C-EABB684F94E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24392765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上下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10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1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1997869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9000" y="585900"/>
            <a:ext cx="8232300" cy="469800"/>
          </a:xfrm>
        </p:spPr>
        <p:txBody>
          <a:bodyPr anchor="ctr"/>
          <a:lstStyle>
            <a:lvl1pPr algn="ctr">
              <a:defRPr sz="27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459000" y="1244700"/>
            <a:ext cx="8231981" cy="6210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459581" y="2106000"/>
            <a:ext cx="8224200" cy="25731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300F15F8-D6B2-4171-AC29-85CB94864F1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85295745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下上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9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2713" y="123825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0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8442326" y="123825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0" y="3771900"/>
            <a:ext cx="9144000" cy="1371600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3600" y="502200"/>
            <a:ext cx="8232300" cy="423900"/>
          </a:xfrm>
        </p:spPr>
        <p:txBody>
          <a:bodyPr anchor="ctr"/>
          <a:lstStyle>
            <a:lvl1pPr algn="ctr">
              <a:defRPr sz="24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453628" y="1260900"/>
            <a:ext cx="8243100" cy="24084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</p:nvPr>
        </p:nvSpPr>
        <p:spPr>
          <a:xfrm>
            <a:off x="445500" y="3885300"/>
            <a:ext cx="8251200" cy="7587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34B1FAE3-494C-4F58-BF70-98905A2524F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47308557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导航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1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图片 13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矩形 11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4700" y="178200"/>
            <a:ext cx="8278200" cy="331473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434700" y="1247400"/>
            <a:ext cx="4006800" cy="21708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4681800" y="1247400"/>
            <a:ext cx="4025700" cy="21708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</p:nvPr>
        </p:nvSpPr>
        <p:spPr>
          <a:xfrm>
            <a:off x="429300" y="3612600"/>
            <a:ext cx="4006800" cy="5859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</p:nvPr>
        </p:nvSpPr>
        <p:spPr>
          <a:xfrm>
            <a:off x="4689900" y="3609900"/>
            <a:ext cx="4025700" cy="5859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4" name="日期占位符 2"/>
          <p:cNvSpPr>
            <a:spLocks noGrp="1"/>
          </p:cNvSpPr>
          <p:nvPr>
            <p:ph type="dt" sz="half" idx="17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5" name="页脚占位符 3"/>
          <p:cNvSpPr>
            <a:spLocks noGrp="1"/>
          </p:cNvSpPr>
          <p:nvPr>
            <p:ph type="ftr" sz="quarter" idx="18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6" name="灯片编号占位符 4"/>
          <p:cNvSpPr>
            <a:spLocks noGrp="1"/>
          </p:cNvSpPr>
          <p:nvPr>
            <p:ph type="sldNum" sz="quarter" idx="19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6B00DDA4-424B-4D49-BB2B-05DF4FEAF4E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15849393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腰带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7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2713" y="123825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8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8442326" y="123825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0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11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>
            <p:custDataLst>
              <p:tags r:id="rId5"/>
            </p:custDataLst>
          </p:nvPr>
        </p:nvSpPr>
        <p:spPr>
          <a:xfrm>
            <a:off x="0" y="719138"/>
            <a:ext cx="9144000" cy="3705225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142100" y="1004400"/>
            <a:ext cx="6858000" cy="1790100"/>
          </a:xfrm>
        </p:spPr>
        <p:txBody>
          <a:bodyPr anchor="b"/>
          <a:lstStyle>
            <a:lvl1pPr algn="ctr">
              <a:defRPr sz="45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1141810" y="2897100"/>
            <a:ext cx="6858000" cy="12420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4"/>
            <p:custDataLst>
              <p:tags r:id="rId6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5"/>
            <p:custDataLst>
              <p:tags r:id="rId7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6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E4258533-24B0-4AB6-B992-5D55D45FFCC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96050867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318328811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48" y="332426"/>
            <a:ext cx="8139178" cy="331473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02448" y="714382"/>
            <a:ext cx="3962432" cy="4041680"/>
          </a:xfrm>
        </p:spPr>
        <p:txBody>
          <a:bodyPr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noProof="1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679194" y="714382"/>
            <a:ext cx="3962432" cy="4041680"/>
          </a:xfrm>
        </p:spPr>
        <p:txBody>
          <a:bodyPr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CFF64281-4E54-4704-BBCB-AD3C6843551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04082624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502448" y="714382"/>
            <a:ext cx="8139178" cy="404168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4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5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6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FFF450CA-A401-4B44-A5DE-085BDF791BD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45059617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末尾幻灯片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6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301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直接连接符 3"/>
          <p:cNvCxnSpPr>
            <a:stCxn id="28675" idx="3"/>
          </p:cNvCxnSpPr>
          <p:nvPr>
            <p:custDataLst>
              <p:tags r:id="rId2"/>
            </p:custDataLst>
          </p:nvPr>
        </p:nvCxnSpPr>
        <p:spPr>
          <a:xfrm>
            <a:off x="531813" y="233363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8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6264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9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1301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直接连接符 6"/>
          <p:cNvCxnSpPr>
            <a:stCxn id="28678" idx="3"/>
          </p:cNvCxnSpPr>
          <p:nvPr>
            <p:custDataLst>
              <p:tags r:id="rId5"/>
            </p:custDataLst>
          </p:nvPr>
        </p:nvCxnSpPr>
        <p:spPr>
          <a:xfrm>
            <a:off x="531813" y="4910138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11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86264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直接连接符 8"/>
          <p:cNvCxnSpPr>
            <a:stCxn id="28678" idx="3"/>
            <a:endCxn id="28678" idx="2"/>
          </p:cNvCxnSpPr>
          <p:nvPr>
            <p:custDataLst>
              <p:tags r:id="rId7"/>
            </p:custDataLst>
          </p:nvPr>
        </p:nvCxnSpPr>
        <p:spPr>
          <a:xfrm>
            <a:off x="330200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>
            <a:stCxn id="28678" idx="3"/>
            <a:endCxn id="28678" idx="2"/>
          </p:cNvCxnSpPr>
          <p:nvPr>
            <p:custDataLst>
              <p:tags r:id="rId8"/>
            </p:custDataLst>
          </p:nvPr>
        </p:nvCxnSpPr>
        <p:spPr>
          <a:xfrm>
            <a:off x="8831263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>
            <p:custDataLst>
              <p:tags r:id="rId9"/>
            </p:custDataLst>
          </p:nvPr>
        </p:nvSpPr>
        <p:spPr>
          <a:xfrm>
            <a:off x="3032125" y="0"/>
            <a:ext cx="3079750" cy="5143500"/>
          </a:xfrm>
          <a:prstGeom prst="rect">
            <a:avLst/>
          </a:prstGeom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1350">
              <a:solidFill>
                <a:srgbClr val="FFFFFF"/>
              </a:solidFill>
              <a:latin typeface="等线" charset="-122"/>
              <a:ea typeface="等线" charset="-122"/>
            </a:endParaRPr>
          </a:p>
        </p:txBody>
      </p:sp>
      <p:grpSp>
        <p:nvGrpSpPr>
          <p:cNvPr id="12" name="组合 15"/>
          <p:cNvGrpSpPr>
            <a:grpSpLocks/>
          </p:cNvGrpSpPr>
          <p:nvPr/>
        </p:nvGrpSpPr>
        <p:grpSpPr bwMode="auto">
          <a:xfrm>
            <a:off x="3121025" y="129779"/>
            <a:ext cx="2901950" cy="4883944"/>
            <a:chOff x="8208103" y="173315"/>
            <a:chExt cx="3867924" cy="6511369"/>
          </a:xfrm>
        </p:grpSpPr>
        <p:pic>
          <p:nvPicPr>
            <p:cNvPr id="13" name="图片 16"/>
            <p:cNvPicPr>
              <a:picLocks noChangeAspect="1" noChangeArrowheads="1"/>
            </p:cNvPicPr>
            <p:nvPr>
              <p:custDataLst>
                <p:tags r:id="rId15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34133" y="570382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图片 17"/>
            <p:cNvPicPr>
              <a:picLocks noChangeAspect="1" noChangeArrowheads="1"/>
            </p:cNvPicPr>
            <p:nvPr>
              <p:custDataLst>
                <p:tags r:id="rId16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8208103" y="570382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图片 18"/>
            <p:cNvPicPr>
              <a:picLocks noChangeAspect="1" noChangeArrowheads="1"/>
            </p:cNvPicPr>
            <p:nvPr>
              <p:custDataLst>
                <p:tags r:id="rId17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10834133" y="17331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图片 19"/>
            <p:cNvPicPr>
              <a:picLocks noChangeAspect="1" noChangeArrowheads="1"/>
            </p:cNvPicPr>
            <p:nvPr>
              <p:custDataLst>
                <p:tags r:id="rId18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8208103" y="17331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7" name="图像"/>
          <p:cNvPicPr>
            <a:picLocks noChangeAspect="1" noChangeArrowheads="1"/>
          </p:cNvPicPr>
          <p:nvPr>
            <p:custDataLst>
              <p:tags r:id="rId10"/>
            </p:custDataLst>
          </p:nvPr>
        </p:nvPicPr>
        <p:blipFill>
          <a:blip r:embed="rId22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479425" y="1470423"/>
            <a:ext cx="2419350" cy="203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图像"/>
          <p:cNvPicPr>
            <a:picLocks noChangeAspect="1" noChangeArrowheads="1"/>
          </p:cNvPicPr>
          <p:nvPr>
            <p:custDataLst>
              <p:tags r:id="rId11"/>
            </p:custDataLst>
          </p:nvPr>
        </p:nvPicPr>
        <p:blipFill>
          <a:blip r:embed="rId22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6213475" y="1470423"/>
            <a:ext cx="2419350" cy="203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706378" y="791100"/>
            <a:ext cx="1730700" cy="3561300"/>
          </a:xfrm>
        </p:spPr>
        <p:txBody>
          <a:bodyPr vert="eaVert" lIns="90000" tIns="46800" rIns="90000" bIns="46800" rtlCol="0" anchor="ctr">
            <a:normAutofit/>
          </a:bodyPr>
          <a:lstStyle>
            <a:lvl1pPr marL="0" marR="0" algn="dist" defTabSz="914400" rtl="0" eaLnBrk="1" fontAlgn="auto" latinLnBrk="0" hangingPunct="1">
              <a:lnSpc>
                <a:spcPct val="80000"/>
              </a:lnSpc>
              <a:buNone/>
              <a:defRPr kumimoji="0" lang="zh-CN" altLang="en-US" sz="6450" b="0" i="0" u="none" strike="noStrike" kern="1200" cap="none" spc="0" normalizeH="0" baseline="0" noProof="1" dirty="0">
                <a:solidFill>
                  <a:schemeClr val="tx1"/>
                </a:solidFill>
                <a:uFillTx/>
                <a:latin typeface="汉仪尚巍手书W" panose="00020600040101010101" pitchFamily="18" charset="-122"/>
                <a:ea typeface="汉仪尚巍手书W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编辑标题</a:t>
            </a:r>
          </a:p>
        </p:txBody>
      </p:sp>
      <p:sp>
        <p:nvSpPr>
          <p:cNvPr id="19" name="日期占位符 2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20" name="页脚占位符 3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21" name="灯片编号占位符 4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892FF026-0DD3-4443-9910-7C91F379EDB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6897654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通用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像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731839" y="0"/>
            <a:ext cx="7005637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6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7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D1D83815-69F5-4BCD-ACD9-DF6461A2C4C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54527122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相框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>
            <p:custDataLst>
              <p:tags r:id="rId1"/>
            </p:custDataLst>
          </p:nvPr>
        </p:nvSpPr>
        <p:spPr>
          <a:xfrm>
            <a:off x="219075" y="228600"/>
            <a:ext cx="8705850" cy="46863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00" noProof="1">
              <a:latin typeface="隶书" pitchFamily="1" charset="-122"/>
              <a:ea typeface="隶书" pitchFamily="1" charset="-122"/>
            </a:endParaRPr>
          </a:p>
        </p:txBody>
      </p:sp>
      <p:pic>
        <p:nvPicPr>
          <p:cNvPr id="5" name="图片 8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301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直接连接符 5"/>
          <p:cNvCxnSpPr>
            <a:stCxn id="30724" idx="3"/>
          </p:cNvCxnSpPr>
          <p:nvPr>
            <p:custDataLst>
              <p:tags r:id="rId3"/>
            </p:custDataLst>
          </p:nvPr>
        </p:nvCxnSpPr>
        <p:spPr>
          <a:xfrm>
            <a:off x="531813" y="233363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10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6264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11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1301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直接连接符 9"/>
          <p:cNvCxnSpPr>
            <a:stCxn id="30727" idx="3"/>
          </p:cNvCxnSpPr>
          <p:nvPr>
            <p:custDataLst>
              <p:tags r:id="rId6"/>
            </p:custDataLst>
          </p:nvPr>
        </p:nvCxnSpPr>
        <p:spPr>
          <a:xfrm>
            <a:off x="531813" y="4910138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图片 13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86264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直接连接符 11"/>
          <p:cNvCxnSpPr>
            <a:stCxn id="30727" idx="3"/>
            <a:endCxn id="30727" idx="2"/>
          </p:cNvCxnSpPr>
          <p:nvPr>
            <p:custDataLst>
              <p:tags r:id="rId8"/>
            </p:custDataLst>
          </p:nvPr>
        </p:nvCxnSpPr>
        <p:spPr>
          <a:xfrm>
            <a:off x="330200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30727" idx="3"/>
            <a:endCxn id="30727" idx="2"/>
          </p:cNvCxnSpPr>
          <p:nvPr>
            <p:custDataLst>
              <p:tags r:id="rId9"/>
            </p:custDataLst>
          </p:nvPr>
        </p:nvCxnSpPr>
        <p:spPr>
          <a:xfrm>
            <a:off x="8831263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961200" y="936900"/>
            <a:ext cx="7219800" cy="542700"/>
          </a:xfrm>
        </p:spPr>
        <p:txBody>
          <a:bodyPr anchor="ctr"/>
          <a:lstStyle>
            <a:lvl1pPr>
              <a:defRPr sz="24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960835" y="1622700"/>
            <a:ext cx="7219950" cy="25839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4" name="日期占位符 2"/>
          <p:cNvSpPr>
            <a:spLocks noGrp="1"/>
          </p:cNvSpPr>
          <p:nvPr>
            <p:ph type="dt" sz="half" idx="14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5" name="页脚占位符 3"/>
          <p:cNvSpPr>
            <a:spLocks noGrp="1"/>
          </p:cNvSpPr>
          <p:nvPr>
            <p:ph type="ftr" sz="quarter" idx="15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6" name="灯片编号占位符 4"/>
          <p:cNvSpPr>
            <a:spLocks noGrp="1"/>
          </p:cNvSpPr>
          <p:nvPr>
            <p:ph type="sldNum" sz="quarter" idx="16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B1BE012A-AA97-4423-8E3F-D58854A99E8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47280660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左右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>
            <p:custDataLst>
              <p:tags r:id="rId1"/>
            </p:custDataLst>
          </p:nvPr>
        </p:nvSpPr>
        <p:spPr>
          <a:xfrm>
            <a:off x="1" y="0"/>
            <a:ext cx="3617913" cy="5149454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pic>
        <p:nvPicPr>
          <p:cNvPr id="6" name="图片 9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20651" y="4510088"/>
            <a:ext cx="638175" cy="503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10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 flipV="1">
            <a:off x="120651" y="129779"/>
            <a:ext cx="638175" cy="503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437400" y="577800"/>
            <a:ext cx="2970000" cy="661500"/>
          </a:xfrm>
        </p:spPr>
        <p:txBody>
          <a:bodyPr anchor="ctr"/>
          <a:lstStyle>
            <a:lvl1pPr>
              <a:defRPr sz="27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440100" y="1323000"/>
            <a:ext cx="2967300" cy="30699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3825900" y="577454"/>
            <a:ext cx="4860000" cy="3815953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A8BE6BE5-32BE-4E4A-8573-E61DF686EAD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59626574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上下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10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1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1997869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9000" y="585900"/>
            <a:ext cx="8232300" cy="469800"/>
          </a:xfrm>
        </p:spPr>
        <p:txBody>
          <a:bodyPr anchor="ctr"/>
          <a:lstStyle>
            <a:lvl1pPr algn="ctr">
              <a:defRPr sz="27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459000" y="1244700"/>
            <a:ext cx="8231981" cy="6210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459581" y="2106000"/>
            <a:ext cx="8224200" cy="25731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0E814B97-AD62-423F-813D-294D35326F9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03201431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下上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9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2713" y="123825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0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8442326" y="123825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0" y="3771900"/>
            <a:ext cx="9144000" cy="1371600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3600" y="502200"/>
            <a:ext cx="8232300" cy="423900"/>
          </a:xfrm>
        </p:spPr>
        <p:txBody>
          <a:bodyPr anchor="ctr"/>
          <a:lstStyle>
            <a:lvl1pPr algn="ctr">
              <a:defRPr sz="24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453628" y="1260900"/>
            <a:ext cx="8243100" cy="24084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</p:nvPr>
        </p:nvSpPr>
        <p:spPr>
          <a:xfrm>
            <a:off x="445500" y="3885300"/>
            <a:ext cx="8251200" cy="7587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1917AC4D-2F6F-44A5-A30C-15CD5453A39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65454601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导航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1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图片 13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矩形 11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4700" y="178200"/>
            <a:ext cx="8278200" cy="331473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434700" y="1247400"/>
            <a:ext cx="4006800" cy="21708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4681800" y="1247400"/>
            <a:ext cx="4025700" cy="21708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</p:nvPr>
        </p:nvSpPr>
        <p:spPr>
          <a:xfrm>
            <a:off x="429300" y="3612600"/>
            <a:ext cx="4006800" cy="5859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</p:nvPr>
        </p:nvSpPr>
        <p:spPr>
          <a:xfrm>
            <a:off x="4689900" y="3609900"/>
            <a:ext cx="4025700" cy="5859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4" name="日期占位符 2"/>
          <p:cNvSpPr>
            <a:spLocks noGrp="1"/>
          </p:cNvSpPr>
          <p:nvPr>
            <p:ph type="dt" sz="half" idx="17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5" name="页脚占位符 3"/>
          <p:cNvSpPr>
            <a:spLocks noGrp="1"/>
          </p:cNvSpPr>
          <p:nvPr>
            <p:ph type="ftr" sz="quarter" idx="18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6" name="灯片编号占位符 4"/>
          <p:cNvSpPr>
            <a:spLocks noGrp="1"/>
          </p:cNvSpPr>
          <p:nvPr>
            <p:ph type="sldNum" sz="quarter" idx="19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CDBF4150-54B9-4404-A04C-36C86FD756D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07763862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腰带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7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2713" y="123825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8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8442326" y="123825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0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11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>
            <p:custDataLst>
              <p:tags r:id="rId5"/>
            </p:custDataLst>
          </p:nvPr>
        </p:nvSpPr>
        <p:spPr>
          <a:xfrm>
            <a:off x="0" y="719138"/>
            <a:ext cx="9144000" cy="3705225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142100" y="1004400"/>
            <a:ext cx="6858000" cy="1790100"/>
          </a:xfrm>
        </p:spPr>
        <p:txBody>
          <a:bodyPr anchor="b"/>
          <a:lstStyle>
            <a:lvl1pPr algn="ctr">
              <a:defRPr sz="45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1141810" y="2897100"/>
            <a:ext cx="6858000" cy="12420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4"/>
            <p:custDataLst>
              <p:tags r:id="rId6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5"/>
            <p:custDataLst>
              <p:tags r:id="rId7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6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1F881816-8A71-4E06-B5F2-F76BB6F54C4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34302061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48" y="332426"/>
            <a:ext cx="8139178" cy="331473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02448" y="714382"/>
            <a:ext cx="3962432" cy="4041680"/>
          </a:xfrm>
        </p:spPr>
        <p:txBody>
          <a:bodyPr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noProof="1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679194" y="714382"/>
            <a:ext cx="3962432" cy="4041680"/>
          </a:xfrm>
        </p:spPr>
        <p:txBody>
          <a:bodyPr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F1C8B20-0CAD-4FF0-9E13-EAB40776EBE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74738948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502448" y="714382"/>
            <a:ext cx="8139178" cy="404168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4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5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6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539462D5-326F-4190-B8B1-7DF62650BED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17874895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末尾幻灯片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6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301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直接连接符 3"/>
          <p:cNvCxnSpPr>
            <a:stCxn id="16387" idx="3"/>
          </p:cNvCxnSpPr>
          <p:nvPr>
            <p:custDataLst>
              <p:tags r:id="rId2"/>
            </p:custDataLst>
          </p:nvPr>
        </p:nvCxnSpPr>
        <p:spPr>
          <a:xfrm>
            <a:off x="531813" y="233363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8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6264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9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1301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直接连接符 6"/>
          <p:cNvCxnSpPr>
            <a:stCxn id="16390" idx="3"/>
          </p:cNvCxnSpPr>
          <p:nvPr>
            <p:custDataLst>
              <p:tags r:id="rId5"/>
            </p:custDataLst>
          </p:nvPr>
        </p:nvCxnSpPr>
        <p:spPr>
          <a:xfrm>
            <a:off x="531813" y="4910138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11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86264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直接连接符 8"/>
          <p:cNvCxnSpPr>
            <a:stCxn id="16390" idx="3"/>
            <a:endCxn id="16390" idx="2"/>
          </p:cNvCxnSpPr>
          <p:nvPr>
            <p:custDataLst>
              <p:tags r:id="rId7"/>
            </p:custDataLst>
          </p:nvPr>
        </p:nvCxnSpPr>
        <p:spPr>
          <a:xfrm>
            <a:off x="330200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>
            <a:stCxn id="16390" idx="3"/>
            <a:endCxn id="16390" idx="2"/>
          </p:cNvCxnSpPr>
          <p:nvPr>
            <p:custDataLst>
              <p:tags r:id="rId8"/>
            </p:custDataLst>
          </p:nvPr>
        </p:nvCxnSpPr>
        <p:spPr>
          <a:xfrm>
            <a:off x="8831263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>
            <p:custDataLst>
              <p:tags r:id="rId9"/>
            </p:custDataLst>
          </p:nvPr>
        </p:nvSpPr>
        <p:spPr>
          <a:xfrm>
            <a:off x="3032125" y="0"/>
            <a:ext cx="3079750" cy="5143500"/>
          </a:xfrm>
          <a:prstGeom prst="rect">
            <a:avLst/>
          </a:prstGeom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1350">
              <a:solidFill>
                <a:srgbClr val="FFFFFF"/>
              </a:solidFill>
              <a:latin typeface="等线" charset="-122"/>
              <a:ea typeface="等线" charset="-122"/>
            </a:endParaRPr>
          </a:p>
        </p:txBody>
      </p:sp>
      <p:grpSp>
        <p:nvGrpSpPr>
          <p:cNvPr id="12" name="组合 15"/>
          <p:cNvGrpSpPr>
            <a:grpSpLocks/>
          </p:cNvGrpSpPr>
          <p:nvPr/>
        </p:nvGrpSpPr>
        <p:grpSpPr bwMode="auto">
          <a:xfrm>
            <a:off x="3121025" y="129779"/>
            <a:ext cx="2901950" cy="4883944"/>
            <a:chOff x="8208103" y="173315"/>
            <a:chExt cx="3867924" cy="6511369"/>
          </a:xfrm>
        </p:grpSpPr>
        <p:pic>
          <p:nvPicPr>
            <p:cNvPr id="13" name="图片 16"/>
            <p:cNvPicPr>
              <a:picLocks noChangeAspect="1" noChangeArrowheads="1"/>
            </p:cNvPicPr>
            <p:nvPr>
              <p:custDataLst>
                <p:tags r:id="rId15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34133" y="570382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图片 17"/>
            <p:cNvPicPr>
              <a:picLocks noChangeAspect="1" noChangeArrowheads="1"/>
            </p:cNvPicPr>
            <p:nvPr>
              <p:custDataLst>
                <p:tags r:id="rId16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8208103" y="570382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图片 18"/>
            <p:cNvPicPr>
              <a:picLocks noChangeAspect="1" noChangeArrowheads="1"/>
            </p:cNvPicPr>
            <p:nvPr>
              <p:custDataLst>
                <p:tags r:id="rId17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10834133" y="17331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图片 19"/>
            <p:cNvPicPr>
              <a:picLocks noChangeAspect="1" noChangeArrowheads="1"/>
            </p:cNvPicPr>
            <p:nvPr>
              <p:custDataLst>
                <p:tags r:id="rId18"/>
              </p:custDataLst>
            </p:nvPr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8208103" y="173315"/>
              <a:ext cx="1241894" cy="980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7" name="图像"/>
          <p:cNvPicPr>
            <a:picLocks noChangeAspect="1" noChangeArrowheads="1"/>
          </p:cNvPicPr>
          <p:nvPr>
            <p:custDataLst>
              <p:tags r:id="rId10"/>
            </p:custDataLst>
          </p:nvPr>
        </p:nvPicPr>
        <p:blipFill>
          <a:blip r:embed="rId22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479425" y="1470423"/>
            <a:ext cx="2419350" cy="203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图像"/>
          <p:cNvPicPr>
            <a:picLocks noChangeAspect="1" noChangeArrowheads="1"/>
          </p:cNvPicPr>
          <p:nvPr>
            <p:custDataLst>
              <p:tags r:id="rId11"/>
            </p:custDataLst>
          </p:nvPr>
        </p:nvPicPr>
        <p:blipFill>
          <a:blip r:embed="rId22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6213475" y="1470423"/>
            <a:ext cx="2419350" cy="203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706378" y="791100"/>
            <a:ext cx="1730700" cy="3561300"/>
          </a:xfrm>
        </p:spPr>
        <p:txBody>
          <a:bodyPr vert="eaVert" lIns="90000" tIns="46800" rIns="90000" bIns="46800" rtlCol="0" anchor="ctr">
            <a:normAutofit/>
          </a:bodyPr>
          <a:lstStyle>
            <a:lvl1pPr marL="0" marR="0" algn="dist" defTabSz="914400" rtl="0" eaLnBrk="1" fontAlgn="auto" latinLnBrk="0" hangingPunct="1">
              <a:lnSpc>
                <a:spcPct val="80000"/>
              </a:lnSpc>
              <a:buNone/>
              <a:defRPr kumimoji="0" lang="zh-CN" altLang="en-US" sz="6450" b="0" i="0" u="none" strike="noStrike" kern="1200" cap="none" spc="0" normalizeH="0" baseline="0" noProof="1" dirty="0">
                <a:solidFill>
                  <a:schemeClr val="tx1"/>
                </a:solidFill>
                <a:uFillTx/>
                <a:latin typeface="汉仪尚巍手书W" panose="00020600040101010101" pitchFamily="18" charset="-122"/>
                <a:ea typeface="汉仪尚巍手书W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编辑标题</a:t>
            </a:r>
          </a:p>
        </p:txBody>
      </p:sp>
      <p:sp>
        <p:nvSpPr>
          <p:cNvPr id="19" name="日期占位符 2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20" name="页脚占位符 3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21" name="灯片编号占位符 4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0CE88AC8-27B7-43E1-91EF-179DD034151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01358813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通用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像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" r="-337"/>
          <a:stretch>
            <a:fillRect/>
          </a:stretch>
        </p:blipFill>
        <p:spPr bwMode="auto">
          <a:xfrm>
            <a:off x="731839" y="0"/>
            <a:ext cx="7005637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6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7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6D514D10-4ED8-47B0-87A0-3E2C6FE000B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00764150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相框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>
            <p:custDataLst>
              <p:tags r:id="rId1"/>
            </p:custDataLst>
          </p:nvPr>
        </p:nvSpPr>
        <p:spPr>
          <a:xfrm>
            <a:off x="219075" y="228600"/>
            <a:ext cx="8705850" cy="46863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00" noProof="1">
              <a:latin typeface="隶书" pitchFamily="1" charset="-122"/>
              <a:ea typeface="隶书" pitchFamily="1" charset="-122"/>
            </a:endParaRPr>
          </a:p>
        </p:txBody>
      </p:sp>
      <p:pic>
        <p:nvPicPr>
          <p:cNvPr id="5" name="图片 8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301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直接连接符 5"/>
          <p:cNvCxnSpPr>
            <a:stCxn id="18436" idx="3"/>
          </p:cNvCxnSpPr>
          <p:nvPr>
            <p:custDataLst>
              <p:tags r:id="rId3"/>
            </p:custDataLst>
          </p:nvPr>
        </p:nvCxnSpPr>
        <p:spPr>
          <a:xfrm>
            <a:off x="531813" y="233363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10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626475" y="66675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11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1301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直接连接符 9"/>
          <p:cNvCxnSpPr>
            <a:stCxn id="18439" idx="3"/>
          </p:cNvCxnSpPr>
          <p:nvPr>
            <p:custDataLst>
              <p:tags r:id="rId6"/>
            </p:custDataLst>
          </p:nvPr>
        </p:nvCxnSpPr>
        <p:spPr>
          <a:xfrm>
            <a:off x="531813" y="4910138"/>
            <a:ext cx="80946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图片 13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8626475" y="4743450"/>
            <a:ext cx="4016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直接连接符 11"/>
          <p:cNvCxnSpPr>
            <a:stCxn id="18439" idx="3"/>
            <a:endCxn id="18439" idx="2"/>
          </p:cNvCxnSpPr>
          <p:nvPr>
            <p:custDataLst>
              <p:tags r:id="rId8"/>
            </p:custDataLst>
          </p:nvPr>
        </p:nvCxnSpPr>
        <p:spPr>
          <a:xfrm>
            <a:off x="330200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18439" idx="3"/>
            <a:endCxn id="18439" idx="2"/>
          </p:cNvCxnSpPr>
          <p:nvPr>
            <p:custDataLst>
              <p:tags r:id="rId9"/>
            </p:custDataLst>
          </p:nvPr>
        </p:nvCxnSpPr>
        <p:spPr>
          <a:xfrm>
            <a:off x="8831263" y="400050"/>
            <a:ext cx="0" cy="4343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961200" y="936900"/>
            <a:ext cx="7219800" cy="542700"/>
          </a:xfrm>
        </p:spPr>
        <p:txBody>
          <a:bodyPr anchor="ctr"/>
          <a:lstStyle>
            <a:lvl1pPr>
              <a:defRPr sz="24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960835" y="1622700"/>
            <a:ext cx="7219950" cy="25839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4" name="日期占位符 2"/>
          <p:cNvSpPr>
            <a:spLocks noGrp="1"/>
          </p:cNvSpPr>
          <p:nvPr>
            <p:ph type="dt" sz="half" idx="14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5" name="页脚占位符 3"/>
          <p:cNvSpPr>
            <a:spLocks noGrp="1"/>
          </p:cNvSpPr>
          <p:nvPr>
            <p:ph type="ftr" sz="quarter" idx="15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6" name="灯片编号占位符 4"/>
          <p:cNvSpPr>
            <a:spLocks noGrp="1"/>
          </p:cNvSpPr>
          <p:nvPr>
            <p:ph type="sldNum" sz="quarter" idx="16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55E2D194-6350-4778-B331-2B53D7EB2CA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6896367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左右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>
            <p:custDataLst>
              <p:tags r:id="rId1"/>
            </p:custDataLst>
          </p:nvPr>
        </p:nvSpPr>
        <p:spPr>
          <a:xfrm>
            <a:off x="1" y="0"/>
            <a:ext cx="3617913" cy="5149454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pic>
        <p:nvPicPr>
          <p:cNvPr id="6" name="图片 9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20651" y="4510088"/>
            <a:ext cx="638175" cy="503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10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 flipV="1">
            <a:off x="120651" y="129779"/>
            <a:ext cx="638175" cy="503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437400" y="577800"/>
            <a:ext cx="2970000" cy="661500"/>
          </a:xfrm>
        </p:spPr>
        <p:txBody>
          <a:bodyPr anchor="ctr"/>
          <a:lstStyle>
            <a:lvl1pPr>
              <a:defRPr sz="27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440100" y="1323000"/>
            <a:ext cx="2967300" cy="30699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3825900" y="577454"/>
            <a:ext cx="4860000" cy="3815953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DBEA2478-807D-4BFE-B17C-B48E11B48E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79532438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上下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10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1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1997869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9000" y="585900"/>
            <a:ext cx="8232300" cy="469800"/>
          </a:xfrm>
        </p:spPr>
        <p:txBody>
          <a:bodyPr anchor="ctr"/>
          <a:lstStyle>
            <a:lvl1pPr algn="ctr">
              <a:defRPr sz="27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459000" y="1244700"/>
            <a:ext cx="8231981" cy="6210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459581" y="2106000"/>
            <a:ext cx="8224200" cy="25731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53B7086E-0DB8-4C46-AC8E-C276B216FF1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83015613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下上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9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2713" y="123825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0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8442326" y="123825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0" y="3771900"/>
            <a:ext cx="9144000" cy="1371600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3600" y="502200"/>
            <a:ext cx="8232300" cy="423900"/>
          </a:xfrm>
        </p:spPr>
        <p:txBody>
          <a:bodyPr anchor="ctr"/>
          <a:lstStyle>
            <a:lvl1pPr algn="ctr">
              <a:defRPr sz="24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453628" y="1260900"/>
            <a:ext cx="8243100" cy="24084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</p:nvPr>
        </p:nvSpPr>
        <p:spPr>
          <a:xfrm>
            <a:off x="445500" y="3885300"/>
            <a:ext cx="8251200" cy="7587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7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AD33E0C1-D306-4E14-83D3-0C2CA3473E7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92187312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导航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1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图片 13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矩形 11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4700" y="178200"/>
            <a:ext cx="8278200" cy="331473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434700" y="1247400"/>
            <a:ext cx="4006800" cy="21708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4681800" y="1247400"/>
            <a:ext cx="4025700" cy="21708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  <a:lvl2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2pPr>
            <a:lvl3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3pPr>
            <a:lvl4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4pPr>
            <a:lvl5pPr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</p:nvPr>
        </p:nvSpPr>
        <p:spPr>
          <a:xfrm>
            <a:off x="429300" y="3612600"/>
            <a:ext cx="4006800" cy="5859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</p:nvPr>
        </p:nvSpPr>
        <p:spPr>
          <a:xfrm>
            <a:off x="4689900" y="3609900"/>
            <a:ext cx="4025700" cy="5859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4" name="日期占位符 2"/>
          <p:cNvSpPr>
            <a:spLocks noGrp="1"/>
          </p:cNvSpPr>
          <p:nvPr>
            <p:ph type="dt" sz="half" idx="17"/>
            <p:custDataLst>
              <p:tags r:id="rId4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5" name="页脚占位符 3"/>
          <p:cNvSpPr>
            <a:spLocks noGrp="1"/>
          </p:cNvSpPr>
          <p:nvPr>
            <p:ph type="ftr" sz="quarter" idx="18"/>
            <p:custDataLst>
              <p:tags r:id="rId5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6" name="灯片编号占位符 4"/>
          <p:cNvSpPr>
            <a:spLocks noGrp="1"/>
          </p:cNvSpPr>
          <p:nvPr>
            <p:ph type="sldNum" sz="quarter" idx="19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ADD93F12-5237-4C88-B3BE-B45FB14E851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39857216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腰带"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7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2713" y="123825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8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8442326" y="123825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0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112713" y="4595813"/>
            <a:ext cx="588962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11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42326" y="4595813"/>
            <a:ext cx="588963" cy="4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>
            <p:custDataLst>
              <p:tags r:id="rId5"/>
            </p:custDataLst>
          </p:nvPr>
        </p:nvSpPr>
        <p:spPr>
          <a:xfrm>
            <a:off x="0" y="719138"/>
            <a:ext cx="9144000" cy="3705225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zh-CN" sz="100" noProof="1">
              <a:latin typeface="隶书" pitchFamily="1" charset="-122"/>
              <a:ea typeface="隶书" pitchFamily="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142100" y="1004400"/>
            <a:ext cx="6858000" cy="1790100"/>
          </a:xfrm>
        </p:spPr>
        <p:txBody>
          <a:bodyPr anchor="b"/>
          <a:lstStyle>
            <a:lvl1pPr algn="ctr">
              <a:defRPr sz="4500"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r>
              <a:rPr lang="zh-CN" altLang="en-US" noProof="1"/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1141810" y="2897100"/>
            <a:ext cx="6858000" cy="12420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bg1"/>
                </a:solidFill>
                <a:latin typeface="隶书" pitchFamily="1" charset="-122"/>
                <a:ea typeface="隶书" pitchFamily="1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14"/>
            <p:custDataLst>
              <p:tags r:id="rId6"/>
            </p:custDataLst>
          </p:nvPr>
        </p:nvSpPr>
        <p:spPr/>
        <p:txBody>
          <a:bodyPr/>
          <a:lstStyle>
            <a:lvl1pPr>
              <a:defRPr baseline="0" smtClean="0">
                <a:latin typeface="隶书" pitchFamily="1" charset="-122"/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/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15"/>
            <p:custDataLst>
              <p:tags r:id="rId7"/>
            </p:custDataLst>
          </p:nvPr>
        </p:nvSpPr>
        <p:spPr/>
        <p:txBody>
          <a:bodyPr/>
          <a:lstStyle>
            <a:lvl1pPr>
              <a:defRPr baseline="0" dirty="0">
                <a:latin typeface="隶书" pitchFamily="1" charset="-122"/>
                <a:ea typeface="隶书" pitchFamily="1" charset="-122"/>
              </a:defRPr>
            </a:lvl1pPr>
          </a:lstStyle>
          <a:p>
            <a:endParaRPr lang="zh-CN" altLang="en-US"/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16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隶书" pitchFamily="49" charset="-122"/>
              </a:defRPr>
            </a:lvl1pPr>
          </a:lstStyle>
          <a:p>
            <a:fld id="{7356770F-892D-495D-8EC6-44544F170B5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17085151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6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8262791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26.xml"/><Relationship Id="rId117" Type="http://schemas.openxmlformats.org/officeDocument/2006/relationships/slideLayout" Target="../slideLayouts/slideLayout117.xml"/><Relationship Id="rId21" Type="http://schemas.openxmlformats.org/officeDocument/2006/relationships/slideLayout" Target="../slideLayouts/slideLayout21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63" Type="http://schemas.openxmlformats.org/officeDocument/2006/relationships/slideLayout" Target="../slideLayouts/slideLayout63.xml"/><Relationship Id="rId68" Type="http://schemas.openxmlformats.org/officeDocument/2006/relationships/slideLayout" Target="../slideLayouts/slideLayout68.xml"/><Relationship Id="rId84" Type="http://schemas.openxmlformats.org/officeDocument/2006/relationships/slideLayout" Target="../slideLayouts/slideLayout84.xml"/><Relationship Id="rId89" Type="http://schemas.openxmlformats.org/officeDocument/2006/relationships/slideLayout" Target="../slideLayouts/slideLayout89.xml"/><Relationship Id="rId112" Type="http://schemas.openxmlformats.org/officeDocument/2006/relationships/slideLayout" Target="../slideLayouts/slideLayout112.xml"/><Relationship Id="rId133" Type="http://schemas.openxmlformats.org/officeDocument/2006/relationships/slideLayout" Target="../slideLayouts/slideLayout133.xml"/><Relationship Id="rId138" Type="http://schemas.openxmlformats.org/officeDocument/2006/relationships/slideLayout" Target="../slideLayouts/slideLayout138.xml"/><Relationship Id="rId16" Type="http://schemas.openxmlformats.org/officeDocument/2006/relationships/slideLayout" Target="../slideLayouts/slideLayout16.xml"/><Relationship Id="rId107" Type="http://schemas.openxmlformats.org/officeDocument/2006/relationships/slideLayout" Target="../slideLayouts/slideLayout107.xml"/><Relationship Id="rId11" Type="http://schemas.openxmlformats.org/officeDocument/2006/relationships/slideLayout" Target="../slideLayouts/slideLayout11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74" Type="http://schemas.openxmlformats.org/officeDocument/2006/relationships/slideLayout" Target="../slideLayouts/slideLayout74.xml"/><Relationship Id="rId79" Type="http://schemas.openxmlformats.org/officeDocument/2006/relationships/slideLayout" Target="../slideLayouts/slideLayout79.xml"/><Relationship Id="rId102" Type="http://schemas.openxmlformats.org/officeDocument/2006/relationships/slideLayout" Target="../slideLayouts/slideLayout102.xml"/><Relationship Id="rId123" Type="http://schemas.openxmlformats.org/officeDocument/2006/relationships/slideLayout" Target="../slideLayouts/slideLayout123.xml"/><Relationship Id="rId128" Type="http://schemas.openxmlformats.org/officeDocument/2006/relationships/slideLayout" Target="../slideLayouts/slideLayout128.xml"/><Relationship Id="rId144" Type="http://schemas.openxmlformats.org/officeDocument/2006/relationships/slideLayout" Target="../slideLayouts/slideLayout144.xml"/><Relationship Id="rId149" Type="http://schemas.openxmlformats.org/officeDocument/2006/relationships/tags" Target="../tags/tag3.xml"/><Relationship Id="rId5" Type="http://schemas.openxmlformats.org/officeDocument/2006/relationships/slideLayout" Target="../slideLayouts/slideLayout5.xml"/><Relationship Id="rId90" Type="http://schemas.openxmlformats.org/officeDocument/2006/relationships/slideLayout" Target="../slideLayouts/slideLayout90.xml"/><Relationship Id="rId95" Type="http://schemas.openxmlformats.org/officeDocument/2006/relationships/slideLayout" Target="../slideLayouts/slideLayout95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64" Type="http://schemas.openxmlformats.org/officeDocument/2006/relationships/slideLayout" Target="../slideLayouts/slideLayout64.xml"/><Relationship Id="rId69" Type="http://schemas.openxmlformats.org/officeDocument/2006/relationships/slideLayout" Target="../slideLayouts/slideLayout69.xml"/><Relationship Id="rId113" Type="http://schemas.openxmlformats.org/officeDocument/2006/relationships/slideLayout" Target="../slideLayouts/slideLayout113.xml"/><Relationship Id="rId118" Type="http://schemas.openxmlformats.org/officeDocument/2006/relationships/slideLayout" Target="../slideLayouts/slideLayout118.xml"/><Relationship Id="rId134" Type="http://schemas.openxmlformats.org/officeDocument/2006/relationships/slideLayout" Target="../slideLayouts/slideLayout134.xml"/><Relationship Id="rId139" Type="http://schemas.openxmlformats.org/officeDocument/2006/relationships/slideLayout" Target="../slideLayouts/slideLayout139.xml"/><Relationship Id="rId80" Type="http://schemas.openxmlformats.org/officeDocument/2006/relationships/slideLayout" Target="../slideLayouts/slideLayout80.xml"/><Relationship Id="rId85" Type="http://schemas.openxmlformats.org/officeDocument/2006/relationships/slideLayout" Target="../slideLayouts/slideLayout85.xml"/><Relationship Id="rId150" Type="http://schemas.openxmlformats.org/officeDocument/2006/relationships/tags" Target="../tags/tag4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67" Type="http://schemas.openxmlformats.org/officeDocument/2006/relationships/slideLayout" Target="../slideLayouts/slideLayout67.xml"/><Relationship Id="rId103" Type="http://schemas.openxmlformats.org/officeDocument/2006/relationships/slideLayout" Target="../slideLayouts/slideLayout103.xml"/><Relationship Id="rId108" Type="http://schemas.openxmlformats.org/officeDocument/2006/relationships/slideLayout" Target="../slideLayouts/slideLayout108.xml"/><Relationship Id="rId116" Type="http://schemas.openxmlformats.org/officeDocument/2006/relationships/slideLayout" Target="../slideLayouts/slideLayout116.xml"/><Relationship Id="rId124" Type="http://schemas.openxmlformats.org/officeDocument/2006/relationships/slideLayout" Target="../slideLayouts/slideLayout124.xml"/><Relationship Id="rId129" Type="http://schemas.openxmlformats.org/officeDocument/2006/relationships/slideLayout" Target="../slideLayouts/slideLayout129.xml"/><Relationship Id="rId137" Type="http://schemas.openxmlformats.org/officeDocument/2006/relationships/slideLayout" Target="../slideLayouts/slideLayout137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70" Type="http://schemas.openxmlformats.org/officeDocument/2006/relationships/slideLayout" Target="../slideLayouts/slideLayout70.xml"/><Relationship Id="rId75" Type="http://schemas.openxmlformats.org/officeDocument/2006/relationships/slideLayout" Target="../slideLayouts/slideLayout75.xml"/><Relationship Id="rId83" Type="http://schemas.openxmlformats.org/officeDocument/2006/relationships/slideLayout" Target="../slideLayouts/slideLayout83.xml"/><Relationship Id="rId88" Type="http://schemas.openxmlformats.org/officeDocument/2006/relationships/slideLayout" Target="../slideLayouts/slideLayout88.xml"/><Relationship Id="rId91" Type="http://schemas.openxmlformats.org/officeDocument/2006/relationships/slideLayout" Target="../slideLayouts/slideLayout91.xml"/><Relationship Id="rId96" Type="http://schemas.openxmlformats.org/officeDocument/2006/relationships/slideLayout" Target="../slideLayouts/slideLayout96.xml"/><Relationship Id="rId111" Type="http://schemas.openxmlformats.org/officeDocument/2006/relationships/slideLayout" Target="../slideLayouts/slideLayout111.xml"/><Relationship Id="rId132" Type="http://schemas.openxmlformats.org/officeDocument/2006/relationships/slideLayout" Target="../slideLayouts/slideLayout132.xml"/><Relationship Id="rId140" Type="http://schemas.openxmlformats.org/officeDocument/2006/relationships/slideLayout" Target="../slideLayouts/slideLayout140.xml"/><Relationship Id="rId145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6" Type="http://schemas.openxmlformats.org/officeDocument/2006/relationships/slideLayout" Target="../slideLayouts/slideLayout106.xml"/><Relationship Id="rId114" Type="http://schemas.openxmlformats.org/officeDocument/2006/relationships/slideLayout" Target="../slideLayouts/slideLayout114.xml"/><Relationship Id="rId119" Type="http://schemas.openxmlformats.org/officeDocument/2006/relationships/slideLayout" Target="../slideLayouts/slideLayout119.xml"/><Relationship Id="rId127" Type="http://schemas.openxmlformats.org/officeDocument/2006/relationships/slideLayout" Target="../slideLayouts/slideLayout12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65" Type="http://schemas.openxmlformats.org/officeDocument/2006/relationships/slideLayout" Target="../slideLayouts/slideLayout65.xml"/><Relationship Id="rId73" Type="http://schemas.openxmlformats.org/officeDocument/2006/relationships/slideLayout" Target="../slideLayouts/slideLayout73.xml"/><Relationship Id="rId78" Type="http://schemas.openxmlformats.org/officeDocument/2006/relationships/slideLayout" Target="../slideLayouts/slideLayout78.xml"/><Relationship Id="rId81" Type="http://schemas.openxmlformats.org/officeDocument/2006/relationships/slideLayout" Target="../slideLayouts/slideLayout81.xml"/><Relationship Id="rId86" Type="http://schemas.openxmlformats.org/officeDocument/2006/relationships/slideLayout" Target="../slideLayouts/slideLayout86.xml"/><Relationship Id="rId94" Type="http://schemas.openxmlformats.org/officeDocument/2006/relationships/slideLayout" Target="../slideLayouts/slideLayout94.xml"/><Relationship Id="rId99" Type="http://schemas.openxmlformats.org/officeDocument/2006/relationships/slideLayout" Target="../slideLayouts/slideLayout99.xml"/><Relationship Id="rId101" Type="http://schemas.openxmlformats.org/officeDocument/2006/relationships/slideLayout" Target="../slideLayouts/slideLayout101.xml"/><Relationship Id="rId122" Type="http://schemas.openxmlformats.org/officeDocument/2006/relationships/slideLayout" Target="../slideLayouts/slideLayout122.xml"/><Relationship Id="rId130" Type="http://schemas.openxmlformats.org/officeDocument/2006/relationships/slideLayout" Target="../slideLayouts/slideLayout130.xml"/><Relationship Id="rId135" Type="http://schemas.openxmlformats.org/officeDocument/2006/relationships/slideLayout" Target="../slideLayouts/slideLayout135.xml"/><Relationship Id="rId143" Type="http://schemas.openxmlformats.org/officeDocument/2006/relationships/slideLayout" Target="../slideLayouts/slideLayout143.xml"/><Relationship Id="rId148" Type="http://schemas.openxmlformats.org/officeDocument/2006/relationships/tags" Target="../tags/tag2.xml"/><Relationship Id="rId151" Type="http://schemas.openxmlformats.org/officeDocument/2006/relationships/tags" Target="../tags/tag5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9" Type="http://schemas.openxmlformats.org/officeDocument/2006/relationships/slideLayout" Target="../slideLayouts/slideLayout39.xml"/><Relationship Id="rId109" Type="http://schemas.openxmlformats.org/officeDocument/2006/relationships/slideLayout" Target="../slideLayouts/slideLayout109.xml"/><Relationship Id="rId34" Type="http://schemas.openxmlformats.org/officeDocument/2006/relationships/slideLayout" Target="../slideLayouts/slideLayout34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6" Type="http://schemas.openxmlformats.org/officeDocument/2006/relationships/slideLayout" Target="../slideLayouts/slideLayout76.xml"/><Relationship Id="rId97" Type="http://schemas.openxmlformats.org/officeDocument/2006/relationships/slideLayout" Target="../slideLayouts/slideLayout97.xml"/><Relationship Id="rId104" Type="http://schemas.openxmlformats.org/officeDocument/2006/relationships/slideLayout" Target="../slideLayouts/slideLayout104.xml"/><Relationship Id="rId120" Type="http://schemas.openxmlformats.org/officeDocument/2006/relationships/slideLayout" Target="../slideLayouts/slideLayout120.xml"/><Relationship Id="rId125" Type="http://schemas.openxmlformats.org/officeDocument/2006/relationships/slideLayout" Target="../slideLayouts/slideLayout125.xml"/><Relationship Id="rId141" Type="http://schemas.openxmlformats.org/officeDocument/2006/relationships/slideLayout" Target="../slideLayouts/slideLayout141.xml"/><Relationship Id="rId146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71" Type="http://schemas.openxmlformats.org/officeDocument/2006/relationships/slideLayout" Target="../slideLayouts/slideLayout71.xml"/><Relationship Id="rId92" Type="http://schemas.openxmlformats.org/officeDocument/2006/relationships/slideLayout" Target="../slideLayouts/slideLayout92.xml"/><Relationship Id="rId2" Type="http://schemas.openxmlformats.org/officeDocument/2006/relationships/slideLayout" Target="../slideLayouts/slideLayout2.xml"/><Relationship Id="rId29" Type="http://schemas.openxmlformats.org/officeDocument/2006/relationships/slideLayout" Target="../slideLayouts/slideLayout29.xml"/><Relationship Id="rId24" Type="http://schemas.openxmlformats.org/officeDocument/2006/relationships/slideLayout" Target="../slideLayouts/slideLayout24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66" Type="http://schemas.openxmlformats.org/officeDocument/2006/relationships/slideLayout" Target="../slideLayouts/slideLayout66.xml"/><Relationship Id="rId87" Type="http://schemas.openxmlformats.org/officeDocument/2006/relationships/slideLayout" Target="../slideLayouts/slideLayout87.xml"/><Relationship Id="rId110" Type="http://schemas.openxmlformats.org/officeDocument/2006/relationships/slideLayout" Target="../slideLayouts/slideLayout110.xml"/><Relationship Id="rId115" Type="http://schemas.openxmlformats.org/officeDocument/2006/relationships/slideLayout" Target="../slideLayouts/slideLayout115.xml"/><Relationship Id="rId131" Type="http://schemas.openxmlformats.org/officeDocument/2006/relationships/slideLayout" Target="../slideLayouts/slideLayout131.xml"/><Relationship Id="rId136" Type="http://schemas.openxmlformats.org/officeDocument/2006/relationships/slideLayout" Target="../slideLayouts/slideLayout136.xml"/><Relationship Id="rId61" Type="http://schemas.openxmlformats.org/officeDocument/2006/relationships/slideLayout" Target="../slideLayouts/slideLayout61.xml"/><Relationship Id="rId82" Type="http://schemas.openxmlformats.org/officeDocument/2006/relationships/slideLayout" Target="../slideLayouts/slideLayout82.xml"/><Relationship Id="rId152" Type="http://schemas.openxmlformats.org/officeDocument/2006/relationships/tags" Target="../tags/tag6.xml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56" Type="http://schemas.openxmlformats.org/officeDocument/2006/relationships/slideLayout" Target="../slideLayouts/slideLayout56.xml"/><Relationship Id="rId77" Type="http://schemas.openxmlformats.org/officeDocument/2006/relationships/slideLayout" Target="../slideLayouts/slideLayout77.xml"/><Relationship Id="rId100" Type="http://schemas.openxmlformats.org/officeDocument/2006/relationships/slideLayout" Target="../slideLayouts/slideLayout100.xml"/><Relationship Id="rId105" Type="http://schemas.openxmlformats.org/officeDocument/2006/relationships/slideLayout" Target="../slideLayouts/slideLayout105.xml"/><Relationship Id="rId126" Type="http://schemas.openxmlformats.org/officeDocument/2006/relationships/slideLayout" Target="../slideLayouts/slideLayout126.xml"/><Relationship Id="rId147" Type="http://schemas.openxmlformats.org/officeDocument/2006/relationships/tags" Target="../tags/tag1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72" Type="http://schemas.openxmlformats.org/officeDocument/2006/relationships/slideLayout" Target="../slideLayouts/slideLayout72.xml"/><Relationship Id="rId93" Type="http://schemas.openxmlformats.org/officeDocument/2006/relationships/slideLayout" Target="../slideLayouts/slideLayout93.xml"/><Relationship Id="rId98" Type="http://schemas.openxmlformats.org/officeDocument/2006/relationships/slideLayout" Target="../slideLayouts/slideLayout98.xml"/><Relationship Id="rId121" Type="http://schemas.openxmlformats.org/officeDocument/2006/relationships/slideLayout" Target="../slideLayouts/slideLayout121.xml"/><Relationship Id="rId142" Type="http://schemas.openxmlformats.org/officeDocument/2006/relationships/slideLayout" Target="../slideLayouts/slideLayout142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标题占位符 1"/>
          <p:cNvSpPr>
            <a:spLocks noGrp="1" noChangeArrowheads="1"/>
          </p:cNvSpPr>
          <p:nvPr>
            <p:ph type="title" idx="4294967295"/>
            <p:custDataLst>
              <p:tags r:id="rId147"/>
            </p:custDataLst>
          </p:nvPr>
        </p:nvSpPr>
        <p:spPr bwMode="auto">
          <a:xfrm>
            <a:off x="501650" y="332185"/>
            <a:ext cx="8140700" cy="332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1600" tIns="38100" rIns="76200" bIns="381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3315" name="文本占位符 2"/>
          <p:cNvSpPr>
            <a:spLocks noGrp="1" noChangeArrowheads="1"/>
          </p:cNvSpPr>
          <p:nvPr>
            <p:ph type="body" idx="4294967295"/>
            <p:custDataLst>
              <p:tags r:id="rId148"/>
            </p:custDataLst>
          </p:nvPr>
        </p:nvSpPr>
        <p:spPr bwMode="auto">
          <a:xfrm>
            <a:off x="501650" y="714375"/>
            <a:ext cx="8140700" cy="4042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1600" tIns="0" rIns="8255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9"/>
            </p:custDataLst>
          </p:nvPr>
        </p:nvSpPr>
        <p:spPr>
          <a:xfrm>
            <a:off x="660401" y="4762500"/>
            <a:ext cx="2024063" cy="2369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900" noProof="1" smtClean="0">
                <a:solidFill>
                  <a:schemeClr val="tx1">
                    <a:tint val="75000"/>
                  </a:schemeClr>
                </a:solidFill>
                <a:ea typeface="隶书" pitchFamily="1" charset="-122"/>
              </a:defRPr>
            </a:lvl1pPr>
          </a:lstStyle>
          <a:p>
            <a:fld id="{760FBDFE-C587-4B4C-A407-44438C67B59E}" type="datetimeFigureOut">
              <a:rPr lang="zh-CN" altLang="en-US"/>
              <a:pPr/>
              <a:t>2019/12/11</a:t>
            </a:fld>
            <a:endParaRPr lang="zh-CN" altLang="en-US">
              <a:ea typeface="隶书" pitchFamily="49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0"/>
            </p:custDataLst>
          </p:nvPr>
        </p:nvSpPr>
        <p:spPr>
          <a:xfrm>
            <a:off x="3087689" y="4762500"/>
            <a:ext cx="2968625" cy="2369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900" noProof="1" dirty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51"/>
            </p:custDataLst>
          </p:nvPr>
        </p:nvSpPr>
        <p:spPr>
          <a:xfrm>
            <a:off x="6457950" y="4762500"/>
            <a:ext cx="2025650" cy="23693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r">
              <a:defRPr sz="900">
                <a:solidFill>
                  <a:srgbClr val="898989"/>
                </a:solidFill>
              </a:defRPr>
            </a:lvl1pPr>
          </a:lstStyle>
          <a:p>
            <a:fld id="{EF3A8769-9393-454F-93BD-C1709382844E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52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00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91" r:id="rId1"/>
    <p:sldLayoutId id="2147484252" r:id="rId2"/>
    <p:sldLayoutId id="2147484392" r:id="rId3"/>
    <p:sldLayoutId id="2147484251" r:id="rId4"/>
    <p:sldLayoutId id="2147484250" r:id="rId5"/>
    <p:sldLayoutId id="2147484249" r:id="rId6"/>
    <p:sldLayoutId id="2147484248" r:id="rId7"/>
    <p:sldLayoutId id="2147484247" r:id="rId8"/>
    <p:sldLayoutId id="2147484246" r:id="rId9"/>
    <p:sldLayoutId id="2147484245" r:id="rId10"/>
    <p:sldLayoutId id="2147484393" r:id="rId11"/>
    <p:sldLayoutId id="2147484394" r:id="rId12"/>
    <p:sldLayoutId id="2147484395" r:id="rId13"/>
    <p:sldLayoutId id="2147484396" r:id="rId14"/>
    <p:sldLayoutId id="2147484397" r:id="rId15"/>
    <p:sldLayoutId id="2147484398" r:id="rId16"/>
    <p:sldLayoutId id="2147484399" r:id="rId17"/>
    <p:sldLayoutId id="2147484400" r:id="rId18"/>
    <p:sldLayoutId id="2147484401" r:id="rId19"/>
    <p:sldLayoutId id="2147484239" r:id="rId20"/>
    <p:sldLayoutId id="2147484237" r:id="rId21"/>
    <p:sldLayoutId id="2147484382" r:id="rId22"/>
    <p:sldLayoutId id="2147484383" r:id="rId23"/>
    <p:sldLayoutId id="2147484384" r:id="rId24"/>
    <p:sldLayoutId id="2147484385" r:id="rId25"/>
    <p:sldLayoutId id="2147484386" r:id="rId26"/>
    <p:sldLayoutId id="2147484387" r:id="rId27"/>
    <p:sldLayoutId id="2147484388" r:id="rId28"/>
    <p:sldLayoutId id="2147484389" r:id="rId29"/>
    <p:sldLayoutId id="2147484231" r:id="rId30"/>
    <p:sldLayoutId id="2147484229" r:id="rId31"/>
    <p:sldLayoutId id="2147484370" r:id="rId32"/>
    <p:sldLayoutId id="2147484371" r:id="rId33"/>
    <p:sldLayoutId id="2147484372" r:id="rId34"/>
    <p:sldLayoutId id="2147484373" r:id="rId35"/>
    <p:sldLayoutId id="2147484374" r:id="rId36"/>
    <p:sldLayoutId id="2147484375" r:id="rId37"/>
    <p:sldLayoutId id="2147484376" r:id="rId38"/>
    <p:sldLayoutId id="2147484377" r:id="rId39"/>
    <p:sldLayoutId id="2147484379" r:id="rId40"/>
    <p:sldLayoutId id="2147484223" r:id="rId41"/>
    <p:sldLayoutId id="2147484221" r:id="rId42"/>
    <p:sldLayoutId id="2147484359" r:id="rId43"/>
    <p:sldLayoutId id="2147484360" r:id="rId44"/>
    <p:sldLayoutId id="2147484361" r:id="rId45"/>
    <p:sldLayoutId id="2147484362" r:id="rId46"/>
    <p:sldLayoutId id="2147484363" r:id="rId47"/>
    <p:sldLayoutId id="2147484364" r:id="rId48"/>
    <p:sldLayoutId id="2147484365" r:id="rId49"/>
    <p:sldLayoutId id="2147484366" r:id="rId50"/>
    <p:sldLayoutId id="2147484215" r:id="rId51"/>
    <p:sldLayoutId id="2147484213" r:id="rId52"/>
    <p:sldLayoutId id="2147484348" r:id="rId53"/>
    <p:sldLayoutId id="2147484349" r:id="rId54"/>
    <p:sldLayoutId id="2147484350" r:id="rId55"/>
    <p:sldLayoutId id="2147484351" r:id="rId56"/>
    <p:sldLayoutId id="2147484352" r:id="rId57"/>
    <p:sldLayoutId id="2147484353" r:id="rId58"/>
    <p:sldLayoutId id="2147484354" r:id="rId59"/>
    <p:sldLayoutId id="2147484355" r:id="rId60"/>
    <p:sldLayoutId id="2147484207" r:id="rId61"/>
    <p:sldLayoutId id="2147484205" r:id="rId62"/>
    <p:sldLayoutId id="2147484336" r:id="rId63"/>
    <p:sldLayoutId id="2147484337" r:id="rId64"/>
    <p:sldLayoutId id="2147484338" r:id="rId65"/>
    <p:sldLayoutId id="2147484339" r:id="rId66"/>
    <p:sldLayoutId id="2147484340" r:id="rId67"/>
    <p:sldLayoutId id="2147484341" r:id="rId68"/>
    <p:sldLayoutId id="2147484342" r:id="rId69"/>
    <p:sldLayoutId id="2147484343" r:id="rId70"/>
    <p:sldLayoutId id="2147484345" r:id="rId71"/>
    <p:sldLayoutId id="2147484199" r:id="rId72"/>
    <p:sldLayoutId id="2147484197" r:id="rId73"/>
    <p:sldLayoutId id="2147484324" r:id="rId74"/>
    <p:sldLayoutId id="2147484325" r:id="rId75"/>
    <p:sldLayoutId id="2147484326" r:id="rId76"/>
    <p:sldLayoutId id="2147484327" r:id="rId77"/>
    <p:sldLayoutId id="2147484328" r:id="rId78"/>
    <p:sldLayoutId id="2147484329" r:id="rId79"/>
    <p:sldLayoutId id="2147484330" r:id="rId80"/>
    <p:sldLayoutId id="2147484331" r:id="rId81"/>
    <p:sldLayoutId id="2147484333" r:id="rId82"/>
    <p:sldLayoutId id="2147484191" r:id="rId83"/>
    <p:sldLayoutId id="2147484189" r:id="rId84"/>
    <p:sldLayoutId id="2147484313" r:id="rId85"/>
    <p:sldLayoutId id="2147484314" r:id="rId86"/>
    <p:sldLayoutId id="2147484315" r:id="rId87"/>
    <p:sldLayoutId id="2147484316" r:id="rId88"/>
    <p:sldLayoutId id="2147484317" r:id="rId89"/>
    <p:sldLayoutId id="2147484318" r:id="rId90"/>
    <p:sldLayoutId id="2147484319" r:id="rId91"/>
    <p:sldLayoutId id="2147484320" r:id="rId92"/>
    <p:sldLayoutId id="2147484183" r:id="rId93"/>
    <p:sldLayoutId id="2147484181" r:id="rId94"/>
    <p:sldLayoutId id="2147484302" r:id="rId95"/>
    <p:sldLayoutId id="2147484303" r:id="rId96"/>
    <p:sldLayoutId id="2147484304" r:id="rId97"/>
    <p:sldLayoutId id="2147484305" r:id="rId98"/>
    <p:sldLayoutId id="2147484306" r:id="rId99"/>
    <p:sldLayoutId id="2147484307" r:id="rId100"/>
    <p:sldLayoutId id="2147484308" r:id="rId101"/>
    <p:sldLayoutId id="2147484309" r:id="rId102"/>
    <p:sldLayoutId id="2147484175" r:id="rId103"/>
    <p:sldLayoutId id="2147484173" r:id="rId104"/>
    <p:sldLayoutId id="2147484290" r:id="rId105"/>
    <p:sldLayoutId id="2147484291" r:id="rId106"/>
    <p:sldLayoutId id="2147484292" r:id="rId107"/>
    <p:sldLayoutId id="2147484293" r:id="rId108"/>
    <p:sldLayoutId id="2147484294" r:id="rId109"/>
    <p:sldLayoutId id="2147484295" r:id="rId110"/>
    <p:sldLayoutId id="2147484296" r:id="rId111"/>
    <p:sldLayoutId id="2147484297" r:id="rId112"/>
    <p:sldLayoutId id="2147484299" r:id="rId113"/>
    <p:sldLayoutId id="2147484167" r:id="rId114"/>
    <p:sldLayoutId id="2147484165" r:id="rId115"/>
    <p:sldLayoutId id="2147484278" r:id="rId116"/>
    <p:sldLayoutId id="2147484279" r:id="rId117"/>
    <p:sldLayoutId id="2147484280" r:id="rId118"/>
    <p:sldLayoutId id="2147484281" r:id="rId119"/>
    <p:sldLayoutId id="2147484282" r:id="rId120"/>
    <p:sldLayoutId id="2147484283" r:id="rId121"/>
    <p:sldLayoutId id="2147484284" r:id="rId122"/>
    <p:sldLayoutId id="2147484285" r:id="rId123"/>
    <p:sldLayoutId id="2147484287" r:id="rId124"/>
    <p:sldLayoutId id="2147484159" r:id="rId125"/>
    <p:sldLayoutId id="2147484157" r:id="rId126"/>
    <p:sldLayoutId id="2147484267" r:id="rId127"/>
    <p:sldLayoutId id="2147484268" r:id="rId128"/>
    <p:sldLayoutId id="2147484269" r:id="rId129"/>
    <p:sldLayoutId id="2147484270" r:id="rId130"/>
    <p:sldLayoutId id="2147484271" r:id="rId131"/>
    <p:sldLayoutId id="2147484272" r:id="rId132"/>
    <p:sldLayoutId id="2147484273" r:id="rId133"/>
    <p:sldLayoutId id="2147484274" r:id="rId134"/>
    <p:sldLayoutId id="2147484151" r:id="rId135"/>
    <p:sldLayoutId id="2147484149" r:id="rId136"/>
    <p:sldLayoutId id="2147484255" r:id="rId137"/>
    <p:sldLayoutId id="2147484256" r:id="rId138"/>
    <p:sldLayoutId id="2147484257" r:id="rId139"/>
    <p:sldLayoutId id="2147484258" r:id="rId140"/>
    <p:sldLayoutId id="2147484259" r:id="rId141"/>
    <p:sldLayoutId id="2147484260" r:id="rId142"/>
    <p:sldLayoutId id="2147484261" r:id="rId143"/>
    <p:sldLayoutId id="2147484262" r:id="rId144"/>
    <p:sldLayoutId id="2147484264" r:id="rId145"/>
  </p:sldLayoutIdLst>
  <p:txStyles>
    <p:titleStyle>
      <a:lvl1pPr algn="l" defTabSz="685800" rtl="0" fontAlgn="base">
        <a:spcBef>
          <a:spcPct val="0"/>
        </a:spcBef>
        <a:spcAft>
          <a:spcPct val="0"/>
        </a:spcAft>
        <a:defRPr b="1" kern="1200" spc="200">
          <a:solidFill>
            <a:srgbClr val="262626"/>
          </a:solidFill>
          <a:latin typeface="Arial" panose="020B0604020202020204" pitchFamily="34" charset="0"/>
          <a:ea typeface="微软雅黑" panose="020B0503020204020204" charset="-122"/>
          <a:cs typeface="+mj-cs"/>
        </a:defRPr>
      </a:lvl1pPr>
      <a:lvl2pPr algn="l" defTabSz="685800" rtl="0" fontAlgn="base">
        <a:spcBef>
          <a:spcPct val="0"/>
        </a:spcBef>
        <a:spcAft>
          <a:spcPct val="0"/>
        </a:spcAft>
        <a:defRPr b="1">
          <a:solidFill>
            <a:srgbClr val="262626"/>
          </a:solidFill>
          <a:latin typeface="Arial" pitchFamily="34" charset="0"/>
          <a:ea typeface="微软雅黑" pitchFamily="34" charset="-122"/>
        </a:defRPr>
      </a:lvl2pPr>
      <a:lvl3pPr algn="l" defTabSz="685800" rtl="0" fontAlgn="base">
        <a:spcBef>
          <a:spcPct val="0"/>
        </a:spcBef>
        <a:spcAft>
          <a:spcPct val="0"/>
        </a:spcAft>
        <a:defRPr b="1">
          <a:solidFill>
            <a:srgbClr val="262626"/>
          </a:solidFill>
          <a:latin typeface="Arial" pitchFamily="34" charset="0"/>
          <a:ea typeface="微软雅黑" pitchFamily="34" charset="-122"/>
        </a:defRPr>
      </a:lvl3pPr>
      <a:lvl4pPr algn="l" defTabSz="685800" rtl="0" fontAlgn="base">
        <a:spcBef>
          <a:spcPct val="0"/>
        </a:spcBef>
        <a:spcAft>
          <a:spcPct val="0"/>
        </a:spcAft>
        <a:defRPr b="1">
          <a:solidFill>
            <a:srgbClr val="262626"/>
          </a:solidFill>
          <a:latin typeface="Arial" pitchFamily="34" charset="0"/>
          <a:ea typeface="微软雅黑" pitchFamily="34" charset="-122"/>
        </a:defRPr>
      </a:lvl4pPr>
      <a:lvl5pPr algn="l" defTabSz="685800" rtl="0" fontAlgn="base">
        <a:spcBef>
          <a:spcPct val="0"/>
        </a:spcBef>
        <a:spcAft>
          <a:spcPct val="0"/>
        </a:spcAft>
        <a:defRPr b="1">
          <a:solidFill>
            <a:srgbClr val="262626"/>
          </a:solidFill>
          <a:latin typeface="Arial" pitchFamily="34" charset="0"/>
          <a:ea typeface="微软雅黑" pitchFamily="34" charset="-122"/>
        </a:defRPr>
      </a:lvl5pPr>
      <a:lvl6pPr marL="457200" algn="l" defTabSz="685800" rtl="0" fontAlgn="base">
        <a:spcBef>
          <a:spcPct val="0"/>
        </a:spcBef>
        <a:spcAft>
          <a:spcPct val="0"/>
        </a:spcAft>
        <a:defRPr b="1">
          <a:solidFill>
            <a:srgbClr val="262626"/>
          </a:solidFill>
          <a:latin typeface="Arial" pitchFamily="34" charset="0"/>
          <a:ea typeface="微软雅黑" pitchFamily="34" charset="-122"/>
        </a:defRPr>
      </a:lvl6pPr>
      <a:lvl7pPr marL="914400" algn="l" defTabSz="685800" rtl="0" fontAlgn="base">
        <a:spcBef>
          <a:spcPct val="0"/>
        </a:spcBef>
        <a:spcAft>
          <a:spcPct val="0"/>
        </a:spcAft>
        <a:defRPr b="1">
          <a:solidFill>
            <a:srgbClr val="262626"/>
          </a:solidFill>
          <a:latin typeface="Arial" pitchFamily="34" charset="0"/>
          <a:ea typeface="微软雅黑" pitchFamily="34" charset="-122"/>
        </a:defRPr>
      </a:lvl7pPr>
      <a:lvl8pPr marL="1371600" algn="l" defTabSz="685800" rtl="0" fontAlgn="base">
        <a:spcBef>
          <a:spcPct val="0"/>
        </a:spcBef>
        <a:spcAft>
          <a:spcPct val="0"/>
        </a:spcAft>
        <a:defRPr b="1">
          <a:solidFill>
            <a:srgbClr val="262626"/>
          </a:solidFill>
          <a:latin typeface="Arial" pitchFamily="34" charset="0"/>
          <a:ea typeface="微软雅黑" pitchFamily="34" charset="-122"/>
        </a:defRPr>
      </a:lvl8pPr>
      <a:lvl9pPr marL="1828800" algn="l" defTabSz="685800" rtl="0" fontAlgn="base">
        <a:spcBef>
          <a:spcPct val="0"/>
        </a:spcBef>
        <a:spcAft>
          <a:spcPct val="0"/>
        </a:spcAft>
        <a:defRPr b="1">
          <a:solidFill>
            <a:srgbClr val="262626"/>
          </a:solidFill>
          <a:latin typeface="Arial" pitchFamily="34" charset="0"/>
          <a:ea typeface="微软雅黑" pitchFamily="34" charset="-122"/>
        </a:defRPr>
      </a:lvl9pPr>
    </p:titleStyle>
    <p:bodyStyle>
      <a:lvl1pPr marL="171450" indent="-171450" algn="l" defTabSz="685800" rtl="0" fontAlgn="base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defRPr sz="1200" kern="1200" spc="150">
          <a:solidFill>
            <a:srgbClr val="262626"/>
          </a:solidFill>
          <a:latin typeface="Arial" panose="020B0604020202020204" pitchFamily="34" charset="0"/>
          <a:ea typeface="微软雅黑" panose="020B0503020204020204" charset="-122"/>
          <a:cs typeface="+mn-cs"/>
        </a:defRPr>
      </a:lvl1pPr>
      <a:lvl2pPr marL="514350" indent="-171450" algn="l" defTabSz="685800" rtl="0" fontAlgn="base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tabLst>
          <a:tab pos="1206500" algn="l"/>
        </a:tabLst>
        <a:defRPr sz="1200" kern="1200" spc="150">
          <a:solidFill>
            <a:srgbClr val="262626"/>
          </a:solidFill>
          <a:latin typeface="Arial" panose="020B0604020202020204" pitchFamily="34" charset="0"/>
          <a:ea typeface="微软雅黑" panose="020B0503020204020204" charset="-122"/>
          <a:cs typeface="+mn-cs"/>
        </a:defRPr>
      </a:lvl2pPr>
      <a:lvl3pPr marL="857250" indent="-171450" algn="l" defTabSz="685800" rtl="0" fontAlgn="base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tabLst>
          <a:tab pos="1206500" algn="l"/>
        </a:tabLst>
        <a:defRPr sz="1200" kern="1200" spc="150">
          <a:solidFill>
            <a:srgbClr val="262626"/>
          </a:solidFill>
          <a:latin typeface="Arial" panose="020B0604020202020204" pitchFamily="34" charset="0"/>
          <a:ea typeface="微软雅黑" panose="020B0503020204020204" charset="-122"/>
          <a:cs typeface="+mn-cs"/>
        </a:defRPr>
      </a:lvl3pPr>
      <a:lvl4pPr marL="1200150" indent="-171450" algn="l" defTabSz="685800" rtl="0" fontAlgn="base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tabLst>
          <a:tab pos="1206500" algn="l"/>
        </a:tabLst>
        <a:defRPr sz="1200" kern="1200" spc="150">
          <a:solidFill>
            <a:srgbClr val="262626"/>
          </a:solidFill>
          <a:latin typeface="Arial" panose="020B0604020202020204" pitchFamily="34" charset="0"/>
          <a:ea typeface="微软雅黑" panose="020B0503020204020204" charset="-122"/>
          <a:cs typeface="+mn-cs"/>
        </a:defRPr>
      </a:lvl4pPr>
      <a:lvl5pPr marL="1543050" indent="-171450" algn="l" defTabSz="685800" rtl="0" fontAlgn="base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tabLst>
          <a:tab pos="1206500" algn="l"/>
        </a:tabLst>
        <a:defRPr sz="1200" kern="1200" spc="150">
          <a:solidFill>
            <a:srgbClr val="262626"/>
          </a:solidFill>
          <a:latin typeface="Arial" panose="020B0604020202020204" pitchFamily="34" charset="0"/>
          <a:ea typeface="微软雅黑" panose="020B0503020204020204" charset="-122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22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2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24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2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26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2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2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2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3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3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3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33.xml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3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imgsrc.baidu.com/baike/pic/item/91ae68c6909b8e089d163dac.jpg" TargetMode="External"/><Relationship Id="rId7" Type="http://schemas.openxmlformats.org/officeDocument/2006/relationships/image" Target="../media/image2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35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&#21335;&#20140;&#22823;&#23648;&#26432;.rmvb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3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37.xml"/><Relationship Id="rId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3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39.xml"/><Relationship Id="rId4" Type="http://schemas.openxmlformats.org/officeDocument/2006/relationships/image" Target="../media/image3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4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4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42.xml"/><Relationship Id="rId4" Type="http://schemas.openxmlformats.org/officeDocument/2006/relationships/image" Target="../media/image3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4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imgsrc.baidu.com/baike/pic/item/734f12f3302d3ed80b46e058.jpg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44.xml"/><Relationship Id="rId4" Type="http://schemas.openxmlformats.org/officeDocument/2006/relationships/image" Target="../media/image38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45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46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47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48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4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50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5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52.xml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5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5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55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5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5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9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5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4"/>
          <p:cNvSpPr txBox="1"/>
          <p:nvPr/>
        </p:nvSpPr>
        <p:spPr>
          <a:xfrm>
            <a:off x="899745" y="123580"/>
            <a:ext cx="5467350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685800" fontAlgn="auto">
              <a:spcBef>
                <a:spcPts val="0"/>
              </a:spcBef>
              <a:spcAft>
                <a:spcPts val="1000"/>
              </a:spcAft>
            </a:pPr>
            <a:r>
              <a:rPr lang="zh-CN" altLang="en-US" sz="3200" b="1" spc="200" noProof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中外历史纲要上</a:t>
            </a:r>
          </a:p>
        </p:txBody>
      </p:sp>
      <p:sp>
        <p:nvSpPr>
          <p:cNvPr id="5" name="文本框 5"/>
          <p:cNvSpPr txBox="1">
            <a:spLocks noChangeArrowheads="1"/>
          </p:cNvSpPr>
          <p:nvPr/>
        </p:nvSpPr>
        <p:spPr bwMode="auto">
          <a:xfrm>
            <a:off x="-12700" y="1922860"/>
            <a:ext cx="916940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1pPr>
            <a:lvl2pPr defTabSz="685800">
              <a:defRPr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2pPr>
            <a:lvl3pPr defTabSz="685800">
              <a:defRPr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3pPr>
            <a:lvl4pPr defTabSz="685800">
              <a:defRPr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4pPr>
            <a:lvl5pPr defTabSz="685800">
              <a:defRPr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9pPr>
          </a:lstStyle>
          <a:p>
            <a:pPr algn="ctr"/>
            <a:r>
              <a:rPr lang="zh-CN" altLang="en-US" sz="6600" dirty="0" smtClean="0">
                <a:latin typeface="黑体" pitchFamily="49" charset="-122"/>
                <a:ea typeface="黑体" pitchFamily="49" charset="-122"/>
                <a:sym typeface="微软雅黑" pitchFamily="34" charset="-122"/>
              </a:rPr>
              <a:t>从局部抗战到全面抗战</a:t>
            </a:r>
            <a:endParaRPr lang="zh-CN" altLang="en-US" sz="6600" dirty="0">
              <a:latin typeface="黑体" pitchFamily="49" charset="-122"/>
              <a:ea typeface="黑体" pitchFamily="49" charset="-122"/>
              <a:sym typeface="微软雅黑" pitchFamily="34" charset="-122"/>
            </a:endParaRPr>
          </a:p>
        </p:txBody>
      </p:sp>
      <p:sp>
        <p:nvSpPr>
          <p:cNvPr id="6" name="文本框 1"/>
          <p:cNvSpPr txBox="1">
            <a:spLocks noChangeArrowheads="1"/>
          </p:cNvSpPr>
          <p:nvPr/>
        </p:nvSpPr>
        <p:spPr bwMode="auto">
          <a:xfrm>
            <a:off x="-12700" y="1138238"/>
            <a:ext cx="91503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1pPr>
            <a:lvl2pPr defTabSz="685800">
              <a:defRPr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2pPr>
            <a:lvl3pPr defTabSz="685800">
              <a:defRPr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3pPr>
            <a:lvl4pPr defTabSz="685800">
              <a:defRPr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4pPr>
            <a:lvl5pPr defTabSz="685800">
              <a:defRPr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隶书" pitchFamily="49" charset="-122"/>
              </a:defRPr>
            </a:lvl9pPr>
          </a:lstStyle>
          <a:p>
            <a:pPr algn="ctr">
              <a:spcAft>
                <a:spcPts val="1000"/>
              </a:spcAft>
            </a:pPr>
            <a:r>
              <a:rPr lang="zh-CN" altLang="en-US" sz="2800" b="1" dirty="0">
                <a:latin typeface="新宋体" pitchFamily="49" charset="-122"/>
                <a:ea typeface="新宋体" pitchFamily="49" charset="-122"/>
              </a:rPr>
              <a:t>第八单元 中华民族的抗日战争</a:t>
            </a:r>
            <a:r>
              <a:rPr lang="zh-CN" altLang="en-US" sz="2800" b="1" dirty="0" smtClean="0">
                <a:latin typeface="新宋体" pitchFamily="49" charset="-122"/>
                <a:ea typeface="新宋体" pitchFamily="49" charset="-122"/>
              </a:rPr>
              <a:t>和人民解</a:t>
            </a:r>
            <a:r>
              <a:rPr lang="zh-CN" altLang="en-US" sz="2800" b="1" dirty="0">
                <a:latin typeface="新宋体" pitchFamily="49" charset="-122"/>
                <a:ea typeface="新宋体" pitchFamily="49" charset="-122"/>
              </a:rPr>
              <a:t>放战争</a:t>
            </a:r>
          </a:p>
        </p:txBody>
      </p:sp>
    </p:spTree>
    <p:extLst>
      <p:ext uri="{BB962C8B-B14F-4D97-AF65-F5344CB8AC3E}">
        <p14:creationId xmlns:p14="http://schemas.microsoft.com/office/powerpoint/2010/main" xmlns="" val="2267011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961" name="图片 9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072189" y="481012"/>
            <a:ext cx="2898775" cy="267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8962" name="图片 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63513" y="511969"/>
            <a:ext cx="5581650" cy="2640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7" name="文本框 39946"/>
          <p:cNvSpPr txBox="1">
            <a:spLocks noChangeArrowheads="1"/>
          </p:cNvSpPr>
          <p:nvPr/>
        </p:nvSpPr>
        <p:spPr bwMode="auto">
          <a:xfrm>
            <a:off x="0" y="3471863"/>
            <a:ext cx="9144000" cy="160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课标要求：</a:t>
            </a:r>
          </a:p>
          <a:p>
            <a:endParaRPr lang="zh-CN" altLang="en-US" sz="1000" b="1" dirty="0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zh-CN" sz="2800" b="1" dirty="0">
                <a:latin typeface="黑体" pitchFamily="49" charset="-122"/>
                <a:ea typeface="黑体" pitchFamily="49" charset="-122"/>
              </a:rPr>
              <a:t>了解日本军国主义的侵华罪行，理解全民族团结抗战的形成和意义。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9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985" name="图片 3"/>
          <p:cNvPicPr>
            <a:picLocks noChangeAspect="1" noChangeArrowheads="1"/>
          </p:cNvPicPr>
          <p:nvPr/>
        </p:nvPicPr>
        <p:blipFill>
          <a:blip r:embed="rId3" cstate="print">
            <a:lum bright="30000"/>
            <a:grayscl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26538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009" name="图片 3"/>
          <p:cNvPicPr>
            <a:picLocks noChangeAspect="1" noChangeArrowheads="1"/>
          </p:cNvPicPr>
          <p:nvPr/>
        </p:nvPicPr>
        <p:blipFill>
          <a:blip r:embed="rId4" cstate="print">
            <a:grayscl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0500" y="304800"/>
            <a:ext cx="8763000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051825" y="1563680"/>
            <a:ext cx="735006" cy="24128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www.1ppt.com/moban/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素材：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背景：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www.1ppt.com/beijing/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图表：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www.1ppt.com/xiazai/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www.1ppt.com/ziliao/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www.1ppt.com/fanwen/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www.1ppt.com/shiti/  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www.1ppt.com/jiaoan/  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www.1ppt.cn                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语文课件：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www.1ppt.com/kejian/yuwen/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数学课件：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www.1ppt.com/kejian/shuxue/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英语课件：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www.1ppt.com/kejian/yingyu/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美术课件：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www.1ppt.com/kejian/meishu/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科学课件：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www.1ppt.com/kejian/kexue/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物理课件：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www.1ppt.com/kejian/wuli/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化学课件：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www.1ppt.com/kejian/huaxue/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生物课件：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www.1ppt.com/kejian/shengwu/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地理课件：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www.1ppt.com/kejian/dili/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历史课件：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www.1ppt.com/kejian/lishi/        </a:t>
            </a:r>
          </a:p>
        </p:txBody>
      </p:sp>
      <p:sp>
        <p:nvSpPr>
          <p:cNvPr id="173057" name="文本框 5121"/>
          <p:cNvSpPr txBox="1">
            <a:spLocks noChangeArrowheads="1"/>
          </p:cNvSpPr>
          <p:nvPr/>
        </p:nvSpPr>
        <p:spPr bwMode="auto">
          <a:xfrm>
            <a:off x="34926" y="267590"/>
            <a:ext cx="9109075" cy="4616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   </a:t>
            </a:r>
            <a:r>
              <a:rPr lang="en-US" altLang="zh-CN" sz="2800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1927</a:t>
            </a:r>
            <a:r>
              <a:rPr lang="zh-CN" altLang="en-US" sz="2800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年</a:t>
            </a:r>
            <a:r>
              <a:rPr lang="en-US" altLang="zh-CN" sz="2800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6</a:t>
            </a:r>
            <a:r>
              <a:rPr lang="zh-CN" altLang="en-US" sz="2800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月</a:t>
            </a:r>
            <a:r>
              <a:rPr lang="en-US" altLang="zh-CN" sz="2800" dirty="0">
                <a:latin typeface="仿宋" pitchFamily="49" charset="-122"/>
                <a:ea typeface="仿宋" pitchFamily="49" charset="-122"/>
              </a:rPr>
              <a:t>13</a:t>
            </a:r>
            <a:r>
              <a:rPr lang="zh-CN" altLang="en-US" sz="2800" dirty="0">
                <a:latin typeface="仿宋" pitchFamily="49" charset="-122"/>
                <a:ea typeface="仿宋" pitchFamily="49" charset="-122"/>
              </a:rPr>
              <a:t>日，</a:t>
            </a:r>
            <a:r>
              <a:rPr lang="zh-CN" altLang="en-US" sz="2800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田中</a:t>
            </a:r>
            <a:r>
              <a:rPr lang="zh-CN" altLang="en-US" sz="2800" dirty="0">
                <a:latin typeface="仿宋" pitchFamily="49" charset="-122"/>
                <a:ea typeface="仿宋" pitchFamily="49" charset="-122"/>
              </a:rPr>
              <a:t>急召驻华公使芳泽谦吉和驻上海、天津、沈阳等地总领事回国，研究解决“急务”。最后决定</a:t>
            </a:r>
            <a:r>
              <a:rPr lang="zh-CN" altLang="en-US" sz="2800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召开</a:t>
            </a:r>
            <a:r>
              <a:rPr lang="zh-CN" altLang="en-US" sz="2800" dirty="0">
                <a:latin typeface="仿宋" pitchFamily="49" charset="-122"/>
                <a:ea typeface="仿宋" pitchFamily="49" charset="-122"/>
              </a:rPr>
              <a:t>一次有军事、外交主要头目参加的专门会议，即后来被人称之为</a:t>
            </a:r>
            <a:r>
              <a:rPr lang="zh-CN" altLang="en-US" sz="2800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“东方会议”。</a:t>
            </a:r>
          </a:p>
          <a:p>
            <a:pPr>
              <a:spcBef>
                <a:spcPct val="50000"/>
              </a:spcBef>
            </a:pPr>
            <a:r>
              <a:rPr lang="zh-CN" altLang="en-US" sz="2800" dirty="0">
                <a:latin typeface="仿宋" pitchFamily="49" charset="-122"/>
                <a:ea typeface="仿宋" pitchFamily="49" charset="-122"/>
              </a:rPr>
              <a:t>   会上详细讨论中国时局，内阁再次做出出兵济南干涉北伐的决定，公然将中国领土分为“中国本土和满蒙”。会议的另</a:t>
            </a:r>
            <a:r>
              <a:rPr lang="zh-CN" altLang="en-US" sz="2800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一产物就是</a:t>
            </a:r>
            <a:r>
              <a:rPr lang="zh-CN" altLang="en-US" sz="2800" dirty="0">
                <a:latin typeface="仿宋" pitchFamily="49" charset="-122"/>
                <a:ea typeface="仿宋" pitchFamily="49" charset="-122"/>
              </a:rPr>
              <a:t>田中密奏日本天皇的</a:t>
            </a:r>
            <a:r>
              <a:rPr lang="en-US" altLang="zh-CN" sz="2800" dirty="0">
                <a:latin typeface="仿宋" pitchFamily="49" charset="-122"/>
                <a:ea typeface="仿宋" pitchFamily="49" charset="-122"/>
              </a:rPr>
              <a:t>《</a:t>
            </a:r>
            <a:r>
              <a:rPr lang="zh-CN" altLang="en-US" sz="2800" dirty="0">
                <a:latin typeface="仿宋" pitchFamily="49" charset="-122"/>
                <a:ea typeface="仿宋" pitchFamily="49" charset="-122"/>
              </a:rPr>
              <a:t>帝国对满蒙之积极根本政策</a:t>
            </a:r>
            <a:r>
              <a:rPr lang="en-US" altLang="zh-CN" sz="2800" dirty="0">
                <a:latin typeface="仿宋" pitchFamily="49" charset="-122"/>
                <a:ea typeface="仿宋" pitchFamily="49" charset="-122"/>
              </a:rPr>
              <a:t>》</a:t>
            </a:r>
            <a:r>
              <a:rPr lang="zh-CN" altLang="en-US" sz="2800" dirty="0">
                <a:latin typeface="仿宋" pitchFamily="49" charset="-122"/>
                <a:ea typeface="仿宋" pitchFamily="49" charset="-122"/>
              </a:rPr>
              <a:t>，这就是</a:t>
            </a:r>
            <a:r>
              <a:rPr lang="zh-CN" altLang="en-US" sz="2800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著名的</a:t>
            </a:r>
            <a:r>
              <a:rPr lang="en-US" altLang="zh-CN" sz="2800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《</a:t>
            </a:r>
            <a:r>
              <a:rPr lang="zh-CN" altLang="en-US" sz="2800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田中奏折</a:t>
            </a:r>
            <a:r>
              <a:rPr lang="en-US" altLang="zh-CN" sz="2800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》</a:t>
            </a:r>
            <a:r>
              <a:rPr lang="zh-CN" altLang="en-US" sz="2800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。</a:t>
            </a:r>
            <a:r>
              <a:rPr lang="en-US" altLang="zh-CN" sz="2800" dirty="0">
                <a:latin typeface="仿宋" pitchFamily="49" charset="-122"/>
                <a:ea typeface="仿宋" pitchFamily="49" charset="-122"/>
              </a:rPr>
              <a:t>《</a:t>
            </a:r>
            <a:r>
              <a:rPr lang="zh-CN" altLang="en-US" sz="2800" dirty="0">
                <a:latin typeface="仿宋" pitchFamily="49" charset="-122"/>
                <a:ea typeface="仿宋" pitchFamily="49" charset="-122"/>
              </a:rPr>
              <a:t>田中奏折</a:t>
            </a:r>
            <a:r>
              <a:rPr lang="en-US" altLang="zh-CN" sz="2800" dirty="0">
                <a:latin typeface="仿宋" pitchFamily="49" charset="-122"/>
                <a:ea typeface="仿宋" pitchFamily="49" charset="-122"/>
              </a:rPr>
              <a:t>》</a:t>
            </a:r>
            <a:r>
              <a:rPr lang="zh-CN" altLang="en-US" sz="2800" dirty="0">
                <a:latin typeface="仿宋" pitchFamily="49" charset="-122"/>
                <a:ea typeface="仿宋" pitchFamily="49" charset="-122"/>
              </a:rPr>
              <a:t>包括</a:t>
            </a:r>
            <a:r>
              <a:rPr lang="en-US" altLang="zh-CN" sz="2800" dirty="0">
                <a:latin typeface="仿宋" pitchFamily="49" charset="-122"/>
                <a:ea typeface="仿宋" pitchFamily="49" charset="-122"/>
              </a:rPr>
              <a:t>21</a:t>
            </a:r>
            <a:r>
              <a:rPr lang="zh-CN" altLang="en-US" sz="2800" dirty="0">
                <a:latin typeface="仿宋" pitchFamily="49" charset="-122"/>
                <a:ea typeface="仿宋" pitchFamily="49" charset="-122"/>
              </a:rPr>
              <a:t>项内容，</a:t>
            </a:r>
            <a:r>
              <a:rPr lang="zh-CN" altLang="en-US" sz="2800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确定了“惟欲征服支那，必先征服满蒙</a:t>
            </a:r>
            <a:r>
              <a:rPr lang="en-US" altLang="zh-CN" sz="2800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;</a:t>
            </a:r>
            <a:r>
              <a:rPr lang="zh-CN" altLang="en-US" sz="2800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如欲征服世界，必先征服支那”的战略。 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矩形 9217"/>
          <p:cNvSpPr>
            <a:spLocks noChangeArrowheads="1"/>
          </p:cNvSpPr>
          <p:nvPr/>
        </p:nvSpPr>
        <p:spPr bwMode="auto">
          <a:xfrm>
            <a:off x="-36513" y="97631"/>
            <a:ext cx="914400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4400" b="1" dirty="0">
                <a:latin typeface="黑体" pitchFamily="49" charset="-122"/>
                <a:ea typeface="黑体" pitchFamily="49" charset="-122"/>
              </a:rPr>
              <a:t>一：蓄谋，野心之狼子</a:t>
            </a:r>
            <a:r>
              <a:rPr lang="en-US" altLang="zh-CN" sz="4400" b="1" dirty="0">
                <a:latin typeface="黑体" pitchFamily="49" charset="-122"/>
                <a:ea typeface="黑体" pitchFamily="49" charset="-122"/>
              </a:rPr>
              <a:t>——</a:t>
            </a:r>
          </a:p>
        </p:txBody>
      </p:sp>
      <p:grpSp>
        <p:nvGrpSpPr>
          <p:cNvPr id="2" name="组合 9218"/>
          <p:cNvGrpSpPr>
            <a:grpSpLocks/>
          </p:cNvGrpSpPr>
          <p:nvPr/>
        </p:nvGrpSpPr>
        <p:grpSpPr bwMode="auto">
          <a:xfrm>
            <a:off x="0" y="2822973"/>
            <a:ext cx="9144000" cy="2107397"/>
            <a:chOff x="-22" y="1390"/>
            <a:chExt cx="5472" cy="1668"/>
          </a:xfrm>
        </p:grpSpPr>
        <p:sp>
          <p:nvSpPr>
            <p:cNvPr id="174083" name="文本框 9219"/>
            <p:cNvSpPr txBox="1">
              <a:spLocks noChangeArrowheads="1"/>
            </p:cNvSpPr>
            <p:nvPr/>
          </p:nvSpPr>
          <p:spPr bwMode="auto">
            <a:xfrm>
              <a:off x="-22" y="1621"/>
              <a:ext cx="5472" cy="1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2800" dirty="0">
                  <a:latin typeface="方正兰亭超细黑简体" charset="-122"/>
                  <a:ea typeface="方正兰亭超细黑简体" charset="-122"/>
                </a:rPr>
                <a:t>材料一：按明治大帝遗策，第一期征服台湾，第二期征服朝鲜等，皆已实现，</a:t>
              </a:r>
              <a:r>
                <a:rPr lang="zh-CN" altLang="en-US" sz="2800" dirty="0">
                  <a:solidFill>
                    <a:srgbClr val="FF0000"/>
                  </a:solidFill>
                  <a:latin typeface="方正兰亭超细黑简体" charset="-122"/>
                  <a:ea typeface="方正兰亭超细黑简体" charset="-122"/>
                </a:rPr>
                <a:t>惟第三期占领满蒙，以便征服中国领土尚未实现。</a:t>
              </a:r>
              <a:r>
                <a:rPr lang="zh-CN" altLang="en-US" sz="2800" dirty="0">
                  <a:latin typeface="方正兰亭超细黑简体" charset="-122"/>
                  <a:ea typeface="方正兰亭超细黑简体" charset="-122"/>
                </a:rPr>
                <a:t>”            </a:t>
              </a:r>
            </a:p>
            <a:p>
              <a:r>
                <a:rPr lang="zh-CN" altLang="en-US" sz="2800" dirty="0">
                  <a:latin typeface="方正兰亭超细黑简体" charset="-122"/>
                  <a:ea typeface="方正兰亭超细黑简体" charset="-122"/>
                </a:rPr>
                <a:t>            </a:t>
              </a:r>
              <a:r>
                <a:rPr lang="en-US" altLang="zh-CN" sz="2800" dirty="0">
                  <a:latin typeface="方正兰亭超细黑简体" charset="-122"/>
                  <a:ea typeface="方正兰亭超细黑简体" charset="-122"/>
                </a:rPr>
                <a:t>——1927</a:t>
              </a:r>
              <a:r>
                <a:rPr lang="zh-CN" altLang="en-US" sz="2800" dirty="0">
                  <a:latin typeface="方正兰亭超细黑简体" charset="-122"/>
                  <a:ea typeface="方正兰亭超细黑简体" charset="-122"/>
                </a:rPr>
                <a:t>年日本首相田中义一向天皇密奏</a:t>
              </a:r>
            </a:p>
          </p:txBody>
        </p:sp>
        <p:sp>
          <p:nvSpPr>
            <p:cNvPr id="174084" name="矩形 9220"/>
            <p:cNvSpPr>
              <a:spLocks noChangeArrowheads="1"/>
            </p:cNvSpPr>
            <p:nvPr/>
          </p:nvSpPr>
          <p:spPr bwMode="auto">
            <a:xfrm>
              <a:off x="-22" y="1390"/>
              <a:ext cx="5424" cy="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endParaRPr lang="zh-CN" altLang="en-US" sz="3200">
                <a:latin typeface="方正兰亭超细黑简体" charset="-122"/>
                <a:ea typeface="方正兰亭超细黑简体" charset="-122"/>
              </a:endParaRPr>
            </a:p>
          </p:txBody>
        </p:sp>
      </p:grpSp>
      <p:sp>
        <p:nvSpPr>
          <p:cNvPr id="4" name="文本框 9223"/>
          <p:cNvSpPr txBox="1">
            <a:spLocks noChangeArrowheads="1"/>
          </p:cNvSpPr>
          <p:nvPr/>
        </p:nvSpPr>
        <p:spPr bwMode="auto">
          <a:xfrm>
            <a:off x="-36512" y="4670822"/>
            <a:ext cx="592931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历史原因：蓄谋已久，既定国策</a:t>
            </a:r>
          </a:p>
        </p:txBody>
      </p:sp>
      <p:pic>
        <p:nvPicPr>
          <p:cNvPr id="174086" name="图片 2"/>
          <p:cNvPicPr>
            <a:picLocks noChangeAspect="1" noChangeArrowheads="1"/>
          </p:cNvPicPr>
          <p:nvPr/>
        </p:nvPicPr>
        <p:blipFill>
          <a:blip r:embed="rId3" cstate="email">
            <a:grayscl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457700" y="773906"/>
            <a:ext cx="4649788" cy="231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087" name="图片 5"/>
          <p:cNvPicPr>
            <a:picLocks noChangeAspect="1" noChangeArrowheads="1"/>
          </p:cNvPicPr>
          <p:nvPr/>
        </p:nvPicPr>
        <p:blipFill>
          <a:blip r:embed="rId4" cstate="print">
            <a:grayscl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06364" y="773906"/>
            <a:ext cx="4351337" cy="231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4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9218"/>
          <p:cNvGrpSpPr>
            <a:grpSpLocks/>
          </p:cNvGrpSpPr>
          <p:nvPr/>
        </p:nvGrpSpPr>
        <p:grpSpPr bwMode="auto">
          <a:xfrm>
            <a:off x="-36513" y="45244"/>
            <a:ext cx="9144001" cy="4831760"/>
            <a:chOff x="-22" y="-599"/>
            <a:chExt cx="5472" cy="3825"/>
          </a:xfrm>
        </p:grpSpPr>
        <p:sp>
          <p:nvSpPr>
            <p:cNvPr id="175106" name="文本框 9219"/>
            <p:cNvSpPr txBox="1">
              <a:spLocks noChangeArrowheads="1"/>
            </p:cNvSpPr>
            <p:nvPr/>
          </p:nvSpPr>
          <p:spPr bwMode="auto">
            <a:xfrm>
              <a:off x="-22" y="-101"/>
              <a:ext cx="5472" cy="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endParaRPr lang="zh-CN" altLang="en-US" sz="3200">
                <a:latin typeface="方正兰亭超细黑简体" charset="-122"/>
                <a:ea typeface="方正兰亭超细黑简体" charset="-122"/>
              </a:endParaRPr>
            </a:p>
          </p:txBody>
        </p:sp>
        <p:sp>
          <p:nvSpPr>
            <p:cNvPr id="175107" name="矩形 9220"/>
            <p:cNvSpPr>
              <a:spLocks noChangeArrowheads="1"/>
            </p:cNvSpPr>
            <p:nvPr/>
          </p:nvSpPr>
          <p:spPr bwMode="auto">
            <a:xfrm>
              <a:off x="-22" y="-599"/>
              <a:ext cx="2481" cy="3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2800" dirty="0">
                  <a:latin typeface="方正兰亭超细黑简体" charset="-122"/>
                  <a:ea typeface="方正兰亭超细黑简体" charset="-122"/>
                </a:rPr>
                <a:t>材料二:  “帝国内部现正痛切体验:生产力之不足，生产设备之不足，原料之不足及蓄积资本之不足。凡此均需开始新的战争，俾有所补充；</a:t>
              </a:r>
              <a:r>
                <a:rPr lang="zh-CN" altLang="en-US" sz="2800" dirty="0">
                  <a:solidFill>
                    <a:srgbClr val="FF0000"/>
                  </a:solidFill>
                  <a:latin typeface="方正兰亭超细黑简体" charset="-122"/>
                  <a:ea typeface="方正兰亭超细黑简体" charset="-122"/>
                </a:rPr>
                <a:t>而国内不稳势力之高涨，罢工之狂澜，亦需发动内外举国之战争，以期平靖”。</a:t>
              </a:r>
              <a:r>
                <a:rPr lang="zh-CN" altLang="en-US" sz="2800" dirty="0">
                  <a:latin typeface="方正兰亭超细黑简体" charset="-122"/>
                  <a:ea typeface="方正兰亭超细黑简体" charset="-122"/>
                </a:rPr>
                <a:t>——摘自三十年代日本的一秘密文件。</a:t>
              </a:r>
            </a:p>
          </p:txBody>
        </p:sp>
      </p:grpSp>
      <p:sp>
        <p:nvSpPr>
          <p:cNvPr id="5" name="文本框 9224"/>
          <p:cNvSpPr txBox="1">
            <a:spLocks noChangeArrowheads="1"/>
          </p:cNvSpPr>
          <p:nvPr/>
        </p:nvSpPr>
        <p:spPr bwMode="auto">
          <a:xfrm>
            <a:off x="4110039" y="3649266"/>
            <a:ext cx="484028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现实原因：摆脱经济危机的冲击</a:t>
            </a:r>
          </a:p>
        </p:txBody>
      </p:sp>
      <p:pic>
        <p:nvPicPr>
          <p:cNvPr id="175109" name="图片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006850" y="110729"/>
            <a:ext cx="5100638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9218"/>
          <p:cNvGrpSpPr>
            <a:grpSpLocks/>
          </p:cNvGrpSpPr>
          <p:nvPr/>
        </p:nvGrpSpPr>
        <p:grpSpPr bwMode="auto">
          <a:xfrm>
            <a:off x="-7938" y="591740"/>
            <a:ext cx="8983663" cy="1310457"/>
            <a:chOff x="48" y="2016"/>
            <a:chExt cx="5376" cy="1037"/>
          </a:xfrm>
        </p:grpSpPr>
        <p:sp>
          <p:nvSpPr>
            <p:cNvPr id="176130" name="矩形 9221"/>
            <p:cNvSpPr>
              <a:spLocks noChangeArrowheads="1"/>
            </p:cNvSpPr>
            <p:nvPr/>
          </p:nvSpPr>
          <p:spPr bwMode="auto">
            <a:xfrm>
              <a:off x="48" y="2016"/>
              <a:ext cx="5280" cy="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>
              <a:spAutoFit/>
            </a:bodyPr>
            <a:lstStyle/>
            <a:p>
              <a:endParaRPr lang="zh-CN" altLang="en-US" sz="2400" b="1">
                <a:latin typeface="宋体" pitchFamily="2" charset="-122"/>
                <a:ea typeface="宋体" pitchFamily="2" charset="-122"/>
              </a:endParaRPr>
            </a:p>
            <a:p>
              <a:endParaRPr lang="zh-CN" altLang="en-US" sz="2400" b="1">
                <a:latin typeface="宋体" pitchFamily="2" charset="-122"/>
                <a:ea typeface="宋体" pitchFamily="2" charset="-122"/>
              </a:endParaRPr>
            </a:p>
          </p:txBody>
        </p:sp>
        <p:sp>
          <p:nvSpPr>
            <p:cNvPr id="176131" name="矩形 9222"/>
            <p:cNvSpPr>
              <a:spLocks noChangeArrowheads="1"/>
            </p:cNvSpPr>
            <p:nvPr/>
          </p:nvSpPr>
          <p:spPr bwMode="auto">
            <a:xfrm>
              <a:off x="48" y="2688"/>
              <a:ext cx="5376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20000"/>
                </a:spcBef>
              </a:pPr>
              <a:endParaRPr lang="zh-CN" altLang="en-US" sz="2400" b="1">
                <a:latin typeface="宋体" pitchFamily="2" charset="-122"/>
                <a:ea typeface="宋体" pitchFamily="2" charset="-122"/>
              </a:endParaRPr>
            </a:p>
          </p:txBody>
        </p:sp>
      </p:grpSp>
      <p:sp>
        <p:nvSpPr>
          <p:cNvPr id="6" name="文本框 9225"/>
          <p:cNvSpPr txBox="1">
            <a:spLocks noChangeArrowheads="1"/>
          </p:cNvSpPr>
          <p:nvPr/>
        </p:nvSpPr>
        <p:spPr bwMode="auto">
          <a:xfrm>
            <a:off x="-7938" y="4304110"/>
            <a:ext cx="7683501" cy="5847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有利时机：国共内战；国际绥靖政策</a:t>
            </a:r>
          </a:p>
        </p:txBody>
      </p:sp>
      <p:sp>
        <p:nvSpPr>
          <p:cNvPr id="176133" name="文本框 2"/>
          <p:cNvSpPr txBox="1">
            <a:spLocks noChangeArrowheads="1"/>
          </p:cNvSpPr>
          <p:nvPr/>
        </p:nvSpPr>
        <p:spPr bwMode="auto">
          <a:xfrm>
            <a:off x="-15875" y="104775"/>
            <a:ext cx="9175750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 dirty="0">
                <a:latin typeface="方正兰亭超细黑简体" charset="-122"/>
                <a:ea typeface="方正兰亭超细黑简体" charset="-122"/>
              </a:rPr>
              <a:t>材料三</a:t>
            </a:r>
            <a:r>
              <a:rPr lang="en-US" altLang="zh-CN" sz="2800" dirty="0">
                <a:latin typeface="方正兰亭超细黑简体" charset="-122"/>
                <a:ea typeface="方正兰亭超细黑简体" charset="-122"/>
              </a:rPr>
              <a:t>:</a:t>
            </a:r>
            <a:r>
              <a:rPr lang="en-US" altLang="zh-CN" sz="2800" dirty="0">
                <a:solidFill>
                  <a:srgbClr val="FF0000"/>
                </a:solidFill>
                <a:latin typeface="方正兰亭超细黑简体" charset="-122"/>
                <a:ea typeface="方正兰亭超细黑简体" charset="-122"/>
              </a:rPr>
              <a:t>“</a:t>
            </a:r>
            <a:r>
              <a:rPr lang="zh-CN" altLang="en-US" sz="2800" dirty="0">
                <a:solidFill>
                  <a:srgbClr val="FF0000"/>
                </a:solidFill>
                <a:latin typeface="方正兰亭超细黑简体" charset="-122"/>
                <a:ea typeface="方正兰亭超细黑简体" charset="-122"/>
              </a:rPr>
              <a:t>外寇不足虑，内匪实为心腹之患，如不肃清内匪，则决不能御外侮。”</a:t>
            </a:r>
            <a:r>
              <a:rPr lang="en-US" altLang="zh-CN" sz="2800" dirty="0">
                <a:latin typeface="方正兰亭超细黑简体" charset="-122"/>
                <a:ea typeface="方正兰亭超细黑简体" charset="-122"/>
              </a:rPr>
              <a:t>1933</a:t>
            </a:r>
            <a:r>
              <a:rPr lang="zh-CN" altLang="en-US" sz="2800" dirty="0">
                <a:latin typeface="方正兰亭超细黑简体" charset="-122"/>
                <a:ea typeface="方正兰亭超细黑简体" charset="-122"/>
              </a:rPr>
              <a:t>年</a:t>
            </a:r>
            <a:r>
              <a:rPr lang="en-US" altLang="zh-CN" sz="2800" dirty="0">
                <a:latin typeface="方正兰亭超细黑简体" charset="-122"/>
                <a:ea typeface="方正兰亭超细黑简体" charset="-122"/>
              </a:rPr>
              <a:t>5</a:t>
            </a:r>
            <a:r>
              <a:rPr lang="zh-CN" altLang="en-US" sz="2800" dirty="0">
                <a:latin typeface="方正兰亭超细黑简体" charset="-122"/>
                <a:ea typeface="方正兰亭超细黑简体" charset="-122"/>
              </a:rPr>
              <a:t>月</a:t>
            </a:r>
            <a:r>
              <a:rPr lang="en-US" altLang="zh-CN" sz="2800" dirty="0">
                <a:latin typeface="方正兰亭超细黑简体" charset="-122"/>
                <a:ea typeface="方正兰亭超细黑简体" charset="-122"/>
              </a:rPr>
              <a:t>8</a:t>
            </a:r>
            <a:r>
              <a:rPr lang="zh-CN" altLang="en-US" sz="2800" dirty="0">
                <a:latin typeface="方正兰亭超细黑简体" charset="-122"/>
                <a:ea typeface="方正兰亭超细黑简体" charset="-122"/>
              </a:rPr>
              <a:t>日，蒋介石在崇仁总指挥部对各级剿共军官发表长篇讲话，中心意思是：只要剿匪成功，攘外就有把握。日本的侵略，就是共匪所招致的。愈是非常时期，越要小心谨慎，注重智谋。</a:t>
            </a:r>
            <a:r>
              <a:rPr lang="zh-CN" altLang="en-US" sz="2800" dirty="0">
                <a:solidFill>
                  <a:srgbClr val="000000"/>
                </a:solidFill>
                <a:latin typeface="方正兰亭超细黑简体" charset="-122"/>
                <a:ea typeface="方正兰亭超细黑简体" charset="-122"/>
              </a:rPr>
              <a:t> </a:t>
            </a:r>
            <a:r>
              <a:rPr lang="zh-CN" altLang="en-US" sz="2800" dirty="0">
                <a:latin typeface="方正兰亭超细黑简体" charset="-122"/>
                <a:ea typeface="方正兰亭超细黑简体" charset="-122"/>
              </a:rPr>
              <a:t>     </a:t>
            </a:r>
            <a:r>
              <a:rPr lang="en-US" altLang="zh-CN" sz="2800" dirty="0">
                <a:latin typeface="方正兰亭超细黑简体" charset="-122"/>
                <a:ea typeface="方正兰亭超细黑简体" charset="-122"/>
              </a:rPr>
              <a:t>——</a:t>
            </a:r>
            <a:r>
              <a:rPr lang="zh-CN" altLang="en-US" sz="2800" dirty="0">
                <a:latin typeface="方正兰亭超细黑简体" charset="-122"/>
                <a:ea typeface="方正兰亭超细黑简体" charset="-122"/>
              </a:rPr>
              <a:t>蒋介石对国民党将领的训话</a:t>
            </a:r>
          </a:p>
          <a:p>
            <a:endParaRPr lang="zh-CN" altLang="en-US" sz="2800" dirty="0">
              <a:latin typeface="方正兰亭超细黑简体" charset="-122"/>
              <a:ea typeface="方正兰亭超细黑简体" charset="-122"/>
            </a:endParaRPr>
          </a:p>
          <a:p>
            <a:r>
              <a:rPr lang="zh-CN" altLang="en-US" sz="2800" dirty="0">
                <a:latin typeface="方正兰亭超细黑简体" charset="-122"/>
                <a:ea typeface="方正兰亭超细黑简体" charset="-122"/>
                <a:sym typeface="微软雅黑" pitchFamily="34" charset="-122"/>
              </a:rPr>
              <a:t>材料四</a:t>
            </a:r>
            <a:r>
              <a:rPr lang="en-US" altLang="zh-CN" sz="2800" dirty="0">
                <a:latin typeface="方正兰亭超细黑简体" charset="-122"/>
                <a:ea typeface="方正兰亭超细黑简体" charset="-122"/>
                <a:sym typeface="微软雅黑" pitchFamily="34" charset="-122"/>
              </a:rPr>
              <a:t>: </a:t>
            </a:r>
            <a:r>
              <a:rPr lang="zh-CN" altLang="en-US" sz="2800" dirty="0">
                <a:latin typeface="方正兰亭超细黑简体" charset="-122"/>
                <a:ea typeface="方正兰亭超细黑简体" charset="-122"/>
                <a:sym typeface="微软雅黑" pitchFamily="34" charset="-122"/>
              </a:rPr>
              <a:t>一九三一年日本侵占中国东北，国际联盟尽管派李顿调查团进行了调查</a:t>
            </a:r>
            <a:r>
              <a:rPr lang="en-US" altLang="zh-CN" sz="2800" dirty="0">
                <a:latin typeface="方正兰亭超细黑简体" charset="-122"/>
                <a:ea typeface="方正兰亭超细黑简体" charset="-122"/>
                <a:sym typeface="微软雅黑" pitchFamily="34" charset="-122"/>
              </a:rPr>
              <a:t>,</a:t>
            </a:r>
            <a:r>
              <a:rPr lang="zh-CN" altLang="en-US" sz="2800" dirty="0">
                <a:latin typeface="方正兰亭超细黑简体" charset="-122"/>
                <a:ea typeface="方正兰亭超细黑简体" charset="-122"/>
                <a:sym typeface="微软雅黑" pitchFamily="34" charset="-122"/>
              </a:rPr>
              <a:t>但并没有对日本采取严厉制裁措施。</a:t>
            </a:r>
            <a:endParaRPr lang="zh-CN" altLang="en-US" sz="2800" dirty="0">
              <a:latin typeface="方正兰亭超细黑简体" charset="-122"/>
              <a:ea typeface="方正兰亭超细黑简体" charset="-122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-23813" y="1189435"/>
            <a:ext cx="9191626" cy="246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latin typeface="方正兰亭超细黑简体" charset="-122"/>
                <a:ea typeface="方正兰亭超细黑简体" charset="-122"/>
              </a:rPr>
              <a:t>1931</a:t>
            </a:r>
            <a:r>
              <a:rPr lang="zh-CN" altLang="en-US" sz="2800" dirty="0">
                <a:latin typeface="方正兰亭超细黑简体" charset="-122"/>
                <a:ea typeface="方正兰亭超细黑简体" charset="-122"/>
              </a:rPr>
              <a:t>年日本经济危机达到了顶点。</a:t>
            </a:r>
            <a:r>
              <a:rPr lang="en-US" altLang="zh-CN" sz="2800" dirty="0">
                <a:latin typeface="方正兰亭超细黑简体" charset="-122"/>
                <a:ea typeface="方正兰亭超细黑简体" charset="-122"/>
              </a:rPr>
              <a:t>……</a:t>
            </a:r>
            <a:r>
              <a:rPr lang="zh-CN" altLang="en-US" sz="2800" dirty="0">
                <a:latin typeface="方正兰亭超细黑简体" charset="-122"/>
                <a:ea typeface="方正兰亭超细黑简体" charset="-122"/>
              </a:rPr>
              <a:t>日本统治集团为了摆脱严重的政治和经济危机，从各方面加紧侵华战争的准备。</a:t>
            </a:r>
            <a:r>
              <a:rPr lang="en-US" altLang="zh-CN" sz="2800" dirty="0">
                <a:latin typeface="方正兰亭超细黑简体" charset="-122"/>
                <a:ea typeface="方正兰亭超细黑简体" charset="-122"/>
              </a:rPr>
              <a:t>……</a:t>
            </a:r>
            <a:r>
              <a:rPr lang="zh-CN" altLang="en-US" sz="2800" dirty="0">
                <a:latin typeface="方正兰亭超细黑简体" charset="-122"/>
                <a:ea typeface="方正兰亭超细黑简体" charset="-122"/>
              </a:rPr>
              <a:t>完全听命于军部的广田弘毅组阁，实行全面的法西斯化。</a:t>
            </a:r>
          </a:p>
          <a:p>
            <a:pPr>
              <a:spcBef>
                <a:spcPct val="50000"/>
              </a:spcBef>
            </a:pPr>
            <a:r>
              <a:rPr lang="zh-CN" altLang="en-US" sz="2800" dirty="0">
                <a:latin typeface="方正兰亭超细黑简体" charset="-122"/>
                <a:ea typeface="方正兰亭超细黑简体" charset="-122"/>
              </a:rPr>
              <a:t>        </a:t>
            </a:r>
            <a:r>
              <a:rPr lang="en-US" altLang="zh-CN" sz="2800" dirty="0" smtClean="0">
                <a:latin typeface="方正兰亭超细黑简体" charset="-122"/>
                <a:ea typeface="方正兰亭超细黑简体" charset="-122"/>
              </a:rPr>
              <a:t>——《</a:t>
            </a:r>
            <a:r>
              <a:rPr lang="zh-CN" altLang="en-US" sz="2800" dirty="0">
                <a:latin typeface="方正兰亭超细黑简体" charset="-122"/>
                <a:ea typeface="方正兰亭超细黑简体" charset="-122"/>
              </a:rPr>
              <a:t>高中历史教学参考</a:t>
            </a:r>
            <a:r>
              <a:rPr lang="en-US" altLang="zh-CN" sz="2800" dirty="0">
                <a:latin typeface="方正兰亭超细黑简体" charset="-122"/>
                <a:ea typeface="方正兰亭超细黑简体" charset="-122"/>
              </a:rPr>
              <a:t>》</a:t>
            </a:r>
            <a:r>
              <a:rPr lang="zh-CN" altLang="en-US" sz="2800" dirty="0">
                <a:latin typeface="方正兰亭超细黑简体" charset="-122"/>
                <a:ea typeface="方正兰亭超细黑简体" charset="-122"/>
              </a:rPr>
              <a:t>（必修</a:t>
            </a:r>
            <a:r>
              <a:rPr lang="en-US" altLang="zh-CN" sz="2800" dirty="0">
                <a:latin typeface="方正兰亭超细黑简体" charset="-122"/>
                <a:ea typeface="方正兰亭超细黑简体" charset="-122"/>
              </a:rPr>
              <a:t>1</a:t>
            </a:r>
            <a:r>
              <a:rPr lang="zh-CN" altLang="en-US" sz="2800" dirty="0">
                <a:latin typeface="方正兰亭超细黑简体" charset="-122"/>
                <a:ea typeface="方正兰亭超细黑简体" charset="-122"/>
              </a:rPr>
              <a:t>、</a:t>
            </a:r>
            <a:r>
              <a:rPr lang="en-US" altLang="zh-CN" sz="2800" dirty="0">
                <a:latin typeface="方正兰亭超细黑简体" charset="-122"/>
                <a:ea typeface="方正兰亭超细黑简体" charset="-122"/>
              </a:rPr>
              <a:t>2</a:t>
            </a:r>
            <a:r>
              <a:rPr lang="zh-CN" altLang="en-US" sz="2800" dirty="0">
                <a:latin typeface="方正兰亭超细黑简体" charset="-122"/>
                <a:ea typeface="方正兰亭超细黑简体" charset="-122"/>
              </a:rPr>
              <a:t>）</a:t>
            </a:r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-23813" y="3879056"/>
            <a:ext cx="9191626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传统</a:t>
            </a:r>
            <a:r>
              <a:rPr lang="en-US" altLang="zh-CN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“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大陆政策” 的延续；经济危机冲击，资本主义发展陷入困境，日本法西斯专政建立，侵略野心膨胀</a:t>
            </a:r>
          </a:p>
        </p:txBody>
      </p:sp>
      <p:sp>
        <p:nvSpPr>
          <p:cNvPr id="178179" name="Rectangle 2"/>
          <p:cNvSpPr>
            <a:spLocks noChangeArrowheads="1"/>
          </p:cNvSpPr>
          <p:nvPr/>
        </p:nvSpPr>
        <p:spPr bwMode="auto">
          <a:xfrm>
            <a:off x="-23813" y="92869"/>
            <a:ext cx="8785226" cy="772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170" tIns="46990" rIns="90170" bIns="46990">
            <a:spAutoFit/>
          </a:bodyPr>
          <a:lstStyle/>
          <a:p>
            <a:r>
              <a:rPr lang="zh-CN" altLang="en-US" sz="4400" b="1" dirty="0">
                <a:latin typeface="黑体" pitchFamily="49" charset="-122"/>
                <a:ea typeface="黑体" pitchFamily="49" charset="-122"/>
              </a:rPr>
              <a:t>处心积虑</a:t>
            </a:r>
            <a:r>
              <a:rPr lang="en-US" altLang="zh-CN" sz="4400" b="1" dirty="0">
                <a:latin typeface="黑体" pitchFamily="49" charset="-122"/>
                <a:ea typeface="黑体" pitchFamily="49" charset="-122"/>
              </a:rPr>
              <a:t>——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7473" name="Group 33"/>
          <p:cNvGraphicFramePr>
            <a:graphicFrameLocks noGrp="1"/>
          </p:cNvGraphicFramePr>
          <p:nvPr/>
        </p:nvGraphicFramePr>
        <p:xfrm>
          <a:off x="381000" y="625079"/>
          <a:ext cx="8372476" cy="2986236"/>
        </p:xfrm>
        <a:graphic>
          <a:graphicData uri="http://schemas.openxmlformats.org/drawingml/2006/table">
            <a:tbl>
              <a:tblPr/>
              <a:tblGrid>
                <a:gridCol w="1065611"/>
                <a:gridCol w="3805844"/>
                <a:gridCol w="3501021"/>
              </a:tblGrid>
              <a:tr h="4933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marL="91447" marR="91447" marT="34287" marB="3428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marL="91447" marR="91447" marT="34287" marB="3428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marL="91447" marR="91447" marT="34287" marB="3428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3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陆军</a:t>
                      </a:r>
                    </a:p>
                  </a:txBody>
                  <a:tcPr marL="91447" marR="91447" marT="34287" marB="3428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182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个师，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200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多万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 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几乎无后备役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)</a:t>
                      </a:r>
                    </a:p>
                  </a:txBody>
                  <a:tcPr marL="91447" marR="91447" marT="34287" marB="3428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448.1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万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含可迅速征召的后备役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)</a:t>
                      </a:r>
                    </a:p>
                  </a:txBody>
                  <a:tcPr marL="91447" marR="91447" marT="34287" marB="3428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00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海军</a:t>
                      </a:r>
                    </a:p>
                  </a:txBody>
                  <a:tcPr marL="91447" marR="91447" marT="34287" marB="3428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100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余艘，约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6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万吨且都是旧式的</a:t>
                      </a:r>
                    </a:p>
                  </a:txBody>
                  <a:tcPr marL="91447" marR="91447" marT="34287" marB="3428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近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80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万吨，其中航母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6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艘</a:t>
                      </a:r>
                    </a:p>
                  </a:txBody>
                  <a:tcPr marL="91447" marR="91447" marT="34287" marB="3428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95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空军</a:t>
                      </a:r>
                    </a:p>
                  </a:txBody>
                  <a:tcPr marL="91447" marR="91447" marT="34287" marB="3428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共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600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余架，其中作战飞机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305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架</a:t>
                      </a:r>
                    </a:p>
                  </a:txBody>
                  <a:tcPr marL="91447" marR="91447" marT="34287" marB="3428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陆海军航空兵近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2700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架</a:t>
                      </a:r>
                    </a:p>
                  </a:txBody>
                  <a:tcPr marL="91447" marR="91447" marT="34287" marB="3428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17467" name="Text Box 27"/>
          <p:cNvSpPr txBox="1">
            <a:spLocks noChangeArrowheads="1"/>
          </p:cNvSpPr>
          <p:nvPr/>
        </p:nvSpPr>
        <p:spPr bwMode="auto">
          <a:xfrm>
            <a:off x="2424113" y="625079"/>
            <a:ext cx="1600200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400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楷体" panose="02010609060101010101" charset="-122"/>
              </a:rPr>
              <a:t>中国</a:t>
            </a:r>
          </a:p>
        </p:txBody>
      </p:sp>
      <p:sp>
        <p:nvSpPr>
          <p:cNvPr id="317468" name="Text Box 28"/>
          <p:cNvSpPr txBox="1">
            <a:spLocks noChangeArrowheads="1"/>
          </p:cNvSpPr>
          <p:nvPr/>
        </p:nvSpPr>
        <p:spPr bwMode="auto">
          <a:xfrm>
            <a:off x="6067425" y="625079"/>
            <a:ext cx="1905000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400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日本</a:t>
            </a:r>
          </a:p>
        </p:txBody>
      </p:sp>
      <p:sp>
        <p:nvSpPr>
          <p:cNvPr id="179225" name="文本框 1"/>
          <p:cNvSpPr txBox="1">
            <a:spLocks noChangeArrowheads="1"/>
          </p:cNvSpPr>
          <p:nvPr/>
        </p:nvSpPr>
        <p:spPr bwMode="auto">
          <a:xfrm>
            <a:off x="146051" y="3899297"/>
            <a:ext cx="8715375" cy="997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10000"/>
              </a:spcBef>
            </a:pPr>
            <a:r>
              <a:rPr lang="en-US" altLang="zh-CN" sz="280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800">
                <a:latin typeface="楷体" pitchFamily="49" charset="-122"/>
                <a:ea typeface="楷体" pitchFamily="49" charset="-122"/>
              </a:rPr>
              <a:t>军事科学院著</a:t>
            </a:r>
            <a:r>
              <a:rPr lang="en-US" altLang="zh-CN" sz="280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2800">
                <a:latin typeface="楷体" pitchFamily="49" charset="-122"/>
                <a:ea typeface="楷体" pitchFamily="49" charset="-122"/>
              </a:rPr>
              <a:t>中国抗日战争史</a:t>
            </a:r>
            <a:r>
              <a:rPr lang="en-US" altLang="zh-CN" sz="2800">
                <a:latin typeface="楷体" pitchFamily="49" charset="-122"/>
                <a:ea typeface="楷体" pitchFamily="49" charset="-122"/>
              </a:rPr>
              <a:t>》</a:t>
            </a:r>
          </a:p>
          <a:p>
            <a:pPr>
              <a:spcBef>
                <a:spcPct val="10000"/>
              </a:spcBef>
            </a:pPr>
            <a:r>
              <a:rPr lang="en-US" altLang="zh-CN" sz="2800">
                <a:latin typeface="楷体" pitchFamily="49" charset="-122"/>
                <a:ea typeface="楷体" pitchFamily="49" charset="-122"/>
              </a:rPr>
              <a:t>               ——[</a:t>
            </a:r>
            <a:r>
              <a:rPr lang="zh-CN" altLang="en-US" sz="2800">
                <a:latin typeface="楷体" pitchFamily="49" charset="-122"/>
                <a:ea typeface="楷体" pitchFamily="49" charset="-122"/>
              </a:rPr>
              <a:t>日</a:t>
            </a:r>
            <a:r>
              <a:rPr lang="en-US" altLang="zh-CN" sz="2800">
                <a:latin typeface="楷体" pitchFamily="49" charset="-122"/>
                <a:ea typeface="楷体" pitchFamily="49" charset="-122"/>
              </a:rPr>
              <a:t>]</a:t>
            </a:r>
            <a:r>
              <a:rPr lang="zh-CN" altLang="en-US" sz="2800">
                <a:latin typeface="楷体" pitchFamily="49" charset="-122"/>
                <a:ea typeface="楷体" pitchFamily="49" charset="-122"/>
              </a:rPr>
              <a:t>石岛纪之</a:t>
            </a:r>
            <a:r>
              <a:rPr lang="en-US" altLang="zh-CN" sz="280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2800">
                <a:latin typeface="楷体" pitchFamily="49" charset="-122"/>
                <a:ea typeface="楷体" pitchFamily="49" charset="-122"/>
              </a:rPr>
              <a:t>中国抗日战争史</a:t>
            </a:r>
            <a:r>
              <a:rPr lang="en-US" altLang="zh-CN" sz="2800">
                <a:latin typeface="楷体" pitchFamily="49" charset="-122"/>
                <a:ea typeface="楷体" pitchFamily="49" charset="-122"/>
              </a:rPr>
              <a:t>》</a:t>
            </a:r>
            <a:endParaRPr lang="zh-CN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7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17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7" grpId="0" bldLvl="0" animBg="1"/>
      <p:bldP spid="317468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701" y="1001316"/>
            <a:ext cx="9117013" cy="427809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10000"/>
              </a:spcBef>
              <a:buFontTx/>
              <a:buNone/>
              <a:defRPr/>
            </a:pPr>
            <a:r>
              <a:rPr lang="en-US" altLang="zh-CN" sz="4000">
                <a:effectLst>
                  <a:outerShdw blurRad="38100" dist="38100" dir="2700000" algn="tl">
                    <a:srgbClr val="FFFFFF"/>
                  </a:outerShdw>
                </a:effectLst>
                <a:latin typeface="楷体" panose="02010609060101010101" charset="-122"/>
                <a:ea typeface="楷体" panose="02010609060101010101" charset="-122"/>
                <a:sym typeface="+mn-ea"/>
              </a:rPr>
              <a:t>   “</a:t>
            </a:r>
            <a:r>
              <a:rPr lang="zh-CN" altLang="en-US" sz="4000">
                <a:effectLst>
                  <a:outerShdw blurRad="38100" dist="38100" dir="2700000" algn="tl">
                    <a:srgbClr val="FFFFFF"/>
                  </a:outerShdw>
                </a:effectLst>
                <a:latin typeface="楷体" panose="02010609060101010101" charset="-122"/>
                <a:ea typeface="楷体" panose="02010609060101010101" charset="-122"/>
                <a:sym typeface="+mn-ea"/>
              </a:rPr>
              <a:t>谁都知道，一个</a:t>
            </a:r>
            <a:r>
              <a:rPr lang="zh-CN" altLang="en-US" sz="400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楷体" panose="02010609060101010101" charset="-122"/>
                <a:ea typeface="楷体" panose="02010609060101010101" charset="-122"/>
                <a:sym typeface="+mn-ea"/>
              </a:rPr>
              <a:t>尚未脱离中世纪的国度</a:t>
            </a:r>
            <a:r>
              <a:rPr lang="zh-CN" altLang="en-US" sz="4000">
                <a:effectLst>
                  <a:outerShdw blurRad="38100" dist="38100" dir="2700000" algn="tl">
                    <a:srgbClr val="FFFFFF"/>
                  </a:outerShdw>
                </a:effectLst>
                <a:latin typeface="楷体" panose="02010609060101010101" charset="-122"/>
                <a:ea typeface="楷体" panose="02010609060101010101" charset="-122"/>
                <a:sym typeface="+mn-ea"/>
              </a:rPr>
              <a:t>与日本</a:t>
            </a:r>
            <a:r>
              <a:rPr lang="zh-CN" altLang="en-US" sz="400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楷体" panose="02010609060101010101" charset="-122"/>
                <a:ea typeface="楷体" panose="02010609060101010101" charset="-122"/>
                <a:sym typeface="+mn-ea"/>
              </a:rPr>
              <a:t>如狼似虎的的现代化军队</a:t>
            </a:r>
            <a:r>
              <a:rPr lang="zh-CN" altLang="en-US" sz="4000">
                <a:effectLst>
                  <a:outerShdw blurRad="38100" dist="38100" dir="2700000" algn="tl">
                    <a:srgbClr val="FFFFFF"/>
                  </a:outerShdw>
                </a:effectLst>
                <a:latin typeface="楷体" panose="02010609060101010101" charset="-122"/>
                <a:ea typeface="楷体" panose="02010609060101010101" charset="-122"/>
                <a:sym typeface="+mn-ea"/>
              </a:rPr>
              <a:t>开战意味着什么。”                    </a:t>
            </a:r>
            <a:endParaRPr lang="zh-CN" altLang="en-US" sz="4000">
              <a:effectLst>
                <a:outerShdw blurRad="38100" dist="38100" dir="2700000" algn="tl">
                  <a:srgbClr val="FFFFFF"/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10000"/>
              </a:lnSpc>
              <a:spcBef>
                <a:spcPct val="10000"/>
              </a:spcBef>
              <a:buFontTx/>
              <a:buNone/>
              <a:defRPr/>
            </a:pPr>
            <a:r>
              <a:rPr lang="zh-CN" altLang="en-US" sz="4000">
                <a:effectLst>
                  <a:outerShdw blurRad="38100" dist="38100" dir="2700000" algn="tl">
                    <a:srgbClr val="FFFFFF"/>
                  </a:outerShdw>
                </a:effectLst>
                <a:latin typeface="楷体" panose="02010609060101010101" charset="-122"/>
                <a:ea typeface="楷体" panose="02010609060101010101" charset="-122"/>
                <a:sym typeface="+mn-ea"/>
              </a:rPr>
              <a:t>    </a:t>
            </a:r>
            <a:r>
              <a:rPr lang="en-US" altLang="zh-CN" sz="4000">
                <a:effectLst>
                  <a:outerShdw blurRad="38100" dist="38100" dir="2700000" algn="tl">
                    <a:srgbClr val="FFFFFF"/>
                  </a:outerShdw>
                </a:effectLst>
                <a:latin typeface="楷体" panose="02010609060101010101" charset="-122"/>
                <a:ea typeface="楷体" panose="02010609060101010101" charset="-122"/>
                <a:sym typeface="+mn-ea"/>
              </a:rPr>
              <a:t>——</a:t>
            </a:r>
            <a:r>
              <a:rPr lang="zh-CN" altLang="en-US" sz="4000">
                <a:effectLst>
                  <a:outerShdw blurRad="38100" dist="38100" dir="2700000" algn="tl">
                    <a:srgbClr val="FFFFFF"/>
                  </a:outerShdw>
                </a:effectLst>
                <a:latin typeface="楷体" panose="02010609060101010101" charset="-122"/>
                <a:ea typeface="楷体" panose="02010609060101010101" charset="-122"/>
                <a:sym typeface="+mn-ea"/>
              </a:rPr>
              <a:t>余杰</a:t>
            </a:r>
            <a:r>
              <a:rPr lang="en-US" altLang="zh-CN" sz="4000">
                <a:effectLst>
                  <a:outerShdw blurRad="38100" dist="38100" dir="2700000" algn="tl">
                    <a:srgbClr val="FFFFFF"/>
                  </a:outerShdw>
                </a:effectLst>
                <a:latin typeface="楷体" panose="02010609060101010101" charset="-122"/>
                <a:ea typeface="楷体" panose="02010609060101010101" charset="-122"/>
                <a:sym typeface="+mn-ea"/>
              </a:rPr>
              <a:t>《</a:t>
            </a:r>
            <a:r>
              <a:rPr lang="zh-CN" altLang="en-US" sz="4000">
                <a:effectLst>
                  <a:outerShdw blurRad="38100" dist="38100" dir="2700000" algn="tl">
                    <a:srgbClr val="FFFFFF"/>
                  </a:outerShdw>
                </a:effectLst>
                <a:latin typeface="楷体" panose="02010609060101010101" charset="-122"/>
                <a:ea typeface="楷体" panose="02010609060101010101" charset="-122"/>
                <a:sym typeface="+mn-ea"/>
              </a:rPr>
              <a:t>铁与犁：百年中日关系沉思录</a:t>
            </a:r>
            <a:r>
              <a:rPr lang="en-US" altLang="zh-CN" sz="4000">
                <a:effectLst>
                  <a:outerShdw blurRad="38100" dist="38100" dir="2700000" algn="tl">
                    <a:srgbClr val="FFFFFF"/>
                  </a:outerShdw>
                </a:effectLst>
                <a:latin typeface="楷体" panose="02010609060101010101" charset="-122"/>
                <a:ea typeface="楷体" panose="02010609060101010101" charset="-122"/>
                <a:sym typeface="+mn-ea"/>
              </a:rPr>
              <a:t>》</a:t>
            </a:r>
            <a:endParaRPr lang="en-US" altLang="zh-CN" sz="4000">
              <a:effectLst>
                <a:outerShdw blurRad="38100" dist="38100" dir="2700000" algn="tl">
                  <a:srgbClr val="FFFFFF"/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10000"/>
              </a:lnSpc>
              <a:spcBef>
                <a:spcPct val="10000"/>
              </a:spcBef>
              <a:buFontTx/>
              <a:buNone/>
              <a:defRPr/>
            </a:pPr>
            <a:endParaRPr lang="zh-CN" altLang="en-US" sz="4000" noProof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55"/>
          <p:cNvGrpSpPr>
            <a:grpSpLocks/>
          </p:cNvGrpSpPr>
          <p:nvPr/>
        </p:nvGrpSpPr>
        <p:grpSpPr bwMode="auto">
          <a:xfrm>
            <a:off x="5667376" y="1469231"/>
            <a:ext cx="3459163" cy="3557588"/>
            <a:chOff x="0" y="-67"/>
            <a:chExt cx="2179" cy="2988"/>
          </a:xfrm>
        </p:grpSpPr>
        <p:sp>
          <p:nvSpPr>
            <p:cNvPr id="181250" name="Rectangle 50"/>
            <p:cNvSpPr>
              <a:spLocks noChangeArrowheads="1"/>
            </p:cNvSpPr>
            <p:nvPr/>
          </p:nvSpPr>
          <p:spPr bwMode="auto">
            <a:xfrm>
              <a:off x="0" y="2480"/>
              <a:ext cx="2100" cy="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342900" indent="-342900"/>
              <a:r>
                <a:rPr lang="zh-CN" altLang="en-US" sz="2000" b="1">
                  <a:latin typeface="Times New Roman" pitchFamily="18" charset="0"/>
                </a:rPr>
                <a:t>为</a:t>
              </a:r>
              <a:r>
                <a:rPr lang="zh-CN" altLang="en-US" sz="2000" b="1">
                  <a:solidFill>
                    <a:srgbClr val="FF0000"/>
                  </a:solidFill>
                  <a:latin typeface="Times New Roman" pitchFamily="18" charset="0"/>
                </a:rPr>
                <a:t>反攻阶段</a:t>
              </a:r>
              <a:r>
                <a:rPr lang="zh-CN" altLang="en-US" sz="2000" b="1">
                  <a:latin typeface="Times New Roman" pitchFamily="18" charset="0"/>
                </a:rPr>
                <a:t>，</a:t>
              </a:r>
            </a:p>
            <a:p>
              <a:pPr marL="342900" indent="-342900"/>
              <a:r>
                <a:rPr lang="zh-CN" altLang="en-US" sz="2000" b="1">
                  <a:latin typeface="Times New Roman" pitchFamily="18" charset="0"/>
                </a:rPr>
                <a:t>全民族抗战取得彻底胜利。</a:t>
              </a:r>
            </a:p>
          </p:txBody>
        </p:sp>
        <p:sp>
          <p:nvSpPr>
            <p:cNvPr id="181251" name="Rectangle 46"/>
            <p:cNvSpPr>
              <a:spLocks noChangeArrowheads="1"/>
            </p:cNvSpPr>
            <p:nvPr/>
          </p:nvSpPr>
          <p:spPr bwMode="auto">
            <a:xfrm>
              <a:off x="0" y="1699"/>
              <a:ext cx="2100" cy="6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342900" indent="-342900"/>
              <a:r>
                <a:rPr lang="zh-CN" altLang="en-US" sz="2000" b="1">
                  <a:latin typeface="Times New Roman" pitchFamily="18" charset="0"/>
                </a:rPr>
                <a:t>为</a:t>
              </a:r>
              <a:r>
                <a:rPr lang="zh-CN" altLang="en-US" sz="2000" b="1">
                  <a:solidFill>
                    <a:srgbClr val="FF0000"/>
                  </a:solidFill>
                  <a:latin typeface="Times New Roman" pitchFamily="18" charset="0"/>
                </a:rPr>
                <a:t>相持阶段</a:t>
              </a:r>
              <a:r>
                <a:rPr lang="zh-CN" altLang="en-US" sz="2000" b="1">
                  <a:latin typeface="Times New Roman" pitchFamily="18" charset="0"/>
                </a:rPr>
                <a:t>，</a:t>
              </a:r>
            </a:p>
            <a:p>
              <a:pPr marL="342900" indent="-342900"/>
              <a:r>
                <a:rPr lang="zh-CN" altLang="en-US" sz="2000" b="1">
                  <a:latin typeface="Times New Roman" pitchFamily="18" charset="0"/>
                </a:rPr>
                <a:t>中共成抗战的中流砥柱。</a:t>
              </a:r>
            </a:p>
          </p:txBody>
        </p:sp>
        <p:sp>
          <p:nvSpPr>
            <p:cNvPr id="181252" name="Rectangle 42"/>
            <p:cNvSpPr>
              <a:spLocks noChangeArrowheads="1"/>
            </p:cNvSpPr>
            <p:nvPr/>
          </p:nvSpPr>
          <p:spPr bwMode="auto">
            <a:xfrm>
              <a:off x="0" y="882"/>
              <a:ext cx="2100" cy="8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342900" indent="-342900"/>
              <a:r>
                <a:rPr lang="zh-CN" altLang="en-US" sz="2000" b="1">
                  <a:latin typeface="Times New Roman" pitchFamily="18" charset="0"/>
                </a:rPr>
                <a:t>全民族抗战开始，</a:t>
              </a:r>
            </a:p>
            <a:p>
              <a:pPr marL="342900" indent="-342900"/>
              <a:r>
                <a:rPr lang="zh-CN" altLang="en-US" sz="2000" b="1">
                  <a:latin typeface="Times New Roman" pitchFamily="18" charset="0"/>
                </a:rPr>
                <a:t>为</a:t>
              </a:r>
              <a:r>
                <a:rPr lang="zh-CN" altLang="en-US" sz="2000" b="1">
                  <a:solidFill>
                    <a:srgbClr val="FF0000"/>
                  </a:solidFill>
                  <a:latin typeface="Times New Roman" pitchFamily="18" charset="0"/>
                </a:rPr>
                <a:t>防御阶段</a:t>
              </a:r>
              <a:r>
                <a:rPr lang="zh-CN" altLang="en-US" sz="2000" b="1">
                  <a:latin typeface="Times New Roman" pitchFamily="18" charset="0"/>
                </a:rPr>
                <a:t>。</a:t>
              </a:r>
            </a:p>
          </p:txBody>
        </p:sp>
        <p:sp>
          <p:nvSpPr>
            <p:cNvPr id="181253" name="Rectangle 38"/>
            <p:cNvSpPr>
              <a:spLocks noChangeArrowheads="1"/>
            </p:cNvSpPr>
            <p:nvPr/>
          </p:nvSpPr>
          <p:spPr bwMode="auto">
            <a:xfrm>
              <a:off x="79" y="425"/>
              <a:ext cx="2100" cy="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342900" indent="-342900"/>
              <a:r>
                <a:rPr lang="zh-CN" altLang="en-US" sz="2000" b="1">
                  <a:solidFill>
                    <a:srgbClr val="FF0000"/>
                  </a:solidFill>
                  <a:latin typeface="Times New Roman" pitchFamily="18" charset="0"/>
                </a:rPr>
                <a:t>中日矛盾上升为主要矛盾</a:t>
              </a:r>
              <a:r>
                <a:rPr lang="zh-CN" altLang="en-US" sz="2000" b="1">
                  <a:latin typeface="Times New Roman" pitchFamily="18" charset="0"/>
                </a:rPr>
                <a:t>。</a:t>
              </a:r>
            </a:p>
          </p:txBody>
        </p:sp>
        <p:sp>
          <p:nvSpPr>
            <p:cNvPr id="181254" name="Rectangle 34"/>
            <p:cNvSpPr>
              <a:spLocks noChangeArrowheads="1"/>
            </p:cNvSpPr>
            <p:nvPr/>
          </p:nvSpPr>
          <p:spPr bwMode="auto">
            <a:xfrm>
              <a:off x="79" y="-67"/>
              <a:ext cx="2100" cy="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342900" indent="-342900"/>
              <a:r>
                <a:rPr lang="zh-CN" altLang="en-US" sz="2000" b="1">
                  <a:latin typeface="Times New Roman" pitchFamily="18" charset="0"/>
                </a:rPr>
                <a:t>东北三省沦为日本殖民，</a:t>
              </a:r>
            </a:p>
            <a:p>
              <a:pPr marL="342900" indent="-342900"/>
              <a:r>
                <a:rPr lang="zh-CN" altLang="en-US" sz="2000" b="1">
                  <a:latin typeface="Times New Roman" pitchFamily="18" charset="0"/>
                </a:rPr>
                <a:t>中国</a:t>
              </a:r>
              <a:r>
                <a:rPr lang="zh-CN" altLang="en-US" sz="2000" b="1">
                  <a:solidFill>
                    <a:srgbClr val="FF0000"/>
                  </a:solidFill>
                  <a:latin typeface="Times New Roman" pitchFamily="18" charset="0"/>
                </a:rPr>
                <a:t>民族矛盾开始上升</a:t>
              </a:r>
              <a:r>
                <a:rPr lang="zh-CN" altLang="en-US" sz="2000" b="1">
                  <a:latin typeface="Times New Roman" pitchFamily="18" charset="0"/>
                </a:rPr>
                <a:t>。</a:t>
              </a:r>
            </a:p>
          </p:txBody>
        </p:sp>
      </p:grpSp>
      <p:grpSp>
        <p:nvGrpSpPr>
          <p:cNvPr id="3" name="Group 254"/>
          <p:cNvGrpSpPr>
            <a:grpSpLocks/>
          </p:cNvGrpSpPr>
          <p:nvPr/>
        </p:nvGrpSpPr>
        <p:grpSpPr bwMode="auto">
          <a:xfrm>
            <a:off x="3036889" y="1469231"/>
            <a:ext cx="2636837" cy="3557588"/>
            <a:chOff x="0" y="-67"/>
            <a:chExt cx="1661" cy="2988"/>
          </a:xfrm>
        </p:grpSpPr>
        <p:sp>
          <p:nvSpPr>
            <p:cNvPr id="181256" name="Rectangle 49"/>
            <p:cNvSpPr>
              <a:spLocks noChangeArrowheads="1"/>
            </p:cNvSpPr>
            <p:nvPr/>
          </p:nvSpPr>
          <p:spPr bwMode="auto">
            <a:xfrm>
              <a:off x="0" y="2480"/>
              <a:ext cx="1657" cy="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342900" indent="-342900"/>
              <a:r>
                <a:rPr lang="zh-CN" altLang="en-US" sz="2000" b="1">
                  <a:latin typeface="Times New Roman" pitchFamily="18" charset="0"/>
                </a:rPr>
                <a:t>逐步失败，</a:t>
              </a:r>
            </a:p>
            <a:p>
              <a:pPr marL="342900" indent="-342900"/>
              <a:r>
                <a:rPr lang="zh-CN" altLang="en-US" sz="2000" b="1">
                  <a:latin typeface="Times New Roman" pitchFamily="18" charset="0"/>
                </a:rPr>
                <a:t>直至无条件投降。</a:t>
              </a:r>
            </a:p>
          </p:txBody>
        </p:sp>
        <p:sp>
          <p:nvSpPr>
            <p:cNvPr id="181257" name="Rectangle 45"/>
            <p:cNvSpPr>
              <a:spLocks noChangeArrowheads="1"/>
            </p:cNvSpPr>
            <p:nvPr/>
          </p:nvSpPr>
          <p:spPr bwMode="auto">
            <a:xfrm>
              <a:off x="0" y="1699"/>
              <a:ext cx="1657" cy="6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342900" indent="-342900"/>
              <a:r>
                <a:rPr lang="zh-CN" altLang="en-US" sz="2000" b="1">
                  <a:latin typeface="Times New Roman" pitchFamily="18" charset="0"/>
                </a:rPr>
                <a:t>调整侵华政策，</a:t>
              </a:r>
            </a:p>
            <a:p>
              <a:pPr marL="342900" indent="-342900"/>
              <a:r>
                <a:rPr lang="zh-CN" altLang="en-US" sz="2000" b="1">
                  <a:latin typeface="Times New Roman" pitchFamily="18" charset="0"/>
                </a:rPr>
                <a:t>建立汪伪政府。</a:t>
              </a:r>
            </a:p>
          </p:txBody>
        </p:sp>
        <p:sp>
          <p:nvSpPr>
            <p:cNvPr id="181258" name="Rectangle 41"/>
            <p:cNvSpPr>
              <a:spLocks noChangeArrowheads="1"/>
            </p:cNvSpPr>
            <p:nvPr/>
          </p:nvSpPr>
          <p:spPr bwMode="auto">
            <a:xfrm>
              <a:off x="0" y="882"/>
              <a:ext cx="1657" cy="8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342900" indent="-342900"/>
              <a:r>
                <a:rPr lang="zh-CN" altLang="en-US" sz="2000" b="1">
                  <a:solidFill>
                    <a:srgbClr val="FF0000"/>
                  </a:solidFill>
                  <a:latin typeface="Times New Roman" pitchFamily="18" charset="0"/>
                </a:rPr>
                <a:t>卢沟桥事变</a:t>
              </a:r>
              <a:r>
                <a:rPr lang="zh-CN" altLang="en-US" sz="2000" b="1">
                  <a:latin typeface="Times New Roman" pitchFamily="18" charset="0"/>
                </a:rPr>
                <a:t>爆发，</a:t>
              </a:r>
            </a:p>
            <a:p>
              <a:pPr marL="342900" indent="-342900"/>
              <a:r>
                <a:rPr lang="zh-CN" altLang="en-US" sz="2000" b="1">
                  <a:latin typeface="Times New Roman" pitchFamily="18" charset="0"/>
                </a:rPr>
                <a:t>全面侵华开始，</a:t>
              </a:r>
            </a:p>
            <a:p>
              <a:pPr marL="342900" indent="-342900"/>
              <a:r>
                <a:rPr lang="zh-CN" altLang="en-US" sz="2000" b="1">
                  <a:latin typeface="Times New Roman" pitchFamily="18" charset="0"/>
                </a:rPr>
                <a:t>占领中国大片领土。</a:t>
              </a:r>
            </a:p>
          </p:txBody>
        </p:sp>
        <p:sp>
          <p:nvSpPr>
            <p:cNvPr id="181259" name="Rectangle 37"/>
            <p:cNvSpPr>
              <a:spLocks noChangeArrowheads="1"/>
            </p:cNvSpPr>
            <p:nvPr/>
          </p:nvSpPr>
          <p:spPr bwMode="auto">
            <a:xfrm>
              <a:off x="4" y="413"/>
              <a:ext cx="1657" cy="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342900" indent="-342900"/>
              <a:r>
                <a:rPr lang="zh-CN" altLang="en-US" sz="2000" b="1">
                  <a:latin typeface="Times New Roman" pitchFamily="18" charset="0"/>
                </a:rPr>
                <a:t>策动</a:t>
              </a:r>
              <a:r>
                <a:rPr lang="zh-CN" altLang="en-US" sz="2000" b="1">
                  <a:solidFill>
                    <a:srgbClr val="FF0000"/>
                  </a:solidFill>
                  <a:latin typeface="Times New Roman" pitchFamily="18" charset="0"/>
                </a:rPr>
                <a:t>华北事变</a:t>
              </a:r>
              <a:r>
                <a:rPr lang="zh-CN" altLang="en-US" sz="2000" b="1">
                  <a:latin typeface="Times New Roman" pitchFamily="18" charset="0"/>
                </a:rPr>
                <a:t>，</a:t>
              </a:r>
            </a:p>
            <a:p>
              <a:pPr marL="342900" indent="-342900"/>
              <a:r>
                <a:rPr lang="zh-CN" altLang="en-US" sz="2000" b="1">
                  <a:latin typeface="Times New Roman" pitchFamily="18" charset="0"/>
                </a:rPr>
                <a:t>妄图占领华北五省。</a:t>
              </a:r>
            </a:p>
          </p:txBody>
        </p:sp>
        <p:sp>
          <p:nvSpPr>
            <p:cNvPr id="181260" name="Rectangle 33"/>
            <p:cNvSpPr>
              <a:spLocks noChangeArrowheads="1"/>
            </p:cNvSpPr>
            <p:nvPr/>
          </p:nvSpPr>
          <p:spPr bwMode="auto">
            <a:xfrm>
              <a:off x="4" y="-67"/>
              <a:ext cx="1657" cy="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342900" indent="-342900"/>
              <a:r>
                <a:rPr lang="zh-CN" altLang="en-US" sz="2000" b="1">
                  <a:latin typeface="Times New Roman" pitchFamily="18" charset="0"/>
                </a:rPr>
                <a:t>挑起</a:t>
              </a:r>
              <a:r>
                <a:rPr lang="zh-CN" altLang="en-US" sz="2000" b="1">
                  <a:solidFill>
                    <a:srgbClr val="FF0000"/>
                  </a:solidFill>
                  <a:latin typeface="Times New Roman" pitchFamily="18" charset="0"/>
                </a:rPr>
                <a:t>九一八事变</a:t>
              </a:r>
              <a:r>
                <a:rPr lang="zh-CN" altLang="en-US" sz="2000" b="1">
                  <a:latin typeface="Times New Roman" pitchFamily="18" charset="0"/>
                </a:rPr>
                <a:t>，</a:t>
              </a:r>
            </a:p>
            <a:p>
              <a:pPr marL="342900" indent="-342900"/>
              <a:r>
                <a:rPr lang="zh-CN" altLang="en-US" sz="2000" b="1">
                  <a:latin typeface="Times New Roman" pitchFamily="18" charset="0"/>
                </a:rPr>
                <a:t>建立伪满国。</a:t>
              </a:r>
            </a:p>
          </p:txBody>
        </p:sp>
      </p:grpSp>
      <p:grpSp>
        <p:nvGrpSpPr>
          <p:cNvPr id="4" name="Group 253"/>
          <p:cNvGrpSpPr>
            <a:grpSpLocks/>
          </p:cNvGrpSpPr>
          <p:nvPr/>
        </p:nvGrpSpPr>
        <p:grpSpPr bwMode="auto">
          <a:xfrm>
            <a:off x="1012826" y="1549004"/>
            <a:ext cx="2024063" cy="3295650"/>
            <a:chOff x="0" y="0"/>
            <a:chExt cx="1275" cy="2768"/>
          </a:xfrm>
        </p:grpSpPr>
        <p:sp>
          <p:nvSpPr>
            <p:cNvPr id="181262" name="Rectangle 48"/>
            <p:cNvSpPr>
              <a:spLocks noChangeArrowheads="1"/>
            </p:cNvSpPr>
            <p:nvPr/>
          </p:nvSpPr>
          <p:spPr bwMode="auto">
            <a:xfrm>
              <a:off x="0" y="2327"/>
              <a:ext cx="1275" cy="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342900" indent="-342900" algn="ctr"/>
              <a:r>
                <a:rPr lang="en-US" altLang="zh-CN" sz="2400" b="1">
                  <a:latin typeface="Times New Roman" pitchFamily="18" charset="0"/>
                </a:rPr>
                <a:t>1944-1945</a:t>
              </a:r>
            </a:p>
          </p:txBody>
        </p:sp>
        <p:sp>
          <p:nvSpPr>
            <p:cNvPr id="181263" name="Rectangle 44"/>
            <p:cNvSpPr>
              <a:spLocks noChangeArrowheads="1"/>
            </p:cNvSpPr>
            <p:nvPr/>
          </p:nvSpPr>
          <p:spPr bwMode="auto">
            <a:xfrm>
              <a:off x="0" y="1699"/>
              <a:ext cx="1275" cy="6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342900" indent="-342900" algn="ctr"/>
              <a:r>
                <a:rPr lang="en-US" altLang="zh-CN" sz="2400" b="1">
                  <a:latin typeface="Times New Roman" pitchFamily="18" charset="0"/>
                </a:rPr>
                <a:t>1938.10-1944</a:t>
              </a:r>
            </a:p>
          </p:txBody>
        </p:sp>
        <p:sp>
          <p:nvSpPr>
            <p:cNvPr id="181264" name="Rectangle 40"/>
            <p:cNvSpPr>
              <a:spLocks noChangeArrowheads="1"/>
            </p:cNvSpPr>
            <p:nvPr/>
          </p:nvSpPr>
          <p:spPr bwMode="auto">
            <a:xfrm>
              <a:off x="0" y="882"/>
              <a:ext cx="1275" cy="8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342900" indent="-342900" algn="ctr"/>
              <a:r>
                <a:rPr lang="en-US" altLang="zh-CN" sz="2400" b="1">
                  <a:latin typeface="Times New Roman" pitchFamily="18" charset="0"/>
                </a:rPr>
                <a:t>1937-1938.10</a:t>
              </a:r>
            </a:p>
          </p:txBody>
        </p:sp>
        <p:sp>
          <p:nvSpPr>
            <p:cNvPr id="181265" name="Rectangle 36"/>
            <p:cNvSpPr>
              <a:spLocks noChangeArrowheads="1"/>
            </p:cNvSpPr>
            <p:nvPr/>
          </p:nvSpPr>
          <p:spPr bwMode="auto">
            <a:xfrm>
              <a:off x="0" y="441"/>
              <a:ext cx="1275" cy="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342900" indent="-342900" algn="ctr"/>
              <a:r>
                <a:rPr lang="en-US" altLang="zh-CN" sz="2400" b="1">
                  <a:latin typeface="Times New Roman" pitchFamily="18" charset="0"/>
                </a:rPr>
                <a:t>1935-1937</a:t>
              </a:r>
            </a:p>
          </p:txBody>
        </p:sp>
        <p:sp>
          <p:nvSpPr>
            <p:cNvPr id="181266" name="Rectangle 32"/>
            <p:cNvSpPr>
              <a:spLocks noChangeArrowheads="1"/>
            </p:cNvSpPr>
            <p:nvPr/>
          </p:nvSpPr>
          <p:spPr bwMode="auto">
            <a:xfrm>
              <a:off x="0" y="0"/>
              <a:ext cx="1275" cy="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342900" indent="-342900" algn="ctr"/>
              <a:r>
                <a:rPr lang="en-US" altLang="zh-CN" sz="2400" b="1">
                  <a:latin typeface="Times New Roman" pitchFamily="18" charset="0"/>
                </a:rPr>
                <a:t>1931-1935</a:t>
              </a:r>
            </a:p>
          </p:txBody>
        </p:sp>
      </p:grpSp>
      <p:grpSp>
        <p:nvGrpSpPr>
          <p:cNvPr id="5" name="组合 13331"/>
          <p:cNvGrpSpPr>
            <a:grpSpLocks/>
          </p:cNvGrpSpPr>
          <p:nvPr/>
        </p:nvGrpSpPr>
        <p:grpSpPr bwMode="auto">
          <a:xfrm>
            <a:off x="125414" y="694135"/>
            <a:ext cx="9001125" cy="4332684"/>
            <a:chOff x="0" y="0"/>
            <a:chExt cx="5692" cy="3340"/>
          </a:xfrm>
        </p:grpSpPr>
        <p:sp>
          <p:nvSpPr>
            <p:cNvPr id="181268" name="Line 51"/>
            <p:cNvSpPr>
              <a:spLocks noChangeShapeType="1"/>
            </p:cNvSpPr>
            <p:nvPr/>
          </p:nvSpPr>
          <p:spPr bwMode="auto">
            <a:xfrm>
              <a:off x="0" y="0"/>
              <a:ext cx="5602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81269" name="组合 13333"/>
            <p:cNvGrpSpPr>
              <a:grpSpLocks/>
            </p:cNvGrpSpPr>
            <p:nvPr/>
          </p:nvGrpSpPr>
          <p:grpSpPr bwMode="auto">
            <a:xfrm>
              <a:off x="0" y="14"/>
              <a:ext cx="5692" cy="3326"/>
              <a:chOff x="0" y="0"/>
              <a:chExt cx="5692" cy="3326"/>
            </a:xfrm>
          </p:grpSpPr>
          <p:grpSp>
            <p:nvGrpSpPr>
              <p:cNvPr id="181270" name="Group 252"/>
              <p:cNvGrpSpPr>
                <a:grpSpLocks/>
              </p:cNvGrpSpPr>
              <p:nvPr/>
            </p:nvGrpSpPr>
            <p:grpSpPr bwMode="auto">
              <a:xfrm>
                <a:off x="90" y="11"/>
                <a:ext cx="5602" cy="3315"/>
                <a:chOff x="0" y="0"/>
                <a:chExt cx="5602" cy="3315"/>
              </a:xfrm>
            </p:grpSpPr>
            <p:sp>
              <p:nvSpPr>
                <p:cNvPr id="181271" name="Rectangle 39"/>
                <p:cNvSpPr>
                  <a:spLocks noChangeArrowheads="1"/>
                </p:cNvSpPr>
                <p:nvPr/>
              </p:nvSpPr>
              <p:spPr bwMode="auto">
                <a:xfrm>
                  <a:off x="0" y="1429"/>
                  <a:ext cx="570" cy="188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342900" indent="-342900" algn="ctr"/>
                  <a:r>
                    <a:rPr lang="zh-CN" altLang="en-US" sz="2400" b="1">
                      <a:latin typeface="Times New Roman" pitchFamily="18" charset="0"/>
                    </a:rPr>
                    <a:t>全面</a:t>
                  </a:r>
                </a:p>
                <a:p>
                  <a:pPr marL="342900" indent="-342900" algn="ctr"/>
                  <a:r>
                    <a:rPr lang="zh-CN" altLang="en-US" sz="2400" b="1">
                      <a:latin typeface="Times New Roman" pitchFamily="18" charset="0"/>
                    </a:rPr>
                    <a:t>侵华</a:t>
                  </a:r>
                </a:p>
                <a:p>
                  <a:pPr marL="342900" indent="-342900" algn="ctr" eaLnBrk="0" hangingPunct="0"/>
                  <a:r>
                    <a:rPr lang="zh-CN" altLang="en-US" sz="2400" b="1">
                      <a:latin typeface="Times New Roman" pitchFamily="18" charset="0"/>
                    </a:rPr>
                    <a:t>阶段</a:t>
                  </a:r>
                </a:p>
              </p:txBody>
            </p:sp>
            <p:sp>
              <p:nvSpPr>
                <p:cNvPr id="181272" name="Rectangle 31"/>
                <p:cNvSpPr>
                  <a:spLocks noChangeArrowheads="1"/>
                </p:cNvSpPr>
                <p:nvPr/>
              </p:nvSpPr>
              <p:spPr bwMode="auto">
                <a:xfrm>
                  <a:off x="0" y="547"/>
                  <a:ext cx="570" cy="8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342900" indent="-342900" algn="ctr"/>
                  <a:r>
                    <a:rPr lang="zh-CN" altLang="en-US" sz="2400" b="1">
                      <a:latin typeface="Times New Roman" pitchFamily="18" charset="0"/>
                    </a:rPr>
                    <a:t>局部</a:t>
                  </a:r>
                </a:p>
                <a:p>
                  <a:pPr marL="342900" indent="-342900" algn="ctr"/>
                  <a:r>
                    <a:rPr lang="zh-CN" altLang="en-US" sz="2400" b="1">
                      <a:latin typeface="Times New Roman" pitchFamily="18" charset="0"/>
                    </a:rPr>
                    <a:t>侵华</a:t>
                  </a:r>
                </a:p>
                <a:p>
                  <a:pPr marL="342900" indent="-342900" algn="ctr" eaLnBrk="0" hangingPunct="0"/>
                  <a:r>
                    <a:rPr lang="zh-CN" altLang="en-US" sz="2400" b="1">
                      <a:latin typeface="Times New Roman" pitchFamily="18" charset="0"/>
                    </a:rPr>
                    <a:t>阶段</a:t>
                  </a:r>
                </a:p>
              </p:txBody>
            </p:sp>
            <p:sp>
              <p:nvSpPr>
                <p:cNvPr id="181273" name="Rectangle 30"/>
                <p:cNvSpPr>
                  <a:spLocks noChangeArrowheads="1"/>
                </p:cNvSpPr>
                <p:nvPr/>
              </p:nvSpPr>
              <p:spPr bwMode="auto">
                <a:xfrm>
                  <a:off x="3502" y="0"/>
                  <a:ext cx="2100" cy="54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342900" indent="-342900" algn="ctr"/>
                  <a:r>
                    <a:rPr lang="zh-CN" altLang="en-US" sz="2400" b="1">
                      <a:latin typeface="Times New Roman" pitchFamily="18" charset="0"/>
                    </a:rPr>
                    <a:t>中国</a:t>
                  </a:r>
                </a:p>
              </p:txBody>
            </p:sp>
            <p:sp>
              <p:nvSpPr>
                <p:cNvPr id="181274" name="Rectangle 29"/>
                <p:cNvSpPr>
                  <a:spLocks noChangeArrowheads="1"/>
                </p:cNvSpPr>
                <p:nvPr/>
              </p:nvSpPr>
              <p:spPr bwMode="auto">
                <a:xfrm>
                  <a:off x="1845" y="0"/>
                  <a:ext cx="1657" cy="54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342900" indent="-342900" algn="ctr"/>
                  <a:r>
                    <a:rPr lang="zh-CN" altLang="en-US" sz="2400" b="1">
                      <a:latin typeface="Times New Roman" pitchFamily="18" charset="0"/>
                    </a:rPr>
                    <a:t>日本</a:t>
                  </a:r>
                </a:p>
              </p:txBody>
            </p:sp>
            <p:sp>
              <p:nvSpPr>
                <p:cNvPr id="181275" name="Rectangle 28"/>
                <p:cNvSpPr>
                  <a:spLocks noChangeArrowheads="1"/>
                </p:cNvSpPr>
                <p:nvPr/>
              </p:nvSpPr>
              <p:spPr bwMode="auto">
                <a:xfrm>
                  <a:off x="570" y="0"/>
                  <a:ext cx="1275" cy="54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342900" indent="-342900" algn="ctr"/>
                  <a:r>
                    <a:rPr lang="zh-CN" altLang="en-US" sz="2400" b="1">
                      <a:latin typeface="Times New Roman" pitchFamily="18" charset="0"/>
                    </a:rPr>
                    <a:t>时间</a:t>
                  </a:r>
                </a:p>
              </p:txBody>
            </p:sp>
            <p:sp>
              <p:nvSpPr>
                <p:cNvPr id="181276" name="Rectangle 27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570" cy="54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SzPct val="80000"/>
                    <a:buFont typeface="Wingdings" pitchFamily="2" charset="2"/>
                    <a:buNone/>
                  </a:pPr>
                  <a:endParaRPr lang="zh-CN" altLang="en-US" sz="2400" b="1">
                    <a:latin typeface="Times New Roman" pitchFamily="18" charset="0"/>
                  </a:endParaRPr>
                </a:p>
              </p:txBody>
            </p:sp>
          </p:grpSp>
          <p:sp>
            <p:nvSpPr>
              <p:cNvPr id="181277" name="Line 57"/>
              <p:cNvSpPr>
                <a:spLocks noChangeShapeType="1"/>
              </p:cNvSpPr>
              <p:nvPr/>
            </p:nvSpPr>
            <p:spPr bwMode="auto">
              <a:xfrm>
                <a:off x="0" y="547"/>
                <a:ext cx="5602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1278" name="Line 59"/>
              <p:cNvSpPr>
                <a:spLocks noChangeShapeType="1"/>
              </p:cNvSpPr>
              <p:nvPr/>
            </p:nvSpPr>
            <p:spPr bwMode="auto">
              <a:xfrm>
                <a:off x="570" y="0"/>
                <a:ext cx="0" cy="3315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1279" name="Line 62"/>
              <p:cNvSpPr>
                <a:spLocks noChangeShapeType="1"/>
              </p:cNvSpPr>
              <p:nvPr/>
            </p:nvSpPr>
            <p:spPr bwMode="auto">
              <a:xfrm>
                <a:off x="1845" y="0"/>
                <a:ext cx="0" cy="3315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1280" name="Line 65"/>
              <p:cNvSpPr>
                <a:spLocks noChangeShapeType="1"/>
              </p:cNvSpPr>
              <p:nvPr/>
            </p:nvSpPr>
            <p:spPr bwMode="auto">
              <a:xfrm>
                <a:off x="3502" y="0"/>
                <a:ext cx="0" cy="3315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1281" name="Line 69"/>
              <p:cNvSpPr>
                <a:spLocks noChangeShapeType="1"/>
              </p:cNvSpPr>
              <p:nvPr/>
            </p:nvSpPr>
            <p:spPr bwMode="auto">
              <a:xfrm>
                <a:off x="0" y="1429"/>
                <a:ext cx="5602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1282" name="Line 76"/>
              <p:cNvSpPr>
                <a:spLocks noChangeShapeType="1"/>
              </p:cNvSpPr>
              <p:nvPr/>
            </p:nvSpPr>
            <p:spPr bwMode="auto">
              <a:xfrm>
                <a:off x="570" y="988"/>
                <a:ext cx="5032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1283" name="Line 112"/>
              <p:cNvSpPr>
                <a:spLocks noChangeShapeType="1"/>
              </p:cNvSpPr>
              <p:nvPr/>
            </p:nvSpPr>
            <p:spPr bwMode="auto">
              <a:xfrm>
                <a:off x="570" y="2246"/>
                <a:ext cx="5032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1284" name="Line 127"/>
              <p:cNvSpPr>
                <a:spLocks noChangeShapeType="1"/>
              </p:cNvSpPr>
              <p:nvPr/>
            </p:nvSpPr>
            <p:spPr bwMode="auto">
              <a:xfrm>
                <a:off x="570" y="2874"/>
                <a:ext cx="5032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1285" name="Line 53"/>
              <p:cNvSpPr>
                <a:spLocks noChangeShapeType="1"/>
              </p:cNvSpPr>
              <p:nvPr/>
            </p:nvSpPr>
            <p:spPr bwMode="auto">
              <a:xfrm>
                <a:off x="0" y="0"/>
                <a:ext cx="0" cy="3315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1286" name="Line 54"/>
              <p:cNvSpPr>
                <a:spLocks noChangeShapeType="1"/>
              </p:cNvSpPr>
              <p:nvPr/>
            </p:nvSpPr>
            <p:spPr bwMode="auto">
              <a:xfrm>
                <a:off x="5602" y="0"/>
                <a:ext cx="0" cy="3315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1287" name="Line 52"/>
              <p:cNvSpPr>
                <a:spLocks noChangeShapeType="1"/>
              </p:cNvSpPr>
              <p:nvPr/>
            </p:nvSpPr>
            <p:spPr bwMode="auto">
              <a:xfrm>
                <a:off x="0" y="3315"/>
                <a:ext cx="5602" cy="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6" name="文本框 13352"/>
          <p:cNvSpPr txBox="1">
            <a:spLocks noChangeArrowheads="1"/>
          </p:cNvSpPr>
          <p:nvPr/>
        </p:nvSpPr>
        <p:spPr bwMode="auto">
          <a:xfrm>
            <a:off x="17464" y="83344"/>
            <a:ext cx="91090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仿宋" pitchFamily="49" charset="-122"/>
                <a:ea typeface="仿宋" pitchFamily="49" charset="-122"/>
              </a:rPr>
              <a:t>日军军事侵略进程大事年表：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3" name="文本框 1"/>
          <p:cNvSpPr txBox="1">
            <a:spLocks noChangeArrowheads="1"/>
          </p:cNvSpPr>
          <p:nvPr/>
        </p:nvSpPr>
        <p:spPr bwMode="auto">
          <a:xfrm>
            <a:off x="107690" y="3573840"/>
            <a:ext cx="920591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 dirty="0"/>
              <a:t>日本侵略：</a:t>
            </a:r>
          </a:p>
          <a:p>
            <a:r>
              <a:rPr lang="zh-CN" altLang="en-US" sz="3200" dirty="0"/>
              <a:t>1931 年 9 月，日本制造九一八事变，后占领东北三省。中国十四年抗战开始。</a:t>
            </a:r>
          </a:p>
        </p:txBody>
      </p:sp>
      <p:pic>
        <p:nvPicPr>
          <p:cNvPr id="182274" name="图片 2"/>
          <p:cNvPicPr>
            <a:picLocks noChangeAspect="1" noChangeArrowheads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7500" cy="3811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7" name="文本框 1"/>
          <p:cNvSpPr txBox="1">
            <a:spLocks noChangeArrowheads="1"/>
          </p:cNvSpPr>
          <p:nvPr/>
        </p:nvSpPr>
        <p:spPr bwMode="auto">
          <a:xfrm>
            <a:off x="107690" y="3758505"/>
            <a:ext cx="920750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国民政府：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实行不抵抗政策。</a:t>
            </a:r>
          </a:p>
          <a:p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原因有三：集中力量围剿红军和根据地；对日本有畏惧情绪；寄希望于国联调停解决。</a:t>
            </a:r>
          </a:p>
        </p:txBody>
      </p:sp>
      <p:sp>
        <p:nvSpPr>
          <p:cNvPr id="183298" name="Rectangle 2"/>
          <p:cNvSpPr>
            <a:spLocks noChangeArrowheads="1"/>
          </p:cNvSpPr>
          <p:nvPr/>
        </p:nvSpPr>
        <p:spPr bwMode="auto">
          <a:xfrm>
            <a:off x="1" y="27385"/>
            <a:ext cx="8785225" cy="772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170" tIns="46990" rIns="90170" bIns="46990">
            <a:spAutoFit/>
          </a:bodyPr>
          <a:lstStyle/>
          <a:p>
            <a:r>
              <a:rPr lang="zh-CN" altLang="en-US" sz="4400" b="1" dirty="0">
                <a:latin typeface="黑体" pitchFamily="49" charset="-122"/>
                <a:ea typeface="黑体" pitchFamily="49" charset="-122"/>
              </a:rPr>
              <a:t>初期，消极御敌</a:t>
            </a:r>
            <a:r>
              <a:rPr lang="en-US" altLang="zh-CN" sz="4400" b="1" dirty="0">
                <a:latin typeface="黑体" pitchFamily="49" charset="-122"/>
                <a:ea typeface="黑体" pitchFamily="49" charset="-122"/>
              </a:rPr>
              <a:t>——</a:t>
            </a:r>
            <a:endParaRPr lang="zh-CN" altLang="en-US" sz="44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3299" name="文本框 2"/>
          <p:cNvSpPr txBox="1">
            <a:spLocks noChangeArrowheads="1"/>
          </p:cNvSpPr>
          <p:nvPr/>
        </p:nvSpPr>
        <p:spPr bwMode="auto">
          <a:xfrm>
            <a:off x="0" y="540544"/>
            <a:ext cx="6586538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dirty="0">
                <a:latin typeface="仿宋" pitchFamily="49" charset="-122"/>
                <a:ea typeface="仿宋" pitchFamily="49" charset="-122"/>
              </a:rPr>
              <a:t>1931年11月以后，日本拒绝按国联要求退回事变前原地，并意欲夺取锦州。南京国民政府与张学良反复磋商逾月，蒋介石表示"锦州军队此时切勿撤退" ，张学良也表示"对锦必尽力设法固守"，并前后三次致电南京请示战和决策及寻求援助，但始终不见援助。守备锦州将领荣臻更厉词批评:</a:t>
            </a:r>
            <a:r>
              <a:rPr lang="zh-CN" altLang="en-US" sz="2400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"中央不拨一分粮饷，不发一枪一弹，只在发命抗敌，显然有意徒令东北军牺牲，故置东北军于死地"。</a:t>
            </a:r>
          </a:p>
        </p:txBody>
      </p:sp>
      <p:pic>
        <p:nvPicPr>
          <p:cNvPr id="183300" name="图片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5444" r="6099"/>
          <a:stretch>
            <a:fillRect/>
          </a:stretch>
        </p:blipFill>
        <p:spPr bwMode="auto">
          <a:xfrm>
            <a:off x="6529388" y="606028"/>
            <a:ext cx="2647950" cy="2946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矩形 9217"/>
          <p:cNvSpPr>
            <a:spLocks noChangeArrowheads="1"/>
          </p:cNvSpPr>
          <p:nvPr/>
        </p:nvSpPr>
        <p:spPr bwMode="auto">
          <a:xfrm>
            <a:off x="-36513" y="97631"/>
            <a:ext cx="914400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4400" b="1" dirty="0">
                <a:latin typeface="黑体" pitchFamily="49" charset="-122"/>
                <a:ea typeface="黑体" pitchFamily="49" charset="-122"/>
              </a:rPr>
              <a:t>二：罪行，罄竹之难书</a:t>
            </a:r>
            <a:r>
              <a:rPr lang="en-US" altLang="zh-CN" sz="4400" b="1" dirty="0">
                <a:latin typeface="黑体" pitchFamily="49" charset="-122"/>
                <a:ea typeface="黑体" pitchFamily="49" charset="-122"/>
              </a:rPr>
              <a:t>——</a:t>
            </a:r>
          </a:p>
        </p:txBody>
      </p:sp>
      <p:pic>
        <p:nvPicPr>
          <p:cNvPr id="5" name="图片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82576" y="1014413"/>
            <a:ext cx="8499475" cy="3899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5" name="文本框 1"/>
          <p:cNvSpPr txBox="1">
            <a:spLocks noChangeArrowheads="1"/>
          </p:cNvSpPr>
          <p:nvPr/>
        </p:nvSpPr>
        <p:spPr bwMode="auto">
          <a:xfrm>
            <a:off x="179695" y="3219795"/>
            <a:ext cx="8435891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dirty="0">
                <a:latin typeface="新宋体" pitchFamily="49" charset="-122"/>
                <a:ea typeface="新宋体" pitchFamily="49" charset="-122"/>
              </a:rPr>
              <a:t>1938年10月4日，日本正式轰炸重庆市区，从1939年1月开始，日机空袭迅速升级，对重庆的轰炸愈来愈猛烈。重庆大轰炸被认为是与南京大屠杀同等性质的事件。据不完全统计，日机空袭重庆共达218次，出动飞机9513架次，投弹21593枚，炸死市民11889人、炸伤14100人，炸毁房屋3万多幢，30所大中学校曾被轰炸。</a:t>
            </a:r>
          </a:p>
        </p:txBody>
      </p:sp>
      <p:pic>
        <p:nvPicPr>
          <p:cNvPr id="185346" name="图片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019800" y="107156"/>
            <a:ext cx="3059113" cy="2868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5347" name="图片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5088" y="107156"/>
            <a:ext cx="5770562" cy="2868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标题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defTabSz="685800"/>
            <a:endParaRPr>
              <a:sym typeface="微软雅黑" panose="020B0503020204020204" charset="-122"/>
            </a:endParaRPr>
          </a:p>
        </p:txBody>
      </p:sp>
      <p:pic>
        <p:nvPicPr>
          <p:cNvPr id="187394" name="图片 21506" descr="1943年秋季大扫荡中被杀的河北罗峪村妇救会主任刘耀梅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7464" y="16669"/>
            <a:ext cx="5430837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7395" name="图片 21509" descr="被残杀的男女村民的头颅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867026" y="2397919"/>
            <a:ext cx="6257925" cy="268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1489" name="Picture 5" descr="南京大屠杀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19050" y="13097"/>
            <a:ext cx="9172575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513" name="图片 23553" descr="91ae68c6909b8e089d163dac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4572000" cy="3003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2514" name="矩形 23554"/>
          <p:cNvSpPr>
            <a:spLocks noChangeArrowheads="1"/>
          </p:cNvSpPr>
          <p:nvPr/>
        </p:nvSpPr>
        <p:spPr bwMode="auto">
          <a:xfrm>
            <a:off x="0" y="2877711"/>
            <a:ext cx="4572000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zh-CN" altLang="en-US" sz="2800" b="1">
                <a:latin typeface="隶书" pitchFamily="49" charset="-122"/>
              </a:rPr>
              <a:t>南京大屠杀一般英译为</a:t>
            </a:r>
            <a:r>
              <a:rPr lang="en-US" altLang="zh-CN" sz="2800" b="1">
                <a:latin typeface="隶书" pitchFamily="49" charset="-122"/>
              </a:rPr>
              <a:t>Nanjing Massacre</a:t>
            </a:r>
            <a:r>
              <a:rPr lang="zh-CN" altLang="en-US" sz="2800" b="1">
                <a:latin typeface="隶书" pitchFamily="49" charset="-122"/>
              </a:rPr>
              <a:t>（南京屠杀）</a:t>
            </a:r>
          </a:p>
          <a:p>
            <a:r>
              <a:rPr lang="zh-CN" altLang="en-US" sz="2800" b="1">
                <a:latin typeface="隶书" pitchFamily="49" charset="-122"/>
              </a:rPr>
              <a:t>或</a:t>
            </a:r>
            <a:r>
              <a:rPr lang="en-US" altLang="zh-CN" sz="2800" b="1">
                <a:latin typeface="隶书" pitchFamily="49" charset="-122"/>
              </a:rPr>
              <a:t>Rape of Nanjing</a:t>
            </a:r>
            <a:r>
              <a:rPr lang="zh-CN" altLang="en-US" sz="2800" b="1">
                <a:latin typeface="隶书" pitchFamily="49" charset="-122"/>
              </a:rPr>
              <a:t>（南京的洗劫、南京的强奸）等。 </a:t>
            </a:r>
          </a:p>
        </p:txBody>
      </p:sp>
      <p:pic>
        <p:nvPicPr>
          <p:cNvPr id="192515" name="图片 23555" descr="95d3ef1b2bc772e7ae51334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2516" name="图片 23556" descr="hx2110903153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572000" y="2139553"/>
            <a:ext cx="4572000" cy="3003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图片 23557" descr="9687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标题 24577"/>
          <p:cNvSpPr>
            <a:spLocks noGrp="1" noRot="1"/>
          </p:cNvSpPr>
          <p:nvPr>
            <p:ph type="title"/>
          </p:nvPr>
        </p:nvSpPr>
        <p:spPr>
          <a:xfrm>
            <a:off x="-15875" y="465535"/>
            <a:ext cx="9155113" cy="3989784"/>
          </a:xfrm>
        </p:spPr>
        <p:txBody>
          <a:bodyPr lIns="91440" tIns="45720" rIns="91440" bIns="45720" anchor="ctr"/>
          <a:lstStyle/>
          <a:p>
            <a:pPr defTabSz="685800"/>
            <a:r>
              <a:rPr dirty="0">
                <a:sym typeface="微软雅黑" panose="020B0503020204020204" charset="-122"/>
              </a:rPr>
              <a:t>    </a:t>
            </a:r>
            <a:r>
              <a:rPr dirty="0">
                <a:solidFill>
                  <a:srgbClr val="FF0000"/>
                </a:solidFill>
                <a:sym typeface="微软雅黑" panose="020B0503020204020204" charset="-122"/>
              </a:rPr>
              <a:t>     </a:t>
            </a:r>
            <a:r>
              <a:rPr sz="4000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微软雅黑" panose="020B0503020204020204" charset="-122"/>
              </a:rPr>
              <a:t>据1946年2月中国南京军事法庭查证:日军集体</a:t>
            </a:r>
            <a:r>
              <a:rPr sz="4000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微软雅黑" panose="020B0503020204020204" charset="-122"/>
                <a:hlinkClick r:id="rId3" action="ppaction://hlinkfile"/>
              </a:rPr>
              <a:t>大屠杀</a:t>
            </a:r>
            <a:r>
              <a:rPr sz="4000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微软雅黑" panose="020B0503020204020204" charset="-122"/>
              </a:rPr>
              <a:t>28案，19万人，零散屠杀858案，15万人。日军在南京进行了长达6个星期的大屠杀，中国军民被枪杀和活埋者达30多万人。每个侵华日军都负有法律和道德的责任 。 </a:t>
            </a:r>
            <a:br>
              <a:rPr sz="4000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微软雅黑" panose="020B0503020204020204" charset="-122"/>
              </a:rPr>
            </a:br>
            <a:endParaRPr sz="4000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61" name="图片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3175" y="39291"/>
            <a:ext cx="4419600" cy="5042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62" name="图片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519613" y="39291"/>
            <a:ext cx="4608512" cy="503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657" name="图片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764" y="19050"/>
            <a:ext cx="9120187" cy="5113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705" name="图片 1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17463" y="4763"/>
            <a:ext cx="9178926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0706" name="文本框 1"/>
          <p:cNvSpPr txBox="1">
            <a:spLocks noChangeArrowheads="1"/>
          </p:cNvSpPr>
          <p:nvPr/>
        </p:nvSpPr>
        <p:spPr bwMode="auto">
          <a:xfrm>
            <a:off x="-17463" y="4763"/>
            <a:ext cx="557212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1937年8月28日，日军轰炸上海南站，炸死候车妇孺200余名，一个满身是血的幼儿嚎啕大哭。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3777" name="图片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1588" y="25004"/>
            <a:ext cx="9147176" cy="5093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849" name="图片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23813" y="11907"/>
            <a:ext cx="9148763" cy="5118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969" name="图片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051" y="4763"/>
            <a:ext cx="9136063" cy="5122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 noChangeArrowheads="1"/>
          </p:cNvPicPr>
          <p:nvPr/>
        </p:nvPicPr>
        <p:blipFill>
          <a:blip r:embed="rId4" cstate="email">
            <a:grayscl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249488" y="1172766"/>
            <a:ext cx="2290762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993" name="图片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0164" y="33337"/>
            <a:ext cx="9126537" cy="513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文本占位符 28673"/>
          <p:cNvSpPr>
            <a:spLocks noGrp="1" noRot="1"/>
          </p:cNvSpPr>
          <p:nvPr>
            <p:ph idx="1"/>
          </p:nvPr>
        </p:nvSpPr>
        <p:spPr>
          <a:xfrm>
            <a:off x="-12700" y="195262"/>
            <a:ext cx="9056688" cy="4043363"/>
          </a:xfrm>
        </p:spPr>
        <p:txBody>
          <a:bodyPr lIns="91440" tIns="45720" rIns="91440" bIns="45720"/>
          <a:lstStyle/>
          <a:p>
            <a:pPr defTabSz="685800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zh-CN" sz="3200" b="1">
                <a:sym typeface="微软雅黑" panose="020B0503020204020204" charset="-122"/>
              </a:rPr>
              <a:t> </a:t>
            </a:r>
            <a:r>
              <a:rPr lang="en-US" altLang="zh-CN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微软雅黑" panose="020B0503020204020204" charset="-122"/>
              </a:rPr>
              <a:t> </a:t>
            </a:r>
            <a:r>
              <a:rPr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微软雅黑" panose="020B0503020204020204" charset="-122"/>
              </a:rPr>
              <a:t>材料一、 </a:t>
            </a:r>
            <a:r>
              <a:rPr lang="en-US" altLang="zh-CN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微软雅黑" panose="020B0503020204020204" charset="-122"/>
              </a:rPr>
              <a:t>1984</a:t>
            </a:r>
            <a:r>
              <a:rPr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微软雅黑" panose="020B0503020204020204" charset="-122"/>
              </a:rPr>
              <a:t>年田中正明出版</a:t>
            </a:r>
            <a:r>
              <a:rPr lang="en-US" altLang="zh-CN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微软雅黑" panose="020B0503020204020204" charset="-122"/>
              </a:rPr>
              <a:t>《</a:t>
            </a:r>
            <a:r>
              <a:rPr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微软雅黑" panose="020B0503020204020204" charset="-122"/>
              </a:rPr>
              <a:t>南京大屠之虚构</a:t>
            </a:r>
            <a:r>
              <a:rPr lang="en-US" altLang="zh-CN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微软雅黑" panose="020B0503020204020204" charset="-122"/>
              </a:rPr>
              <a:t>》</a:t>
            </a:r>
            <a:r>
              <a:rPr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微软雅黑" panose="020B0503020204020204" charset="-122"/>
              </a:rPr>
              <a:t>，日本右翼给予高度评价，写道：“ 读了此书，如果今后有人仍然再提南京大屠杀，那就只能说他是煽动反日。”</a:t>
            </a:r>
          </a:p>
          <a:p>
            <a:pPr defTabSz="685800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微软雅黑" panose="020B0503020204020204" charset="-122"/>
              </a:rPr>
              <a:t>  材料二、</a:t>
            </a:r>
            <a:r>
              <a:rPr lang="en-US" altLang="zh-CN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微软雅黑" panose="020B0503020204020204" charset="-122"/>
              </a:rPr>
              <a:t>1987</a:t>
            </a:r>
            <a:r>
              <a:rPr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微软雅黑" panose="020B0503020204020204" charset="-122"/>
              </a:rPr>
              <a:t>年 </a:t>
            </a:r>
            <a:r>
              <a:rPr lang="en-US" altLang="zh-CN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微软雅黑" panose="020B0503020204020204" charset="-122"/>
              </a:rPr>
              <a:t>《</a:t>
            </a:r>
            <a:r>
              <a:rPr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微软雅黑" panose="020B0503020204020204" charset="-122"/>
              </a:rPr>
              <a:t>东史郎日记</a:t>
            </a:r>
            <a:r>
              <a:rPr lang="en-US" altLang="zh-CN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微软雅黑" panose="020B0503020204020204" charset="-122"/>
              </a:rPr>
              <a:t>》 </a:t>
            </a:r>
            <a:r>
              <a:rPr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微软雅黑" panose="020B0503020204020204" charset="-122"/>
              </a:rPr>
              <a:t>：我们士兵成了“作战的活武器”。  不仅是人在杀人，还有那惨不忍睹的成堆白蛆正在活活地咬死老妪的场面。我在为日本军侵略的牺牲品而落泪，然而，自己又是侵略者中的一分子。多亏中国军人的宽大，我才幸运地活到今天。想到这些，我觉得日本军不但在军事上吃了败仗，而且在道德上也是败将。  </a:t>
            </a:r>
          </a:p>
        </p:txBody>
      </p:sp>
      <p:pic>
        <p:nvPicPr>
          <p:cNvPr id="28675" name="图片 28674" descr="734f12f3302d3ed80b46e058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12700" y="11906"/>
            <a:ext cx="9145588" cy="512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1" name="文本框 3"/>
          <p:cNvSpPr txBox="1">
            <a:spLocks noChangeArrowheads="1"/>
          </p:cNvSpPr>
          <p:nvPr/>
        </p:nvSpPr>
        <p:spPr bwMode="auto">
          <a:xfrm>
            <a:off x="20639" y="147638"/>
            <a:ext cx="9132887" cy="49552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600" dirty="0"/>
              <a:t>日军侵华暴行：</a:t>
            </a:r>
            <a:endParaRPr lang="zh-CN" altLang="en-US" sz="2800" dirty="0"/>
          </a:p>
          <a:p>
            <a:r>
              <a:rPr lang="zh-CN" altLang="en-US" sz="2800" dirty="0">
                <a:latin typeface="仿宋" pitchFamily="49" charset="-122"/>
                <a:ea typeface="仿宋" pitchFamily="49" charset="-122"/>
              </a:rPr>
              <a:t>1. 野蛮的军事进攻，如对重庆长达 5 年半的轰炸；</a:t>
            </a:r>
          </a:p>
          <a:p>
            <a:r>
              <a:rPr lang="zh-CN" altLang="en-US" sz="2800" dirty="0">
                <a:latin typeface="仿宋" pitchFamily="49" charset="-122"/>
                <a:ea typeface="仿宋" pitchFamily="49" charset="-122"/>
              </a:rPr>
              <a:t>2. 制造大屠杀，如南京大屠杀(1937 年 12 月)等；</a:t>
            </a:r>
          </a:p>
          <a:p>
            <a:r>
              <a:rPr lang="zh-CN" altLang="en-US" sz="2800" dirty="0">
                <a:latin typeface="仿宋" pitchFamily="49" charset="-122"/>
                <a:ea typeface="仿宋" pitchFamily="49" charset="-122"/>
              </a:rPr>
              <a:t>(2014 年 2 月，中国把 12 月 13 日确定为“南京大屠杀死难者国家公祭日”。)</a:t>
            </a:r>
          </a:p>
          <a:p>
            <a:r>
              <a:rPr lang="zh-CN" altLang="en-US" sz="2800" dirty="0">
                <a:latin typeface="仿宋" pitchFamily="49" charset="-122"/>
                <a:ea typeface="仿宋" pitchFamily="49" charset="-122"/>
              </a:rPr>
              <a:t>3. 以华制华，扶植傀儡政权，如伪满洲国、汪伪政府等：</a:t>
            </a:r>
          </a:p>
          <a:p>
            <a:r>
              <a:rPr lang="zh-CN" altLang="en-US" sz="2800" dirty="0">
                <a:latin typeface="仿宋" pitchFamily="49" charset="-122"/>
                <a:ea typeface="仿宋" pitchFamily="49" charset="-122"/>
              </a:rPr>
              <a:t>4. 以战养战，进行经济掠夺；</a:t>
            </a:r>
          </a:p>
          <a:p>
            <a:r>
              <a:rPr lang="zh-CN" altLang="en-US" sz="2800" dirty="0">
                <a:latin typeface="仿宋" pitchFamily="49" charset="-122"/>
                <a:ea typeface="仿宋" pitchFamily="49" charset="-122"/>
              </a:rPr>
              <a:t>5. “三光”政策(针对敌后根据地)；</a:t>
            </a:r>
          </a:p>
          <a:p>
            <a:r>
              <a:rPr lang="zh-CN" altLang="en-US" sz="2800" dirty="0">
                <a:latin typeface="仿宋" pitchFamily="49" charset="-122"/>
                <a:ea typeface="仿宋" pitchFamily="49" charset="-122"/>
              </a:rPr>
              <a:t>6. 毒气战和细菌战，如武汉会战及七三一部队；</a:t>
            </a:r>
          </a:p>
          <a:p>
            <a:r>
              <a:rPr lang="zh-CN" altLang="en-US" sz="2800" dirty="0">
                <a:latin typeface="仿宋" pitchFamily="49" charset="-122"/>
                <a:ea typeface="仿宋" pitchFamily="49" charset="-122"/>
              </a:rPr>
              <a:t>7. 强征慰安妇；</a:t>
            </a:r>
          </a:p>
          <a:p>
            <a:r>
              <a:rPr lang="zh-CN" altLang="en-US" sz="2800" dirty="0">
                <a:latin typeface="仿宋" pitchFamily="49" charset="-122"/>
                <a:ea typeface="仿宋" pitchFamily="49" charset="-122"/>
              </a:rPr>
              <a:t>8. 推行奴化教育。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5" name="文本框 3"/>
          <p:cNvSpPr txBox="1">
            <a:spLocks noChangeArrowheads="1"/>
          </p:cNvSpPr>
          <p:nvPr/>
        </p:nvSpPr>
        <p:spPr bwMode="auto">
          <a:xfrm>
            <a:off x="36512" y="0"/>
            <a:ext cx="9107488" cy="433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000" dirty="0"/>
              <a:t>日本侵略者的奴化教育：</a:t>
            </a:r>
          </a:p>
          <a:p>
            <a:r>
              <a:rPr lang="zh-CN" altLang="en-US" sz="1600" dirty="0"/>
              <a:t>从最早的侵略实践开始，日本就一直尝试对中华民族的奴化教育。</a:t>
            </a:r>
          </a:p>
          <a:p>
            <a:r>
              <a:rPr lang="zh-CN" altLang="en-US" sz="1600" dirty="0"/>
              <a:t>1931年"九一八事变"后，日本侵略者对东北原有的教育设施进行了彻底的破坏。关东军司令部命令所有学校一律停办，并下达"排日教材要断然铲除"的密令。据不完全统计，仅在1932年3月至7月间，日伪查禁、焚烧书籍就达 650余万册。同时，他们对爱国的中国师生展开疯狂的镇压和屠杀。1936年，侵略者在伪安东省制造"教育界救国会事件"，抓捕辽东教育界爱国人士300 余人，造成近百人死亡。</a:t>
            </a:r>
          </a:p>
          <a:p>
            <a:r>
              <a:rPr lang="zh-CN" altLang="en-US" sz="1600" dirty="0"/>
              <a:t>从1933年到1935年，侵略者还主持出版22种39册"国定教科书"和23种29册"审定教科书"，供各类中等学校采用。在各级学校里，日本都规定学生们要把大量的时间和精力，用在学习"建国精神"，恭敬"天照大神"，尽忠于"天皇陛下"，与日本"一德一心 "。通过每天向日本天皇皇宫遥拜等，向学生灌输"建国精神"的内容。</a:t>
            </a:r>
          </a:p>
          <a:p>
            <a:r>
              <a:rPr lang="zh-CN" altLang="en-US" sz="1600" dirty="0"/>
              <a:t>文化和知识对侵略者来说是危险的，他们需要的只是愚昧而顺从的劳动者。于是，中学被改成了技术学校，大学被改成了专科学校，除"建国大学"外，伪满并无综合性大学。</a:t>
            </a:r>
          </a:p>
          <a:p>
            <a:r>
              <a:rPr lang="zh-CN" altLang="en-US" sz="1600" dirty="0"/>
              <a:t>在战争中，侵略者造成关内129470余所初等学校、1926所中等学校和110所职业学校在战火中停办，造成近千万的学生失学;全国91所高等学校停办解散或迁往川、黔、湘、闽、皖、赣等边远地区。日本人用以代之的是毫无例外的奴化教育。</a:t>
            </a:r>
          </a:p>
          <a:p>
            <a:r>
              <a:rPr lang="zh-CN" altLang="en-US" sz="1600" dirty="0"/>
              <a:t>殖民教育教来教去就是让你忘了中国！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89" name="文本框 3"/>
          <p:cNvSpPr txBox="1">
            <a:spLocks noChangeArrowheads="1"/>
          </p:cNvSpPr>
          <p:nvPr/>
        </p:nvSpPr>
        <p:spPr bwMode="auto">
          <a:xfrm>
            <a:off x="0" y="627615"/>
            <a:ext cx="9175750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见证人:冯志良 男，汉族，1921年2月16日出生于辽宁西丰县。参加反满抗日组织"仙洲同盟"、中共中央晋察冀分局社会部长春情报工作组。</a:t>
            </a:r>
            <a:endParaRPr lang="zh-CN" altLang="en-US" dirty="0"/>
          </a:p>
          <a:p>
            <a:endParaRPr lang="zh-CN" altLang="en-US" dirty="0"/>
          </a:p>
          <a:p>
            <a:r>
              <a:rPr lang="zh-CN" altLang="en-US" dirty="0"/>
              <a:t>1931年我在西丰县四区阜丰村小学读二年级。"九一八事变"好几天后，见到报纸才知道发生了事变。校长向全体师生宣布了发生"九一八事变"消息的同时，给我们讲授了早年普法战争后，一位法国教师向学生讲"最后一课"的故事，最后他说我们这也是"最后一课"，从现在起，我们也是亡国奴了。</a:t>
            </a:r>
          </a:p>
          <a:p>
            <a:r>
              <a:rPr lang="zh-CN" altLang="en-US" dirty="0"/>
              <a:t>我上小学五年级时，开始学日语，地理只讲东北三省的，历史只讲靺鞨、高句丽还有辽、金、清东北少数民族系统的，使东北人从小就忘记中国的地域和五千年中华历史。</a:t>
            </a:r>
          </a:p>
          <a:p>
            <a:r>
              <a:rPr lang="zh-CN" altLang="en-US" dirty="0"/>
              <a:t>1939年我初中毕业，考入了奉天第五国民高等学校四学年。那时，每天都有日语课，我们这样的学生大都可以用日语说日常用语，可以听日本人讲课---除了"共存共荣"，就是什么"王道乐土"，是日本人把"满洲人"(他们不说东北人)从水深火热之中救了出来，什么"天照大神"、"天皇陛下皇恩浩荡"等愚民话语。反正是教我们崇拜日本人，连到奉天上街经过日本神社和忠灵塔都必须停下来脱帽敬礼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113" name="图片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4289" y="2382"/>
            <a:ext cx="9088437" cy="514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137" name="图片 3"/>
          <p:cNvPicPr>
            <a:picLocks noChangeAspect="1" noChangeArrowheads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175" y="4763"/>
            <a:ext cx="9144000" cy="513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图片 27649" descr="441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325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图片 27650" descr="441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34925" y="0"/>
            <a:ext cx="9250363" cy="5218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图片 27651" descr="U608P1T1D4039449F1394DT200408161038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325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图片 27652" descr="pb05101806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71438" y="0"/>
            <a:ext cx="9323388" cy="5325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2213" name="图片 27653" descr="xinsrc_2520502301422940485660"/>
          <p:cNvPicPr>
            <a:picLocks noChangeAspect="1" noChangeArrowheads="1"/>
          </p:cNvPicPr>
          <p:nvPr/>
        </p:nvPicPr>
        <p:blipFill>
          <a:blip r:embed="rId7" cstate="print">
            <a:grayscl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4926" y="0"/>
            <a:ext cx="9180513" cy="5325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2214" name="图片 27654" descr="line-tsuta0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519113"/>
            <a:ext cx="9144000" cy="270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3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3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233" name="图片 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-25004"/>
            <a:ext cx="2533650" cy="2458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3234" name="图片 2"/>
          <p:cNvPicPr>
            <a:picLocks noChangeAspect="1" noChangeArrowheads="1"/>
          </p:cNvPicPr>
          <p:nvPr/>
        </p:nvPicPr>
        <p:blipFill>
          <a:blip r:embed="rId4" cstate="email">
            <a:grayscl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711450" y="659607"/>
            <a:ext cx="3721100" cy="3823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3235" name="图片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581775" y="2709862"/>
            <a:ext cx="2552700" cy="2425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3236" name="图片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2709862"/>
            <a:ext cx="2533650" cy="2425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3237" name="图片 5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581775" y="-25004"/>
            <a:ext cx="2552700" cy="2458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3238" name="文本框 6"/>
          <p:cNvSpPr txBox="1">
            <a:spLocks noChangeArrowheads="1"/>
          </p:cNvSpPr>
          <p:nvPr/>
        </p:nvSpPr>
        <p:spPr bwMode="auto">
          <a:xfrm>
            <a:off x="6581775" y="2433638"/>
            <a:ext cx="2540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/>
              <a:t>松井石更、东条英机</a:t>
            </a:r>
          </a:p>
        </p:txBody>
      </p:sp>
      <p:sp>
        <p:nvSpPr>
          <p:cNvPr id="223239" name="文本框 7"/>
          <p:cNvSpPr txBox="1">
            <a:spLocks noChangeArrowheads="1"/>
          </p:cNvSpPr>
          <p:nvPr/>
        </p:nvSpPr>
        <p:spPr bwMode="auto">
          <a:xfrm>
            <a:off x="0" y="2433638"/>
            <a:ext cx="2540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/>
              <a:t>岗村宁次、土肥原贤二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257" name="图片 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050" y="-2381"/>
            <a:ext cx="2535238" cy="2413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4258" name="图片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607175" y="2687242"/>
            <a:ext cx="2552700" cy="2450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4259" name="文本框 3"/>
          <p:cNvSpPr txBox="1">
            <a:spLocks noChangeArrowheads="1"/>
          </p:cNvSpPr>
          <p:nvPr/>
        </p:nvSpPr>
        <p:spPr bwMode="auto">
          <a:xfrm>
            <a:off x="6619875" y="2411016"/>
            <a:ext cx="2540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/>
              <a:t>谷寿夫、广田弘毅</a:t>
            </a:r>
          </a:p>
        </p:txBody>
      </p:sp>
      <p:sp>
        <p:nvSpPr>
          <p:cNvPr id="224260" name="文本框 4"/>
          <p:cNvSpPr txBox="1">
            <a:spLocks noChangeArrowheads="1"/>
          </p:cNvSpPr>
          <p:nvPr/>
        </p:nvSpPr>
        <p:spPr bwMode="auto">
          <a:xfrm>
            <a:off x="19050" y="2411016"/>
            <a:ext cx="325913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/>
              <a:t>山本五十六、武藤章</a:t>
            </a:r>
          </a:p>
        </p:txBody>
      </p:sp>
      <p:sp>
        <p:nvSpPr>
          <p:cNvPr id="224261" name="文本框 5"/>
          <p:cNvSpPr txBox="1">
            <a:spLocks noChangeArrowheads="1"/>
          </p:cNvSpPr>
          <p:nvPr/>
        </p:nvSpPr>
        <p:spPr bwMode="auto">
          <a:xfrm>
            <a:off x="1992313" y="4089797"/>
            <a:ext cx="2540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/>
              <a:t> </a:t>
            </a:r>
          </a:p>
        </p:txBody>
      </p:sp>
      <p:pic>
        <p:nvPicPr>
          <p:cNvPr id="224262" name="图片 6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952750" y="772716"/>
            <a:ext cx="3238500" cy="344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4263" name="文本框 7"/>
          <p:cNvSpPr txBox="1">
            <a:spLocks noChangeArrowheads="1"/>
          </p:cNvSpPr>
          <p:nvPr/>
        </p:nvSpPr>
        <p:spPr bwMode="auto">
          <a:xfrm>
            <a:off x="3278188" y="397669"/>
            <a:ext cx="2540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/>
              <a:t>板垣征四郎</a:t>
            </a:r>
          </a:p>
        </p:txBody>
      </p:sp>
      <p:pic>
        <p:nvPicPr>
          <p:cNvPr id="224264" name="图片 8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12700" y="2687242"/>
            <a:ext cx="2566988" cy="2450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4265" name="图片 9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597650" y="-2381"/>
            <a:ext cx="2571750" cy="2413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81" name="图片 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42863" y="3573"/>
            <a:ext cx="2457451" cy="2530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282" name="文本框 2"/>
          <p:cNvSpPr txBox="1">
            <a:spLocks noChangeArrowheads="1"/>
          </p:cNvSpPr>
          <p:nvPr/>
        </p:nvSpPr>
        <p:spPr bwMode="auto">
          <a:xfrm>
            <a:off x="2414588" y="4277916"/>
            <a:ext cx="446881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/>
              <a:t>南云造子、川岛芳子、</a:t>
            </a:r>
            <a:r>
              <a:rPr lang="zh-CN" altLang="en-US" sz="2400">
                <a:sym typeface="微软雅黑" pitchFamily="34" charset="-122"/>
              </a:rPr>
              <a:t>河原操子、</a:t>
            </a:r>
            <a:r>
              <a:rPr lang="zh-CN" altLang="en-US" sz="2400"/>
              <a:t>中岛成子、河村菊子</a:t>
            </a:r>
          </a:p>
        </p:txBody>
      </p:sp>
      <p:pic>
        <p:nvPicPr>
          <p:cNvPr id="225283" name="图片 3"/>
          <p:cNvPicPr>
            <a:picLocks noChangeAspect="1" noChangeArrowheads="1"/>
          </p:cNvPicPr>
          <p:nvPr/>
        </p:nvPicPr>
        <p:blipFill>
          <a:blip r:embed="rId4" cstate="print">
            <a:grayscl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508250" y="200025"/>
            <a:ext cx="4127500" cy="3958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284" name="图片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25400" y="2555082"/>
            <a:ext cx="2439988" cy="2555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285" name="图片 5"/>
          <p:cNvPicPr>
            <a:picLocks noChangeAspect="1" noChangeArrowheads="1"/>
          </p:cNvPicPr>
          <p:nvPr/>
        </p:nvPicPr>
        <p:blipFill>
          <a:blip r:embed="rId6" cstate="email">
            <a:grayscl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708776" y="3573"/>
            <a:ext cx="2479675" cy="2478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286" name="图片 6"/>
          <p:cNvPicPr>
            <a:picLocks noChangeAspect="1" noChangeArrowheads="1"/>
          </p:cNvPicPr>
          <p:nvPr/>
        </p:nvPicPr>
        <p:blipFill>
          <a:blip r:embed="rId7" cstate="email">
            <a:grayscl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6635" r="4398"/>
          <a:stretch>
            <a:fillRect/>
          </a:stretch>
        </p:blipFill>
        <p:spPr bwMode="auto">
          <a:xfrm>
            <a:off x="6708776" y="2555082"/>
            <a:ext cx="2479675" cy="2555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329" name="图片 1"/>
          <p:cNvPicPr>
            <a:picLocks noChangeAspect="1" noChangeArrowheads="1"/>
          </p:cNvPicPr>
          <p:nvPr/>
        </p:nvPicPr>
        <p:blipFill>
          <a:blip r:embed="rId3" cstate="email">
            <a:grayscl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1125" y="190500"/>
            <a:ext cx="8921750" cy="4761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353" name="图片 1"/>
          <p:cNvPicPr>
            <a:picLocks noChangeAspect="1" noChangeArrowheads="1"/>
          </p:cNvPicPr>
          <p:nvPr/>
        </p:nvPicPr>
        <p:blipFill>
          <a:blip r:embed="rId3" cstate="email">
            <a:grayscl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61925" y="67866"/>
            <a:ext cx="8820150" cy="4807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矩形 9217"/>
          <p:cNvSpPr>
            <a:spLocks noChangeArrowheads="1"/>
          </p:cNvSpPr>
          <p:nvPr/>
        </p:nvSpPr>
        <p:spPr bwMode="auto">
          <a:xfrm>
            <a:off x="-36513" y="97631"/>
            <a:ext cx="914400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4400" b="1" dirty="0">
                <a:latin typeface="黑体" pitchFamily="49" charset="-122"/>
                <a:ea typeface="黑体" pitchFamily="49" charset="-122"/>
              </a:rPr>
              <a:t>三：抗争，众志之成城</a:t>
            </a:r>
            <a:r>
              <a:rPr lang="en-US" altLang="zh-CN" sz="4400" b="1" dirty="0">
                <a:latin typeface="黑体" pitchFamily="49" charset="-122"/>
                <a:ea typeface="黑体" pitchFamily="49" charset="-122"/>
              </a:rPr>
              <a:t>——</a:t>
            </a:r>
          </a:p>
        </p:txBody>
      </p:sp>
      <p:pic>
        <p:nvPicPr>
          <p:cNvPr id="229378" name="图片 1"/>
          <p:cNvPicPr>
            <a:picLocks noChangeAspect="1" noChangeArrowheads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88938" y="1046560"/>
            <a:ext cx="8293100" cy="3842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1" name="文本框 1"/>
          <p:cNvSpPr txBox="1">
            <a:spLocks noChangeArrowheads="1"/>
          </p:cNvSpPr>
          <p:nvPr/>
        </p:nvSpPr>
        <p:spPr bwMode="auto">
          <a:xfrm>
            <a:off x="-1588" y="3687366"/>
            <a:ext cx="9147176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 dirty="0"/>
              <a:t>1932 年 1 月 28 日，日军进攻上海，发动“一·二八事变”。十六路军</a:t>
            </a:r>
          </a:p>
          <a:p>
            <a:r>
              <a:rPr lang="zh-CN" altLang="en-US" sz="2800" dirty="0"/>
              <a:t>奋起抵抗。</a:t>
            </a:r>
          </a:p>
          <a:p>
            <a:r>
              <a:rPr lang="zh-CN" altLang="en-US" sz="2800" dirty="0"/>
              <a:t>1932 年 3 月，日本扶植溥仪，在东北建立伪满洲国。</a:t>
            </a:r>
          </a:p>
        </p:txBody>
      </p:sp>
      <p:pic>
        <p:nvPicPr>
          <p:cNvPr id="230402" name="图片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1588" y="3572"/>
            <a:ext cx="5551488" cy="339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0403" name="图片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683250" y="3572"/>
            <a:ext cx="3462338" cy="340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449" name="图片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0639" y="7144"/>
            <a:ext cx="9102725" cy="5108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473" name="图片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0639" y="7144"/>
            <a:ext cx="9102725" cy="5150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4497" name="图片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0639" y="-14287"/>
            <a:ext cx="9158287" cy="5150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1" name="矩形 338946"/>
          <p:cNvSpPr>
            <a:spLocks noChangeArrowheads="1"/>
          </p:cNvSpPr>
          <p:nvPr/>
        </p:nvSpPr>
        <p:spPr bwMode="auto">
          <a:xfrm>
            <a:off x="-66675" y="742295"/>
            <a:ext cx="9193213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(1)1935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8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月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日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中国共产党发表“八一宣言”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号召停止内战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一致对外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是实行抗日民族统一战线策略的开始。</a:t>
            </a:r>
          </a:p>
          <a:p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(2)1935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12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月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中国共产党召开瓦窑堡会议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确定了建立抗日民族统一战线的策略方针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.</a:t>
            </a:r>
            <a:br>
              <a:rPr lang="en-US" altLang="zh-CN" sz="2000" b="1" dirty="0">
                <a:latin typeface="黑体" pitchFamily="49" charset="-122"/>
                <a:ea typeface="黑体" pitchFamily="49" charset="-122"/>
              </a:rPr>
            </a:b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(3)1936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西安事变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中国共产党提出和平解决西安事变的方针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标志着第二次国共合作的初步形成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.</a:t>
            </a:r>
            <a:br>
              <a:rPr lang="en-US" altLang="zh-CN" sz="2000" b="1" dirty="0">
                <a:latin typeface="黑体" pitchFamily="49" charset="-122"/>
                <a:ea typeface="黑体" pitchFamily="49" charset="-122"/>
              </a:rPr>
            </a:b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(4)1937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7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月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8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日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中国共产党发表抗日通电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号召全国人民筑成民族统一战线的坚固长城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把日本侵略者驱逐出中国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.</a:t>
            </a:r>
            <a:br>
              <a:rPr lang="en-US" altLang="zh-CN" sz="2000" b="1" dirty="0">
                <a:latin typeface="黑体" pitchFamily="49" charset="-122"/>
                <a:ea typeface="黑体" pitchFamily="49" charset="-122"/>
              </a:rPr>
            </a:b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(5)1937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,“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七七”事变后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蒋介石发表庐山谈话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表示准备抗战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.</a:t>
            </a:r>
          </a:p>
          <a:p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(6)1937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7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月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15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日，中共向蒋介石提交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国共合作宣言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》</a:t>
            </a:r>
          </a:p>
          <a:p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(7)1937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8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月，国共两党经过协议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将红军主力改编为八路军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南方八省红军游击队改编为新四军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.</a:t>
            </a:r>
            <a:br>
              <a:rPr lang="en-US" altLang="zh-CN" sz="2000" b="1" dirty="0">
                <a:latin typeface="黑体" pitchFamily="49" charset="-122"/>
                <a:ea typeface="黑体" pitchFamily="49" charset="-122"/>
              </a:rPr>
            </a:b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(8)1937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9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月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22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日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国民党公布了中国共产党提交的国共合作宣言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抗日民族统一战线正式建立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.</a:t>
            </a:r>
          </a:p>
        </p:txBody>
      </p:sp>
      <p:sp>
        <p:nvSpPr>
          <p:cNvPr id="235522" name="矩形 338947"/>
          <p:cNvSpPr>
            <a:spLocks noChangeArrowheads="1"/>
          </p:cNvSpPr>
          <p:nvPr/>
        </p:nvSpPr>
        <p:spPr bwMode="auto">
          <a:xfrm>
            <a:off x="1331913" y="0"/>
            <a:ext cx="620714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抗日民族统一战线建立的过程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802" name="Rectangle 3"/>
          <p:cNvSpPr>
            <a:spLocks noGrp="1"/>
          </p:cNvSpPr>
          <p:nvPr>
            <p:ph type="body" idx="4294967295"/>
          </p:nvPr>
        </p:nvSpPr>
        <p:spPr>
          <a:xfrm>
            <a:off x="0" y="70248"/>
            <a:ext cx="9144000" cy="5001815"/>
          </a:xfrm>
        </p:spPr>
        <p:txBody>
          <a:bodyPr lIns="91440" tIns="45720" rIns="91440" bIns="45720"/>
          <a:lstStyle/>
          <a:p>
            <a:pPr fontAlgn="auto">
              <a:lnSpc>
                <a:spcPct val="80000"/>
              </a:lnSpc>
              <a:spcBef>
                <a:spcPts val="0"/>
              </a:spcBef>
            </a:pPr>
            <a:r>
              <a:rPr lang="en-US" altLang="zh-CN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——60</a:t>
            </a:r>
            <a:r>
              <a:rPr lang="zh-CN" altLang="en-US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多年过去了，有几个中国人知道，蒋介石动用</a:t>
            </a:r>
            <a:r>
              <a:rPr lang="en-US" altLang="zh-CN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70</a:t>
            </a:r>
            <a:r>
              <a:rPr lang="zh-CN" altLang="en-US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万国民党军队，发动了淞沪会战。在会战中，国民党空军炸毁日本海军陆战队司令部，炸沉日本海军第三舰队旗舰，国民党陆军为补充战损，而五次发布动员令，超过半数团职以上高级将领以身殉国。 </a:t>
            </a:r>
          </a:p>
          <a:p>
            <a:pPr fontAlgn="auto">
              <a:lnSpc>
                <a:spcPct val="80000"/>
              </a:lnSpc>
              <a:spcBef>
                <a:spcPts val="0"/>
              </a:spcBef>
            </a:pPr>
            <a:r>
              <a:rPr lang="zh-CN" altLang="en-US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淞沪会战未能阻止日军占领上海，却改变了日军在中国战场的战略部署，还为上海资本向重庆转移，赢得三个月的宝贵时间。 </a:t>
            </a:r>
          </a:p>
          <a:p>
            <a:pPr fontAlgn="auto">
              <a:lnSpc>
                <a:spcPct val="80000"/>
              </a:lnSpc>
              <a:spcBef>
                <a:spcPts val="0"/>
              </a:spcBef>
            </a:pPr>
            <a:r>
              <a:rPr lang="en-US" altLang="zh-CN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——60</a:t>
            </a:r>
            <a:r>
              <a:rPr lang="zh-CN" altLang="en-US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多年过去了，有几个中国人知道，最让外国人刮目相看的不是叶挺的新四军，而是孙立人的国民党新一军。 新一军远征缅甸，以伤亡</a:t>
            </a:r>
            <a:r>
              <a:rPr lang="en-US" altLang="zh-CN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1.7</a:t>
            </a:r>
            <a:r>
              <a:rPr lang="zh-CN" altLang="en-US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万人的代价，击毙击伤日军</a:t>
            </a:r>
            <a:r>
              <a:rPr lang="en-US" altLang="zh-CN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10.9</a:t>
            </a:r>
            <a:r>
              <a:rPr lang="zh-CN" altLang="en-US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万人。 </a:t>
            </a:r>
          </a:p>
          <a:p>
            <a:pPr fontAlgn="auto">
              <a:lnSpc>
                <a:spcPct val="80000"/>
              </a:lnSpc>
              <a:spcBef>
                <a:spcPts val="0"/>
              </a:spcBef>
            </a:pPr>
            <a:r>
              <a:rPr lang="zh-CN" altLang="en-US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在新一军攻占缅甸重镇于邦的时候，下属向孙立人询问，如何处理日军战俘，孙将军的回答是：</a:t>
            </a:r>
            <a:r>
              <a:rPr lang="en-US" altLang="zh-CN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"</a:t>
            </a:r>
            <a:r>
              <a:rPr lang="zh-CN" altLang="en-US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你去问问那些狗杂种，都谁到过中国，到过中国的就地枪毙，以后都这样</a:t>
            </a:r>
            <a:r>
              <a:rPr lang="en-US" altLang="zh-CN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"</a:t>
            </a:r>
            <a:r>
              <a:rPr lang="zh-CN" altLang="en-US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 </a:t>
            </a:r>
          </a:p>
          <a:p>
            <a:pPr marL="0" indent="0" fontAlgn="auto">
              <a:lnSpc>
                <a:spcPct val="80000"/>
              </a:lnSpc>
              <a:spcBef>
                <a:spcPts val="0"/>
              </a:spcBef>
              <a:buFont typeface="Arial" pitchFamily="34" charset="0"/>
              <a:buNone/>
            </a:pPr>
            <a:endParaRPr lang="zh-CN" altLang="en-US" sz="2400" noProof="1">
              <a:solidFill>
                <a:schemeClr val="tx1">
                  <a:lumMod val="85000"/>
                  <a:lumOff val="15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6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70248"/>
            <a:ext cx="9144000" cy="5001815"/>
          </a:xfrm>
        </p:spPr>
        <p:txBody>
          <a:bodyPr lIns="91440" tIns="45720" rIns="91440" bIns="45720"/>
          <a:lstStyle/>
          <a:p>
            <a:pPr>
              <a:lnSpc>
                <a:spcPct val="80000"/>
              </a:lnSpc>
            </a:pPr>
            <a:r>
              <a:rPr lang="en-US" altLang="zh-CN" sz="2400" dirty="0" smtClean="0">
                <a:latin typeface="楷体" pitchFamily="49" charset="-122"/>
                <a:ea typeface="楷体" pitchFamily="49" charset="-122"/>
              </a:rPr>
              <a:t>——60</a:t>
            </a:r>
            <a:r>
              <a:rPr lang="zh-CN" altLang="en-US" sz="2400" dirty="0" smtClean="0">
                <a:latin typeface="楷体" pitchFamily="49" charset="-122"/>
                <a:ea typeface="楷体" pitchFamily="49" charset="-122"/>
              </a:rPr>
              <a:t>多年过去了，有几个中国人知道，八路军在平型关大捷中，只不过是消灭了一支日军运输队。而平型关大捷，只是平型关战役的一部分，平型关战役又是太原会战的一部分。 </a:t>
            </a:r>
          </a:p>
          <a:p>
            <a:pPr>
              <a:lnSpc>
                <a:spcPct val="80000"/>
              </a:lnSpc>
            </a:pPr>
            <a:r>
              <a:rPr lang="en-US" altLang="zh-CN" sz="2400" dirty="0" smtClean="0">
                <a:latin typeface="楷体" pitchFamily="49" charset="-122"/>
                <a:ea typeface="楷体" pitchFamily="49" charset="-122"/>
              </a:rPr>
              <a:t>——60</a:t>
            </a:r>
            <a:r>
              <a:rPr lang="zh-CN" altLang="en-US" sz="2400" dirty="0" smtClean="0">
                <a:latin typeface="楷体" pitchFamily="49" charset="-122"/>
                <a:ea typeface="楷体" pitchFamily="49" charset="-122"/>
              </a:rPr>
              <a:t>多年过去了，有几个中国人知道，李向阳和他的游击队是虚构的，真正让日军闻风丧胆的军队，是国民党的委员长卫队。这支军队使用德军的装备，甚至有德军教官亲手指导。 </a:t>
            </a:r>
          </a:p>
          <a:p>
            <a:pPr>
              <a:lnSpc>
                <a:spcPct val="80000"/>
              </a:lnSpc>
            </a:pPr>
            <a:r>
              <a:rPr lang="zh-CN" altLang="en-US" sz="2400" dirty="0" smtClean="0">
                <a:latin typeface="楷体" pitchFamily="49" charset="-122"/>
                <a:ea typeface="楷体" pitchFamily="49" charset="-122"/>
              </a:rPr>
              <a:t>在南京雨花台，委员长卫队的两个营，独自阻击日军一个甲种师团（在第二次世界大战中，日军一共只有六个甲种师团），平均每个士兵要坚守</a:t>
            </a:r>
            <a:r>
              <a:rPr lang="en-US" altLang="zh-CN" sz="2400" dirty="0" smtClean="0">
                <a:latin typeface="楷体" pitchFamily="49" charset="-122"/>
                <a:ea typeface="楷体" pitchFamily="49" charset="-122"/>
              </a:rPr>
              <a:t>25</a:t>
            </a:r>
            <a:r>
              <a:rPr lang="zh-CN" altLang="en-US" sz="2400" dirty="0" smtClean="0">
                <a:latin typeface="楷体" pitchFamily="49" charset="-122"/>
                <a:ea typeface="楷体" pitchFamily="49" charset="-122"/>
              </a:rPr>
              <a:t>米长的阵地，面对</a:t>
            </a:r>
            <a:r>
              <a:rPr lang="en-US" altLang="zh-CN" sz="2400" dirty="0" smtClean="0">
                <a:latin typeface="楷体" pitchFamily="49" charset="-122"/>
                <a:ea typeface="楷体" pitchFamily="49" charset="-122"/>
              </a:rPr>
              <a:t>50</a:t>
            </a:r>
            <a:r>
              <a:rPr lang="zh-CN" altLang="en-US" sz="2400" dirty="0" smtClean="0">
                <a:latin typeface="楷体" pitchFamily="49" charset="-122"/>
                <a:ea typeface="楷体" pitchFamily="49" charset="-122"/>
              </a:rPr>
              <a:t>名日军精锐部队的士兵，但胜利者依然是中国人。 </a:t>
            </a:r>
          </a:p>
          <a:p>
            <a:pPr>
              <a:lnSpc>
                <a:spcPct val="80000"/>
              </a:lnSpc>
            </a:pPr>
            <a:r>
              <a:rPr lang="en-US" altLang="zh-CN" sz="2400" dirty="0" smtClean="0">
                <a:latin typeface="楷体" pitchFamily="49" charset="-122"/>
                <a:ea typeface="楷体" pitchFamily="49" charset="-122"/>
              </a:rPr>
              <a:t>——60</a:t>
            </a:r>
            <a:r>
              <a:rPr lang="zh-CN" altLang="en-US" sz="2400" dirty="0" smtClean="0">
                <a:latin typeface="楷体" pitchFamily="49" charset="-122"/>
                <a:ea typeface="楷体" pitchFamily="49" charset="-122"/>
              </a:rPr>
              <a:t>多年过去了，有几个中国人知道，在影视作品中恶贯满盈的张灵甫是抗战英雄。在长沙会战中，他率领敢死队包抄小道，夜夺张古峰，为国民党成功阻击日军，立下汗马功劳。张灵甫还为抗战丢了一条腿。 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826" name="Rectangle 3"/>
          <p:cNvSpPr>
            <a:spLocks noGrp="1"/>
          </p:cNvSpPr>
          <p:nvPr>
            <p:ph type="body" idx="4294967295"/>
          </p:nvPr>
        </p:nvSpPr>
        <p:spPr>
          <a:xfrm>
            <a:off x="0" y="0"/>
            <a:ext cx="9144000" cy="5143500"/>
          </a:xfrm>
        </p:spPr>
        <p:txBody>
          <a:bodyPr lIns="91440" tIns="45720" rIns="91440" bIns="45720"/>
          <a:lstStyle/>
          <a:p>
            <a:pPr fontAlgn="auto">
              <a:lnSpc>
                <a:spcPct val="80000"/>
              </a:lnSpc>
              <a:spcBef>
                <a:spcPts val="0"/>
              </a:spcBef>
            </a:pPr>
            <a:r>
              <a:rPr lang="en-US" altLang="zh-CN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——60</a:t>
            </a:r>
            <a:r>
              <a:rPr lang="zh-CN" altLang="en-US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多年过去了，有几个中国人知道，在湖南常德（我们现在只关注那里是快女曾轶可的故乡）保卫战中，国民党</a:t>
            </a:r>
            <a:r>
              <a:rPr lang="en-US" altLang="zh-CN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74</a:t>
            </a:r>
            <a:r>
              <a:rPr lang="zh-CN" altLang="en-US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军</a:t>
            </a:r>
            <a:r>
              <a:rPr lang="en-US" altLang="zh-CN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57</a:t>
            </a:r>
            <a:r>
              <a:rPr lang="zh-CN" altLang="en-US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师的</a:t>
            </a:r>
            <a:r>
              <a:rPr lang="en-US" altLang="zh-CN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8000</a:t>
            </a:r>
            <a:r>
              <a:rPr lang="zh-CN" altLang="en-US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名官兵，阻击</a:t>
            </a:r>
            <a:r>
              <a:rPr lang="en-US" altLang="zh-CN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10</a:t>
            </a:r>
            <a:r>
              <a:rPr lang="zh-CN" altLang="en-US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万日军</a:t>
            </a:r>
            <a:r>
              <a:rPr lang="en-US" altLang="zh-CN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15</a:t>
            </a:r>
            <a:r>
              <a:rPr lang="zh-CN" altLang="en-US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天之久，最后只剩有</a:t>
            </a:r>
            <a:r>
              <a:rPr lang="en-US" altLang="zh-CN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200</a:t>
            </a:r>
            <a:r>
              <a:rPr lang="zh-CN" altLang="en-US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人还能够战斗。 </a:t>
            </a:r>
          </a:p>
          <a:p>
            <a:pPr fontAlgn="auto">
              <a:lnSpc>
                <a:spcPct val="80000"/>
              </a:lnSpc>
              <a:spcBef>
                <a:spcPts val="0"/>
              </a:spcBef>
            </a:pPr>
            <a:r>
              <a:rPr lang="en-US" altLang="zh-CN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</a:t>
            </a:r>
            <a:r>
              <a:rPr lang="zh-CN" altLang="en-US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师长发出了</a:t>
            </a:r>
            <a:r>
              <a:rPr lang="en-US" altLang="zh-CN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74</a:t>
            </a:r>
            <a:r>
              <a:rPr lang="zh-CN" altLang="en-US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军</a:t>
            </a:r>
            <a:r>
              <a:rPr lang="en-US" altLang="zh-CN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57</a:t>
            </a:r>
            <a:r>
              <a:rPr lang="zh-CN" altLang="en-US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师最后一封电报：</a:t>
            </a:r>
            <a:r>
              <a:rPr lang="en-US" altLang="zh-CN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"</a:t>
            </a:r>
            <a:r>
              <a:rPr lang="zh-CN" altLang="en-US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弹尽，援绝，人无，城已破。职率副师长、师附、政治部主任、参谋部主任死守中央银行，各团长划分区域，各扼守一屋，作最后抵抗，誓死为止，并祝胜利。</a:t>
            </a:r>
            <a:r>
              <a:rPr lang="en-US" altLang="zh-CN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74</a:t>
            </a:r>
            <a:r>
              <a:rPr lang="zh-CN" altLang="en-US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军万岁！</a:t>
            </a:r>
            <a:r>
              <a:rPr lang="en-US" altLang="zh-CN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" </a:t>
            </a:r>
          </a:p>
          <a:p>
            <a:pPr fontAlgn="auto">
              <a:lnSpc>
                <a:spcPct val="80000"/>
              </a:lnSpc>
              <a:spcBef>
                <a:spcPts val="0"/>
              </a:spcBef>
            </a:pPr>
            <a:r>
              <a:rPr lang="en-US" altLang="zh-CN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——60</a:t>
            </a:r>
            <a:r>
              <a:rPr lang="zh-CN" altLang="en-US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多年过去了，有几个中国人知道，在武汉上空爆发过持续时间仅次于不列颠空战的武汉空战。那场空战中，国民党空军击落日军飞机</a:t>
            </a:r>
            <a:r>
              <a:rPr lang="en-US" altLang="zh-CN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78</a:t>
            </a:r>
            <a:r>
              <a:rPr lang="zh-CN" altLang="en-US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架，炸沉日军舰艇</a:t>
            </a:r>
            <a:r>
              <a:rPr lang="en-US" altLang="zh-CN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23</a:t>
            </a:r>
            <a:r>
              <a:rPr lang="zh-CN" altLang="en-US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艘。 </a:t>
            </a:r>
          </a:p>
          <a:p>
            <a:pPr fontAlgn="auto">
              <a:lnSpc>
                <a:spcPct val="80000"/>
              </a:lnSpc>
              <a:spcBef>
                <a:spcPts val="0"/>
              </a:spcBef>
            </a:pPr>
            <a:r>
              <a:rPr lang="zh-CN" altLang="en-US" sz="24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在那个时候，每当防空警报响起，很多武汉市民不是钻进防空洞，而是爬上房顶，为的是能看到日军飞机被击落的场景。 </a:t>
            </a:r>
            <a:endParaRPr lang="zh-CN" altLang="en-US" sz="1800" b="1" noProof="1">
              <a:solidFill>
                <a:schemeClr val="tx1">
                  <a:lumMod val="85000"/>
                  <a:lumOff val="1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 fontAlgn="auto">
              <a:lnSpc>
                <a:spcPct val="80000"/>
              </a:lnSpc>
              <a:spcBef>
                <a:spcPts val="0"/>
              </a:spcBef>
              <a:buFont typeface="Arial" pitchFamily="34" charset="0"/>
              <a:buNone/>
            </a:pPr>
            <a:endParaRPr lang="zh-CN" altLang="en-US" sz="2000" b="1" noProof="1">
              <a:solidFill>
                <a:schemeClr val="tx1">
                  <a:lumMod val="85000"/>
                  <a:lumOff val="1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826" name="Rectangle 3"/>
          <p:cNvSpPr>
            <a:spLocks noGrp="1"/>
          </p:cNvSpPr>
          <p:nvPr>
            <p:ph type="body" idx="4294967295"/>
          </p:nvPr>
        </p:nvSpPr>
        <p:spPr>
          <a:xfrm>
            <a:off x="0" y="0"/>
            <a:ext cx="9144000" cy="5143500"/>
          </a:xfrm>
        </p:spPr>
        <p:txBody>
          <a:bodyPr lIns="91440" tIns="45720" rIns="91440" bIns="45720"/>
          <a:lstStyle/>
          <a:p>
            <a:pPr fontAlgn="auto">
              <a:lnSpc>
                <a:spcPct val="100000"/>
              </a:lnSpc>
              <a:spcBef>
                <a:spcPts val="0"/>
              </a:spcBef>
            </a:pPr>
            <a:r>
              <a:rPr lang="en-US" altLang="zh-CN" sz="2000" noProof="1" smtClean="0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</a:t>
            </a:r>
            <a:r>
              <a:rPr lang="en-US" altLang="zh-CN" sz="20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60</a:t>
            </a:r>
            <a:r>
              <a:rPr lang="zh-CN" altLang="en-US" sz="20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多年过去了，有几个中国人知道，在重庆有</a:t>
            </a:r>
            <a:r>
              <a:rPr lang="en-US" altLang="zh-CN" sz="20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17</a:t>
            </a:r>
            <a:r>
              <a:rPr lang="zh-CN" altLang="en-US" sz="20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家军工厂在敌机轰炸下坚持</a:t>
            </a:r>
            <a:r>
              <a:rPr lang="en-US" altLang="zh-CN" sz="20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24</a:t>
            </a:r>
            <a:r>
              <a:rPr lang="zh-CN" altLang="en-US" sz="20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小时不间断生产。以金陵军工厂为例，抗战期间共生产迫击炮</a:t>
            </a:r>
            <a:r>
              <a:rPr lang="en-US" altLang="zh-CN" sz="20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7000</a:t>
            </a:r>
            <a:r>
              <a:rPr lang="zh-CN" altLang="en-US" sz="20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门、重机枪</a:t>
            </a:r>
            <a:r>
              <a:rPr lang="en-US" altLang="zh-CN" sz="20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1.8</a:t>
            </a:r>
            <a:r>
              <a:rPr lang="zh-CN" altLang="en-US" sz="20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万挺、步枪</a:t>
            </a:r>
            <a:r>
              <a:rPr lang="en-US" altLang="zh-CN" sz="20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28</a:t>
            </a:r>
            <a:r>
              <a:rPr lang="zh-CN" altLang="en-US" sz="20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万支、手榴弹</a:t>
            </a:r>
            <a:r>
              <a:rPr lang="en-US" altLang="zh-CN" sz="20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30</a:t>
            </a:r>
            <a:r>
              <a:rPr lang="zh-CN" altLang="en-US" sz="20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万枚、炸药包</a:t>
            </a:r>
            <a:r>
              <a:rPr lang="en-US" altLang="zh-CN" sz="20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20</a:t>
            </a:r>
            <a:r>
              <a:rPr lang="zh-CN" altLang="en-US" sz="20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万个。 </a:t>
            </a:r>
          </a:p>
          <a:p>
            <a:pPr fontAlgn="auto">
              <a:lnSpc>
                <a:spcPct val="100000"/>
              </a:lnSpc>
              <a:spcBef>
                <a:spcPts val="0"/>
              </a:spcBef>
            </a:pPr>
            <a:r>
              <a:rPr lang="en-US" altLang="zh-CN" sz="20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——60</a:t>
            </a:r>
            <a:r>
              <a:rPr lang="zh-CN" altLang="en-US" sz="20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多年过去了，有几个中国人知道日军的投降书是什么样子。为什么我们只知道</a:t>
            </a:r>
            <a:r>
              <a:rPr lang="en-US" altLang="zh-CN" sz="20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9.18</a:t>
            </a:r>
            <a:r>
              <a:rPr lang="zh-CN" altLang="en-US" sz="20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日军侵华，而不知道</a:t>
            </a:r>
            <a:r>
              <a:rPr lang="en-US" altLang="zh-CN" sz="20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8.15</a:t>
            </a:r>
            <a:r>
              <a:rPr lang="zh-CN" altLang="en-US" sz="20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日军投降的情况？日军投降书文中多次出现：日本陆海空军及其辅助部队向蒋委员长投降，受降落款是：中国战区最高统帅特级上将蒋中正特派代表陆军一级上将何应钦。</a:t>
            </a:r>
          </a:p>
          <a:p>
            <a:pPr fontAlgn="auto">
              <a:lnSpc>
                <a:spcPct val="100000"/>
              </a:lnSpc>
              <a:spcBef>
                <a:spcPts val="0"/>
              </a:spcBef>
            </a:pPr>
            <a:r>
              <a:rPr lang="zh-CN" altLang="en-US" sz="2000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要知道，伟大的中国卫国战争是世界四大反法西斯战争之一！它并不是光靠小米加步枪，只用游击战、麻雀战、地道战、地雷战就能打赢的。它是用了重兵集团与敌人浴血奋战，才打赢的！ </a:t>
            </a:r>
          </a:p>
          <a:p>
            <a:pPr fontAlgn="auto">
              <a:lnSpc>
                <a:spcPct val="100000"/>
              </a:lnSpc>
              <a:spcBef>
                <a:spcPts val="0"/>
              </a:spcBef>
            </a:pPr>
            <a:r>
              <a:rPr lang="zh-CN" altLang="en-US" sz="2800" b="1" noProof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谨此向所有为中华民族的生存与尊严而战斗过的人们致敬！</a:t>
            </a:r>
            <a:r>
              <a:rPr lang="zh-CN" altLang="en-US" sz="2800" b="1" noProof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zh-CN" altLang="en-US" sz="2800" b="1" noProof="1" smtClean="0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endParaRPr lang="zh-CN" altLang="en-US" sz="2800" b="1" noProof="1">
              <a:solidFill>
                <a:schemeClr val="tx1">
                  <a:lumMod val="85000"/>
                  <a:lumOff val="15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641" name="图片 1"/>
          <p:cNvPicPr>
            <a:picLocks noChangeAspect="1" noChangeArrowheads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17463" y="-19050"/>
            <a:ext cx="9193213" cy="5170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665" name="图片 2"/>
          <p:cNvPicPr>
            <a:picLocks noChangeAspect="1" noChangeArrowheads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17463" y="-2382"/>
            <a:ext cx="9150351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689" name="Text Box 3"/>
          <p:cNvSpPr txBox="1">
            <a:spLocks noChangeArrowheads="1"/>
          </p:cNvSpPr>
          <p:nvPr/>
        </p:nvSpPr>
        <p:spPr bwMode="auto">
          <a:xfrm>
            <a:off x="381000" y="-113110"/>
            <a:ext cx="8763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zh-CN" altLang="zh-CN" sz="3200" i="1" u="sng">
              <a:solidFill>
                <a:srgbClr val="FF6600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42690" name="图片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2388" y="144066"/>
            <a:ext cx="9067800" cy="458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9202" name="内容占位符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email">
            <a:lum bright="18000"/>
            <a:grayscl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75342" y="1200150"/>
            <a:ext cx="3402316" cy="1639491"/>
          </a:xfrm>
        </p:spPr>
      </p:pic>
    </p:spTree>
  </p:cSld>
  <p:clrMapOvr>
    <a:masterClrMapping/>
  </p:clrMapOvr>
  <p:transition advClick="0" advTm="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9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9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3713" name="图片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243262" y="3401616"/>
            <a:ext cx="5900738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3715" name="文本框 5"/>
          <p:cNvSpPr txBox="1">
            <a:spLocks noChangeArrowheads="1"/>
          </p:cNvSpPr>
          <p:nvPr/>
        </p:nvSpPr>
        <p:spPr bwMode="auto">
          <a:xfrm>
            <a:off x="347663" y="1671638"/>
            <a:ext cx="885190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6600"/>
              <a:t>谢谢欣赏，欢迎指导！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116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116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SUBCATEGORY" val="0"/>
  <p:tag name="KSO_WM_TAG_VERSION" val="1.0"/>
  <p:tag name="KSO_WM_BEAUTIFY_FLAG" val="#wm#"/>
  <p:tag name="KSO_WM_TEMPLATE_CATEGORY" val="custom"/>
  <p:tag name="KSO_WM_TEMPLATE_INDEX" val="20201168"/>
  <p:tag name="KSO_WM_TEMPLATE_THUMBS_INDEX" val="1、6、7、8、9、10、11、12、13、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2*i*1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UNIT_SUBTYPE" val="h"/>
  <p:tag name="KSO_WM_SLIDE_BACKGROUND_TYPE" val="frame"/>
  <p:tag name="KSO_WM_UNIT_BK_DARK_LIGHT" val="1"/>
  <p:tag name="KSO_WM_SLIDE_BK_DARK_LIGHT" val="1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3*i*2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3*i*3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3*i*4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3*i*5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_13*i*6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_13*i*7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_13*i*8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leftRight"/>
  <p:tag name="KSO_WM_UNIT_BK_DARK_LIGHT" val="1"/>
  <p:tag name="KSO_WM_SLIDE_BK_DARK_LIGHT" val="1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4*i*2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4*i*3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5*i*2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5*i*3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topBottom"/>
  <p:tag name="KSO_WM_UNIT_BK_DARK_LIGHT" val="1"/>
  <p:tag name="KSO_WM_SLIDE_BK_DARK_LIGHT" val="1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6*i*2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6*i*3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ottomTop"/>
  <p:tag name="KSO_WM_UNIT_BK_DARK_LIGHT" val="1"/>
  <p:tag name="KSO_WM_SLIDE_BK_DARK_LIGHT" val="1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7*i*2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7*i*3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navigation"/>
  <p:tag name="KSO_WM_UNIT_BK_DARK_LIGHT" val="1"/>
  <p:tag name="KSO_WM_SLIDE_BK_DARK_LIGHT" val="1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8*i*2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8*i*3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8*i*4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8*i*5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elt"/>
  <p:tag name="KSO_WM_UNIT_BK_DARK_LIGHT" val="1"/>
  <p:tag name="KSO_WM_SLIDE_BK_DARK_LIGHT" val="1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2*i*1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UNIT_SUBTYPE" val="h"/>
  <p:tag name="KSO_WM_SLIDE_BACKGROUND_TYPE" val="frame"/>
  <p:tag name="KSO_WM_UNIT_BK_DARK_LIGHT" val="1"/>
  <p:tag name="KSO_WM_SLIDE_BK_DARK_LIGHT" val="1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3*i*2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3*i*3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3*i*4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3*i*5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_13*i*6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_13*i*7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_13*i*8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leftRight"/>
  <p:tag name="KSO_WM_UNIT_BK_DARK_LIGHT" val="1"/>
  <p:tag name="KSO_WM_SLIDE_BK_DARK_LIGHT" val="1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4*i*2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4*i*3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5*i*2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5*i*3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topBottom"/>
  <p:tag name="KSO_WM_UNIT_BK_DARK_LIGHT" val="1"/>
  <p:tag name="KSO_WM_SLIDE_BK_DARK_LIGHT" val="1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6*i*2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6*i*3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ottomTop"/>
  <p:tag name="KSO_WM_UNIT_BK_DARK_LIGHT" val="1"/>
  <p:tag name="KSO_WM_SLIDE_BK_DARK_LIGHT" val="1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7*i*2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7*i*3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navigation"/>
  <p:tag name="KSO_WM_UNIT_BK_DARK_LIGHT" val="1"/>
  <p:tag name="KSO_WM_SLIDE_BK_DARK_LIGHT" val="1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8*i*2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8*i*3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8*i*4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8*i*5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elt"/>
  <p:tag name="KSO_WM_UNIT_BK_DARK_LIGHT" val="1"/>
  <p:tag name="KSO_WM_SLIDE_BK_DARK_LIGHT" val="1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2*i*1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UNIT_SUBTYPE" val="h"/>
  <p:tag name="KSO_WM_SLIDE_BACKGROUND_TYPE" val="frame"/>
  <p:tag name="KSO_WM_UNIT_BK_DARK_LIGHT" val="1"/>
  <p:tag name="KSO_WM_SLIDE_BK_DARK_LIGHT" val="1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3*i*2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3*i*3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3*i*4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3*i*5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_13*i*6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_13*i*7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_13*i*8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leftRight"/>
  <p:tag name="KSO_WM_UNIT_BK_DARK_LIGHT" val="1"/>
  <p:tag name="KSO_WM_SLIDE_BK_DARK_LIGHT" val="1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4*i*2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4*i*3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5*i*2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5*i*3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topBottom"/>
  <p:tag name="KSO_WM_UNIT_BK_DARK_LIGHT" val="1"/>
  <p:tag name="KSO_WM_SLIDE_BK_DARK_LIGHT" val="1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6*i*2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6*i*3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ottomTop"/>
  <p:tag name="KSO_WM_UNIT_BK_DARK_LIGHT" val="1"/>
  <p:tag name="KSO_WM_SLIDE_BK_DARK_LIGHT" val="1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7*i*2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7*i*3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navigation"/>
  <p:tag name="KSO_WM_UNIT_BK_DARK_LIGHT" val="1"/>
  <p:tag name="KSO_WM_SLIDE_BK_DARK_LIGHT" val="1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8*i*2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8*i*3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8*i*4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8*i*5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elt"/>
  <p:tag name="KSO_WM_UNIT_BK_DARK_LIGHT" val="1"/>
  <p:tag name="KSO_WM_SLIDE_BK_DARK_LIGHT" val="1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2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2*i*1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3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3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3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3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3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3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UNIT_SUBTYPE" val="h"/>
  <p:tag name="KSO_WM_SLIDE_BACKGROUND_TYPE" val="frame"/>
  <p:tag name="KSO_WM_UNIT_BK_DARK_LIGHT" val="1"/>
  <p:tag name="KSO_WM_SLIDE_BK_DARK_LIGHT" val="1"/>
</p:tagLst>
</file>

<file path=ppt/tags/tag3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3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3*i*2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3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3*i*3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3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3*i*4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3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3*i*5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3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_13*i*6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3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_13*i*7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3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_13*i*8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3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3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3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3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leftRight"/>
  <p:tag name="KSO_WM_UNIT_BK_DARK_LIGHT" val="1"/>
  <p:tag name="KSO_WM_SLIDE_BK_DARK_LIGHT" val="1"/>
</p:tagLst>
</file>

<file path=ppt/tags/tag3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4*i*2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3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4*i*3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3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3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3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3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5*i*2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3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5*i*3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3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topBottom"/>
  <p:tag name="KSO_WM_UNIT_BK_DARK_LIGHT" val="1"/>
  <p:tag name="KSO_WM_SLIDE_BK_DARK_LIGHT" val="1"/>
</p:tagLst>
</file>

<file path=ppt/tags/tag3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3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3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3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6*i*2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3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6*i*3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3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ottomTop"/>
  <p:tag name="KSO_WM_UNIT_BK_DARK_LIGHT" val="1"/>
  <p:tag name="KSO_WM_SLIDE_BK_DARK_LIGHT" val="1"/>
</p:tagLst>
</file>

<file path=ppt/tags/tag3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3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3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3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7*i*2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3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7*i*3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3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navigation"/>
  <p:tag name="KSO_WM_UNIT_BK_DARK_LIGHT" val="1"/>
  <p:tag name="KSO_WM_SLIDE_BK_DARK_LIGHT" val="1"/>
</p:tagLst>
</file>

<file path=ppt/tags/tag3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3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3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3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8*i*2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3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8*i*3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3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8*i*4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3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8*i*5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3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elt"/>
  <p:tag name="KSO_WM_UNIT_BK_DARK_LIGHT" val="1"/>
  <p:tag name="KSO_WM_SLIDE_BK_DARK_LIGHT" val="1"/>
</p:tagLst>
</file>

<file path=ppt/tags/tag3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3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3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3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2*i*1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3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3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3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3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3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3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UNIT_SUBTYPE" val="h"/>
  <p:tag name="KSO_WM_SLIDE_BACKGROUND_TYPE" val="frame"/>
  <p:tag name="KSO_WM_UNIT_BK_DARK_LIGHT" val="1"/>
  <p:tag name="KSO_WM_SLIDE_BK_DARK_LIGHT" val="1"/>
</p:tagLst>
</file>

<file path=ppt/tags/tag3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3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3*i*2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3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3*i*3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3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3*i*4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3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3*i*5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3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_13*i*6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3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_13*i*7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3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_13*i*8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3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3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3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3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leftRight"/>
  <p:tag name="KSO_WM_UNIT_BK_DARK_LIGHT" val="1"/>
  <p:tag name="KSO_WM_SLIDE_BK_DARK_LIGHT" val="1"/>
</p:tagLst>
</file>

<file path=ppt/tags/tag3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4*i*2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4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4*i*3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4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4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4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4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5*i*2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4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5*i*3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4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topBottom"/>
  <p:tag name="KSO_WM_UNIT_BK_DARK_LIGHT" val="1"/>
  <p:tag name="KSO_WM_SLIDE_BK_DARK_LIGHT" val="1"/>
</p:tagLst>
</file>

<file path=ppt/tags/tag4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4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4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4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6*i*2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4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6*i*3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4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ottomTop"/>
  <p:tag name="KSO_WM_UNIT_BK_DARK_LIGHT" val="1"/>
  <p:tag name="KSO_WM_SLIDE_BK_DARK_LIGHT" val="1"/>
</p:tagLst>
</file>

<file path=ppt/tags/tag4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4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4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4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7*i*2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4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7*i*3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4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navigation"/>
  <p:tag name="KSO_WM_UNIT_BK_DARK_LIGHT" val="1"/>
  <p:tag name="KSO_WM_SLIDE_BK_DARK_LIGHT" val="1"/>
</p:tagLst>
</file>

<file path=ppt/tags/tag4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4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4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4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8*i*2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4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8*i*3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4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8*i*4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4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8*i*5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4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elt"/>
  <p:tag name="KSO_WM_UNIT_BK_DARK_LIGHT" val="1"/>
  <p:tag name="KSO_WM_SLIDE_BK_DARK_LIGHT" val="1"/>
</p:tagLst>
</file>

<file path=ppt/tags/tag4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4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4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4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2*i*1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4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4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4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4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4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4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UNIT_SUBTYPE" val="h"/>
  <p:tag name="KSO_WM_SLIDE_BACKGROUND_TYPE" val="frame"/>
  <p:tag name="KSO_WM_UNIT_BK_DARK_LIGHT" val="1"/>
  <p:tag name="KSO_WM_SLIDE_BK_DARK_LIGHT" val="1"/>
</p:tagLst>
</file>

<file path=ppt/tags/tag4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4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3*i*2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4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3*i*3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4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3*i*4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4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3*i*5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4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_13*i*6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4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_13*i*7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4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_13*i*8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4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4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4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4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leftRight"/>
  <p:tag name="KSO_WM_UNIT_BK_DARK_LIGHT" val="1"/>
  <p:tag name="KSO_WM_SLIDE_BK_DARK_LIGHT" val="1"/>
</p:tagLst>
</file>

<file path=ppt/tags/tag4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4*i*2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4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4*i*3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4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4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4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4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5*i*2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4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5*i*3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4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topBottom"/>
  <p:tag name="KSO_WM_UNIT_BK_DARK_LIGHT" val="1"/>
  <p:tag name="KSO_WM_SLIDE_BK_DARK_LIGHT" val="1"/>
</p:tagLst>
</file>

<file path=ppt/tags/tag4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4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4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4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6*i*2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4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6*i*3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4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ottomTop"/>
  <p:tag name="KSO_WM_UNIT_BK_DARK_LIGHT" val="1"/>
  <p:tag name="KSO_WM_SLIDE_BK_DARK_LIGHT" val="1"/>
</p:tagLst>
</file>

<file path=ppt/tags/tag4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4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4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4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7*i*2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4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7*i*3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4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navigation"/>
  <p:tag name="KSO_WM_UNIT_BK_DARK_LIGHT" val="1"/>
  <p:tag name="KSO_WM_SLIDE_BK_DARK_LIGHT" val="1"/>
</p:tagLst>
</file>

<file path=ppt/tags/tag4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4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4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4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8*i*2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4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8*i*3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4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8*i*4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4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8*i*5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5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elt"/>
  <p:tag name="KSO_WM_UNIT_BK_DARK_LIGHT" val="1"/>
  <p:tag name="KSO_WM_SLIDE_BK_DARK_LIGHT" val="1"/>
</p:tagLst>
</file>

<file path=ppt/tags/tag5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5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5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5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2*i*1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5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5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5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5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5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5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UNIT_SUBTYPE" val="h"/>
  <p:tag name="KSO_WM_SLIDE_BACKGROUND_TYPE" val="frame"/>
  <p:tag name="KSO_WM_UNIT_BK_DARK_LIGHT" val="1"/>
  <p:tag name="KSO_WM_SLIDE_BK_DARK_LIGHT" val="1"/>
</p:tagLst>
</file>

<file path=ppt/tags/tag5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5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3*i*2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5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3*i*3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5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3*i*4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5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3*i*5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5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_13*i*6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5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_13*i*7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5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_13*i*8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5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5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5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5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leftRight"/>
  <p:tag name="KSO_WM_UNIT_BK_DARK_LIGHT" val="1"/>
  <p:tag name="KSO_WM_SLIDE_BK_DARK_LIGHT" val="1"/>
</p:tagLst>
</file>

<file path=ppt/tags/tag5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4*i*2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5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4*i*3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5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5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5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5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5*i*2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5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5*i*3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5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topBottom"/>
  <p:tag name="KSO_WM_UNIT_BK_DARK_LIGHT" val="1"/>
  <p:tag name="KSO_WM_SLIDE_BK_DARK_LIGHT" val="1"/>
</p:tagLst>
</file>

<file path=ppt/tags/tag5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5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5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5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6*i*2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5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6*i*3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5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ottomTop"/>
  <p:tag name="KSO_WM_UNIT_BK_DARK_LIGHT" val="1"/>
  <p:tag name="KSO_WM_SLIDE_BK_DARK_LIGHT" val="1"/>
</p:tagLst>
</file>

<file path=ppt/tags/tag5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5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5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5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7*i*2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5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7*i*3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5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navigation"/>
  <p:tag name="KSO_WM_UNIT_BK_DARK_LIGHT" val="1"/>
  <p:tag name="KSO_WM_SLIDE_BK_DARK_LIGHT" val="1"/>
</p:tagLst>
</file>

<file path=ppt/tags/tag5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5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5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5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8*i*2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5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8*i*3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5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8*i*4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5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8*i*5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5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elt"/>
  <p:tag name="KSO_WM_UNIT_BK_DARK_LIGHT" val="1"/>
  <p:tag name="KSO_WM_SLIDE_BK_DARK_LIGHT" val="1"/>
</p:tagLst>
</file>

<file path=ppt/tags/tag5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5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5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5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2*i*1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6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6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6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6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6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6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UNIT_SUBTYPE" val="h"/>
  <p:tag name="KSO_WM_SLIDE_BACKGROUND_TYPE" val="frame"/>
  <p:tag name="KSO_WM_UNIT_BK_DARK_LIGHT" val="1"/>
  <p:tag name="KSO_WM_SLIDE_BK_DARK_LIGHT" val="1"/>
</p:tagLst>
</file>

<file path=ppt/tags/tag6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6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3*i*2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6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3*i*3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6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3*i*4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6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3*i*5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6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_13*i*6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6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_13*i*7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6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_13*i*8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6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6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6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6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leftRight"/>
  <p:tag name="KSO_WM_UNIT_BK_DARK_LIGHT" val="1"/>
  <p:tag name="KSO_WM_SLIDE_BK_DARK_LIGHT" val="1"/>
</p:tagLst>
</file>

<file path=ppt/tags/tag6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4*i*2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6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4*i*3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6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6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6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6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5*i*2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6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5*i*3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6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topBottom"/>
  <p:tag name="KSO_WM_UNIT_BK_DARK_LIGHT" val="1"/>
  <p:tag name="KSO_WM_SLIDE_BK_DARK_LIGHT" val="1"/>
</p:tagLst>
</file>

<file path=ppt/tags/tag6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6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6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6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6*i*2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6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6*i*3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6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ottomTop"/>
  <p:tag name="KSO_WM_UNIT_BK_DARK_LIGHT" val="1"/>
  <p:tag name="KSO_WM_SLIDE_BK_DARK_LIGHT" val="1"/>
</p:tagLst>
</file>

<file path=ppt/tags/tag6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6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6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6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7*i*2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6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7*i*3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6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navigation"/>
  <p:tag name="KSO_WM_UNIT_BK_DARK_LIGHT" val="1"/>
  <p:tag name="KSO_WM_SLIDE_BK_DARK_LIGHT" val="1"/>
</p:tagLst>
</file>

<file path=ppt/tags/tag6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6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6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6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8*i*2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6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8*i*3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6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8*i*4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6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8*i*5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6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elt"/>
  <p:tag name="KSO_WM_UNIT_BK_DARK_LIGHT" val="1"/>
  <p:tag name="KSO_WM_SLIDE_BK_DARK_LIGHT" val="1"/>
</p:tagLst>
</file>

<file path=ppt/tags/tag6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6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6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6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2*i*1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6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6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6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6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6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6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UNIT_SUBTYPE" val="h"/>
  <p:tag name="KSO_WM_SLIDE_BACKGROUND_TYPE" val="frame"/>
  <p:tag name="KSO_WM_UNIT_BK_DARK_LIGHT" val="1"/>
  <p:tag name="KSO_WM_SLIDE_BK_DARK_LIGHT" val="1"/>
</p:tagLst>
</file>

<file path=ppt/tags/tag6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6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3*i*2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6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3*i*3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6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3*i*4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6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3*i*5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6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_13*i*6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6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_13*i*7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6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_13*i*8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6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6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6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6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leftRight"/>
  <p:tag name="KSO_WM_UNIT_BK_DARK_LIGHT" val="1"/>
  <p:tag name="KSO_WM_SLIDE_BK_DARK_LIGHT" val="1"/>
</p:tagLst>
</file>

<file path=ppt/tags/tag6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4*i*2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6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4*i*3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6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6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6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7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5*i*2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7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5*i*3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7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topBottom"/>
  <p:tag name="KSO_WM_UNIT_BK_DARK_LIGHT" val="1"/>
  <p:tag name="KSO_WM_SLIDE_BK_DARK_LIGHT" val="1"/>
</p:tagLst>
</file>

<file path=ppt/tags/tag7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7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7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7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6*i*2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7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6*i*3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7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ottomTop"/>
  <p:tag name="KSO_WM_UNIT_BK_DARK_LIGHT" val="1"/>
  <p:tag name="KSO_WM_SLIDE_BK_DARK_LIGHT" val="1"/>
</p:tagLst>
</file>

<file path=ppt/tags/tag7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7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7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7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7*i*2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7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7*i*3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7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navigation"/>
  <p:tag name="KSO_WM_UNIT_BK_DARK_LIGHT" val="1"/>
  <p:tag name="KSO_WM_SLIDE_BK_DARK_LIGHT" val="1"/>
</p:tagLst>
</file>

<file path=ppt/tags/tag7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7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7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7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8*i*2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7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8*i*3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7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8*i*4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7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8*i*5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7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elt"/>
  <p:tag name="KSO_WM_UNIT_BK_DARK_LIGHT" val="1"/>
  <p:tag name="KSO_WM_SLIDE_BK_DARK_LIGHT" val="1"/>
</p:tagLst>
</file>

<file path=ppt/tags/tag7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7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7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7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2*i*1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7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7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7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7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7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7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UNIT_SUBTYPE" val="h"/>
  <p:tag name="KSO_WM_SLIDE_BACKGROUND_TYPE" val="frame"/>
  <p:tag name="KSO_WM_UNIT_BK_DARK_LIGHT" val="1"/>
  <p:tag name="KSO_WM_SLIDE_BK_DARK_LIGHT" val="1"/>
</p:tagLst>
</file>

<file path=ppt/tags/tag7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7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3*i*2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7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3*i*3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7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3*i*4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7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3*i*5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7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_13*i*6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7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_13*i*7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7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_13*i*8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7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7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7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7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leftRight"/>
  <p:tag name="KSO_WM_UNIT_BK_DARK_LIGHT" val="1"/>
  <p:tag name="KSO_WM_SLIDE_BK_DARK_LIGHT" val="1"/>
</p:tagLst>
</file>

<file path=ppt/tags/tag7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4*i*2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7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4*i*3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7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7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7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7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5*i*2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7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5*i*3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7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topBottom"/>
  <p:tag name="KSO_WM_UNIT_BK_DARK_LIGHT" val="1"/>
  <p:tag name="KSO_WM_SLIDE_BK_DARK_LIGHT" val="1"/>
</p:tagLst>
</file>

<file path=ppt/tags/tag7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7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7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7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6*i*2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7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6*i*3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7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ottomTop"/>
  <p:tag name="KSO_WM_UNIT_BK_DARK_LIGHT" val="1"/>
  <p:tag name="KSO_WM_SLIDE_BK_DARK_LIGHT" val="1"/>
</p:tagLst>
</file>

<file path=ppt/tags/tag7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7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7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7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7*i*2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7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7*i*3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7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navigation"/>
  <p:tag name="KSO_WM_UNIT_BK_DARK_LIGHT" val="1"/>
  <p:tag name="KSO_WM_SLIDE_BK_DARK_LIGHT" val="1"/>
</p:tagLst>
</file>

<file path=ppt/tags/tag7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7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7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7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8*i*2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7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8*i*3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7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8*i*4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7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8*i*5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7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elt"/>
  <p:tag name="KSO_WM_UNIT_BK_DARK_LIGHT" val="1"/>
  <p:tag name="KSO_WM_SLIDE_BK_DARK_LIGHT" val="1"/>
</p:tagLst>
</file>

<file path=ppt/tags/tag7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7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7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8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8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8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8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8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8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8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2*i*1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8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8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8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8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8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8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UNIT_SUBTYPE" val="h"/>
  <p:tag name="KSO_WM_SLIDE_BACKGROUND_TYPE" val="frame"/>
  <p:tag name="KSO_WM_UNIT_BK_DARK_LIGHT" val="1"/>
  <p:tag name="KSO_WM_SLIDE_BK_DARK_LIGHT" val="1"/>
</p:tagLst>
</file>

<file path=ppt/tags/tag8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8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3*i*2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8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3*i*3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8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3*i*4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8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3*i*5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8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_13*i*6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8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_13*i*7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8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_13*i*8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8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8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8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8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leftRight"/>
  <p:tag name="KSO_WM_UNIT_BK_DARK_LIGHT" val="1"/>
  <p:tag name="KSO_WM_SLIDE_BK_DARK_LIGHT" val="1"/>
</p:tagLst>
</file>

<file path=ppt/tags/tag8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4*i*2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8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4*i*3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8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8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8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8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5*i*2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8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5*i*3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8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topBottom"/>
  <p:tag name="KSO_WM_UNIT_BK_DARK_LIGHT" val="1"/>
  <p:tag name="KSO_WM_SLIDE_BK_DARK_LIGHT" val="1"/>
</p:tagLst>
</file>

<file path=ppt/tags/tag8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8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8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8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6*i*2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8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6*i*3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8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ottomTop"/>
  <p:tag name="KSO_WM_UNIT_BK_DARK_LIGHT" val="1"/>
  <p:tag name="KSO_WM_SLIDE_BK_DARK_LIGHT" val="1"/>
</p:tagLst>
</file>

<file path=ppt/tags/tag8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8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8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8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7*i*2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8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7*i*3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8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navigation"/>
  <p:tag name="KSO_WM_UNIT_BK_DARK_LIGHT" val="1"/>
  <p:tag name="KSO_WM_SLIDE_BK_DARK_LIGHT" val="1"/>
</p:tagLst>
</file>

<file path=ppt/tags/tag8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8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8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8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8*i*2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8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8*i*3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8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8*i*4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8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8*i*5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8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elt"/>
  <p:tag name="KSO_WM_UNIT_BK_DARK_LIGHT" val="1"/>
  <p:tag name="KSO_WM_SLIDE_BK_DARK_LIGHT" val="1"/>
</p:tagLst>
</file>

<file path=ppt/tags/tag8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8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8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8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8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8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8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8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8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8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2*i*1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8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9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9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9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9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9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UNIT_SUBTYPE" val="h"/>
  <p:tag name="KSO_WM_SLIDE_BACKGROUND_TYPE" val="frame"/>
  <p:tag name="KSO_WM_UNIT_BK_DARK_LIGHT" val="1"/>
  <p:tag name="KSO_WM_SLIDE_BK_DARK_LIGHT" val="1"/>
</p:tagLst>
</file>

<file path=ppt/tags/tag9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9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3*i*2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9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3*i*3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9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3*i*4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9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3*i*5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9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_13*i*6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9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_13*i*7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9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_13*i*8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9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9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9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9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leftRight"/>
  <p:tag name="KSO_WM_UNIT_BK_DARK_LIGHT" val="1"/>
  <p:tag name="KSO_WM_SLIDE_BK_DARK_LIGHT" val="1"/>
</p:tagLst>
</file>

<file path=ppt/tags/tag9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4*i*2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9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4*i*3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9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9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9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9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5*i*2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9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5*i*3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9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topBottom"/>
  <p:tag name="KSO_WM_UNIT_BK_DARK_LIGHT" val="1"/>
  <p:tag name="KSO_WM_SLIDE_BK_DARK_LIGHT" val="1"/>
</p:tagLst>
</file>

<file path=ppt/tags/tag9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9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9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9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6*i*2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9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6*i*3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9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ottomTop"/>
  <p:tag name="KSO_WM_UNIT_BK_DARK_LIGHT" val="1"/>
  <p:tag name="KSO_WM_SLIDE_BK_DARK_LIGHT" val="1"/>
</p:tagLst>
</file>

<file path=ppt/tags/tag9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9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9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9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7*i*2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9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7*i*3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9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navigation"/>
  <p:tag name="KSO_WM_UNIT_BK_DARK_LIGHT" val="1"/>
  <p:tag name="KSO_WM_SLIDE_BK_DARK_LIGHT" val="1"/>
</p:tagLst>
</file>

<file path=ppt/tags/tag9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9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9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9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8*i*2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9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8*i*3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9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8*i*4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9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8*i*5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9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elt"/>
  <p:tag name="KSO_WM_UNIT_BK_DARK_LIGHT" val="1"/>
  <p:tag name="KSO_WM_SLIDE_BK_DARK_LIGHT" val="1"/>
</p:tagLst>
</file>

<file path=ppt/tags/tag9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9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9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9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9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9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9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9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9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9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2*i*1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9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9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9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9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9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1"/>
</p:tagLst>
</file>

<file path=ppt/tags/tag9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UNIT_SUBTYPE" val="h"/>
  <p:tag name="KSO_WM_SLIDE_BACKGROUND_TYPE" val="frame"/>
  <p:tag name="KSO_WM_UNIT_BK_DARK_LIGHT" val="1"/>
  <p:tag name="KSO_WM_SLIDE_BK_DARK_LIGHT" val="1"/>
</p:tagLst>
</file>

<file path=ppt/tags/tag9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9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3*i*2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9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3*i*3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9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3*i*4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9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3*i*5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9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_13*i*6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9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_13*i*7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9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_13*i*8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9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9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9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9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leftRight"/>
  <p:tag name="KSO_WM_UNIT_BK_DARK_LIGHT" val="1"/>
  <p:tag name="KSO_WM_SLIDE_BK_DARK_LIGHT" val="1"/>
</p:tagLst>
</file>

<file path=ppt/tags/tag9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4*i*2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9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4*i*3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9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9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9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9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5*i*2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9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5*i*3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9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topBottom"/>
  <p:tag name="KSO_WM_UNIT_BK_DARK_LIGHT" val="1"/>
  <p:tag name="KSO_WM_SLIDE_BK_DARK_LIGHT" val="1"/>
</p:tagLst>
</file>

<file path=ppt/tags/tag9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10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10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1"/>
</p:tagLst>
</file>

<file path=ppt/tags/tag10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6*i*2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10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6*i*3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10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ottomTop"/>
  <p:tag name="KSO_WM_UNIT_BK_DARK_LIGHT" val="1"/>
  <p:tag name="KSO_WM_SLIDE_BK_DARK_LIGHT" val="1"/>
</p:tagLst>
</file>

<file path=ppt/tags/tag10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10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10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1"/>
</p:tagLst>
</file>

<file path=ppt/tags/tag10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7*i*2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10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7*i*3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10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navigation"/>
  <p:tag name="KSO_WM_UNIT_BK_DARK_LIGHT" val="1"/>
  <p:tag name="KSO_WM_SLIDE_BK_DARK_LIGHT" val="1"/>
</p:tagLst>
</file>

<file path=ppt/tags/tag10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10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10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1"/>
</p:tagLst>
</file>

<file path=ppt/tags/tag10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8*i*2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0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8*i*3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0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8*i*4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0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8*i*5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0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elt"/>
  <p:tag name="KSO_WM_UNIT_BK_DARK_LIGHT" val="1"/>
  <p:tag name="KSO_WM_SLIDE_BK_DARK_LIGHT" val="1"/>
</p:tagLst>
</file>

<file path=ppt/tags/tag10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0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0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0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1168"/>
</p:tagLst>
</file>

<file path=ppt/tags/tag10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1168"/>
</p:tagLst>
</file>

<file path=ppt/tags/tag10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1168"/>
</p:tagLst>
</file>

<file path=ppt/tags/tag10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1168"/>
</p:tagLst>
</file>

<file path=ppt/tags/tag10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1168"/>
</p:tagLst>
</file>

<file path=ppt/tags/tag10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1168"/>
</p:tagLst>
</file>

<file path=ppt/tags/tag10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1168"/>
</p:tagLst>
</file>

<file path=ppt/tags/tag10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1168"/>
</p:tagLst>
</file>

<file path=ppt/tags/tag10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1168"/>
</p:tagLst>
</file>

<file path=ppt/tags/tag10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1168"/>
</p:tagLst>
</file>

<file path=ppt/tags/tag10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1168"/>
</p:tagLst>
</file>

<file path=ppt/tags/tag10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1168"/>
</p:tagLst>
</file>

<file path=ppt/tags/tag10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1168"/>
</p:tagLst>
</file>

<file path=ppt/tags/tag10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1168"/>
</p:tagLst>
</file>

<file path=ppt/tags/tag10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1168"/>
</p:tagLst>
</file>

<file path=ppt/tags/tag10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1168"/>
</p:tagLst>
</file>

<file path=ppt/tags/tag10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1168"/>
</p:tagLst>
</file>

<file path=ppt/tags/tag10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1168"/>
</p:tagLst>
</file>

<file path=ppt/tags/tag10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1168"/>
</p:tagLst>
</file>

<file path=ppt/tags/tag10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1168"/>
</p:tagLst>
</file>

<file path=ppt/tags/tag10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1168"/>
</p:tagLst>
</file>

<file path=ppt/tags/tag10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1168"/>
</p:tagLst>
</file>

<file path=ppt/tags/tag10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1168"/>
</p:tagLst>
</file>

<file path=ppt/tags/tag10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1168"/>
</p:tagLst>
</file>

<file path=ppt/tags/tag10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1168"/>
</p:tagLst>
</file>

<file path=ppt/tags/tag10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1168"/>
</p:tagLst>
</file>

<file path=ppt/tags/tag10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1168"/>
</p:tagLst>
</file>

<file path=ppt/tags/tag10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1168"/>
</p:tagLst>
</file>

<file path=ppt/tags/tag10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1168"/>
</p:tagLst>
</file>

<file path=ppt/tags/tag10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1168"/>
</p:tagLst>
</file>

<file path=ppt/tags/tag10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1168"/>
</p:tagLst>
</file>

<file path=ppt/tags/tag10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1168"/>
</p:tagLst>
</file>

<file path=ppt/tags/tag10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1168"/>
</p:tagLst>
</file>

<file path=ppt/tags/tag10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1168"/>
</p:tagLst>
</file>

<file path=ppt/tags/tag10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1168"/>
</p:tagLst>
</file>

<file path=ppt/tags/tag10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1168"/>
</p:tagLst>
</file>

<file path=ppt/tags/tag10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1168"/>
</p:tagLst>
</file>

<file path=ppt/theme/theme1.xml><?xml version="1.0" encoding="utf-8"?>
<a:theme xmlns:a="http://schemas.openxmlformats.org/drawingml/2006/main" name="从局部抗战到全面抗战">
  <a:themeElements>
    <a:clrScheme name="自定义 67">
      <a:dk1>
        <a:srgbClr val="000000"/>
      </a:dk1>
      <a:lt1>
        <a:srgbClr val="FFFFFF"/>
      </a:lt1>
      <a:dk2>
        <a:srgbClr val="262730"/>
      </a:dk2>
      <a:lt2>
        <a:srgbClr val="FFFFFF"/>
      </a:lt2>
      <a:accent1>
        <a:srgbClr val="C1A16B"/>
      </a:accent1>
      <a:accent2>
        <a:srgbClr val="C89B40"/>
      </a:accent2>
      <a:accent3>
        <a:srgbClr val="E09B0A"/>
      </a:accent3>
      <a:accent4>
        <a:srgbClr val="DBA153"/>
      </a:accent4>
      <a:accent5>
        <a:srgbClr val="C6BAAC"/>
      </a:accent5>
      <a:accent6>
        <a:srgbClr val="C87F72"/>
      </a:accent6>
      <a:hlink>
        <a:srgbClr val="4B5CC4"/>
      </a:hlink>
      <a:folHlink>
        <a:srgbClr val="725E8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</TotalTime>
  <Words>4815</Words>
  <Application>Microsoft Office PowerPoint</Application>
  <PresentationFormat>全屏显示(16:9)</PresentationFormat>
  <Paragraphs>165</Paragraphs>
  <Slides>53</Slides>
  <Notes>6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53</vt:i4>
      </vt:variant>
    </vt:vector>
  </HeadingPairs>
  <TitlesOfParts>
    <vt:vector size="54" baseType="lpstr">
      <vt:lpstr>从局部抗战到全面抗战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         据1946年2月中国南京军事法庭查证:日军集体大屠杀28案，19万人，零散屠杀858案，15万人。日军在南京进行了长达6个星期的大屠杀，中国军民被枪杀和活埋者达30多万人。每个侵华日军都负有法律和道德的责任 。  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  <vt:lpstr>幻灯片 36</vt:lpstr>
      <vt:lpstr>幻灯片 37</vt:lpstr>
      <vt:lpstr>幻灯片 38</vt:lpstr>
      <vt:lpstr>幻灯片 39</vt:lpstr>
      <vt:lpstr>幻灯片 40</vt:lpstr>
      <vt:lpstr>幻灯片 41</vt:lpstr>
      <vt:lpstr>幻灯片 42</vt:lpstr>
      <vt:lpstr>幻灯片 43</vt:lpstr>
      <vt:lpstr>幻灯片 44</vt:lpstr>
      <vt:lpstr>幻灯片 45</vt:lpstr>
      <vt:lpstr>幻灯片 46</vt:lpstr>
      <vt:lpstr>幻灯片 47</vt:lpstr>
      <vt:lpstr>幻灯片 48</vt:lpstr>
      <vt:lpstr>幻灯片 49</vt:lpstr>
      <vt:lpstr>幻灯片 50</vt:lpstr>
      <vt:lpstr>幻灯片 51</vt:lpstr>
      <vt:lpstr>幻灯片 52</vt:lpstr>
      <vt:lpstr>幻灯片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2004-03-07T09:25:00Z</dcterms:created>
  <dcterms:modified xsi:type="dcterms:W3CDTF">2019-12-11T02:47:56Z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2052-11.1.0.8976</vt:lpwstr>
  </property>
</Properties>
</file>