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86180" y="3048000"/>
            <a:ext cx="9819005" cy="762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6460" y="1447800"/>
            <a:ext cx="10419080" cy="39617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803400" y="2824480"/>
            <a:ext cx="194564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531735" y="4366895"/>
            <a:ext cx="115062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3135" y="1466850"/>
            <a:ext cx="10285730" cy="39236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86290" y="1257300"/>
            <a:ext cx="117475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422775" y="2285365"/>
            <a:ext cx="104013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256155" y="2787015"/>
            <a:ext cx="175069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772910" y="2787015"/>
            <a:ext cx="12242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131810" y="3288665"/>
            <a:ext cx="80772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692275" y="379031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241665" y="3924300"/>
            <a:ext cx="1445260" cy="3676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129405" y="4291965"/>
            <a:ext cx="1332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072640" y="4793615"/>
            <a:ext cx="15671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  <p:bldP spid="4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900430" y="1804035"/>
            <a:ext cx="10389870" cy="2456815"/>
            <a:chOff x="1418" y="2841"/>
            <a:chExt cx="16362" cy="3869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18" y="2841"/>
              <a:ext cx="16363" cy="316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94" y="6006"/>
              <a:ext cx="7874" cy="705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8756015" y="1661160"/>
            <a:ext cx="157861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850505" y="2653030"/>
            <a:ext cx="148145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892810" y="473075"/>
            <a:ext cx="10571480" cy="5542280"/>
            <a:chOff x="1406" y="745"/>
            <a:chExt cx="16648" cy="8728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06" y="745"/>
              <a:ext cx="9839" cy="2400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76" y="3145"/>
              <a:ext cx="16378" cy="6329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10090150" y="245681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175875" y="451358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7885" y="1666875"/>
            <a:ext cx="10476230" cy="35236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114915" y="317754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041255" y="419481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2330" y="533400"/>
            <a:ext cx="10466705" cy="57905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151745" y="202882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151745" y="419481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151745" y="518731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  <p:bldP spid="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2330" y="266700"/>
            <a:ext cx="10466705" cy="63239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139045" y="124523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212705" y="5100955"/>
            <a:ext cx="62420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7410" y="1633855"/>
            <a:ext cx="10457180" cy="35902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248900" y="365633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5510" y="948055"/>
            <a:ext cx="10380980" cy="49618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478905" y="256730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200005" y="417068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4135" y="1300480"/>
            <a:ext cx="9523730" cy="42570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49460" y="210185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90955" y="2033905"/>
            <a:ext cx="9609455" cy="279019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43685" y="633730"/>
            <a:ext cx="9104630" cy="55905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380220" y="130619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6510" y="986155"/>
            <a:ext cx="9618980" cy="48856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62160" y="251777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6510" y="1371600"/>
            <a:ext cx="9618980" cy="41141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747250" y="339979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1329055" y="1262380"/>
            <a:ext cx="9532620" cy="4760595"/>
            <a:chOff x="2093" y="1988"/>
            <a:chExt cx="15012" cy="7497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093" y="1988"/>
              <a:ext cx="15013" cy="6824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20" y="8525"/>
              <a:ext cx="10814" cy="960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9636760" y="268922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6510" y="376555"/>
            <a:ext cx="9618980" cy="610489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0810" y="2085975"/>
            <a:ext cx="9390380" cy="268541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6205" y="462280"/>
            <a:ext cx="9418955" cy="59334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427605" y="2713990"/>
            <a:ext cx="8568055" cy="32308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7010" y="1162050"/>
            <a:ext cx="9237980" cy="45332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390140" y="3865245"/>
            <a:ext cx="8543925" cy="139446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0005" y="852805"/>
            <a:ext cx="9571355" cy="51523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451735" y="2346325"/>
            <a:ext cx="8519160" cy="343852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Arial</vt:lpstr>
      <vt:lpstr>宋体</vt:lpstr>
      <vt:lpstr>Wingdings</vt:lpstr>
      <vt:lpstr>微软雅黑</vt:lpstr>
      <vt:lpstr>Arial Unicode MS</vt:lpstr>
      <vt:lpstr>Calibri Light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4</cp:revision>
  <dcterms:created xsi:type="dcterms:W3CDTF">2015-05-05T08:02:00Z</dcterms:created>
  <dcterms:modified xsi:type="dcterms:W3CDTF">2017-09-17T14:16:08Z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2052-10.1.0.6747</vt:lpwstr>
  </property>
</Properties>
</file>