
<file path=[Content_Types].xml><?xml version="1.0" encoding="utf-8"?>
<Types xmlns="http://schemas.openxmlformats.org/package/2006/content-types">
  <Default Extension="jpeg" ContentType="image/jpeg"/>
  <Default Extension="png" ContentType="image/pn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
  </p:notesMasterIdLst>
  <p:sldIdLst>
    <p:sldId id="1079" r:id="rId3"/>
    <p:sldId id="715" r:id="rId4"/>
    <p:sldId id="671" r:id="rId6"/>
    <p:sldId id="1104" r:id="rId7"/>
    <p:sldId id="1041" r:id="rId8"/>
    <p:sldId id="1087" r:id="rId9"/>
    <p:sldId id="1088" r:id="rId10"/>
    <p:sldId id="1089" r:id="rId11"/>
    <p:sldId id="1091" r:id="rId12"/>
    <p:sldId id="1092" r:id="rId13"/>
    <p:sldId id="1093" r:id="rId14"/>
    <p:sldId id="1094" r:id="rId15"/>
    <p:sldId id="1095" r:id="rId16"/>
    <p:sldId id="1096" r:id="rId17"/>
    <p:sldId id="1097" r:id="rId18"/>
    <p:sldId id="1098" r:id="rId19"/>
    <p:sldId id="1099" r:id="rId20"/>
    <p:sldId id="1107" r:id="rId21"/>
    <p:sldId id="1106" r:id="rId22"/>
    <p:sldId id="1114" r:id="rId23"/>
    <p:sldId id="1101" r:id="rId24"/>
    <p:sldId id="1110" r:id="rId25"/>
    <p:sldId id="1112" r:id="rId26"/>
    <p:sldId id="1111" r:id="rId27"/>
    <p:sldId id="1113" r:id="rId28"/>
  </p:sldIdLst>
  <p:sldSz cx="11522075" cy="7200900"/>
  <p:notesSz cx="6858000" cy="9144000"/>
  <p:defaultTextStyle>
    <a:defPPr>
      <a:defRPr lang="zh-CN"/>
    </a:defPPr>
    <a:lvl1pPr marL="0" algn="l" defTabSz="1069340" rtl="0" eaLnBrk="1" latinLnBrk="0" hangingPunct="1">
      <a:defRPr sz="2100" kern="1200">
        <a:solidFill>
          <a:schemeClr val="tx1"/>
        </a:solidFill>
        <a:latin typeface="+mn-lt"/>
        <a:ea typeface="+mn-ea"/>
        <a:cs typeface="+mn-cs"/>
      </a:defRPr>
    </a:lvl1pPr>
    <a:lvl2pPr marL="534670" algn="l" defTabSz="1069340" rtl="0" eaLnBrk="1" latinLnBrk="0" hangingPunct="1">
      <a:defRPr sz="2100" kern="1200">
        <a:solidFill>
          <a:schemeClr val="tx1"/>
        </a:solidFill>
        <a:latin typeface="+mn-lt"/>
        <a:ea typeface="+mn-ea"/>
        <a:cs typeface="+mn-cs"/>
      </a:defRPr>
    </a:lvl2pPr>
    <a:lvl3pPr marL="1069975" algn="l" defTabSz="1069340" rtl="0" eaLnBrk="1" latinLnBrk="0" hangingPunct="1">
      <a:defRPr sz="2100" kern="1200">
        <a:solidFill>
          <a:schemeClr val="tx1"/>
        </a:solidFill>
        <a:latin typeface="+mn-lt"/>
        <a:ea typeface="+mn-ea"/>
        <a:cs typeface="+mn-cs"/>
      </a:defRPr>
    </a:lvl3pPr>
    <a:lvl4pPr marL="1604645" algn="l" defTabSz="1069340" rtl="0" eaLnBrk="1" latinLnBrk="0" hangingPunct="1">
      <a:defRPr sz="2100" kern="1200">
        <a:solidFill>
          <a:schemeClr val="tx1"/>
        </a:solidFill>
        <a:latin typeface="+mn-lt"/>
        <a:ea typeface="+mn-ea"/>
        <a:cs typeface="+mn-cs"/>
      </a:defRPr>
    </a:lvl4pPr>
    <a:lvl5pPr marL="2139950" algn="l" defTabSz="1069340" rtl="0" eaLnBrk="1" latinLnBrk="0" hangingPunct="1">
      <a:defRPr sz="2100" kern="1200">
        <a:solidFill>
          <a:schemeClr val="tx1"/>
        </a:solidFill>
        <a:latin typeface="+mn-lt"/>
        <a:ea typeface="+mn-ea"/>
        <a:cs typeface="+mn-cs"/>
      </a:defRPr>
    </a:lvl5pPr>
    <a:lvl6pPr marL="2674620" algn="l" defTabSz="1069340" rtl="0" eaLnBrk="1" latinLnBrk="0" hangingPunct="1">
      <a:defRPr sz="2100" kern="1200">
        <a:solidFill>
          <a:schemeClr val="tx1"/>
        </a:solidFill>
        <a:latin typeface="+mn-lt"/>
        <a:ea typeface="+mn-ea"/>
        <a:cs typeface="+mn-cs"/>
      </a:defRPr>
    </a:lvl6pPr>
    <a:lvl7pPr marL="3209290" algn="l" defTabSz="1069340" rtl="0" eaLnBrk="1" latinLnBrk="0" hangingPunct="1">
      <a:defRPr sz="2100" kern="1200">
        <a:solidFill>
          <a:schemeClr val="tx1"/>
        </a:solidFill>
        <a:latin typeface="+mn-lt"/>
        <a:ea typeface="+mn-ea"/>
        <a:cs typeface="+mn-cs"/>
      </a:defRPr>
    </a:lvl7pPr>
    <a:lvl8pPr marL="3744595" algn="l" defTabSz="1069340" rtl="0" eaLnBrk="1" latinLnBrk="0" hangingPunct="1">
      <a:defRPr sz="2100" kern="1200">
        <a:solidFill>
          <a:schemeClr val="tx1"/>
        </a:solidFill>
        <a:latin typeface="+mn-lt"/>
        <a:ea typeface="+mn-ea"/>
        <a:cs typeface="+mn-cs"/>
      </a:defRPr>
    </a:lvl8pPr>
    <a:lvl9pPr marL="4279265" algn="l" defTabSz="1069340" rtl="0" eaLnBrk="1" latinLnBrk="0" hangingPunct="1">
      <a:defRPr sz="21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0000"/>
    <a:srgbClr val="663300"/>
    <a:srgbClr val="760000"/>
    <a:srgbClr val="333300"/>
    <a:srgbClr val="FFFFCC"/>
    <a:srgbClr val="FFCC00"/>
    <a:srgbClr val="660033"/>
    <a:srgbClr val="003366"/>
    <a:srgbClr val="666699"/>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8961" autoAdjust="0"/>
    <p:restoredTop sz="92022" autoAdjust="0"/>
  </p:normalViewPr>
  <p:slideViewPr>
    <p:cSldViewPr>
      <p:cViewPr varScale="1">
        <p:scale>
          <a:sx n="61" d="100"/>
          <a:sy n="61" d="100"/>
        </p:scale>
        <p:origin x="-558" y="-96"/>
      </p:cViewPr>
      <p:guideLst>
        <p:guide orient="horz" pos="2268"/>
        <p:guide pos="3629"/>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notesMaster" Target="notesMasters/notesMaster1.xml"/><Relationship Id="rId4" Type="http://schemas.openxmlformats.org/officeDocument/2006/relationships/slide" Target="slides/slide2.xml"/><Relationship Id="rId31" Type="http://schemas.openxmlformats.org/officeDocument/2006/relationships/tableStyles" Target="tableStyles.xml"/><Relationship Id="rId30" Type="http://schemas.openxmlformats.org/officeDocument/2006/relationships/viewProps" Target="viewProps.xml"/><Relationship Id="rId3" Type="http://schemas.openxmlformats.org/officeDocument/2006/relationships/slide" Target="slides/slide1.xml"/><Relationship Id="rId29" Type="http://schemas.openxmlformats.org/officeDocument/2006/relationships/presProps" Target="presProps.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9BC03DA-8B7D-447E-9C29-3A60D78EE7F9}"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1924613-4AE4-47A1-995F-688A24B34954}"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1069340" rtl="0" eaLnBrk="1" latinLnBrk="0" hangingPunct="1">
      <a:defRPr sz="1400" kern="1200">
        <a:solidFill>
          <a:schemeClr val="tx1"/>
        </a:solidFill>
        <a:latin typeface="+mn-lt"/>
        <a:ea typeface="+mn-ea"/>
        <a:cs typeface="+mn-cs"/>
      </a:defRPr>
    </a:lvl1pPr>
    <a:lvl2pPr marL="534670" algn="l" defTabSz="1069340" rtl="0" eaLnBrk="1" latinLnBrk="0" hangingPunct="1">
      <a:defRPr sz="1400" kern="1200">
        <a:solidFill>
          <a:schemeClr val="tx1"/>
        </a:solidFill>
        <a:latin typeface="+mn-lt"/>
        <a:ea typeface="+mn-ea"/>
        <a:cs typeface="+mn-cs"/>
      </a:defRPr>
    </a:lvl2pPr>
    <a:lvl3pPr marL="1069975" algn="l" defTabSz="1069340" rtl="0" eaLnBrk="1" latinLnBrk="0" hangingPunct="1">
      <a:defRPr sz="1400" kern="1200">
        <a:solidFill>
          <a:schemeClr val="tx1"/>
        </a:solidFill>
        <a:latin typeface="+mn-lt"/>
        <a:ea typeface="+mn-ea"/>
        <a:cs typeface="+mn-cs"/>
      </a:defRPr>
    </a:lvl3pPr>
    <a:lvl4pPr marL="1604645" algn="l" defTabSz="1069340" rtl="0" eaLnBrk="1" latinLnBrk="0" hangingPunct="1">
      <a:defRPr sz="1400" kern="1200">
        <a:solidFill>
          <a:schemeClr val="tx1"/>
        </a:solidFill>
        <a:latin typeface="+mn-lt"/>
        <a:ea typeface="+mn-ea"/>
        <a:cs typeface="+mn-cs"/>
      </a:defRPr>
    </a:lvl4pPr>
    <a:lvl5pPr marL="2139950" algn="l" defTabSz="1069340" rtl="0" eaLnBrk="1" latinLnBrk="0" hangingPunct="1">
      <a:defRPr sz="1400" kern="1200">
        <a:solidFill>
          <a:schemeClr val="tx1"/>
        </a:solidFill>
        <a:latin typeface="+mn-lt"/>
        <a:ea typeface="+mn-ea"/>
        <a:cs typeface="+mn-cs"/>
      </a:defRPr>
    </a:lvl5pPr>
    <a:lvl6pPr marL="2674620" algn="l" defTabSz="1069340" rtl="0" eaLnBrk="1" latinLnBrk="0" hangingPunct="1">
      <a:defRPr sz="1400" kern="1200">
        <a:solidFill>
          <a:schemeClr val="tx1"/>
        </a:solidFill>
        <a:latin typeface="+mn-lt"/>
        <a:ea typeface="+mn-ea"/>
        <a:cs typeface="+mn-cs"/>
      </a:defRPr>
    </a:lvl6pPr>
    <a:lvl7pPr marL="3209290" algn="l" defTabSz="1069340" rtl="0" eaLnBrk="1" latinLnBrk="0" hangingPunct="1">
      <a:defRPr sz="1400" kern="1200">
        <a:solidFill>
          <a:schemeClr val="tx1"/>
        </a:solidFill>
        <a:latin typeface="+mn-lt"/>
        <a:ea typeface="+mn-ea"/>
        <a:cs typeface="+mn-cs"/>
      </a:defRPr>
    </a:lvl7pPr>
    <a:lvl8pPr marL="3744595" algn="l" defTabSz="1069340" rtl="0" eaLnBrk="1" latinLnBrk="0" hangingPunct="1">
      <a:defRPr sz="1400" kern="1200">
        <a:solidFill>
          <a:schemeClr val="tx1"/>
        </a:solidFill>
        <a:latin typeface="+mn-lt"/>
        <a:ea typeface="+mn-ea"/>
        <a:cs typeface="+mn-cs"/>
      </a:defRPr>
    </a:lvl8pPr>
    <a:lvl9pPr marL="4279265" algn="l" defTabSz="1069340" rtl="0" eaLnBrk="1" latinLnBrk="0" hangingPunct="1">
      <a:defRPr sz="1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864156" y="2236947"/>
            <a:ext cx="9793764" cy="1543526"/>
          </a:xfr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728311" y="4080510"/>
            <a:ext cx="8065453" cy="1840230"/>
          </a:xfrm>
        </p:spPr>
        <p:txBody>
          <a:bodyPr/>
          <a:lstStyle>
            <a:lvl1pPr marL="0" indent="0" algn="ctr">
              <a:buNone/>
              <a:defRPr>
                <a:solidFill>
                  <a:schemeClr val="tx1">
                    <a:tint val="75000"/>
                  </a:schemeClr>
                </a:solidFill>
              </a:defRPr>
            </a:lvl1pPr>
            <a:lvl2pPr marL="534670" indent="0" algn="ctr">
              <a:buNone/>
              <a:defRPr>
                <a:solidFill>
                  <a:schemeClr val="tx1">
                    <a:tint val="75000"/>
                  </a:schemeClr>
                </a:solidFill>
              </a:defRPr>
            </a:lvl2pPr>
            <a:lvl3pPr marL="1069975" indent="0" algn="ctr">
              <a:buNone/>
              <a:defRPr>
                <a:solidFill>
                  <a:schemeClr val="tx1">
                    <a:tint val="75000"/>
                  </a:schemeClr>
                </a:solidFill>
              </a:defRPr>
            </a:lvl3pPr>
            <a:lvl4pPr marL="1604645" indent="0" algn="ctr">
              <a:buNone/>
              <a:defRPr>
                <a:solidFill>
                  <a:schemeClr val="tx1">
                    <a:tint val="75000"/>
                  </a:schemeClr>
                </a:solidFill>
              </a:defRPr>
            </a:lvl4pPr>
            <a:lvl5pPr marL="2139950" indent="0" algn="ctr">
              <a:buNone/>
              <a:defRPr>
                <a:solidFill>
                  <a:schemeClr val="tx1">
                    <a:tint val="75000"/>
                  </a:schemeClr>
                </a:solidFill>
              </a:defRPr>
            </a:lvl5pPr>
            <a:lvl6pPr marL="2674620" indent="0" algn="ctr">
              <a:buNone/>
              <a:defRPr>
                <a:solidFill>
                  <a:schemeClr val="tx1">
                    <a:tint val="75000"/>
                  </a:schemeClr>
                </a:solidFill>
              </a:defRPr>
            </a:lvl6pPr>
            <a:lvl7pPr marL="3209290" indent="0" algn="ctr">
              <a:buNone/>
              <a:defRPr>
                <a:solidFill>
                  <a:schemeClr val="tx1">
                    <a:tint val="75000"/>
                  </a:schemeClr>
                </a:solidFill>
              </a:defRPr>
            </a:lvl7pPr>
            <a:lvl8pPr marL="3744595" indent="0" algn="ctr">
              <a:buNone/>
              <a:defRPr>
                <a:solidFill>
                  <a:schemeClr val="tx1">
                    <a:tint val="75000"/>
                  </a:schemeClr>
                </a:solidFill>
              </a:defRPr>
            </a:lvl8pPr>
            <a:lvl9pPr marL="4279265"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28C937AB-5291-48FC-9075-9F29944D13C7}"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8A3CECD-E187-45A6-BE7A-E277637993E6}"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28C937AB-5291-48FC-9075-9F29944D13C7}"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8A3CECD-E187-45A6-BE7A-E277637993E6}"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10164" y="4627245"/>
            <a:ext cx="9793764" cy="1430179"/>
          </a:xfrm>
        </p:spPr>
        <p:txBody>
          <a:bodyPr anchor="t"/>
          <a:lstStyle>
            <a:lvl1pPr algn="l">
              <a:defRPr sz="4700" b="1" cap="all"/>
            </a:lvl1pPr>
          </a:lstStyle>
          <a:p>
            <a:r>
              <a:rPr lang="zh-CN" altLang="en-US"/>
              <a:t>单击此处编辑母版标题样式</a:t>
            </a:r>
            <a:endParaRPr lang="zh-CN" altLang="en-US"/>
          </a:p>
        </p:txBody>
      </p:sp>
      <p:sp>
        <p:nvSpPr>
          <p:cNvPr id="3" name="文本占位符 2"/>
          <p:cNvSpPr>
            <a:spLocks noGrp="1"/>
          </p:cNvSpPr>
          <p:nvPr>
            <p:ph type="body" idx="1"/>
          </p:nvPr>
        </p:nvSpPr>
        <p:spPr>
          <a:xfrm>
            <a:off x="910164" y="3052049"/>
            <a:ext cx="9793764" cy="1575196"/>
          </a:xfrm>
        </p:spPr>
        <p:txBody>
          <a:bodyPr anchor="b"/>
          <a:lstStyle>
            <a:lvl1pPr marL="0" indent="0">
              <a:buNone/>
              <a:defRPr sz="2300">
                <a:solidFill>
                  <a:schemeClr val="tx1">
                    <a:tint val="75000"/>
                  </a:schemeClr>
                </a:solidFill>
              </a:defRPr>
            </a:lvl1pPr>
            <a:lvl2pPr marL="534670" indent="0">
              <a:buNone/>
              <a:defRPr sz="2100">
                <a:solidFill>
                  <a:schemeClr val="tx1">
                    <a:tint val="75000"/>
                  </a:schemeClr>
                </a:solidFill>
              </a:defRPr>
            </a:lvl2pPr>
            <a:lvl3pPr marL="1069975" indent="0">
              <a:buNone/>
              <a:defRPr sz="1900">
                <a:solidFill>
                  <a:schemeClr val="tx1">
                    <a:tint val="75000"/>
                  </a:schemeClr>
                </a:solidFill>
              </a:defRPr>
            </a:lvl3pPr>
            <a:lvl4pPr marL="1604645" indent="0">
              <a:buNone/>
              <a:defRPr sz="1600">
                <a:solidFill>
                  <a:schemeClr val="tx1">
                    <a:tint val="75000"/>
                  </a:schemeClr>
                </a:solidFill>
              </a:defRPr>
            </a:lvl4pPr>
            <a:lvl5pPr marL="2139950" indent="0">
              <a:buNone/>
              <a:defRPr sz="1600">
                <a:solidFill>
                  <a:schemeClr val="tx1">
                    <a:tint val="75000"/>
                  </a:schemeClr>
                </a:solidFill>
              </a:defRPr>
            </a:lvl5pPr>
            <a:lvl6pPr marL="2674620" indent="0">
              <a:buNone/>
              <a:defRPr sz="1600">
                <a:solidFill>
                  <a:schemeClr val="tx1">
                    <a:tint val="75000"/>
                  </a:schemeClr>
                </a:solidFill>
              </a:defRPr>
            </a:lvl6pPr>
            <a:lvl7pPr marL="3209290" indent="0">
              <a:buNone/>
              <a:defRPr sz="1600">
                <a:solidFill>
                  <a:schemeClr val="tx1">
                    <a:tint val="75000"/>
                  </a:schemeClr>
                </a:solidFill>
              </a:defRPr>
            </a:lvl7pPr>
            <a:lvl8pPr marL="3744595" indent="0">
              <a:buNone/>
              <a:defRPr sz="1600">
                <a:solidFill>
                  <a:schemeClr val="tx1">
                    <a:tint val="75000"/>
                  </a:schemeClr>
                </a:solidFill>
              </a:defRPr>
            </a:lvl8pPr>
            <a:lvl9pPr marL="4279265"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28C937AB-5291-48FC-9075-9F29944D13C7}"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8A3CECD-E187-45A6-BE7A-E277637993E6}"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726132" y="1763554"/>
            <a:ext cx="6437159" cy="4990624"/>
          </a:xfrm>
        </p:spPr>
        <p:txBody>
          <a:bodyPr/>
          <a:lstStyle>
            <a:lvl1pPr>
              <a:defRPr sz="3300"/>
            </a:lvl1pPr>
            <a:lvl2pPr>
              <a:defRPr sz="2800"/>
            </a:lvl2pPr>
            <a:lvl3pPr>
              <a:defRPr sz="2300"/>
            </a:lvl3pPr>
            <a:lvl4pPr>
              <a:defRPr sz="2100"/>
            </a:lvl4pPr>
            <a:lvl5pPr>
              <a:defRPr sz="2100"/>
            </a:lvl5pPr>
            <a:lvl6pPr>
              <a:defRPr sz="2100"/>
            </a:lvl6pPr>
            <a:lvl7pPr>
              <a:defRPr sz="2100"/>
            </a:lvl7pPr>
            <a:lvl8pPr>
              <a:defRPr sz="2100"/>
            </a:lvl8pPr>
            <a:lvl9pPr>
              <a:defRPr sz="21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7355326" y="1763554"/>
            <a:ext cx="6437159" cy="4990624"/>
          </a:xfrm>
        </p:spPr>
        <p:txBody>
          <a:bodyPr/>
          <a:lstStyle>
            <a:lvl1pPr>
              <a:defRPr sz="3300"/>
            </a:lvl1pPr>
            <a:lvl2pPr>
              <a:defRPr sz="2800"/>
            </a:lvl2pPr>
            <a:lvl3pPr>
              <a:defRPr sz="2300"/>
            </a:lvl3pPr>
            <a:lvl4pPr>
              <a:defRPr sz="2100"/>
            </a:lvl4pPr>
            <a:lvl5pPr>
              <a:defRPr sz="2100"/>
            </a:lvl5pPr>
            <a:lvl6pPr>
              <a:defRPr sz="2100"/>
            </a:lvl6pPr>
            <a:lvl7pPr>
              <a:defRPr sz="2100"/>
            </a:lvl7pPr>
            <a:lvl8pPr>
              <a:defRPr sz="2100"/>
            </a:lvl8pPr>
            <a:lvl9pPr>
              <a:defRPr sz="21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28C937AB-5291-48FC-9075-9F29944D13C7}"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8A3CECD-E187-45A6-BE7A-E277637993E6}"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576104" y="288370"/>
            <a:ext cx="10369868" cy="1200150"/>
          </a:xfrm>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576104" y="1611869"/>
            <a:ext cx="5090917" cy="671750"/>
          </a:xfrm>
        </p:spPr>
        <p:txBody>
          <a:bodyPr anchor="b"/>
          <a:lstStyle>
            <a:lvl1pPr marL="0" indent="0">
              <a:buNone/>
              <a:defRPr sz="2800" b="1"/>
            </a:lvl1pPr>
            <a:lvl2pPr marL="534670" indent="0">
              <a:buNone/>
              <a:defRPr sz="2300" b="1"/>
            </a:lvl2pPr>
            <a:lvl3pPr marL="1069975" indent="0">
              <a:buNone/>
              <a:defRPr sz="2100" b="1"/>
            </a:lvl3pPr>
            <a:lvl4pPr marL="1604645" indent="0">
              <a:buNone/>
              <a:defRPr sz="1900" b="1"/>
            </a:lvl4pPr>
            <a:lvl5pPr marL="2139950" indent="0">
              <a:buNone/>
              <a:defRPr sz="1900" b="1"/>
            </a:lvl5pPr>
            <a:lvl6pPr marL="2674620" indent="0">
              <a:buNone/>
              <a:defRPr sz="1900" b="1"/>
            </a:lvl6pPr>
            <a:lvl7pPr marL="3209290" indent="0">
              <a:buNone/>
              <a:defRPr sz="1900" b="1"/>
            </a:lvl7pPr>
            <a:lvl8pPr marL="3744595" indent="0">
              <a:buNone/>
              <a:defRPr sz="1900" b="1"/>
            </a:lvl8pPr>
            <a:lvl9pPr marL="4279265" indent="0">
              <a:buNone/>
              <a:defRPr sz="19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576104" y="2283619"/>
            <a:ext cx="5090917" cy="4148852"/>
          </a:xfrm>
        </p:spPr>
        <p:txBody>
          <a:bodyPr/>
          <a:lstStyle>
            <a:lvl1pPr>
              <a:defRPr sz="2800"/>
            </a:lvl1pPr>
            <a:lvl2pPr>
              <a:defRPr sz="2300"/>
            </a:lvl2pPr>
            <a:lvl3pPr>
              <a:defRPr sz="2100"/>
            </a:lvl3pPr>
            <a:lvl4pPr>
              <a:defRPr sz="1900"/>
            </a:lvl4pPr>
            <a:lvl5pPr>
              <a:defRPr sz="1900"/>
            </a:lvl5pPr>
            <a:lvl6pPr>
              <a:defRPr sz="1900"/>
            </a:lvl6pPr>
            <a:lvl7pPr>
              <a:defRPr sz="1900"/>
            </a:lvl7pPr>
            <a:lvl8pPr>
              <a:defRPr sz="1900"/>
            </a:lvl8pPr>
            <a:lvl9pPr>
              <a:defRPr sz="19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5853055" y="1611869"/>
            <a:ext cx="5092917" cy="671750"/>
          </a:xfrm>
        </p:spPr>
        <p:txBody>
          <a:bodyPr anchor="b"/>
          <a:lstStyle>
            <a:lvl1pPr marL="0" indent="0">
              <a:buNone/>
              <a:defRPr sz="2800" b="1"/>
            </a:lvl1pPr>
            <a:lvl2pPr marL="534670" indent="0">
              <a:buNone/>
              <a:defRPr sz="2300" b="1"/>
            </a:lvl2pPr>
            <a:lvl3pPr marL="1069975" indent="0">
              <a:buNone/>
              <a:defRPr sz="2100" b="1"/>
            </a:lvl3pPr>
            <a:lvl4pPr marL="1604645" indent="0">
              <a:buNone/>
              <a:defRPr sz="1900" b="1"/>
            </a:lvl4pPr>
            <a:lvl5pPr marL="2139950" indent="0">
              <a:buNone/>
              <a:defRPr sz="1900" b="1"/>
            </a:lvl5pPr>
            <a:lvl6pPr marL="2674620" indent="0">
              <a:buNone/>
              <a:defRPr sz="1900" b="1"/>
            </a:lvl6pPr>
            <a:lvl7pPr marL="3209290" indent="0">
              <a:buNone/>
              <a:defRPr sz="1900" b="1"/>
            </a:lvl7pPr>
            <a:lvl8pPr marL="3744595" indent="0">
              <a:buNone/>
              <a:defRPr sz="1900" b="1"/>
            </a:lvl8pPr>
            <a:lvl9pPr marL="4279265" indent="0">
              <a:buNone/>
              <a:defRPr sz="19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5853055" y="2283619"/>
            <a:ext cx="5092917" cy="4148852"/>
          </a:xfrm>
        </p:spPr>
        <p:txBody>
          <a:bodyPr/>
          <a:lstStyle>
            <a:lvl1pPr>
              <a:defRPr sz="2800"/>
            </a:lvl1pPr>
            <a:lvl2pPr>
              <a:defRPr sz="2300"/>
            </a:lvl2pPr>
            <a:lvl3pPr>
              <a:defRPr sz="2100"/>
            </a:lvl3pPr>
            <a:lvl4pPr>
              <a:defRPr sz="1900"/>
            </a:lvl4pPr>
            <a:lvl5pPr>
              <a:defRPr sz="1900"/>
            </a:lvl5pPr>
            <a:lvl6pPr>
              <a:defRPr sz="1900"/>
            </a:lvl6pPr>
            <a:lvl7pPr>
              <a:defRPr sz="1900"/>
            </a:lvl7pPr>
            <a:lvl8pPr>
              <a:defRPr sz="1900"/>
            </a:lvl8pPr>
            <a:lvl9pPr>
              <a:defRPr sz="19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28C937AB-5291-48FC-9075-9F29944D13C7}"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8A3CECD-E187-45A6-BE7A-E277637993E6}"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28C937AB-5291-48FC-9075-9F29944D13C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8A3CECD-E187-45A6-BE7A-E277637993E6}"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8C937AB-5291-48FC-9075-9F29944D13C7}"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8A3CECD-E187-45A6-BE7A-E277637993E6}"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76105" y="286702"/>
            <a:ext cx="3790683" cy="1220153"/>
          </a:xfrm>
        </p:spPr>
        <p:txBody>
          <a:bodyPr anchor="b"/>
          <a:lstStyle>
            <a:lvl1pPr algn="l">
              <a:defRPr sz="2300" b="1"/>
            </a:lvl1pPr>
          </a:lstStyle>
          <a:p>
            <a:r>
              <a:rPr lang="zh-CN" altLang="en-US"/>
              <a:t>单击此处编辑母版标题样式</a:t>
            </a:r>
            <a:endParaRPr lang="zh-CN" altLang="en-US"/>
          </a:p>
        </p:txBody>
      </p:sp>
      <p:sp>
        <p:nvSpPr>
          <p:cNvPr id="3" name="内容占位符 2"/>
          <p:cNvSpPr>
            <a:spLocks noGrp="1"/>
          </p:cNvSpPr>
          <p:nvPr>
            <p:ph idx="1"/>
          </p:nvPr>
        </p:nvSpPr>
        <p:spPr>
          <a:xfrm>
            <a:off x="4504811" y="286703"/>
            <a:ext cx="6441160" cy="6145769"/>
          </a:xfrm>
        </p:spPr>
        <p:txBody>
          <a:bodyPr/>
          <a:lstStyle>
            <a:lvl1pPr>
              <a:defRPr sz="3700"/>
            </a:lvl1pPr>
            <a:lvl2pPr>
              <a:defRPr sz="3300"/>
            </a:lvl2pPr>
            <a:lvl3pPr>
              <a:defRPr sz="2800"/>
            </a:lvl3pPr>
            <a:lvl4pPr>
              <a:defRPr sz="2300"/>
            </a:lvl4pPr>
            <a:lvl5pPr>
              <a:defRPr sz="2300"/>
            </a:lvl5pPr>
            <a:lvl6pPr>
              <a:defRPr sz="2300"/>
            </a:lvl6pPr>
            <a:lvl7pPr>
              <a:defRPr sz="2300"/>
            </a:lvl7pPr>
            <a:lvl8pPr>
              <a:defRPr sz="2300"/>
            </a:lvl8pPr>
            <a:lvl9pPr>
              <a:defRPr sz="23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576105" y="1506856"/>
            <a:ext cx="3790683" cy="4925616"/>
          </a:xfrm>
        </p:spPr>
        <p:txBody>
          <a:bodyPr/>
          <a:lstStyle>
            <a:lvl1pPr marL="0" indent="0">
              <a:buNone/>
              <a:defRPr sz="1600"/>
            </a:lvl1pPr>
            <a:lvl2pPr marL="534670" indent="0">
              <a:buNone/>
              <a:defRPr sz="1400"/>
            </a:lvl2pPr>
            <a:lvl3pPr marL="1069975" indent="0">
              <a:buNone/>
              <a:defRPr sz="1200"/>
            </a:lvl3pPr>
            <a:lvl4pPr marL="1604645" indent="0">
              <a:buNone/>
              <a:defRPr sz="1100"/>
            </a:lvl4pPr>
            <a:lvl5pPr marL="2139950" indent="0">
              <a:buNone/>
              <a:defRPr sz="1100"/>
            </a:lvl5pPr>
            <a:lvl6pPr marL="2674620" indent="0">
              <a:buNone/>
              <a:defRPr sz="1100"/>
            </a:lvl6pPr>
            <a:lvl7pPr marL="3209290" indent="0">
              <a:buNone/>
              <a:defRPr sz="1100"/>
            </a:lvl7pPr>
            <a:lvl8pPr marL="3744595" indent="0">
              <a:buNone/>
              <a:defRPr sz="1100"/>
            </a:lvl8pPr>
            <a:lvl9pPr marL="4279265" indent="0">
              <a:buNone/>
              <a:defRPr sz="11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28C937AB-5291-48FC-9075-9F29944D13C7}"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8A3CECD-E187-45A6-BE7A-E277637993E6}"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258407" y="5040630"/>
            <a:ext cx="6913245" cy="595075"/>
          </a:xfrm>
        </p:spPr>
        <p:txBody>
          <a:bodyPr anchor="b"/>
          <a:lstStyle>
            <a:lvl1pPr algn="l">
              <a:defRPr sz="230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2258407" y="643414"/>
            <a:ext cx="6913245" cy="4320540"/>
          </a:xfrm>
        </p:spPr>
        <p:txBody>
          <a:bodyPr/>
          <a:lstStyle>
            <a:lvl1pPr marL="0" indent="0">
              <a:buNone/>
              <a:defRPr sz="3700"/>
            </a:lvl1pPr>
            <a:lvl2pPr marL="534670" indent="0">
              <a:buNone/>
              <a:defRPr sz="3300"/>
            </a:lvl2pPr>
            <a:lvl3pPr marL="1069975" indent="0">
              <a:buNone/>
              <a:defRPr sz="2800"/>
            </a:lvl3pPr>
            <a:lvl4pPr marL="1604645" indent="0">
              <a:buNone/>
              <a:defRPr sz="2300"/>
            </a:lvl4pPr>
            <a:lvl5pPr marL="2139950" indent="0">
              <a:buNone/>
              <a:defRPr sz="2300"/>
            </a:lvl5pPr>
            <a:lvl6pPr marL="2674620" indent="0">
              <a:buNone/>
              <a:defRPr sz="2300"/>
            </a:lvl6pPr>
            <a:lvl7pPr marL="3209290" indent="0">
              <a:buNone/>
              <a:defRPr sz="2300"/>
            </a:lvl7pPr>
            <a:lvl8pPr marL="3744595" indent="0">
              <a:buNone/>
              <a:defRPr sz="2300"/>
            </a:lvl8pPr>
            <a:lvl9pPr marL="4279265" indent="0">
              <a:buNone/>
              <a:defRPr sz="2300"/>
            </a:lvl9pPr>
          </a:lstStyle>
          <a:p>
            <a:endParaRPr lang="zh-CN" altLang="en-US"/>
          </a:p>
        </p:txBody>
      </p:sp>
      <p:sp>
        <p:nvSpPr>
          <p:cNvPr id="4" name="文本占位符 3"/>
          <p:cNvSpPr>
            <a:spLocks noGrp="1"/>
          </p:cNvSpPr>
          <p:nvPr>
            <p:ph type="body" sz="half" idx="2"/>
          </p:nvPr>
        </p:nvSpPr>
        <p:spPr>
          <a:xfrm>
            <a:off x="2258407" y="5635705"/>
            <a:ext cx="6913245" cy="845105"/>
          </a:xfrm>
        </p:spPr>
        <p:txBody>
          <a:bodyPr/>
          <a:lstStyle>
            <a:lvl1pPr marL="0" indent="0">
              <a:buNone/>
              <a:defRPr sz="1600"/>
            </a:lvl1pPr>
            <a:lvl2pPr marL="534670" indent="0">
              <a:buNone/>
              <a:defRPr sz="1400"/>
            </a:lvl2pPr>
            <a:lvl3pPr marL="1069975" indent="0">
              <a:buNone/>
              <a:defRPr sz="1200"/>
            </a:lvl3pPr>
            <a:lvl4pPr marL="1604645" indent="0">
              <a:buNone/>
              <a:defRPr sz="1100"/>
            </a:lvl4pPr>
            <a:lvl5pPr marL="2139950" indent="0">
              <a:buNone/>
              <a:defRPr sz="1100"/>
            </a:lvl5pPr>
            <a:lvl6pPr marL="2674620" indent="0">
              <a:buNone/>
              <a:defRPr sz="1100"/>
            </a:lvl6pPr>
            <a:lvl7pPr marL="3209290" indent="0">
              <a:buNone/>
              <a:defRPr sz="1100"/>
            </a:lvl7pPr>
            <a:lvl8pPr marL="3744595" indent="0">
              <a:buNone/>
              <a:defRPr sz="1100"/>
            </a:lvl8pPr>
            <a:lvl9pPr marL="4279265" indent="0">
              <a:buNone/>
              <a:defRPr sz="11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28C937AB-5291-48FC-9075-9F29944D13C7}"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8A3CECD-E187-45A6-BE7A-E277637993E6}"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28C937AB-5291-48FC-9075-9F29944D13C7}"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8A3CECD-E187-45A6-BE7A-E277637993E6}"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showMasterSp="0">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10525896" y="303372"/>
            <a:ext cx="3266589" cy="6450806"/>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726131" y="303372"/>
            <a:ext cx="9607730" cy="6450806"/>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28C937AB-5291-48FC-9075-9F29944D13C7}"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8A3CECD-E187-45A6-BE7A-E277637993E6}"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lumMod val="65000"/>
            <a:lumOff val="3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576104" y="288370"/>
            <a:ext cx="10369868" cy="1200150"/>
          </a:xfrm>
          <a:prstGeom prst="rect">
            <a:avLst/>
          </a:prstGeom>
        </p:spPr>
        <p:txBody>
          <a:bodyPr vert="horz" lIns="106985" tIns="53492" rIns="106985" bIns="53492"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576104" y="1680211"/>
            <a:ext cx="10369868" cy="4752261"/>
          </a:xfrm>
          <a:prstGeom prst="rect">
            <a:avLst/>
          </a:prstGeom>
        </p:spPr>
        <p:txBody>
          <a:bodyPr vert="horz" lIns="106985" tIns="53492" rIns="106985" bIns="53492"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576104" y="6674168"/>
            <a:ext cx="2688484" cy="383381"/>
          </a:xfrm>
          <a:prstGeom prst="rect">
            <a:avLst/>
          </a:prstGeom>
        </p:spPr>
        <p:txBody>
          <a:bodyPr vert="horz" lIns="106985" tIns="53492" rIns="106985" bIns="53492" rtlCol="0" anchor="ctr"/>
          <a:lstStyle>
            <a:lvl1pPr algn="l">
              <a:defRPr sz="1400">
                <a:solidFill>
                  <a:schemeClr val="tx1">
                    <a:tint val="75000"/>
                  </a:schemeClr>
                </a:solidFill>
              </a:defRPr>
            </a:lvl1pPr>
          </a:lstStyle>
          <a:p>
            <a:fld id="{28C937AB-5291-48FC-9075-9F29944D13C7}" type="datetimeFigureOut">
              <a:rPr lang="zh-CN" altLang="en-US" smtClean="0"/>
            </a:fld>
            <a:endParaRPr lang="zh-CN" altLang="en-US"/>
          </a:p>
        </p:txBody>
      </p:sp>
      <p:sp>
        <p:nvSpPr>
          <p:cNvPr id="5" name="页脚占位符 4"/>
          <p:cNvSpPr>
            <a:spLocks noGrp="1"/>
          </p:cNvSpPr>
          <p:nvPr>
            <p:ph type="ftr" sz="quarter" idx="3"/>
          </p:nvPr>
        </p:nvSpPr>
        <p:spPr>
          <a:xfrm>
            <a:off x="3936709" y="6674168"/>
            <a:ext cx="3648657" cy="383381"/>
          </a:xfrm>
          <a:prstGeom prst="rect">
            <a:avLst/>
          </a:prstGeom>
        </p:spPr>
        <p:txBody>
          <a:bodyPr vert="horz" lIns="106985" tIns="53492" rIns="106985" bIns="53492" rtlCol="0" anchor="ctr"/>
          <a:lstStyle>
            <a:lvl1pPr algn="ctr">
              <a:defRPr sz="14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257487" y="6674168"/>
            <a:ext cx="2688484" cy="383381"/>
          </a:xfrm>
          <a:prstGeom prst="rect">
            <a:avLst/>
          </a:prstGeom>
        </p:spPr>
        <p:txBody>
          <a:bodyPr vert="horz" lIns="106985" tIns="53492" rIns="106985" bIns="53492" rtlCol="0" anchor="ctr"/>
          <a:lstStyle>
            <a:lvl1pPr algn="r">
              <a:defRPr sz="1400">
                <a:solidFill>
                  <a:schemeClr val="tx1">
                    <a:tint val="75000"/>
                  </a:schemeClr>
                </a:solidFill>
              </a:defRPr>
            </a:lvl1pPr>
          </a:lstStyle>
          <a:p>
            <a:fld id="{78A3CECD-E187-45A6-BE7A-E277637993E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1069340" rtl="0" eaLnBrk="1" latinLnBrk="0" hangingPunct="1">
        <a:spcBef>
          <a:spcPct val="0"/>
        </a:spcBef>
        <a:buNone/>
        <a:defRPr sz="5100" kern="1200">
          <a:solidFill>
            <a:schemeClr val="tx1"/>
          </a:solidFill>
          <a:latin typeface="+mj-lt"/>
          <a:ea typeface="+mj-ea"/>
          <a:cs typeface="+mj-cs"/>
        </a:defRPr>
      </a:lvl1pPr>
    </p:titleStyle>
    <p:bodyStyle>
      <a:lvl1pPr marL="401320" indent="-401320" algn="l" defTabSz="1069340"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1pPr>
      <a:lvl2pPr marL="869315" indent="-334645" algn="l" defTabSz="1069340" rtl="0" eaLnBrk="1" latinLnBrk="0" hangingPunct="1">
        <a:spcBef>
          <a:spcPct val="20000"/>
        </a:spcBef>
        <a:buFont typeface="Arial" panose="020B0604020202020204" pitchFamily="34" charset="0"/>
        <a:buChar char="–"/>
        <a:defRPr sz="3300" kern="1200">
          <a:solidFill>
            <a:schemeClr val="tx1"/>
          </a:solidFill>
          <a:latin typeface="+mn-lt"/>
          <a:ea typeface="+mn-ea"/>
          <a:cs typeface="+mn-cs"/>
        </a:defRPr>
      </a:lvl2pPr>
      <a:lvl3pPr marL="1337310" indent="-267335" algn="l" defTabSz="10693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3pPr>
      <a:lvl4pPr marL="1871980" indent="-267335" algn="l" defTabSz="1069340"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4pPr>
      <a:lvl5pPr marL="2407285" indent="-267335" algn="l" defTabSz="1069340"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5pPr>
      <a:lvl6pPr marL="2941955" indent="-267335" algn="l" defTabSz="1069340"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6pPr>
      <a:lvl7pPr marL="3477260" indent="-267335" algn="l" defTabSz="1069340"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7pPr>
      <a:lvl8pPr marL="4011930" indent="-267335" algn="l" defTabSz="1069340"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8pPr>
      <a:lvl9pPr marL="4546600" indent="-267335" algn="l" defTabSz="1069340"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9pPr>
    </p:bodyStyle>
    <p:otherStyle>
      <a:defPPr>
        <a:defRPr lang="zh-CN"/>
      </a:defPPr>
      <a:lvl1pPr marL="0" algn="l" defTabSz="1069340" rtl="0" eaLnBrk="1" latinLnBrk="0" hangingPunct="1">
        <a:defRPr sz="2100" kern="1200">
          <a:solidFill>
            <a:schemeClr val="tx1"/>
          </a:solidFill>
          <a:latin typeface="+mn-lt"/>
          <a:ea typeface="+mn-ea"/>
          <a:cs typeface="+mn-cs"/>
        </a:defRPr>
      </a:lvl1pPr>
      <a:lvl2pPr marL="534670" algn="l" defTabSz="1069340" rtl="0" eaLnBrk="1" latinLnBrk="0" hangingPunct="1">
        <a:defRPr sz="2100" kern="1200">
          <a:solidFill>
            <a:schemeClr val="tx1"/>
          </a:solidFill>
          <a:latin typeface="+mn-lt"/>
          <a:ea typeface="+mn-ea"/>
          <a:cs typeface="+mn-cs"/>
        </a:defRPr>
      </a:lvl2pPr>
      <a:lvl3pPr marL="1069975" algn="l" defTabSz="1069340" rtl="0" eaLnBrk="1" latinLnBrk="0" hangingPunct="1">
        <a:defRPr sz="2100" kern="1200">
          <a:solidFill>
            <a:schemeClr val="tx1"/>
          </a:solidFill>
          <a:latin typeface="+mn-lt"/>
          <a:ea typeface="+mn-ea"/>
          <a:cs typeface="+mn-cs"/>
        </a:defRPr>
      </a:lvl3pPr>
      <a:lvl4pPr marL="1604645" algn="l" defTabSz="1069340" rtl="0" eaLnBrk="1" latinLnBrk="0" hangingPunct="1">
        <a:defRPr sz="2100" kern="1200">
          <a:solidFill>
            <a:schemeClr val="tx1"/>
          </a:solidFill>
          <a:latin typeface="+mn-lt"/>
          <a:ea typeface="+mn-ea"/>
          <a:cs typeface="+mn-cs"/>
        </a:defRPr>
      </a:lvl4pPr>
      <a:lvl5pPr marL="2139950" algn="l" defTabSz="1069340" rtl="0" eaLnBrk="1" latinLnBrk="0" hangingPunct="1">
        <a:defRPr sz="2100" kern="1200">
          <a:solidFill>
            <a:schemeClr val="tx1"/>
          </a:solidFill>
          <a:latin typeface="+mn-lt"/>
          <a:ea typeface="+mn-ea"/>
          <a:cs typeface="+mn-cs"/>
        </a:defRPr>
      </a:lvl5pPr>
      <a:lvl6pPr marL="2674620" algn="l" defTabSz="1069340" rtl="0" eaLnBrk="1" latinLnBrk="0" hangingPunct="1">
        <a:defRPr sz="2100" kern="1200">
          <a:solidFill>
            <a:schemeClr val="tx1"/>
          </a:solidFill>
          <a:latin typeface="+mn-lt"/>
          <a:ea typeface="+mn-ea"/>
          <a:cs typeface="+mn-cs"/>
        </a:defRPr>
      </a:lvl6pPr>
      <a:lvl7pPr marL="3209290" algn="l" defTabSz="1069340" rtl="0" eaLnBrk="1" latinLnBrk="0" hangingPunct="1">
        <a:defRPr sz="2100" kern="1200">
          <a:solidFill>
            <a:schemeClr val="tx1"/>
          </a:solidFill>
          <a:latin typeface="+mn-lt"/>
          <a:ea typeface="+mn-ea"/>
          <a:cs typeface="+mn-cs"/>
        </a:defRPr>
      </a:lvl7pPr>
      <a:lvl8pPr marL="3744595" algn="l" defTabSz="1069340" rtl="0" eaLnBrk="1" latinLnBrk="0" hangingPunct="1">
        <a:defRPr sz="2100" kern="1200">
          <a:solidFill>
            <a:schemeClr val="tx1"/>
          </a:solidFill>
          <a:latin typeface="+mn-lt"/>
          <a:ea typeface="+mn-ea"/>
          <a:cs typeface="+mn-cs"/>
        </a:defRPr>
      </a:lvl8pPr>
      <a:lvl9pPr marL="4279265" algn="l" defTabSz="1069340"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4.GIF"/><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9" Type="http://schemas.openxmlformats.org/officeDocument/2006/relationships/image" Target="../media/image13.png"/><Relationship Id="rId8" Type="http://schemas.openxmlformats.org/officeDocument/2006/relationships/image" Target="../media/image12.jpeg"/><Relationship Id="rId7" Type="http://schemas.openxmlformats.org/officeDocument/2006/relationships/image" Target="../media/image11.jpeg"/><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png"/><Relationship Id="rId3" Type="http://schemas.openxmlformats.org/officeDocument/2006/relationships/image" Target="../media/image7.jpeg"/><Relationship Id="rId2" Type="http://schemas.openxmlformats.org/officeDocument/2006/relationships/image" Target="../media/image6.png"/><Relationship Id="rId11" Type="http://schemas.openxmlformats.org/officeDocument/2006/relationships/notesSlide" Target="../notesSlides/notesSlide1.xml"/><Relationship Id="rId10" Type="http://schemas.openxmlformats.org/officeDocument/2006/relationships/slideLayout" Target="../slideLayouts/slideLayout1.xml"/><Relationship Id="rId1" Type="http://schemas.openxmlformats.org/officeDocument/2006/relationships/image" Target="../media/image5.jpeg"/></Relationships>
</file>

<file path=ppt/slides/_rels/slide3.xml.rels><?xml version="1.0" encoding="UTF-8" standalone="yes"?>
<Relationships xmlns="http://schemas.openxmlformats.org/package/2006/relationships"><Relationship Id="rId9" Type="http://schemas.openxmlformats.org/officeDocument/2006/relationships/slide" Target="slide18.xml"/><Relationship Id="rId8" Type="http://schemas.openxmlformats.org/officeDocument/2006/relationships/slide" Target="slide22.xml"/><Relationship Id="rId7" Type="http://schemas.openxmlformats.org/officeDocument/2006/relationships/slide" Target="slide1.xml"/><Relationship Id="rId6" Type="http://schemas.openxmlformats.org/officeDocument/2006/relationships/slide" Target="slide6.xml"/><Relationship Id="rId5" Type="http://schemas.openxmlformats.org/officeDocument/2006/relationships/image" Target="../media/image18.png"/><Relationship Id="rId4" Type="http://schemas.openxmlformats.org/officeDocument/2006/relationships/image" Target="../media/image17.png"/><Relationship Id="rId3" Type="http://schemas.openxmlformats.org/officeDocument/2006/relationships/image" Target="../media/image16.jpeg"/><Relationship Id="rId2" Type="http://schemas.openxmlformats.org/officeDocument/2006/relationships/image" Target="../media/image15.jpeg"/><Relationship Id="rId19" Type="http://schemas.openxmlformats.org/officeDocument/2006/relationships/notesSlide" Target="../notesSlides/notesSlide2.xml"/><Relationship Id="rId18" Type="http://schemas.openxmlformats.org/officeDocument/2006/relationships/slideLayout" Target="../slideLayouts/slideLayout1.xml"/><Relationship Id="rId17" Type="http://schemas.openxmlformats.org/officeDocument/2006/relationships/slide" Target="slide16.xml"/><Relationship Id="rId16" Type="http://schemas.openxmlformats.org/officeDocument/2006/relationships/slide" Target="slide17.xml"/><Relationship Id="rId15" Type="http://schemas.openxmlformats.org/officeDocument/2006/relationships/slide" Target="slide21.xml"/><Relationship Id="rId14" Type="http://schemas.openxmlformats.org/officeDocument/2006/relationships/slide" Target="slide14.xml"/><Relationship Id="rId13" Type="http://schemas.openxmlformats.org/officeDocument/2006/relationships/slide" Target="slide13.xml"/><Relationship Id="rId12" Type="http://schemas.openxmlformats.org/officeDocument/2006/relationships/slide" Target="slide12.xml"/><Relationship Id="rId11" Type="http://schemas.openxmlformats.org/officeDocument/2006/relationships/slide" Target="slide11.xml"/><Relationship Id="rId10" Type="http://schemas.openxmlformats.org/officeDocument/2006/relationships/slide" Target="slide5.xml"/><Relationship Id="rId1" Type="http://schemas.openxmlformats.org/officeDocument/2006/relationships/image" Target="../media/image14.png"/></Relationships>
</file>

<file path=ppt/slides/_rels/slide4.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image" Target="../media/image14.png"/></Relationships>
</file>

<file path=ppt/slides/_rels/slide5.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22.jpeg"/><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image" Target="../media/image15.jpeg"/></Relationships>
</file>

<file path=ppt/slides/_rels/slide6.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7.png"/><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image" Target="../media/image23.png"/></Relationships>
</file>

<file path=ppt/slides/_rels/slide7.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26.png"/><Relationship Id="rId6" Type="http://schemas.openxmlformats.org/officeDocument/2006/relationships/image" Target="../media/image17.png"/><Relationship Id="rId5" Type="http://schemas.openxmlformats.org/officeDocument/2006/relationships/image" Target="../media/image16.jpeg"/><Relationship Id="rId4" Type="http://schemas.openxmlformats.org/officeDocument/2006/relationships/image" Target="../media/image15.jpeg"/><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image" Target="../media/image14.png"/></Relationships>
</file>

<file path=ppt/slides/_rels/slide8.xml.rels><?xml version="1.0" encoding="UTF-8" standalone="yes"?>
<Relationships xmlns="http://schemas.openxmlformats.org/package/2006/relationships"><Relationship Id="rId9" Type="http://schemas.openxmlformats.org/officeDocument/2006/relationships/image" Target="../media/image30.png"/><Relationship Id="rId8" Type="http://schemas.openxmlformats.org/officeDocument/2006/relationships/image" Target="../media/image26.png"/><Relationship Id="rId7" Type="http://schemas.openxmlformats.org/officeDocument/2006/relationships/image" Target="../media/image29.jpeg"/><Relationship Id="rId6" Type="http://schemas.openxmlformats.org/officeDocument/2006/relationships/image" Target="../media/image17.png"/><Relationship Id="rId5" Type="http://schemas.openxmlformats.org/officeDocument/2006/relationships/image" Target="../media/image16.jpeg"/><Relationship Id="rId4" Type="http://schemas.openxmlformats.org/officeDocument/2006/relationships/image" Target="../media/image15.jpeg"/><Relationship Id="rId3" Type="http://schemas.openxmlformats.org/officeDocument/2006/relationships/image" Target="../media/image28.png"/><Relationship Id="rId2" Type="http://schemas.openxmlformats.org/officeDocument/2006/relationships/image" Target="../media/image14.png"/><Relationship Id="rId12" Type="http://schemas.openxmlformats.org/officeDocument/2006/relationships/slideLayout" Target="../slideLayouts/slideLayout7.xml"/><Relationship Id="rId11" Type="http://schemas.openxmlformats.org/officeDocument/2006/relationships/image" Target="../media/image31.jpeg"/><Relationship Id="rId10" Type="http://schemas.openxmlformats.org/officeDocument/2006/relationships/hyperlink" Target="&#28436;&#35762;.MPG" TargetMode="External"/><Relationship Id="rId1" Type="http://schemas.openxmlformats.org/officeDocument/2006/relationships/image" Target="../media/image27.jpeg"/></Relationships>
</file>

<file path=ppt/slides/_rels/slide9.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34.jpeg"/><Relationship Id="rId6" Type="http://schemas.openxmlformats.org/officeDocument/2006/relationships/image" Target="../media/image26.png"/><Relationship Id="rId5" Type="http://schemas.openxmlformats.org/officeDocument/2006/relationships/image" Target="../media/image17.png"/><Relationship Id="rId4" Type="http://schemas.openxmlformats.org/officeDocument/2006/relationships/image" Target="../media/image16.jpeg"/><Relationship Id="rId3" Type="http://schemas.openxmlformats.org/officeDocument/2006/relationships/image" Target="../media/image15.jpeg"/><Relationship Id="rId2" Type="http://schemas.openxmlformats.org/officeDocument/2006/relationships/image" Target="../media/image33.png"/><Relationship Id="rId1" Type="http://schemas.openxmlformats.org/officeDocument/2006/relationships/image" Target="../media/image32.jpeg"/></Relationships>
</file>

<file path=ppt/slides/_rels/slide10.xml.rels><?xml version="1.0" encoding="UTF-8" standalone="yes"?>
<Relationships xmlns="http://schemas.openxmlformats.org/package/2006/relationships"><Relationship Id="rId9" Type="http://schemas.openxmlformats.org/officeDocument/2006/relationships/notesSlide" Target="../notesSlides/notesSlide3.xml"/><Relationship Id="rId8" Type="http://schemas.openxmlformats.org/officeDocument/2006/relationships/slideLayout" Target="../slideLayouts/slideLayout7.xml"/><Relationship Id="rId7" Type="http://schemas.openxmlformats.org/officeDocument/2006/relationships/image" Target="../media/image36.jpeg"/><Relationship Id="rId6" Type="http://schemas.openxmlformats.org/officeDocument/2006/relationships/image" Target="../media/image26.png"/><Relationship Id="rId5" Type="http://schemas.openxmlformats.org/officeDocument/2006/relationships/image" Target="../media/image17.png"/><Relationship Id="rId4" Type="http://schemas.openxmlformats.org/officeDocument/2006/relationships/image" Target="../media/image16.jpeg"/><Relationship Id="rId3" Type="http://schemas.openxmlformats.org/officeDocument/2006/relationships/image" Target="../media/image15.jpeg"/><Relationship Id="rId2" Type="http://schemas.openxmlformats.org/officeDocument/2006/relationships/image" Target="../media/image35.jpeg"/><Relationship Id="rId1" Type="http://schemas.openxmlformats.org/officeDocument/2006/relationships/image" Target="../media/image14.png"/></Relationships>
</file>

<file path=ppt/slides/_rels/slide11.xml.rels><?xml version="1.0" encoding="UTF-8" standalone="yes"?>
<Relationships xmlns="http://schemas.openxmlformats.org/package/2006/relationships"><Relationship Id="rId9" Type="http://schemas.openxmlformats.org/officeDocument/2006/relationships/image" Target="../media/image39.jpeg"/><Relationship Id="rId8" Type="http://schemas.openxmlformats.org/officeDocument/2006/relationships/image" Target="../media/image26.png"/><Relationship Id="rId7" Type="http://schemas.openxmlformats.org/officeDocument/2006/relationships/image" Target="../media/image17.png"/><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38.jpeg"/><Relationship Id="rId3" Type="http://schemas.openxmlformats.org/officeDocument/2006/relationships/image" Target="../media/image14.png"/><Relationship Id="rId2" Type="http://schemas.openxmlformats.org/officeDocument/2006/relationships/image" Target="../media/image37.jpeg"/><Relationship Id="rId12" Type="http://schemas.openxmlformats.org/officeDocument/2006/relationships/slideLayout" Target="../slideLayouts/slideLayout7.xml"/><Relationship Id="rId11" Type="http://schemas.openxmlformats.org/officeDocument/2006/relationships/image" Target="../media/image41.jpeg"/><Relationship Id="rId10" Type="http://schemas.openxmlformats.org/officeDocument/2006/relationships/image" Target="../media/image40.jpeg"/><Relationship Id="rId1" Type="http://schemas.openxmlformats.org/officeDocument/2006/relationships/hyperlink" Target="&#24314;&#20826;&#20255;&#19994;&#20043;&#20116;&#22235;&#36816;&#21160;.rmvb" TargetMode="External"/></Relationships>
</file>

<file path=ppt/slides/_rels/slide12.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26.png"/><Relationship Id="rId6" Type="http://schemas.openxmlformats.org/officeDocument/2006/relationships/image" Target="../media/image17.png"/><Relationship Id="rId5" Type="http://schemas.openxmlformats.org/officeDocument/2006/relationships/image" Target="../media/image16.jpeg"/><Relationship Id="rId4" Type="http://schemas.openxmlformats.org/officeDocument/2006/relationships/image" Target="../media/image15.jpeg"/><Relationship Id="rId3" Type="http://schemas.openxmlformats.org/officeDocument/2006/relationships/image" Target="../media/image14.png"/><Relationship Id="rId2" Type="http://schemas.openxmlformats.org/officeDocument/2006/relationships/image" Target="../media/image43.jpeg"/><Relationship Id="rId1" Type="http://schemas.openxmlformats.org/officeDocument/2006/relationships/image" Target="../media/image42.jpeg"/></Relationships>
</file>

<file path=ppt/slides/_rels/slide13.xml.rels><?xml version="1.0" encoding="UTF-8" standalone="yes"?>
<Relationships xmlns="http://schemas.openxmlformats.org/package/2006/relationships"><Relationship Id="rId9" Type="http://schemas.openxmlformats.org/officeDocument/2006/relationships/image" Target="../media/image26.png"/><Relationship Id="rId8" Type="http://schemas.openxmlformats.org/officeDocument/2006/relationships/image" Target="../media/image17.png"/><Relationship Id="rId7" Type="http://schemas.openxmlformats.org/officeDocument/2006/relationships/image" Target="../media/image16.jpeg"/><Relationship Id="rId6" Type="http://schemas.openxmlformats.org/officeDocument/2006/relationships/image" Target="../media/image15.jpeg"/><Relationship Id="rId5" Type="http://schemas.openxmlformats.org/officeDocument/2006/relationships/image" Target="../media/image47.jpeg"/><Relationship Id="rId4" Type="http://schemas.openxmlformats.org/officeDocument/2006/relationships/image" Target="../media/image46.jpeg"/><Relationship Id="rId3" Type="http://schemas.openxmlformats.org/officeDocument/2006/relationships/image" Target="../media/image45.jpeg"/><Relationship Id="rId2" Type="http://schemas.openxmlformats.org/officeDocument/2006/relationships/image" Target="../media/image44.jpeg"/><Relationship Id="rId11" Type="http://schemas.openxmlformats.org/officeDocument/2006/relationships/slideLayout" Target="../slideLayouts/slideLayout7.xml"/><Relationship Id="rId10" Type="http://schemas.openxmlformats.org/officeDocument/2006/relationships/image" Target="../media/image48.png"/><Relationship Id="rId1" Type="http://schemas.openxmlformats.org/officeDocument/2006/relationships/image" Target="../media/image14.png"/></Relationships>
</file>

<file path=ppt/slides/_rels/slide14.xml.rels><?xml version="1.0" encoding="UTF-8" standalone="yes"?>
<Relationships xmlns="http://schemas.openxmlformats.org/package/2006/relationships"><Relationship Id="rId9" Type="http://schemas.openxmlformats.org/officeDocument/2006/relationships/image" Target="../media/image45.jpeg"/><Relationship Id="rId8" Type="http://schemas.openxmlformats.org/officeDocument/2006/relationships/slide" Target="slide1.xml"/><Relationship Id="rId7" Type="http://schemas.openxmlformats.org/officeDocument/2006/relationships/image" Target="../media/image51.jpeg"/><Relationship Id="rId6" Type="http://schemas.openxmlformats.org/officeDocument/2006/relationships/image" Target="../media/image50.png"/><Relationship Id="rId5" Type="http://schemas.openxmlformats.org/officeDocument/2006/relationships/image" Target="../media/image26.png"/><Relationship Id="rId4" Type="http://schemas.openxmlformats.org/officeDocument/2006/relationships/image" Target="../media/image17.png"/><Relationship Id="rId3" Type="http://schemas.openxmlformats.org/officeDocument/2006/relationships/image" Target="../media/image16.jpeg"/><Relationship Id="rId2" Type="http://schemas.openxmlformats.org/officeDocument/2006/relationships/image" Target="../media/image15.jpeg"/><Relationship Id="rId11" Type="http://schemas.openxmlformats.org/officeDocument/2006/relationships/slideLayout" Target="../slideLayouts/slideLayout7.xml"/><Relationship Id="rId10" Type="http://schemas.openxmlformats.org/officeDocument/2006/relationships/image" Target="../media/image47.jpeg"/><Relationship Id="rId1" Type="http://schemas.openxmlformats.org/officeDocument/2006/relationships/image" Target="../media/image49.jpeg"/></Relationships>
</file>

<file path=ppt/slides/_rels/slide15.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17.png"/><Relationship Id="rId4" Type="http://schemas.openxmlformats.org/officeDocument/2006/relationships/image" Target="../media/image16.jpeg"/><Relationship Id="rId3" Type="http://schemas.openxmlformats.org/officeDocument/2006/relationships/image" Target="../media/image15.jpeg"/><Relationship Id="rId2" Type="http://schemas.openxmlformats.org/officeDocument/2006/relationships/image" Target="../media/image52.png"/><Relationship Id="rId1" Type="http://schemas.openxmlformats.org/officeDocument/2006/relationships/image" Target="../media/image14.png"/></Relationships>
</file>

<file path=ppt/slides/_rels/slide16.xml.rels><?xml version="1.0" encoding="UTF-8" standalone="yes"?>
<Relationships xmlns="http://schemas.openxmlformats.org/package/2006/relationships"><Relationship Id="rId9" Type="http://schemas.openxmlformats.org/officeDocument/2006/relationships/slideLayout" Target="../slideLayouts/slideLayout7.xml"/><Relationship Id="rId8" Type="http://schemas.openxmlformats.org/officeDocument/2006/relationships/image" Target="../media/image26.png"/><Relationship Id="rId7" Type="http://schemas.openxmlformats.org/officeDocument/2006/relationships/image" Target="../media/image55.jpeg"/><Relationship Id="rId6" Type="http://schemas.openxmlformats.org/officeDocument/2006/relationships/image" Target="../media/image54.jpeg"/><Relationship Id="rId5" Type="http://schemas.openxmlformats.org/officeDocument/2006/relationships/image" Target="../media/image17.png"/><Relationship Id="rId4" Type="http://schemas.openxmlformats.org/officeDocument/2006/relationships/image" Target="../media/image16.jpeg"/><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image" Target="../media/image53.jpeg"/></Relationships>
</file>

<file path=ppt/slides/_rels/slide17.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57.jpeg"/><Relationship Id="rId6" Type="http://schemas.openxmlformats.org/officeDocument/2006/relationships/image" Target="../media/image56.jpeg"/><Relationship Id="rId5" Type="http://schemas.openxmlformats.org/officeDocument/2006/relationships/image" Target="../media/image26.png"/><Relationship Id="rId4" Type="http://schemas.openxmlformats.org/officeDocument/2006/relationships/image" Target="../media/image17.png"/><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image" Target="../media/image14.png"/></Relationships>
</file>

<file path=ppt/slides/_rels/slide18.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59.jpeg"/><Relationship Id="rId5" Type="http://schemas.openxmlformats.org/officeDocument/2006/relationships/image" Target="../media/image26.png"/><Relationship Id="rId4" Type="http://schemas.openxmlformats.org/officeDocument/2006/relationships/image" Target="../media/image17.png"/><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image" Target="../media/image58.png"/></Relationships>
</file>

<file path=ppt/slides/_rels/slide19.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61.jpeg"/><Relationship Id="rId6" Type="http://schemas.openxmlformats.org/officeDocument/2006/relationships/image" Target="../media/image60.jpeg"/><Relationship Id="rId5" Type="http://schemas.openxmlformats.org/officeDocument/2006/relationships/image" Target="../media/image26.png"/><Relationship Id="rId4" Type="http://schemas.openxmlformats.org/officeDocument/2006/relationships/image" Target="../media/image17.png"/><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image" Target="../media/image14.png"/></Relationships>
</file>

<file path=ppt/slides/_rels/slide20.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62.png"/><Relationship Id="rId4" Type="http://schemas.openxmlformats.org/officeDocument/2006/relationships/image" Target="../media/image26.png"/><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image" Target="../media/image15.jpeg"/></Relationships>
</file>

<file path=ppt/slides/_rels/slide21.xml.rels><?xml version="1.0" encoding="UTF-8" standalone="yes"?>
<Relationships xmlns="http://schemas.openxmlformats.org/package/2006/relationships"><Relationship Id="rId9" Type="http://schemas.openxmlformats.org/officeDocument/2006/relationships/image" Target="../media/image63.jpeg"/><Relationship Id="rId8" Type="http://schemas.openxmlformats.org/officeDocument/2006/relationships/hyperlink" Target="&#31614;&#23383;.MPG" TargetMode="External"/><Relationship Id="rId7" Type="http://schemas.openxmlformats.org/officeDocument/2006/relationships/image" Target="../media/image26.png"/><Relationship Id="rId6" Type="http://schemas.openxmlformats.org/officeDocument/2006/relationships/image" Target="../media/image17.png"/><Relationship Id="rId5" Type="http://schemas.openxmlformats.org/officeDocument/2006/relationships/image" Target="../media/image16.jpeg"/><Relationship Id="rId4" Type="http://schemas.openxmlformats.org/officeDocument/2006/relationships/image" Target="../media/image15.jpeg"/><Relationship Id="rId3" Type="http://schemas.openxmlformats.org/officeDocument/2006/relationships/image" Target="../media/image9.jpeg"/><Relationship Id="rId2" Type="http://schemas.openxmlformats.org/officeDocument/2006/relationships/slide" Target="slide18.xml"/><Relationship Id="rId12" Type="http://schemas.openxmlformats.org/officeDocument/2006/relationships/slideLayout" Target="../slideLayouts/slideLayout7.xml"/><Relationship Id="rId11" Type="http://schemas.openxmlformats.org/officeDocument/2006/relationships/image" Target="../media/image30.png"/><Relationship Id="rId10" Type="http://schemas.openxmlformats.org/officeDocument/2006/relationships/image" Target="../media/image64.png"/><Relationship Id="rId1" Type="http://schemas.openxmlformats.org/officeDocument/2006/relationships/image" Target="../media/image14.png"/></Relationships>
</file>

<file path=ppt/slides/_rels/slide22.xml.rels><?xml version="1.0" encoding="UTF-8" standalone="yes"?>
<Relationships xmlns="http://schemas.openxmlformats.org/package/2006/relationships"><Relationship Id="rId9" Type="http://schemas.openxmlformats.org/officeDocument/2006/relationships/slideLayout" Target="../slideLayouts/slideLayout7.xml"/><Relationship Id="rId8" Type="http://schemas.openxmlformats.org/officeDocument/2006/relationships/image" Target="../media/image66.png"/><Relationship Id="rId7" Type="http://schemas.openxmlformats.org/officeDocument/2006/relationships/image" Target="../media/image27.jpeg"/><Relationship Id="rId6" Type="http://schemas.openxmlformats.org/officeDocument/2006/relationships/image" Target="../media/image65.png"/><Relationship Id="rId5" Type="http://schemas.openxmlformats.org/officeDocument/2006/relationships/image" Target="../media/image26.png"/><Relationship Id="rId4" Type="http://schemas.openxmlformats.org/officeDocument/2006/relationships/image" Target="../media/image17.png"/><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image" Target="../media/image14.png"/></Relationships>
</file>

<file path=ppt/slides/_rels/slide23.xml.rels><?xml version="1.0" encoding="UTF-8" standalone="yes"?>
<Relationships xmlns="http://schemas.openxmlformats.org/package/2006/relationships"><Relationship Id="rId9" Type="http://schemas.openxmlformats.org/officeDocument/2006/relationships/image" Target="../media/image71.jpeg"/><Relationship Id="rId8" Type="http://schemas.openxmlformats.org/officeDocument/2006/relationships/image" Target="../media/image70.jpeg"/><Relationship Id="rId7" Type="http://schemas.openxmlformats.org/officeDocument/2006/relationships/image" Target="../media/image17.png"/><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slide" Target="slide18.xml"/><Relationship Id="rId3" Type="http://schemas.openxmlformats.org/officeDocument/2006/relationships/image" Target="../media/image69.jpeg"/><Relationship Id="rId2" Type="http://schemas.openxmlformats.org/officeDocument/2006/relationships/image" Target="../media/image68.png"/><Relationship Id="rId12" Type="http://schemas.openxmlformats.org/officeDocument/2006/relationships/slideLayout" Target="../slideLayouts/slideLayout7.xml"/><Relationship Id="rId11" Type="http://schemas.openxmlformats.org/officeDocument/2006/relationships/image" Target="../media/image26.png"/><Relationship Id="rId10" Type="http://schemas.openxmlformats.org/officeDocument/2006/relationships/image" Target="../media/image72.jpeg"/><Relationship Id="rId1" Type="http://schemas.openxmlformats.org/officeDocument/2006/relationships/image" Target="../media/image67.jpeg"/></Relationships>
</file>

<file path=ppt/slides/_rels/slide24.xml.rels><?xml version="1.0" encoding="UTF-8" standalone="yes"?>
<Relationships xmlns="http://schemas.openxmlformats.org/package/2006/relationships"><Relationship Id="rId9" Type="http://schemas.openxmlformats.org/officeDocument/2006/relationships/image" Target="../media/image71.jpeg"/><Relationship Id="rId8" Type="http://schemas.openxmlformats.org/officeDocument/2006/relationships/image" Target="../media/image70.jpeg"/><Relationship Id="rId7" Type="http://schemas.openxmlformats.org/officeDocument/2006/relationships/image" Target="../media/image69.jpeg"/><Relationship Id="rId6" Type="http://schemas.openxmlformats.org/officeDocument/2006/relationships/image" Target="../media/image68.png"/><Relationship Id="rId5" Type="http://schemas.openxmlformats.org/officeDocument/2006/relationships/image" Target="../media/image67.jpeg"/><Relationship Id="rId4" Type="http://schemas.openxmlformats.org/officeDocument/2006/relationships/image" Target="../media/image17.png"/><Relationship Id="rId3" Type="http://schemas.openxmlformats.org/officeDocument/2006/relationships/image" Target="../media/image16.jpeg"/><Relationship Id="rId2" Type="http://schemas.openxmlformats.org/officeDocument/2006/relationships/image" Target="../media/image15.jpeg"/><Relationship Id="rId12" Type="http://schemas.openxmlformats.org/officeDocument/2006/relationships/slideLayout" Target="../slideLayouts/slideLayout7.xml"/><Relationship Id="rId11" Type="http://schemas.openxmlformats.org/officeDocument/2006/relationships/image" Target="../media/image26.png"/><Relationship Id="rId10" Type="http://schemas.openxmlformats.org/officeDocument/2006/relationships/image" Target="../media/image72.jpeg"/><Relationship Id="rId1" Type="http://schemas.openxmlformats.org/officeDocument/2006/relationships/slide" Target="slide18.xml"/></Relationships>
</file>

<file path=ppt/slides/_rels/slide25.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7.png"/><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image" Target="../media/image73.jpe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 name="图片 10" descr="true.jpg"/>
          <p:cNvPicPr>
            <a:picLocks noChangeAspect="1"/>
          </p:cNvPicPr>
          <p:nvPr/>
        </p:nvPicPr>
        <p:blipFill>
          <a:blip r:embed="rId1">
            <a:duotone>
              <a:schemeClr val="bg2">
                <a:shade val="45000"/>
                <a:satMod val="135000"/>
              </a:schemeClr>
              <a:prstClr val="white"/>
            </a:duotone>
            <a:lum bright="10000"/>
          </a:blip>
          <a:stretch>
            <a:fillRect/>
          </a:stretch>
        </p:blipFill>
        <p:spPr>
          <a:xfrm>
            <a:off x="-1" y="0"/>
            <a:ext cx="11522075" cy="6484860"/>
          </a:xfrm>
          <a:prstGeom prst="rect">
            <a:avLst/>
          </a:prstGeom>
        </p:spPr>
      </p:pic>
      <p:pic>
        <p:nvPicPr>
          <p:cNvPr id="7" name="图片 6" descr="QQ截图20170823094934.png"/>
          <p:cNvPicPr>
            <a:picLocks noChangeAspect="1"/>
          </p:cNvPicPr>
          <p:nvPr/>
        </p:nvPicPr>
        <p:blipFill>
          <a:blip r:embed="rId2"/>
          <a:srcRect t="81262"/>
          <a:stretch>
            <a:fillRect/>
          </a:stretch>
        </p:blipFill>
        <p:spPr>
          <a:xfrm>
            <a:off x="-43815" y="5886466"/>
            <a:ext cx="11565890" cy="1357322"/>
          </a:xfrm>
          <a:prstGeom prst="rect">
            <a:avLst/>
          </a:prstGeom>
          <a:solidFill>
            <a:schemeClr val="bg2">
              <a:lumMod val="75000"/>
            </a:schemeClr>
          </a:solidFill>
          <a:scene3d>
            <a:camera prst="orthographicFront"/>
            <a:lightRig rig="threePt" dir="t"/>
          </a:scene3d>
          <a:sp3d>
            <a:bevelT/>
          </a:sp3d>
        </p:spPr>
      </p:pic>
      <p:pic>
        <p:nvPicPr>
          <p:cNvPr id="8" name="图片 15" descr="未标题-4.png"/>
          <p:cNvPicPr>
            <a:picLocks noChangeAspect="1" noChangeArrowheads="1"/>
          </p:cNvPicPr>
          <p:nvPr/>
        </p:nvPicPr>
        <p:blipFill>
          <a:blip r:embed="rId3"/>
          <a:srcRect/>
          <a:stretch>
            <a:fillRect/>
          </a:stretch>
        </p:blipFill>
        <p:spPr bwMode="auto">
          <a:xfrm>
            <a:off x="0" y="4386268"/>
            <a:ext cx="2821311" cy="2814632"/>
          </a:xfrm>
          <a:prstGeom prst="rect">
            <a:avLst/>
          </a:prstGeom>
          <a:noFill/>
          <a:ln w="9525">
            <a:noFill/>
            <a:miter lim="800000"/>
            <a:headEnd/>
            <a:tailEnd/>
          </a:ln>
        </p:spPr>
      </p:pic>
      <p:sp>
        <p:nvSpPr>
          <p:cNvPr id="9" name="矩形 8"/>
          <p:cNvSpPr/>
          <p:nvPr/>
        </p:nvSpPr>
        <p:spPr>
          <a:xfrm>
            <a:off x="2287603" y="742930"/>
            <a:ext cx="5759450" cy="4524315"/>
          </a:xfrm>
          <a:prstGeom prst="rect">
            <a:avLst/>
          </a:prstGeom>
        </p:spPr>
        <p:txBody>
          <a:bodyPr>
            <a:spAutoFit/>
          </a:bodyPr>
          <a:lstStyle/>
          <a:p>
            <a:r>
              <a:rPr lang="zh-CN" altLang="en-US" sz="3200" dirty="0" smtClean="0">
                <a:latin typeface="华文隶书" panose="02010800040101010101" pitchFamily="2" charset="-122"/>
                <a:ea typeface="华文隶书" panose="02010800040101010101" pitchFamily="2" charset="-122"/>
              </a:rPr>
              <a:t>我们是</a:t>
            </a:r>
            <a:r>
              <a:rPr lang="zh-CN" altLang="en-US" sz="3200" b="1" dirty="0" smtClean="0">
                <a:solidFill>
                  <a:srgbClr val="C00000"/>
                </a:solidFill>
                <a:latin typeface="华文隶书" panose="02010800040101010101" pitchFamily="2" charset="-122"/>
                <a:ea typeface="华文隶书" panose="02010800040101010101" pitchFamily="2" charset="-122"/>
              </a:rPr>
              <a:t>五月</a:t>
            </a:r>
            <a:r>
              <a:rPr lang="zh-CN" altLang="en-US" sz="3200" dirty="0" smtClean="0">
                <a:latin typeface="华文隶书" panose="02010800040101010101" pitchFamily="2" charset="-122"/>
                <a:ea typeface="华文隶书" panose="02010800040101010101" pitchFamily="2" charset="-122"/>
              </a:rPr>
              <a:t>的花海</a:t>
            </a:r>
            <a:br>
              <a:rPr lang="zh-CN" altLang="en-US" sz="3200" dirty="0" smtClean="0">
                <a:latin typeface="华文隶书" panose="02010800040101010101" pitchFamily="2" charset="-122"/>
                <a:ea typeface="华文隶书" panose="02010800040101010101" pitchFamily="2" charset="-122"/>
              </a:rPr>
            </a:br>
            <a:r>
              <a:rPr lang="zh-CN" altLang="en-US" sz="3200" dirty="0" smtClean="0">
                <a:latin typeface="华文隶书" panose="02010800040101010101" pitchFamily="2" charset="-122"/>
                <a:ea typeface="华文隶书" panose="02010800040101010101" pitchFamily="2" charset="-122"/>
              </a:rPr>
              <a:t>用青春拥抱时代</a:t>
            </a:r>
            <a:r>
              <a:rPr lang="en-US" altLang="zh-CN" sz="3200" dirty="0" smtClean="0">
                <a:latin typeface="华文隶书" panose="02010800040101010101" pitchFamily="2" charset="-122"/>
                <a:ea typeface="华文隶书" panose="02010800040101010101" pitchFamily="2" charset="-122"/>
              </a:rPr>
              <a:t>;</a:t>
            </a:r>
            <a:br>
              <a:rPr lang="zh-CN" altLang="en-US" sz="3200" dirty="0" smtClean="0">
                <a:latin typeface="华文隶书" panose="02010800040101010101" pitchFamily="2" charset="-122"/>
                <a:ea typeface="华文隶书" panose="02010800040101010101" pitchFamily="2" charset="-122"/>
              </a:rPr>
            </a:br>
            <a:r>
              <a:rPr lang="zh-CN" altLang="en-US" sz="3200" dirty="0" smtClean="0">
                <a:latin typeface="华文隶书" panose="02010800040101010101" pitchFamily="2" charset="-122"/>
                <a:ea typeface="华文隶书" panose="02010800040101010101" pitchFamily="2" charset="-122"/>
              </a:rPr>
              <a:t>我们是初升的太阳</a:t>
            </a:r>
            <a:r>
              <a:rPr lang="en-US" altLang="zh-CN" sz="3200" dirty="0" smtClean="0">
                <a:latin typeface="华文隶书" panose="02010800040101010101" pitchFamily="2" charset="-122"/>
                <a:ea typeface="华文隶书" panose="02010800040101010101" pitchFamily="2" charset="-122"/>
              </a:rPr>
              <a:t>,</a:t>
            </a:r>
            <a:br>
              <a:rPr lang="zh-CN" altLang="en-US" sz="3200" dirty="0" smtClean="0">
                <a:latin typeface="华文隶书" panose="02010800040101010101" pitchFamily="2" charset="-122"/>
                <a:ea typeface="华文隶书" panose="02010800040101010101" pitchFamily="2" charset="-122"/>
              </a:rPr>
            </a:br>
            <a:r>
              <a:rPr lang="zh-CN" altLang="en-US" sz="3200" dirty="0" smtClean="0">
                <a:latin typeface="华文隶书" panose="02010800040101010101" pitchFamily="2" charset="-122"/>
                <a:ea typeface="华文隶书" panose="02010800040101010101" pitchFamily="2" charset="-122"/>
              </a:rPr>
              <a:t>用生命点燃未来</a:t>
            </a:r>
            <a:r>
              <a:rPr lang="en-US" altLang="zh-CN" sz="3200" dirty="0" smtClean="0">
                <a:latin typeface="华文隶书" panose="02010800040101010101" pitchFamily="2" charset="-122"/>
                <a:ea typeface="华文隶书" panose="02010800040101010101" pitchFamily="2" charset="-122"/>
              </a:rPr>
              <a:t>.</a:t>
            </a:r>
            <a:br>
              <a:rPr lang="zh-CN" altLang="en-US" sz="3200" dirty="0" smtClean="0">
                <a:latin typeface="华文隶书" panose="02010800040101010101" pitchFamily="2" charset="-122"/>
                <a:ea typeface="华文隶书" panose="02010800040101010101" pitchFamily="2" charset="-122"/>
              </a:rPr>
            </a:br>
            <a:r>
              <a:rPr lang="en-US" altLang="zh-CN" sz="3200" dirty="0" smtClean="0">
                <a:latin typeface="华文隶书" panose="02010800040101010101" pitchFamily="2" charset="-122"/>
                <a:ea typeface="华文隶书" panose="02010800040101010101" pitchFamily="2" charset="-122"/>
              </a:rPr>
              <a:t>"</a:t>
            </a:r>
            <a:r>
              <a:rPr lang="zh-CN" altLang="en-US" sz="3200" b="1" dirty="0" smtClean="0">
                <a:solidFill>
                  <a:srgbClr val="C00000"/>
                </a:solidFill>
                <a:latin typeface="华文隶书" panose="02010800040101010101" pitchFamily="2" charset="-122"/>
                <a:ea typeface="华文隶书" panose="02010800040101010101" pitchFamily="2" charset="-122"/>
              </a:rPr>
              <a:t>五四</a:t>
            </a:r>
            <a:r>
              <a:rPr lang="en-US" altLang="zh-CN" sz="3200" dirty="0" smtClean="0">
                <a:latin typeface="华文隶书" panose="02010800040101010101" pitchFamily="2" charset="-122"/>
                <a:ea typeface="华文隶书" panose="02010800040101010101" pitchFamily="2" charset="-122"/>
              </a:rPr>
              <a:t>"</a:t>
            </a:r>
            <a:r>
              <a:rPr lang="zh-CN" altLang="en-US" sz="3200" dirty="0" smtClean="0">
                <a:latin typeface="华文隶书" panose="02010800040101010101" pitchFamily="2" charset="-122"/>
                <a:ea typeface="华文隶书" panose="02010800040101010101" pitchFamily="2" charset="-122"/>
              </a:rPr>
              <a:t>的火炬</a:t>
            </a:r>
            <a:r>
              <a:rPr lang="en-US" altLang="zh-CN" sz="3200" dirty="0" smtClean="0">
                <a:latin typeface="华文隶书" panose="02010800040101010101" pitchFamily="2" charset="-122"/>
                <a:ea typeface="华文隶书" panose="02010800040101010101" pitchFamily="2" charset="-122"/>
              </a:rPr>
              <a:t>,</a:t>
            </a:r>
            <a:br>
              <a:rPr lang="zh-CN" altLang="en-US" sz="3200" dirty="0" smtClean="0">
                <a:latin typeface="华文隶书" panose="02010800040101010101" pitchFamily="2" charset="-122"/>
                <a:ea typeface="华文隶书" panose="02010800040101010101" pitchFamily="2" charset="-122"/>
              </a:rPr>
            </a:br>
            <a:r>
              <a:rPr lang="zh-CN" altLang="en-US" sz="3200" dirty="0" smtClean="0">
                <a:latin typeface="华文隶书" panose="02010800040101010101" pitchFamily="2" charset="-122"/>
                <a:ea typeface="华文隶书" panose="02010800040101010101" pitchFamily="2" charset="-122"/>
              </a:rPr>
              <a:t>唤起了民族的觉醒</a:t>
            </a:r>
            <a:r>
              <a:rPr lang="en-US" altLang="zh-CN" sz="3200" dirty="0" smtClean="0">
                <a:latin typeface="华文隶书" panose="02010800040101010101" pitchFamily="2" charset="-122"/>
                <a:ea typeface="华文隶书" panose="02010800040101010101" pitchFamily="2" charset="-122"/>
              </a:rPr>
              <a:t>.</a:t>
            </a:r>
            <a:br>
              <a:rPr lang="zh-CN" altLang="en-US" sz="3200" dirty="0" smtClean="0">
                <a:latin typeface="华文隶书" panose="02010800040101010101" pitchFamily="2" charset="-122"/>
                <a:ea typeface="华文隶书" panose="02010800040101010101" pitchFamily="2" charset="-122"/>
              </a:rPr>
            </a:br>
            <a:r>
              <a:rPr lang="zh-CN" altLang="en-US" sz="3200" dirty="0" smtClean="0">
                <a:latin typeface="华文隶书" panose="02010800040101010101" pitchFamily="2" charset="-122"/>
                <a:ea typeface="华文隶书" panose="02010800040101010101" pitchFamily="2" charset="-122"/>
              </a:rPr>
              <a:t>壮丽的事业</a:t>
            </a:r>
            <a:r>
              <a:rPr lang="en-US" altLang="zh-CN" sz="3200" dirty="0" smtClean="0">
                <a:latin typeface="华文隶书" panose="02010800040101010101" pitchFamily="2" charset="-122"/>
                <a:ea typeface="华文隶书" panose="02010800040101010101" pitchFamily="2" charset="-122"/>
              </a:rPr>
              <a:t>,</a:t>
            </a:r>
            <a:br>
              <a:rPr lang="zh-CN" altLang="en-US" sz="3200" dirty="0" smtClean="0">
                <a:latin typeface="华文隶书" panose="02010800040101010101" pitchFamily="2" charset="-122"/>
                <a:ea typeface="华文隶书" panose="02010800040101010101" pitchFamily="2" charset="-122"/>
              </a:rPr>
            </a:br>
            <a:r>
              <a:rPr lang="zh-CN" altLang="en-US" sz="3200" dirty="0" smtClean="0">
                <a:latin typeface="华文隶书" panose="02010800040101010101" pitchFamily="2" charset="-122"/>
                <a:ea typeface="华文隶书" panose="02010800040101010101" pitchFamily="2" charset="-122"/>
              </a:rPr>
              <a:t>激励着我们继往开来</a:t>
            </a:r>
            <a:r>
              <a:rPr lang="en-US" altLang="zh-CN" sz="3200" dirty="0" smtClean="0">
                <a:latin typeface="华文隶书" panose="02010800040101010101" pitchFamily="2" charset="-122"/>
                <a:ea typeface="华文隶书" panose="02010800040101010101" pitchFamily="2" charset="-122"/>
              </a:rPr>
              <a:t>.</a:t>
            </a:r>
            <a:endParaRPr lang="en-US" altLang="zh-CN" sz="3200" dirty="0" smtClean="0">
              <a:latin typeface="华文隶书" panose="02010800040101010101" pitchFamily="2" charset="-122"/>
              <a:ea typeface="华文隶书" panose="02010800040101010101" pitchFamily="2" charset="-122"/>
            </a:endParaRPr>
          </a:p>
          <a:p>
            <a:r>
              <a:rPr lang="en-US" altLang="zh-CN" sz="3200" dirty="0" smtClean="0">
                <a:latin typeface="华文隶书" panose="02010800040101010101" pitchFamily="2" charset="-122"/>
                <a:ea typeface="华文隶书" panose="02010800040101010101" pitchFamily="2" charset="-122"/>
              </a:rPr>
              <a:t>┉┉</a:t>
            </a:r>
            <a:endParaRPr lang="zh-CN" altLang="en-US" sz="3200" dirty="0">
              <a:latin typeface="华文隶书" panose="02010800040101010101" pitchFamily="2" charset="-122"/>
              <a:ea typeface="华文隶书" panose="02010800040101010101" pitchFamily="2" charset="-122"/>
            </a:endParaRPr>
          </a:p>
        </p:txBody>
      </p:sp>
      <p:pic>
        <p:nvPicPr>
          <p:cNvPr id="10" name="图片 9" descr="1545297622142357887.gif"/>
          <p:cNvPicPr>
            <a:picLocks noChangeAspect="1"/>
          </p:cNvPicPr>
          <p:nvPr/>
        </p:nvPicPr>
        <p:blipFill>
          <a:blip r:embed="rId4"/>
          <a:stretch>
            <a:fillRect/>
          </a:stretch>
        </p:blipFill>
        <p:spPr>
          <a:xfrm>
            <a:off x="6689731" y="671492"/>
            <a:ext cx="4286280" cy="428628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dissolv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1" name="图片 40" descr="20160719104805767.jpg"/>
          <p:cNvPicPr>
            <a:picLocks noChangeAspect="1"/>
          </p:cNvPicPr>
          <p:nvPr/>
        </p:nvPicPr>
        <p:blipFill>
          <a:blip r:embed="rId1">
            <a:lum bright="-10000"/>
          </a:blip>
          <a:srcRect b="4969"/>
          <a:stretch>
            <a:fillRect/>
          </a:stretch>
        </p:blipFill>
        <p:spPr>
          <a:xfrm>
            <a:off x="0" y="1671623"/>
            <a:ext cx="5761037" cy="3081819"/>
          </a:xfrm>
          <a:prstGeom prst="rect">
            <a:avLst/>
          </a:prstGeom>
        </p:spPr>
      </p:pic>
      <p:pic>
        <p:nvPicPr>
          <p:cNvPr id="42" name="图片 41" descr="20160719104805767.jpg"/>
          <p:cNvPicPr>
            <a:picLocks noChangeAspect="1"/>
          </p:cNvPicPr>
          <p:nvPr/>
        </p:nvPicPr>
        <p:blipFill>
          <a:blip r:embed="rId1">
            <a:lum bright="-10000"/>
          </a:blip>
          <a:srcRect b="4969"/>
          <a:stretch>
            <a:fillRect/>
          </a:stretch>
        </p:blipFill>
        <p:spPr>
          <a:xfrm>
            <a:off x="5761038" y="1671623"/>
            <a:ext cx="5761038" cy="3081819"/>
          </a:xfrm>
          <a:prstGeom prst="rect">
            <a:avLst/>
          </a:prstGeom>
        </p:spPr>
      </p:pic>
      <p:sp>
        <p:nvSpPr>
          <p:cNvPr id="13" name="圆角矩形 12"/>
          <p:cNvSpPr/>
          <p:nvPr/>
        </p:nvSpPr>
        <p:spPr>
          <a:xfrm>
            <a:off x="275551" y="457179"/>
            <a:ext cx="3913850" cy="720000"/>
          </a:xfrm>
          <a:prstGeom prst="roundRect">
            <a:avLst/>
          </a:prstGeom>
          <a:solidFill>
            <a:srgbClr val="663300"/>
          </a:solidFill>
          <a:ln>
            <a:noFill/>
          </a:ln>
          <a:scene3d>
            <a:camera prst="orthographicFront"/>
            <a:lightRig rig="threePt" dir="t"/>
          </a:scene3d>
          <a:sp3d>
            <a:bevelT/>
          </a:sp3d>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zh-CN" altLang="en-US"/>
          </a:p>
        </p:txBody>
      </p:sp>
      <p:sp>
        <p:nvSpPr>
          <p:cNvPr id="14" name="等腰三角形 13"/>
          <p:cNvSpPr/>
          <p:nvPr/>
        </p:nvSpPr>
        <p:spPr>
          <a:xfrm rot="5400000">
            <a:off x="81716" y="635774"/>
            <a:ext cx="714380" cy="357190"/>
          </a:xfrm>
          <a:prstGeom prst="triangle">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rot="5400000">
            <a:off x="10278" y="645219"/>
            <a:ext cx="714380" cy="357190"/>
          </a:xfrm>
          <a:prstGeom prst="triangle">
            <a:avLst>
              <a:gd name="adj" fmla="val 50000"/>
            </a:avLst>
          </a:prstGeom>
          <a:solidFill>
            <a:srgbClr val="6633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TextBox 16"/>
          <p:cNvSpPr txBox="1"/>
          <p:nvPr/>
        </p:nvSpPr>
        <p:spPr>
          <a:xfrm>
            <a:off x="903253" y="534237"/>
            <a:ext cx="3128685" cy="523220"/>
          </a:xfrm>
          <a:prstGeom prst="rect">
            <a:avLst/>
          </a:prstGeom>
          <a:noFill/>
        </p:spPr>
        <p:txBody>
          <a:bodyPr wrap="square" rtlCol="0">
            <a:spAutoFit/>
          </a:bodyPr>
          <a:lstStyle/>
          <a:p>
            <a:r>
              <a:rPr lang="zh-CN" altLang="en-US" sz="28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人教版八年级上册</a:t>
            </a:r>
            <a:endParaRPr lang="zh-CN" altLang="en-US" sz="28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26" name="图片 25" descr="QQ截图20170706115042.png"/>
          <p:cNvPicPr>
            <a:picLocks noChangeAspect="1"/>
          </p:cNvPicPr>
          <p:nvPr/>
        </p:nvPicPr>
        <p:blipFill>
          <a:blip r:embed="rId2"/>
          <a:stretch>
            <a:fillRect/>
          </a:stretch>
        </p:blipFill>
        <p:spPr>
          <a:xfrm flipV="1">
            <a:off x="-1" y="1581607"/>
            <a:ext cx="11522075" cy="90017"/>
          </a:xfrm>
          <a:prstGeom prst="rect">
            <a:avLst/>
          </a:prstGeom>
          <a:effectLst>
            <a:glow rad="101600">
              <a:schemeClr val="accent6">
                <a:satMod val="175000"/>
                <a:alpha val="40000"/>
              </a:schemeClr>
            </a:glow>
          </a:effectLst>
        </p:spPr>
      </p:pic>
      <p:sp>
        <p:nvSpPr>
          <p:cNvPr id="44" name="TextBox 43"/>
          <p:cNvSpPr txBox="1"/>
          <p:nvPr/>
        </p:nvSpPr>
        <p:spPr>
          <a:xfrm>
            <a:off x="3403583" y="2973885"/>
            <a:ext cx="4286751" cy="769441"/>
          </a:xfrm>
          <a:prstGeom prst="rect">
            <a:avLst/>
          </a:prstGeom>
          <a:noFill/>
        </p:spPr>
        <p:txBody>
          <a:bodyPr wrap="none" rtlCol="0">
            <a:spAutoFit/>
          </a:bodyPr>
          <a:lstStyle/>
          <a:p>
            <a:r>
              <a:rPr lang="zh-CN" altLang="en-US" sz="4400" dirty="0" smtClean="0">
                <a:solidFill>
                  <a:srgbClr val="FFFF00"/>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rPr>
              <a:t>第</a:t>
            </a:r>
            <a:r>
              <a:rPr lang="en-US" altLang="zh-CN" sz="4400" dirty="0" smtClean="0">
                <a:solidFill>
                  <a:srgbClr val="FFFF00"/>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rPr>
              <a:t>13</a:t>
            </a:r>
            <a:r>
              <a:rPr lang="zh-CN" altLang="en-US" sz="4400" dirty="0" smtClean="0">
                <a:solidFill>
                  <a:srgbClr val="FFFF00"/>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rPr>
              <a:t>课  五四运动</a:t>
            </a:r>
            <a:endParaRPr lang="zh-CN" altLang="en-US" sz="4400" dirty="0">
              <a:solidFill>
                <a:srgbClr val="FFFF00"/>
              </a:solidFill>
              <a:effectLst>
                <a:outerShdw blurRad="38100" dist="38100" dir="2700000" algn="tl">
                  <a:srgbClr val="000000">
                    <a:alpha val="43137"/>
                  </a:srgbClr>
                </a:outerShdw>
              </a:effectLst>
              <a:latin typeface="华文行楷" panose="02010800040101010101" pitchFamily="2" charset="-122"/>
              <a:ea typeface="华文行楷" panose="02010800040101010101" pitchFamily="2" charset="-122"/>
            </a:endParaRPr>
          </a:p>
        </p:txBody>
      </p:sp>
      <p:sp>
        <p:nvSpPr>
          <p:cNvPr id="24" name="TextBox 23"/>
          <p:cNvSpPr txBox="1"/>
          <p:nvPr/>
        </p:nvSpPr>
        <p:spPr>
          <a:xfrm>
            <a:off x="3160988" y="1953987"/>
            <a:ext cx="5028941" cy="646331"/>
          </a:xfrm>
          <a:prstGeom prst="rect">
            <a:avLst/>
          </a:prstGeom>
          <a:noFill/>
          <a:effectLst>
            <a:glow rad="139700">
              <a:schemeClr val="accent2">
                <a:satMod val="175000"/>
                <a:alpha val="40000"/>
              </a:schemeClr>
            </a:glow>
          </a:effectLst>
        </p:spPr>
        <p:txBody>
          <a:bodyPr wrap="none" rtlCol="0">
            <a:spAutoFit/>
          </a:bodyPr>
          <a:lstStyle/>
          <a:p>
            <a:r>
              <a:rPr lang="zh-CN" altLang="en-US" sz="3600" b="1" dirty="0" smtClean="0">
                <a:solidFill>
                  <a:srgbClr val="FF0000"/>
                </a:solidFill>
                <a:effectLst>
                  <a:glow rad="228600">
                    <a:schemeClr val="accent6">
                      <a:satMod val="175000"/>
                      <a:alpha val="40000"/>
                    </a:schemeClr>
                  </a:glow>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第四单元  新时代的曙光</a:t>
            </a:r>
            <a:endParaRPr lang="zh-CN" altLang="en-US" sz="3600" b="1" dirty="0">
              <a:solidFill>
                <a:srgbClr val="FF0000"/>
              </a:solidFill>
              <a:effectLst>
                <a:glow rad="228600">
                  <a:schemeClr val="accent6">
                    <a:satMod val="175000"/>
                    <a:alpha val="40000"/>
                  </a:schemeClr>
                </a:glow>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p:txBody>
      </p:sp>
      <p:pic>
        <p:nvPicPr>
          <p:cNvPr id="35" name="Picture 21" descr="psd36"/>
          <p:cNvPicPr>
            <a:picLocks noChangeAspect="1" noChangeArrowheads="1"/>
          </p:cNvPicPr>
          <p:nvPr/>
        </p:nvPicPr>
        <p:blipFill>
          <a:blip r:embed="rId3"/>
          <a:srcRect t="12599" b="18141"/>
          <a:stretch>
            <a:fillRect/>
          </a:stretch>
        </p:blipFill>
        <p:spPr bwMode="auto">
          <a:xfrm>
            <a:off x="1474757" y="4029078"/>
            <a:ext cx="8529536" cy="1571636"/>
          </a:xfrm>
          <a:prstGeom prst="rect">
            <a:avLst/>
          </a:prstGeom>
          <a:noFill/>
          <a:ln w="3175">
            <a:solidFill>
              <a:srgbClr val="C0C0C0"/>
            </a:solidFill>
            <a:miter lim="800000"/>
            <a:headEnd/>
            <a:tailEnd/>
          </a:ln>
        </p:spPr>
      </p:pic>
      <p:pic>
        <p:nvPicPr>
          <p:cNvPr id="37" name="Picture 20" descr="未命名"/>
          <p:cNvPicPr>
            <a:picLocks noChangeAspect="1" noChangeArrowheads="1"/>
          </p:cNvPicPr>
          <p:nvPr/>
        </p:nvPicPr>
        <p:blipFill>
          <a:blip r:embed="rId4"/>
          <a:srcRect l="694" t="15332" r="563" b="13078"/>
          <a:stretch>
            <a:fillRect/>
          </a:stretch>
        </p:blipFill>
        <p:spPr bwMode="auto">
          <a:xfrm>
            <a:off x="1654790" y="4244103"/>
            <a:ext cx="8243484" cy="1175489"/>
          </a:xfrm>
          <a:prstGeom prst="rect">
            <a:avLst/>
          </a:prstGeom>
          <a:noFill/>
        </p:spPr>
      </p:pic>
      <p:pic>
        <p:nvPicPr>
          <p:cNvPr id="28" name="Picture 40" descr="报纸报道三卖国贼被免职的消息"/>
          <p:cNvPicPr>
            <a:picLocks noChangeAspect="1" noChangeArrowheads="1"/>
          </p:cNvPicPr>
          <p:nvPr/>
        </p:nvPicPr>
        <p:blipFill>
          <a:blip r:embed="rId5"/>
          <a:srcRect/>
          <a:stretch>
            <a:fillRect/>
          </a:stretch>
        </p:blipFill>
        <p:spPr bwMode="auto">
          <a:xfrm>
            <a:off x="6618293" y="4282720"/>
            <a:ext cx="1655774" cy="1071570"/>
          </a:xfrm>
          <a:prstGeom prst="rect">
            <a:avLst/>
          </a:prstGeom>
          <a:noFill/>
          <a:ln w="9525">
            <a:noFill/>
            <a:miter lim="800000"/>
            <a:headEnd/>
            <a:tailEnd/>
          </a:ln>
          <a:effectLst/>
        </p:spPr>
      </p:pic>
      <p:pic>
        <p:nvPicPr>
          <p:cNvPr id="29" name="Picture 2" descr="北高师学生欢迎“五四”被捕同学出狱"/>
          <p:cNvPicPr>
            <a:picLocks noChangeAspect="1" noChangeArrowheads="1"/>
          </p:cNvPicPr>
          <p:nvPr/>
        </p:nvPicPr>
        <p:blipFill>
          <a:blip r:embed="rId6"/>
          <a:srcRect l="12005" t="4665" r="10641" b="11371"/>
          <a:stretch>
            <a:fillRect/>
          </a:stretch>
        </p:blipFill>
        <p:spPr bwMode="auto">
          <a:xfrm>
            <a:off x="3260707" y="4292552"/>
            <a:ext cx="1714512" cy="1093847"/>
          </a:xfrm>
          <a:prstGeom prst="rect">
            <a:avLst/>
          </a:prstGeom>
          <a:noFill/>
          <a:ln w="12700" cap="sq">
            <a:noFill/>
            <a:miter lim="800000"/>
            <a:headEnd type="none" w="sm" len="sm"/>
            <a:tailEnd type="none" w="sm" len="sm"/>
          </a:ln>
        </p:spPr>
      </p:pic>
      <p:pic>
        <p:nvPicPr>
          <p:cNvPr id="38" name="Picture 75" descr="02"/>
          <p:cNvPicPr>
            <a:picLocks noChangeAspect="1" noChangeArrowheads="1"/>
          </p:cNvPicPr>
          <p:nvPr/>
        </p:nvPicPr>
        <p:blipFill>
          <a:blip r:embed="rId7"/>
          <a:srcRect l="6087"/>
          <a:stretch>
            <a:fillRect/>
          </a:stretch>
        </p:blipFill>
        <p:spPr bwMode="auto">
          <a:xfrm>
            <a:off x="2234150" y="5852895"/>
            <a:ext cx="2812507" cy="605075"/>
          </a:xfrm>
          <a:prstGeom prst="rect">
            <a:avLst/>
          </a:prstGeom>
          <a:noFill/>
        </p:spPr>
      </p:pic>
      <p:pic>
        <p:nvPicPr>
          <p:cNvPr id="43" name="Picture 76" descr="03"/>
          <p:cNvPicPr>
            <a:picLocks noChangeAspect="1" noChangeArrowheads="1"/>
          </p:cNvPicPr>
          <p:nvPr/>
        </p:nvPicPr>
        <p:blipFill>
          <a:blip r:embed="rId8">
            <a:clrChange>
              <a:clrFrom>
                <a:srgbClr val="020204"/>
              </a:clrFrom>
              <a:clrTo>
                <a:srgbClr val="020204">
                  <a:alpha val="0"/>
                </a:srgbClr>
              </a:clrTo>
            </a:clrChange>
          </a:blip>
          <a:srcRect/>
          <a:stretch>
            <a:fillRect/>
          </a:stretch>
        </p:blipFill>
        <p:spPr bwMode="auto">
          <a:xfrm>
            <a:off x="5260971" y="5886466"/>
            <a:ext cx="3356604" cy="616744"/>
          </a:xfrm>
          <a:prstGeom prst="rect">
            <a:avLst/>
          </a:prstGeom>
          <a:noFill/>
        </p:spPr>
      </p:pic>
      <p:pic>
        <p:nvPicPr>
          <p:cNvPr id="45" name="Picture 77" descr="未命名"/>
          <p:cNvPicPr>
            <a:picLocks noChangeAspect="1" noChangeArrowheads="1"/>
          </p:cNvPicPr>
          <p:nvPr/>
        </p:nvPicPr>
        <p:blipFill>
          <a:blip r:embed="rId9">
            <a:clrChange>
              <a:clrFrom>
                <a:srgbClr val="000000"/>
              </a:clrFrom>
              <a:clrTo>
                <a:srgbClr val="000000">
                  <a:alpha val="0"/>
                </a:srgbClr>
              </a:clrTo>
            </a:clrChange>
          </a:blip>
          <a:srcRect r="78259"/>
          <a:stretch>
            <a:fillRect/>
          </a:stretch>
        </p:blipFill>
        <p:spPr bwMode="auto">
          <a:xfrm>
            <a:off x="0" y="4743458"/>
            <a:ext cx="1314237" cy="848440"/>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dissolve">
                                      <p:cBhvr>
                                        <p:cTn id="7"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5" name="图片 94"/>
          <p:cNvPicPr>
            <a:picLocks noChangeAspect="1"/>
          </p:cNvPicPr>
          <p:nvPr/>
        </p:nvPicPr>
        <p:blipFill rotWithShape="1">
          <a:blip r:embed="rId1" cstate="print">
            <a:duotone>
              <a:schemeClr val="bg2">
                <a:shade val="45000"/>
                <a:satMod val="135000"/>
              </a:schemeClr>
              <a:prstClr val="white"/>
            </a:duotone>
            <a:extLst>
              <a:ext uri="{28A0092B-C50C-407E-A947-70E740481C1C}">
                <a14:useLocalDpi xmlns:a14="http://schemas.microsoft.com/office/drawing/2010/main" val="0"/>
              </a:ext>
            </a:extLst>
          </a:blip>
          <a:srcRect l="24814"/>
          <a:stretch>
            <a:fillRect/>
          </a:stretch>
        </p:blipFill>
        <p:spPr>
          <a:xfrm>
            <a:off x="0" y="719733"/>
            <a:ext cx="11522075" cy="6481167"/>
          </a:xfrm>
          <a:prstGeom prst="rect">
            <a:avLst/>
          </a:prstGeom>
        </p:spPr>
      </p:pic>
      <p:pic>
        <p:nvPicPr>
          <p:cNvPr id="54" name="图片 53"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a:off x="-25441" y="7100912"/>
            <a:ext cx="11522075" cy="142876"/>
          </a:xfrm>
          <a:prstGeom prst="rect">
            <a:avLst/>
          </a:prstGeom>
        </p:spPr>
      </p:pic>
      <p:sp>
        <p:nvSpPr>
          <p:cNvPr id="10" name="矩形 9"/>
          <p:cNvSpPr/>
          <p:nvPr/>
        </p:nvSpPr>
        <p:spPr bwMode="auto">
          <a:xfrm flipV="1">
            <a:off x="0" y="7198069"/>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46" name="图片 45"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8" name="图片 47"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51" name="图片 50"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sp>
        <p:nvSpPr>
          <p:cNvPr id="52" name="矩形 51"/>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55" name="组合 23"/>
          <p:cNvGrpSpPr/>
          <p:nvPr/>
        </p:nvGrpSpPr>
        <p:grpSpPr>
          <a:xfrm flipH="1">
            <a:off x="8261367" y="-12408"/>
            <a:ext cx="2750820" cy="740098"/>
            <a:chOff x="0" y="-2"/>
            <a:chExt cx="1377891" cy="634701"/>
          </a:xfrm>
          <a:solidFill>
            <a:schemeClr val="bg2">
              <a:lumMod val="90000"/>
            </a:schemeClr>
          </a:solidFill>
        </p:grpSpPr>
        <p:sp>
          <p:nvSpPr>
            <p:cNvPr id="56" name="直角三角形 5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sp>
          <p:nvSpPr>
            <p:cNvPr id="62" name="矩形 61"/>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grpSp>
      <p:cxnSp>
        <p:nvCxnSpPr>
          <p:cNvPr id="64" name="直接连接符 63"/>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70"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charset="-122"/>
                <a:ea typeface="微软雅黑" panose="020B0503020204020204" charset="-122"/>
              </a:rPr>
              <a:t>人教版八年级上册</a:t>
            </a:r>
            <a:endParaRPr lang="zh-CN" altLang="en-US" sz="2400" b="1" dirty="0" smtClean="0">
              <a:solidFill>
                <a:schemeClr val="bg1"/>
              </a:solidFill>
              <a:effectLst/>
              <a:latin typeface="微软雅黑" panose="020B0503020204020204" charset="-122"/>
              <a:ea typeface="微软雅黑" panose="020B0503020204020204" charset="-122"/>
            </a:endParaRPr>
          </a:p>
        </p:txBody>
      </p:sp>
      <p:grpSp>
        <p:nvGrpSpPr>
          <p:cNvPr id="71" name="组合 70"/>
          <p:cNvGrpSpPr/>
          <p:nvPr/>
        </p:nvGrpSpPr>
        <p:grpSpPr>
          <a:xfrm flipH="1">
            <a:off x="8776673" y="-12408"/>
            <a:ext cx="2750820" cy="740098"/>
            <a:chOff x="0" y="-2"/>
            <a:chExt cx="1377891" cy="634701"/>
          </a:xfrm>
          <a:solidFill>
            <a:schemeClr val="bg2">
              <a:lumMod val="90000"/>
            </a:schemeClr>
          </a:solidFill>
        </p:grpSpPr>
        <p:sp>
          <p:nvSpPr>
            <p:cNvPr id="73" name="直角三角形 72"/>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sp>
          <p:nvSpPr>
            <p:cNvPr id="74" name="矩形 73"/>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grpSp>
      <p:pic>
        <p:nvPicPr>
          <p:cNvPr id="92" name="图片 91"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93"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第四单元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p:txBody>
      </p:sp>
      <p:sp>
        <p:nvSpPr>
          <p:cNvPr id="43" name="文本框 6"/>
          <p:cNvSpPr txBox="1"/>
          <p:nvPr/>
        </p:nvSpPr>
        <p:spPr>
          <a:xfrm>
            <a:off x="4332277" y="138389"/>
            <a:ext cx="4572032"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13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五四运动</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61" name="AutoShape 12"/>
          <p:cNvSpPr/>
          <p:nvPr/>
        </p:nvSpPr>
        <p:spPr bwMode="auto">
          <a:xfrm>
            <a:off x="903253" y="1028682"/>
            <a:ext cx="357191" cy="5786478"/>
          </a:xfrm>
          <a:prstGeom prst="leftBrace">
            <a:avLst>
              <a:gd name="adj1" fmla="val 182592"/>
              <a:gd name="adj2" fmla="val 47500"/>
            </a:avLst>
          </a:prstGeom>
          <a:noFill/>
          <a:ln w="38100">
            <a:solidFill>
              <a:schemeClr val="tx1">
                <a:lumMod val="95000"/>
                <a:lumOff val="5000"/>
              </a:schemeClr>
            </a:solidFill>
            <a:round/>
          </a:ln>
          <a:effectLst/>
        </p:spPr>
        <p:txBody>
          <a:bodyPr wrap="none" anchor="ctr"/>
          <a:lstStyle/>
          <a:p>
            <a:pPr algn="ctr"/>
            <a:endParaRPr lang="zh-CN" altLang="zh-CN" sz="3200">
              <a:solidFill>
                <a:srgbClr val="760000"/>
              </a:solidFill>
              <a:effectLst>
                <a:outerShdw blurRad="38100" dist="38100" dir="2700000" algn="tl">
                  <a:srgbClr val="C0C0C0"/>
                </a:outerShdw>
              </a:effectLst>
              <a:latin typeface="华文新魏" panose="02010800040101010101" pitchFamily="2" charset="-122"/>
              <a:ea typeface="华文新魏" panose="02010800040101010101" pitchFamily="2" charset="-122"/>
            </a:endParaRPr>
          </a:p>
        </p:txBody>
      </p:sp>
      <p:pic>
        <p:nvPicPr>
          <p:cNvPr id="87" name="Picture 271" descr="21"/>
          <p:cNvPicPr>
            <a:picLocks noChangeAspect="1" noChangeArrowheads="1"/>
          </p:cNvPicPr>
          <p:nvPr/>
        </p:nvPicPr>
        <p:blipFill>
          <a:blip r:embed="rId5" cstate="print">
            <a:lum contrast="-32000"/>
            <a:extLst>
              <a:ext uri="{28A0092B-C50C-407E-A947-70E740481C1C}">
                <a14:useLocalDpi xmlns:a14="http://schemas.microsoft.com/office/drawing/2010/main" val="0"/>
              </a:ext>
            </a:extLst>
          </a:blip>
          <a:srcRect/>
          <a:stretch>
            <a:fillRect/>
          </a:stretch>
        </p:blipFill>
        <p:spPr bwMode="auto">
          <a:xfrm>
            <a:off x="-96879" y="2386004"/>
            <a:ext cx="1143008" cy="34290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8" name="TextBox 87"/>
          <p:cNvSpPr txBox="1"/>
          <p:nvPr/>
        </p:nvSpPr>
        <p:spPr>
          <a:xfrm>
            <a:off x="188873" y="2671756"/>
            <a:ext cx="388497" cy="1815882"/>
          </a:xfrm>
          <a:prstGeom prst="rect">
            <a:avLst/>
          </a:prstGeom>
          <a:noFill/>
        </p:spPr>
        <p:txBody>
          <a:bodyPr wrap="square" rtlCol="0">
            <a:spAutoFit/>
          </a:bodyPr>
          <a:lstStyle/>
          <a:p>
            <a:r>
              <a:rPr lang="zh-CN" altLang="en-US" sz="2800" b="1" dirty="0" smtClean="0">
                <a:solidFill>
                  <a:schemeClr val="bg1"/>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五四运动</a:t>
            </a:r>
            <a:endParaRPr lang="zh-CN" altLang="en-US" sz="2800" b="1" dirty="0">
              <a:solidFill>
                <a:schemeClr val="bg1"/>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p:txBody>
      </p:sp>
      <p:sp>
        <p:nvSpPr>
          <p:cNvPr id="50" name="Text Box 6">
            <a:hlinkClick r:id="rId6" action="ppaction://hlinksldjump"/>
          </p:cNvPr>
          <p:cNvSpPr txBox="1">
            <a:spLocks noChangeArrowheads="1"/>
          </p:cNvSpPr>
          <p:nvPr/>
        </p:nvSpPr>
        <p:spPr bwMode="auto">
          <a:xfrm>
            <a:off x="1331881" y="742930"/>
            <a:ext cx="1636771" cy="600471"/>
          </a:xfrm>
          <a:prstGeom prst="rect">
            <a:avLst/>
          </a:prstGeom>
          <a:noFill/>
          <a:ln w="9525">
            <a:noFill/>
            <a:miter lim="800000"/>
          </a:ln>
          <a:effectLst/>
        </p:spPr>
        <p:txBody>
          <a:bodyPr wrap="square" lIns="106985" tIns="53492" rIns="106985" bIns="53492">
            <a:spAutoFit/>
          </a:bodyPr>
          <a:lstStyle/>
          <a:p>
            <a:r>
              <a:rPr lang="zh-CN" altLang="en-US" sz="3200" b="1" u="sng" dirty="0">
                <a:solidFill>
                  <a:srgbClr val="800000"/>
                </a:solidFill>
                <a:latin typeface="华文新魏" panose="02010800040101010101" pitchFamily="2" charset="-122"/>
                <a:ea typeface="华文新魏" panose="02010800040101010101" pitchFamily="2" charset="-122"/>
              </a:rPr>
              <a:t>导火线</a:t>
            </a:r>
            <a:endParaRPr lang="zh-CN" altLang="en-US" sz="3200" b="1" u="sng" dirty="0">
              <a:solidFill>
                <a:srgbClr val="800000"/>
              </a:solidFill>
              <a:latin typeface="华文新魏" panose="02010800040101010101" pitchFamily="2" charset="-122"/>
              <a:ea typeface="华文新魏" panose="02010800040101010101" pitchFamily="2" charset="-122"/>
            </a:endParaRPr>
          </a:p>
        </p:txBody>
      </p:sp>
      <p:sp>
        <p:nvSpPr>
          <p:cNvPr id="57" name="Text Box 9">
            <a:hlinkClick r:id="rId7" action="ppaction://hlinksldjump"/>
          </p:cNvPr>
          <p:cNvSpPr txBox="1">
            <a:spLocks noChangeArrowheads="1"/>
          </p:cNvSpPr>
          <p:nvPr/>
        </p:nvSpPr>
        <p:spPr bwMode="auto">
          <a:xfrm>
            <a:off x="1189005" y="3500045"/>
            <a:ext cx="1671653" cy="600471"/>
          </a:xfrm>
          <a:prstGeom prst="rect">
            <a:avLst/>
          </a:prstGeom>
          <a:noFill/>
          <a:ln w="9525">
            <a:noFill/>
            <a:miter lim="800000"/>
          </a:ln>
          <a:effectLst/>
        </p:spPr>
        <p:txBody>
          <a:bodyPr wrap="square" lIns="106985" tIns="53492" rIns="106985" bIns="53492">
            <a:spAutoFit/>
          </a:bodyPr>
          <a:lstStyle/>
          <a:p>
            <a:r>
              <a:rPr lang="zh-CN" altLang="en-US" sz="3200" b="1" dirty="0">
                <a:solidFill>
                  <a:srgbClr val="800000"/>
                </a:solidFill>
                <a:latin typeface="华文新魏" panose="02010800040101010101" pitchFamily="2" charset="-122"/>
                <a:ea typeface="华文新魏" panose="02010800040101010101" pitchFamily="2" charset="-122"/>
              </a:rPr>
              <a:t>经过</a:t>
            </a:r>
            <a:endParaRPr lang="zh-CN" altLang="en-US" sz="3200" b="1" dirty="0">
              <a:solidFill>
                <a:srgbClr val="800000"/>
              </a:solidFill>
              <a:latin typeface="华文新魏" panose="02010800040101010101" pitchFamily="2" charset="-122"/>
              <a:ea typeface="华文新魏" panose="02010800040101010101" pitchFamily="2" charset="-122"/>
            </a:endParaRPr>
          </a:p>
        </p:txBody>
      </p:sp>
      <p:sp>
        <p:nvSpPr>
          <p:cNvPr id="72" name="Text Box 27">
            <a:hlinkClick r:id="rId8" action="ppaction://hlinksldjump"/>
          </p:cNvPr>
          <p:cNvSpPr txBox="1">
            <a:spLocks noChangeArrowheads="1"/>
          </p:cNvSpPr>
          <p:nvPr/>
        </p:nvSpPr>
        <p:spPr bwMode="auto">
          <a:xfrm>
            <a:off x="1189005" y="6457970"/>
            <a:ext cx="2735434" cy="600471"/>
          </a:xfrm>
          <a:prstGeom prst="rect">
            <a:avLst/>
          </a:prstGeom>
          <a:noFill/>
          <a:ln w="9525">
            <a:noFill/>
            <a:miter lim="800000"/>
          </a:ln>
          <a:effectLst/>
        </p:spPr>
        <p:txBody>
          <a:bodyPr wrap="square" lIns="106985" tIns="53492" rIns="106985" bIns="53492">
            <a:spAutoFit/>
          </a:bodyPr>
          <a:lstStyle/>
          <a:p>
            <a:r>
              <a:rPr lang="zh-CN" altLang="en-US" sz="3200" b="1" u="sng" dirty="0" smtClean="0">
                <a:solidFill>
                  <a:srgbClr val="800000"/>
                </a:solidFill>
                <a:latin typeface="华文新魏" panose="02010800040101010101" pitchFamily="2" charset="-122"/>
                <a:ea typeface="华文新魏" panose="02010800040101010101" pitchFamily="2" charset="-122"/>
              </a:rPr>
              <a:t>评价</a:t>
            </a:r>
            <a:r>
              <a:rPr lang="en-US" altLang="zh-CN" sz="3200" b="1" u="sng" dirty="0" smtClean="0">
                <a:solidFill>
                  <a:srgbClr val="800000"/>
                </a:solidFill>
                <a:latin typeface="华文新魏" panose="02010800040101010101" pitchFamily="2" charset="-122"/>
                <a:ea typeface="华文新魏" panose="02010800040101010101" pitchFamily="2" charset="-122"/>
              </a:rPr>
              <a:t>/</a:t>
            </a:r>
            <a:r>
              <a:rPr lang="zh-CN" altLang="en-US" sz="3200" b="1" u="sng" dirty="0" smtClean="0">
                <a:solidFill>
                  <a:srgbClr val="800000"/>
                </a:solidFill>
                <a:latin typeface="华文新魏" panose="02010800040101010101" pitchFamily="2" charset="-122"/>
                <a:ea typeface="华文新魏" panose="02010800040101010101" pitchFamily="2" charset="-122"/>
              </a:rPr>
              <a:t>影响</a:t>
            </a:r>
            <a:r>
              <a:rPr lang="zh-CN" altLang="en-US" sz="3200" b="1" dirty="0" smtClean="0">
                <a:solidFill>
                  <a:srgbClr val="800000"/>
                </a:solidFill>
                <a:latin typeface="华文新魏" panose="02010800040101010101" pitchFamily="2" charset="-122"/>
                <a:ea typeface="华文新魏" panose="02010800040101010101" pitchFamily="2" charset="-122"/>
              </a:rPr>
              <a:t>：</a:t>
            </a:r>
            <a:endParaRPr lang="zh-CN" altLang="en-US" sz="3200" b="1" dirty="0">
              <a:solidFill>
                <a:srgbClr val="800000"/>
              </a:solidFill>
              <a:latin typeface="华文新魏" panose="02010800040101010101" pitchFamily="2" charset="-122"/>
              <a:ea typeface="华文新魏" panose="02010800040101010101" pitchFamily="2" charset="-122"/>
            </a:endParaRPr>
          </a:p>
        </p:txBody>
      </p:sp>
      <p:sp>
        <p:nvSpPr>
          <p:cNvPr id="75" name="Text Box 28">
            <a:hlinkClick r:id="rId9" action="ppaction://hlinksldjump"/>
          </p:cNvPr>
          <p:cNvSpPr txBox="1">
            <a:spLocks noChangeArrowheads="1"/>
          </p:cNvSpPr>
          <p:nvPr/>
        </p:nvSpPr>
        <p:spPr bwMode="auto">
          <a:xfrm>
            <a:off x="3523347" y="3028946"/>
            <a:ext cx="1671653" cy="600471"/>
          </a:xfrm>
          <a:prstGeom prst="rect">
            <a:avLst/>
          </a:prstGeom>
          <a:noFill/>
          <a:ln w="9525">
            <a:noFill/>
            <a:miter lim="800000"/>
          </a:ln>
          <a:effectLst/>
        </p:spPr>
        <p:txBody>
          <a:bodyPr wrap="square" lIns="106985" tIns="53492" rIns="106985" bIns="53492">
            <a:spAutoFit/>
          </a:bodyPr>
          <a:lstStyle/>
          <a:p>
            <a:r>
              <a:rPr lang="zh-CN" altLang="en-US" sz="3200" b="1" dirty="0" smtClean="0">
                <a:solidFill>
                  <a:srgbClr val="800000"/>
                </a:solidFill>
                <a:latin typeface="华文新魏" panose="02010800040101010101" pitchFamily="2" charset="-122"/>
                <a:ea typeface="华文新魏" panose="02010800040101010101" pitchFamily="2" charset="-122"/>
              </a:rPr>
              <a:t>中心：</a:t>
            </a:r>
            <a:endParaRPr lang="zh-CN" altLang="en-US" sz="3200" b="1" dirty="0">
              <a:solidFill>
                <a:srgbClr val="800000"/>
              </a:solidFill>
              <a:latin typeface="华文新魏" panose="02010800040101010101" pitchFamily="2" charset="-122"/>
              <a:ea typeface="华文新魏" panose="02010800040101010101" pitchFamily="2" charset="-122"/>
            </a:endParaRPr>
          </a:p>
        </p:txBody>
      </p:sp>
      <p:sp>
        <p:nvSpPr>
          <p:cNvPr id="76" name="Rectangle 94"/>
          <p:cNvSpPr>
            <a:spLocks noChangeArrowheads="1"/>
          </p:cNvSpPr>
          <p:nvPr/>
        </p:nvSpPr>
        <p:spPr bwMode="auto">
          <a:xfrm>
            <a:off x="3332145" y="6457970"/>
            <a:ext cx="2714644" cy="600471"/>
          </a:xfrm>
          <a:prstGeom prst="rect">
            <a:avLst/>
          </a:prstGeom>
          <a:noFill/>
          <a:ln w="9525">
            <a:noFill/>
            <a:miter lim="800000"/>
          </a:ln>
          <a:effectLst/>
        </p:spPr>
        <p:txBody>
          <a:bodyPr wrap="square" lIns="106985" tIns="53492" rIns="106985" bIns="53492">
            <a:spAutoFit/>
          </a:bodyPr>
          <a:lstStyle/>
          <a:p>
            <a:r>
              <a:rPr lang="zh-CN" altLang="en-US" sz="3200" dirty="0" smtClean="0">
                <a:latin typeface="华文新魏" panose="02010800040101010101" pitchFamily="2" charset="-122"/>
                <a:ea typeface="华文新魏" panose="02010800040101010101" pitchFamily="2" charset="-122"/>
              </a:rPr>
              <a:t>①②③④</a:t>
            </a:r>
            <a:endParaRPr lang="en-US" altLang="zh-CN" sz="3200" dirty="0">
              <a:latin typeface="华文新魏" panose="02010800040101010101" pitchFamily="2" charset="-122"/>
              <a:ea typeface="华文新魏" panose="02010800040101010101" pitchFamily="2" charset="-122"/>
            </a:endParaRPr>
          </a:p>
        </p:txBody>
      </p:sp>
      <p:sp>
        <p:nvSpPr>
          <p:cNvPr id="78" name="Text Box 6">
            <a:hlinkClick r:id="rId10" action="ppaction://hlinksldjump"/>
          </p:cNvPr>
          <p:cNvSpPr txBox="1">
            <a:spLocks noChangeArrowheads="1"/>
          </p:cNvSpPr>
          <p:nvPr/>
        </p:nvSpPr>
        <p:spPr bwMode="auto">
          <a:xfrm>
            <a:off x="2760641" y="742930"/>
            <a:ext cx="5857916" cy="600471"/>
          </a:xfrm>
          <a:prstGeom prst="rect">
            <a:avLst/>
          </a:prstGeom>
          <a:noFill/>
          <a:ln w="9525">
            <a:noFill/>
            <a:miter lim="800000"/>
          </a:ln>
          <a:effectLst/>
        </p:spPr>
        <p:txBody>
          <a:bodyPr wrap="square" lIns="106985" tIns="53492" rIns="106985" bIns="53492">
            <a:spAutoFit/>
          </a:bodyPr>
          <a:lstStyle/>
          <a:p>
            <a:r>
              <a:rPr lang="zh-CN" altLang="en-US" sz="3200" dirty="0" smtClean="0">
                <a:latin typeface="华文新魏" panose="02010800040101010101" pitchFamily="2" charset="-122"/>
                <a:ea typeface="华文新魏" panose="02010800040101010101" pitchFamily="2" charset="-122"/>
              </a:rPr>
              <a:t>中国在巴黎和会上的外交失败</a:t>
            </a:r>
            <a:endParaRPr lang="zh-CN" altLang="en-US" sz="3200" dirty="0">
              <a:latin typeface="华文新魏" panose="02010800040101010101" pitchFamily="2" charset="-122"/>
              <a:ea typeface="华文新魏" panose="02010800040101010101" pitchFamily="2" charset="-122"/>
            </a:endParaRPr>
          </a:p>
        </p:txBody>
      </p:sp>
      <p:sp>
        <p:nvSpPr>
          <p:cNvPr id="79" name="AutoShape 12"/>
          <p:cNvSpPr/>
          <p:nvPr/>
        </p:nvSpPr>
        <p:spPr bwMode="auto">
          <a:xfrm>
            <a:off x="2189138" y="2600318"/>
            <a:ext cx="214313" cy="2500330"/>
          </a:xfrm>
          <a:prstGeom prst="leftBrace">
            <a:avLst>
              <a:gd name="adj1" fmla="val 182592"/>
              <a:gd name="adj2" fmla="val 47500"/>
            </a:avLst>
          </a:prstGeom>
          <a:noFill/>
          <a:ln w="38100">
            <a:solidFill>
              <a:schemeClr val="tx1">
                <a:lumMod val="95000"/>
                <a:lumOff val="5000"/>
              </a:schemeClr>
            </a:solidFill>
            <a:round/>
          </a:ln>
          <a:effectLst/>
        </p:spPr>
        <p:txBody>
          <a:bodyPr wrap="none" anchor="ctr"/>
          <a:lstStyle/>
          <a:p>
            <a:pPr algn="ctr"/>
            <a:endParaRPr lang="zh-CN" altLang="zh-CN" sz="3200">
              <a:effectLst>
                <a:outerShdw blurRad="38100" dist="38100" dir="2700000" algn="tl">
                  <a:srgbClr val="C0C0C0"/>
                </a:outerShdw>
              </a:effectLst>
              <a:latin typeface="华文新魏" panose="02010800040101010101" pitchFamily="2" charset="-122"/>
              <a:ea typeface="华文新魏" panose="02010800040101010101" pitchFamily="2" charset="-122"/>
            </a:endParaRPr>
          </a:p>
        </p:txBody>
      </p:sp>
      <p:sp>
        <p:nvSpPr>
          <p:cNvPr id="80" name="Text Box 28">
            <a:hlinkClick r:id="rId11" action="ppaction://hlinksldjump"/>
          </p:cNvPr>
          <p:cNvSpPr txBox="1">
            <a:spLocks noChangeArrowheads="1"/>
          </p:cNvSpPr>
          <p:nvPr/>
        </p:nvSpPr>
        <p:spPr bwMode="auto">
          <a:xfrm>
            <a:off x="3546459" y="1171558"/>
            <a:ext cx="1119896" cy="600471"/>
          </a:xfrm>
          <a:prstGeom prst="rect">
            <a:avLst/>
          </a:prstGeom>
          <a:noFill/>
          <a:ln w="9525">
            <a:noFill/>
            <a:miter lim="800000"/>
          </a:ln>
          <a:effectLst/>
        </p:spPr>
        <p:txBody>
          <a:bodyPr wrap="square" lIns="106985" tIns="53492" rIns="106985" bIns="53492">
            <a:spAutoFit/>
          </a:bodyPr>
          <a:lstStyle/>
          <a:p>
            <a:r>
              <a:rPr lang="zh-CN" altLang="en-US" sz="3200" b="1" u="sng" dirty="0" smtClean="0">
                <a:solidFill>
                  <a:srgbClr val="800000"/>
                </a:solidFill>
                <a:latin typeface="华文新魏" panose="02010800040101010101" pitchFamily="2" charset="-122"/>
                <a:ea typeface="华文新魏" panose="02010800040101010101" pitchFamily="2" charset="-122"/>
              </a:rPr>
              <a:t>开始</a:t>
            </a:r>
            <a:r>
              <a:rPr lang="zh-CN" altLang="en-US" sz="3200" b="1" dirty="0" smtClean="0">
                <a:solidFill>
                  <a:srgbClr val="800000"/>
                </a:solidFill>
                <a:latin typeface="华文新魏" panose="02010800040101010101" pitchFamily="2" charset="-122"/>
                <a:ea typeface="华文新魏" panose="02010800040101010101" pitchFamily="2" charset="-122"/>
              </a:rPr>
              <a:t>：</a:t>
            </a:r>
            <a:endParaRPr lang="zh-CN" altLang="en-US" sz="3200" b="1" dirty="0">
              <a:solidFill>
                <a:srgbClr val="800000"/>
              </a:solidFill>
              <a:latin typeface="华文新魏" panose="02010800040101010101" pitchFamily="2" charset="-122"/>
              <a:ea typeface="华文新魏" panose="02010800040101010101" pitchFamily="2" charset="-122"/>
            </a:endParaRPr>
          </a:p>
        </p:txBody>
      </p:sp>
      <p:sp>
        <p:nvSpPr>
          <p:cNvPr id="81" name="Text Box 28">
            <a:hlinkClick r:id="rId9" action="ppaction://hlinksldjump"/>
          </p:cNvPr>
          <p:cNvSpPr txBox="1">
            <a:spLocks noChangeArrowheads="1"/>
          </p:cNvSpPr>
          <p:nvPr/>
        </p:nvSpPr>
        <p:spPr bwMode="auto">
          <a:xfrm>
            <a:off x="4618029" y="1214029"/>
            <a:ext cx="2935261" cy="600471"/>
          </a:xfrm>
          <a:prstGeom prst="rect">
            <a:avLst/>
          </a:prstGeom>
          <a:noFill/>
          <a:ln w="9525">
            <a:noFill/>
            <a:miter lim="800000"/>
          </a:ln>
          <a:effectLst/>
        </p:spPr>
        <p:txBody>
          <a:bodyPr wrap="square" lIns="106985" tIns="53492" rIns="106985" bIns="53492">
            <a:spAutoFit/>
          </a:bodyPr>
          <a:lstStyle/>
          <a:p>
            <a:r>
              <a:rPr lang="en-US" altLang="zh-CN" sz="3200" dirty="0" smtClean="0">
                <a:latin typeface="华文新魏" panose="02010800040101010101" pitchFamily="2" charset="-122"/>
                <a:ea typeface="华文新魏" panose="02010800040101010101" pitchFamily="2" charset="-122"/>
              </a:rPr>
              <a:t>1919</a:t>
            </a:r>
            <a:r>
              <a:rPr lang="zh-CN" altLang="en-US" sz="3200" dirty="0" smtClean="0">
                <a:latin typeface="华文新魏" panose="02010800040101010101" pitchFamily="2" charset="-122"/>
                <a:ea typeface="华文新魏" panose="02010800040101010101" pitchFamily="2" charset="-122"/>
              </a:rPr>
              <a:t>年</a:t>
            </a:r>
            <a:r>
              <a:rPr lang="en-US" altLang="zh-CN" sz="3200" dirty="0" smtClean="0">
                <a:latin typeface="华文新魏" panose="02010800040101010101" pitchFamily="2" charset="-122"/>
                <a:ea typeface="华文新魏" panose="02010800040101010101" pitchFamily="2" charset="-122"/>
              </a:rPr>
              <a:t>5</a:t>
            </a:r>
            <a:r>
              <a:rPr lang="zh-CN" altLang="en-US" sz="3200" dirty="0" smtClean="0">
                <a:latin typeface="华文新魏" panose="02010800040101010101" pitchFamily="2" charset="-122"/>
                <a:ea typeface="华文新魏" panose="02010800040101010101" pitchFamily="2" charset="-122"/>
              </a:rPr>
              <a:t>月</a:t>
            </a:r>
            <a:r>
              <a:rPr lang="en-US" altLang="zh-CN" sz="3200" dirty="0" smtClean="0">
                <a:latin typeface="华文新魏" panose="02010800040101010101" pitchFamily="2" charset="-122"/>
                <a:ea typeface="华文新魏" panose="02010800040101010101" pitchFamily="2" charset="-122"/>
              </a:rPr>
              <a:t>4</a:t>
            </a:r>
            <a:r>
              <a:rPr lang="zh-CN" altLang="en-US" sz="3200" dirty="0" smtClean="0">
                <a:latin typeface="华文新魏" panose="02010800040101010101" pitchFamily="2" charset="-122"/>
                <a:ea typeface="华文新魏" panose="02010800040101010101" pitchFamily="2" charset="-122"/>
              </a:rPr>
              <a:t>日</a:t>
            </a:r>
            <a:endParaRPr lang="zh-CN" altLang="en-US" sz="3200" dirty="0">
              <a:latin typeface="华文新魏" panose="02010800040101010101" pitchFamily="2" charset="-122"/>
              <a:ea typeface="华文新魏" panose="02010800040101010101" pitchFamily="2" charset="-122"/>
            </a:endParaRPr>
          </a:p>
        </p:txBody>
      </p:sp>
      <p:sp>
        <p:nvSpPr>
          <p:cNvPr id="82" name="Text Box 28">
            <a:hlinkClick r:id="rId9" action="ppaction://hlinksldjump"/>
          </p:cNvPr>
          <p:cNvSpPr txBox="1">
            <a:spLocks noChangeArrowheads="1"/>
          </p:cNvSpPr>
          <p:nvPr/>
        </p:nvSpPr>
        <p:spPr bwMode="auto">
          <a:xfrm>
            <a:off x="2403451" y="2314566"/>
            <a:ext cx="1119896" cy="600471"/>
          </a:xfrm>
          <a:prstGeom prst="rect">
            <a:avLst/>
          </a:prstGeom>
          <a:noFill/>
          <a:ln w="9525">
            <a:noFill/>
            <a:miter lim="800000"/>
          </a:ln>
          <a:effectLst/>
        </p:spPr>
        <p:txBody>
          <a:bodyPr wrap="square" lIns="106985" tIns="53492" rIns="106985" bIns="53492">
            <a:spAutoFit/>
          </a:bodyPr>
          <a:lstStyle/>
          <a:p>
            <a:r>
              <a:rPr lang="zh-CN" altLang="en-US" sz="3200" dirty="0" smtClean="0">
                <a:latin typeface="华文新魏" panose="02010800040101010101" pitchFamily="2" charset="-122"/>
                <a:ea typeface="华文新魏" panose="02010800040101010101" pitchFamily="2" charset="-122"/>
              </a:rPr>
              <a:t>前期</a:t>
            </a:r>
            <a:endParaRPr lang="zh-CN" altLang="en-US" sz="3200" dirty="0">
              <a:latin typeface="华文新魏" panose="02010800040101010101" pitchFamily="2" charset="-122"/>
              <a:ea typeface="华文新魏" panose="02010800040101010101" pitchFamily="2" charset="-122"/>
            </a:endParaRPr>
          </a:p>
        </p:txBody>
      </p:sp>
      <p:sp>
        <p:nvSpPr>
          <p:cNvPr id="83" name="Text Box 28"/>
          <p:cNvSpPr txBox="1">
            <a:spLocks noChangeArrowheads="1"/>
          </p:cNvSpPr>
          <p:nvPr/>
        </p:nvSpPr>
        <p:spPr bwMode="auto">
          <a:xfrm>
            <a:off x="4666355" y="3028946"/>
            <a:ext cx="1119896" cy="600471"/>
          </a:xfrm>
          <a:prstGeom prst="rect">
            <a:avLst/>
          </a:prstGeom>
          <a:noFill/>
          <a:ln w="9525">
            <a:noFill/>
            <a:miter lim="800000"/>
          </a:ln>
          <a:effectLst/>
        </p:spPr>
        <p:txBody>
          <a:bodyPr wrap="square" lIns="106985" tIns="53492" rIns="106985" bIns="53492">
            <a:spAutoFit/>
          </a:bodyPr>
          <a:lstStyle/>
          <a:p>
            <a:r>
              <a:rPr lang="zh-CN" altLang="en-US" sz="3200" dirty="0" smtClean="0">
                <a:latin typeface="华文新魏" panose="02010800040101010101" pitchFamily="2" charset="-122"/>
                <a:ea typeface="华文新魏" panose="02010800040101010101" pitchFamily="2" charset="-122"/>
              </a:rPr>
              <a:t>北京</a:t>
            </a:r>
            <a:endParaRPr lang="zh-CN" altLang="en-US" sz="3200" dirty="0">
              <a:latin typeface="华文新魏" panose="02010800040101010101" pitchFamily="2" charset="-122"/>
              <a:ea typeface="华文新魏" panose="02010800040101010101" pitchFamily="2" charset="-122"/>
            </a:endParaRPr>
          </a:p>
        </p:txBody>
      </p:sp>
      <p:sp>
        <p:nvSpPr>
          <p:cNvPr id="35" name="AutoShape 12"/>
          <p:cNvSpPr/>
          <p:nvPr/>
        </p:nvSpPr>
        <p:spPr bwMode="auto">
          <a:xfrm>
            <a:off x="3332145" y="1528748"/>
            <a:ext cx="285752" cy="2214579"/>
          </a:xfrm>
          <a:prstGeom prst="leftBrace">
            <a:avLst>
              <a:gd name="adj1" fmla="val 182592"/>
              <a:gd name="adj2" fmla="val 47500"/>
            </a:avLst>
          </a:prstGeom>
          <a:noFill/>
          <a:ln w="38100">
            <a:solidFill>
              <a:schemeClr val="tx1">
                <a:lumMod val="95000"/>
                <a:lumOff val="5000"/>
              </a:schemeClr>
            </a:solidFill>
            <a:round/>
          </a:ln>
          <a:effectLst/>
        </p:spPr>
        <p:txBody>
          <a:bodyPr wrap="none" anchor="ctr"/>
          <a:lstStyle/>
          <a:p>
            <a:pPr algn="ctr"/>
            <a:endParaRPr lang="zh-CN" altLang="zh-CN" sz="3200">
              <a:effectLst>
                <a:outerShdw blurRad="38100" dist="38100" dir="2700000" algn="tl">
                  <a:srgbClr val="C0C0C0"/>
                </a:outerShdw>
              </a:effectLst>
              <a:latin typeface="华文新魏" panose="02010800040101010101" pitchFamily="2" charset="-122"/>
              <a:ea typeface="华文新魏" panose="02010800040101010101" pitchFamily="2" charset="-122"/>
            </a:endParaRPr>
          </a:p>
        </p:txBody>
      </p:sp>
      <p:sp>
        <p:nvSpPr>
          <p:cNvPr id="36" name="Text Box 28">
            <a:hlinkClick r:id="rId9" action="ppaction://hlinksldjump"/>
          </p:cNvPr>
          <p:cNvSpPr txBox="1">
            <a:spLocks noChangeArrowheads="1"/>
          </p:cNvSpPr>
          <p:nvPr/>
        </p:nvSpPr>
        <p:spPr bwMode="auto">
          <a:xfrm>
            <a:off x="3475021" y="3457574"/>
            <a:ext cx="1119896" cy="600471"/>
          </a:xfrm>
          <a:prstGeom prst="rect">
            <a:avLst/>
          </a:prstGeom>
          <a:noFill/>
          <a:ln w="9525">
            <a:noFill/>
            <a:miter lim="800000"/>
          </a:ln>
          <a:effectLst/>
        </p:spPr>
        <p:txBody>
          <a:bodyPr wrap="square" lIns="106985" tIns="53492" rIns="106985" bIns="53492">
            <a:spAutoFit/>
          </a:bodyPr>
          <a:lstStyle/>
          <a:p>
            <a:r>
              <a:rPr lang="zh-CN" altLang="en-US" sz="3200" b="1" dirty="0" smtClean="0">
                <a:solidFill>
                  <a:srgbClr val="800000"/>
                </a:solidFill>
                <a:latin typeface="华文新魏" panose="02010800040101010101" pitchFamily="2" charset="-122"/>
                <a:ea typeface="华文新魏" panose="02010800040101010101" pitchFamily="2" charset="-122"/>
              </a:rPr>
              <a:t>主力：</a:t>
            </a:r>
            <a:endParaRPr lang="zh-CN" altLang="en-US" sz="3200" b="1" dirty="0">
              <a:solidFill>
                <a:srgbClr val="800000"/>
              </a:solidFill>
              <a:latin typeface="华文新魏" panose="02010800040101010101" pitchFamily="2" charset="-122"/>
              <a:ea typeface="华文新魏" panose="02010800040101010101" pitchFamily="2" charset="-122"/>
            </a:endParaRPr>
          </a:p>
        </p:txBody>
      </p:sp>
      <p:sp>
        <p:nvSpPr>
          <p:cNvPr id="37" name="Text Box 28"/>
          <p:cNvSpPr txBox="1">
            <a:spLocks noChangeArrowheads="1"/>
          </p:cNvSpPr>
          <p:nvPr/>
        </p:nvSpPr>
        <p:spPr bwMode="auto">
          <a:xfrm>
            <a:off x="4666355" y="3457574"/>
            <a:ext cx="1119896" cy="600471"/>
          </a:xfrm>
          <a:prstGeom prst="rect">
            <a:avLst/>
          </a:prstGeom>
          <a:noFill/>
          <a:ln w="9525">
            <a:noFill/>
            <a:miter lim="800000"/>
          </a:ln>
          <a:effectLst/>
        </p:spPr>
        <p:txBody>
          <a:bodyPr wrap="square" lIns="106985" tIns="53492" rIns="106985" bIns="53492">
            <a:spAutoFit/>
          </a:bodyPr>
          <a:lstStyle/>
          <a:p>
            <a:r>
              <a:rPr lang="zh-CN" altLang="en-US" sz="3200" dirty="0" smtClean="0">
                <a:latin typeface="华文新魏" panose="02010800040101010101" pitchFamily="2" charset="-122"/>
                <a:ea typeface="华文新魏" panose="02010800040101010101" pitchFamily="2" charset="-122"/>
              </a:rPr>
              <a:t>学生</a:t>
            </a:r>
            <a:endParaRPr lang="zh-CN" altLang="en-US" sz="3200" dirty="0">
              <a:latin typeface="华文新魏" panose="02010800040101010101" pitchFamily="2" charset="-122"/>
              <a:ea typeface="华文新魏" panose="02010800040101010101" pitchFamily="2" charset="-122"/>
            </a:endParaRPr>
          </a:p>
        </p:txBody>
      </p:sp>
      <p:sp>
        <p:nvSpPr>
          <p:cNvPr id="38" name="Text Box 28">
            <a:hlinkClick r:id="rId12" action="ppaction://hlinksldjump"/>
          </p:cNvPr>
          <p:cNvSpPr txBox="1">
            <a:spLocks noChangeArrowheads="1"/>
          </p:cNvSpPr>
          <p:nvPr/>
        </p:nvSpPr>
        <p:spPr bwMode="auto">
          <a:xfrm>
            <a:off x="3546459" y="1671624"/>
            <a:ext cx="1119896" cy="600471"/>
          </a:xfrm>
          <a:prstGeom prst="rect">
            <a:avLst/>
          </a:prstGeom>
          <a:noFill/>
          <a:ln w="9525">
            <a:noFill/>
            <a:miter lim="800000"/>
          </a:ln>
          <a:effectLst/>
        </p:spPr>
        <p:txBody>
          <a:bodyPr wrap="square" lIns="106985" tIns="53492" rIns="106985" bIns="53492">
            <a:spAutoFit/>
          </a:bodyPr>
          <a:lstStyle/>
          <a:p>
            <a:r>
              <a:rPr lang="zh-CN" altLang="en-US" sz="3200" b="1" u="sng" dirty="0" smtClean="0">
                <a:solidFill>
                  <a:srgbClr val="800000"/>
                </a:solidFill>
                <a:latin typeface="华文新魏" panose="02010800040101010101" pitchFamily="2" charset="-122"/>
                <a:ea typeface="华文新魏" panose="02010800040101010101" pitchFamily="2" charset="-122"/>
              </a:rPr>
              <a:t>口号</a:t>
            </a:r>
            <a:r>
              <a:rPr lang="zh-CN" altLang="en-US" sz="3200" b="1" dirty="0" smtClean="0">
                <a:solidFill>
                  <a:srgbClr val="800000"/>
                </a:solidFill>
                <a:latin typeface="华文新魏" panose="02010800040101010101" pitchFamily="2" charset="-122"/>
                <a:ea typeface="华文新魏" panose="02010800040101010101" pitchFamily="2" charset="-122"/>
              </a:rPr>
              <a:t>：</a:t>
            </a:r>
            <a:endParaRPr lang="zh-CN" altLang="en-US" sz="3200" b="1" dirty="0">
              <a:solidFill>
                <a:srgbClr val="800000"/>
              </a:solidFill>
              <a:latin typeface="华文新魏" panose="02010800040101010101" pitchFamily="2" charset="-122"/>
              <a:ea typeface="华文新魏" panose="02010800040101010101" pitchFamily="2" charset="-122"/>
            </a:endParaRPr>
          </a:p>
        </p:txBody>
      </p:sp>
      <p:sp>
        <p:nvSpPr>
          <p:cNvPr id="39" name="Text Box 28">
            <a:hlinkClick r:id="rId13" action="ppaction://hlinksldjump"/>
          </p:cNvPr>
          <p:cNvSpPr txBox="1">
            <a:spLocks noChangeArrowheads="1"/>
          </p:cNvSpPr>
          <p:nvPr/>
        </p:nvSpPr>
        <p:spPr bwMode="auto">
          <a:xfrm>
            <a:off x="3546459" y="2100252"/>
            <a:ext cx="1714512" cy="600471"/>
          </a:xfrm>
          <a:prstGeom prst="rect">
            <a:avLst/>
          </a:prstGeom>
          <a:noFill/>
          <a:ln w="9525">
            <a:noFill/>
            <a:miter lim="800000"/>
          </a:ln>
          <a:effectLst/>
        </p:spPr>
        <p:txBody>
          <a:bodyPr wrap="square" lIns="106985" tIns="53492" rIns="106985" bIns="53492">
            <a:spAutoFit/>
          </a:bodyPr>
          <a:lstStyle/>
          <a:p>
            <a:r>
              <a:rPr lang="zh-CN" altLang="en-US" sz="3200" b="1" u="sng" dirty="0" smtClean="0">
                <a:solidFill>
                  <a:srgbClr val="800000"/>
                </a:solidFill>
                <a:latin typeface="华文新魏" panose="02010800040101010101" pitchFamily="2" charset="-122"/>
                <a:ea typeface="华文新魏" panose="02010800040101010101" pitchFamily="2" charset="-122"/>
              </a:rPr>
              <a:t>要求</a:t>
            </a:r>
            <a:r>
              <a:rPr lang="zh-CN" altLang="en-US" sz="3200" b="1" dirty="0" smtClean="0">
                <a:solidFill>
                  <a:srgbClr val="800000"/>
                </a:solidFill>
                <a:latin typeface="华文新魏" panose="02010800040101010101" pitchFamily="2" charset="-122"/>
                <a:ea typeface="华文新魏" panose="02010800040101010101" pitchFamily="2" charset="-122"/>
              </a:rPr>
              <a:t> ：</a:t>
            </a:r>
            <a:endParaRPr lang="zh-CN" altLang="en-US" sz="3200" b="1" dirty="0">
              <a:solidFill>
                <a:srgbClr val="800000"/>
              </a:solidFill>
              <a:latin typeface="华文新魏" panose="02010800040101010101" pitchFamily="2" charset="-122"/>
              <a:ea typeface="华文新魏" panose="02010800040101010101" pitchFamily="2" charset="-122"/>
            </a:endParaRPr>
          </a:p>
        </p:txBody>
      </p:sp>
      <p:sp>
        <p:nvSpPr>
          <p:cNvPr id="40" name="Text Box 28">
            <a:hlinkClick r:id="rId14" action="ppaction://hlinksldjump"/>
          </p:cNvPr>
          <p:cNvSpPr txBox="1">
            <a:spLocks noChangeArrowheads="1"/>
          </p:cNvSpPr>
          <p:nvPr/>
        </p:nvSpPr>
        <p:spPr bwMode="auto">
          <a:xfrm>
            <a:off x="3546459" y="2528880"/>
            <a:ext cx="1428760" cy="600471"/>
          </a:xfrm>
          <a:prstGeom prst="rect">
            <a:avLst/>
          </a:prstGeom>
          <a:noFill/>
          <a:ln w="9525">
            <a:noFill/>
            <a:miter lim="800000"/>
          </a:ln>
          <a:effectLst/>
        </p:spPr>
        <p:txBody>
          <a:bodyPr wrap="square" lIns="106985" tIns="53492" rIns="106985" bIns="53492">
            <a:spAutoFit/>
          </a:bodyPr>
          <a:lstStyle/>
          <a:p>
            <a:r>
              <a:rPr lang="zh-CN" altLang="en-US" sz="3200" b="1" u="sng" dirty="0" smtClean="0">
                <a:solidFill>
                  <a:srgbClr val="800000"/>
                </a:solidFill>
                <a:latin typeface="华文新魏" panose="02010800040101010101" pitchFamily="2" charset="-122"/>
                <a:ea typeface="华文新魏" panose="02010800040101010101" pitchFamily="2" charset="-122"/>
              </a:rPr>
              <a:t>形式</a:t>
            </a:r>
            <a:r>
              <a:rPr lang="zh-CN" altLang="en-US" sz="3200" b="1" dirty="0" smtClean="0">
                <a:solidFill>
                  <a:srgbClr val="800000"/>
                </a:solidFill>
                <a:latin typeface="华文新魏" panose="02010800040101010101" pitchFamily="2" charset="-122"/>
                <a:ea typeface="华文新魏" panose="02010800040101010101" pitchFamily="2" charset="-122"/>
              </a:rPr>
              <a:t>：</a:t>
            </a:r>
            <a:endParaRPr lang="zh-CN" altLang="en-US" sz="3200" b="1" dirty="0">
              <a:solidFill>
                <a:srgbClr val="800000"/>
              </a:solidFill>
              <a:latin typeface="华文新魏" panose="02010800040101010101" pitchFamily="2" charset="-122"/>
              <a:ea typeface="华文新魏" panose="02010800040101010101" pitchFamily="2" charset="-122"/>
            </a:endParaRPr>
          </a:p>
        </p:txBody>
      </p:sp>
      <p:sp>
        <p:nvSpPr>
          <p:cNvPr id="41" name="Text Box 28">
            <a:hlinkClick r:id="rId9" action="ppaction://hlinksldjump"/>
          </p:cNvPr>
          <p:cNvSpPr txBox="1">
            <a:spLocks noChangeArrowheads="1"/>
          </p:cNvSpPr>
          <p:nvPr/>
        </p:nvSpPr>
        <p:spPr bwMode="auto">
          <a:xfrm>
            <a:off x="2355125" y="4672020"/>
            <a:ext cx="1119896" cy="600471"/>
          </a:xfrm>
          <a:prstGeom prst="rect">
            <a:avLst/>
          </a:prstGeom>
          <a:noFill/>
          <a:ln w="9525">
            <a:noFill/>
            <a:miter lim="800000"/>
          </a:ln>
          <a:effectLst/>
        </p:spPr>
        <p:txBody>
          <a:bodyPr wrap="square" lIns="106985" tIns="53492" rIns="106985" bIns="53492">
            <a:spAutoFit/>
          </a:bodyPr>
          <a:lstStyle/>
          <a:p>
            <a:r>
              <a:rPr lang="zh-CN" altLang="en-US" sz="3200" dirty="0" smtClean="0">
                <a:latin typeface="华文新魏" panose="02010800040101010101" pitchFamily="2" charset="-122"/>
                <a:ea typeface="华文新魏" panose="02010800040101010101" pitchFamily="2" charset="-122"/>
              </a:rPr>
              <a:t>扩大</a:t>
            </a:r>
            <a:endParaRPr lang="zh-CN" altLang="en-US" sz="3200" dirty="0">
              <a:latin typeface="华文新魏" panose="02010800040101010101" pitchFamily="2" charset="-122"/>
              <a:ea typeface="华文新魏" panose="02010800040101010101" pitchFamily="2" charset="-122"/>
            </a:endParaRPr>
          </a:p>
        </p:txBody>
      </p:sp>
      <p:sp>
        <p:nvSpPr>
          <p:cNvPr id="42" name="AutoShape 12"/>
          <p:cNvSpPr/>
          <p:nvPr/>
        </p:nvSpPr>
        <p:spPr bwMode="auto">
          <a:xfrm>
            <a:off x="3475021" y="4243392"/>
            <a:ext cx="214314" cy="1571636"/>
          </a:xfrm>
          <a:prstGeom prst="leftBrace">
            <a:avLst>
              <a:gd name="adj1" fmla="val 182592"/>
              <a:gd name="adj2" fmla="val 47500"/>
            </a:avLst>
          </a:prstGeom>
          <a:noFill/>
          <a:ln w="38100">
            <a:solidFill>
              <a:schemeClr val="tx1">
                <a:lumMod val="95000"/>
                <a:lumOff val="5000"/>
              </a:schemeClr>
            </a:solidFill>
            <a:round/>
          </a:ln>
          <a:effectLst/>
        </p:spPr>
        <p:txBody>
          <a:bodyPr wrap="none" anchor="ctr"/>
          <a:lstStyle/>
          <a:p>
            <a:pPr algn="ctr"/>
            <a:endParaRPr lang="zh-CN" altLang="zh-CN" sz="3200">
              <a:effectLst>
                <a:outerShdw blurRad="38100" dist="38100" dir="2700000" algn="tl">
                  <a:srgbClr val="C0C0C0"/>
                </a:outerShdw>
              </a:effectLst>
              <a:latin typeface="华文新魏" panose="02010800040101010101" pitchFamily="2" charset="-122"/>
              <a:ea typeface="华文新魏" panose="02010800040101010101" pitchFamily="2" charset="-122"/>
            </a:endParaRPr>
          </a:p>
        </p:txBody>
      </p:sp>
      <p:sp>
        <p:nvSpPr>
          <p:cNvPr id="47" name="Text Box 28"/>
          <p:cNvSpPr txBox="1">
            <a:spLocks noChangeArrowheads="1"/>
          </p:cNvSpPr>
          <p:nvPr/>
        </p:nvSpPr>
        <p:spPr bwMode="auto">
          <a:xfrm>
            <a:off x="3583025" y="4957772"/>
            <a:ext cx="1119896" cy="600471"/>
          </a:xfrm>
          <a:prstGeom prst="rect">
            <a:avLst/>
          </a:prstGeom>
          <a:noFill/>
          <a:ln w="9525">
            <a:noFill/>
            <a:miter lim="800000"/>
          </a:ln>
          <a:effectLst/>
        </p:spPr>
        <p:txBody>
          <a:bodyPr wrap="square" lIns="106985" tIns="53492" rIns="106985" bIns="53492">
            <a:spAutoFit/>
          </a:bodyPr>
          <a:lstStyle/>
          <a:p>
            <a:r>
              <a:rPr lang="zh-CN" altLang="en-US" sz="3200" b="1" dirty="0" smtClean="0">
                <a:solidFill>
                  <a:srgbClr val="800000"/>
                </a:solidFill>
                <a:latin typeface="华文新魏" panose="02010800040101010101" pitchFamily="2" charset="-122"/>
                <a:ea typeface="华文新魏" panose="02010800040101010101" pitchFamily="2" charset="-122"/>
              </a:rPr>
              <a:t>主力：</a:t>
            </a:r>
            <a:endParaRPr lang="zh-CN" altLang="en-US" sz="3200" b="1" dirty="0">
              <a:solidFill>
                <a:srgbClr val="800000"/>
              </a:solidFill>
              <a:latin typeface="华文新魏" panose="02010800040101010101" pitchFamily="2" charset="-122"/>
              <a:ea typeface="华文新魏" panose="02010800040101010101" pitchFamily="2" charset="-122"/>
            </a:endParaRPr>
          </a:p>
        </p:txBody>
      </p:sp>
      <p:sp>
        <p:nvSpPr>
          <p:cNvPr id="49" name="Text Box 28">
            <a:hlinkClick r:id="rId9" action="ppaction://hlinksldjump"/>
          </p:cNvPr>
          <p:cNvSpPr txBox="1">
            <a:spLocks noChangeArrowheads="1"/>
          </p:cNvSpPr>
          <p:nvPr/>
        </p:nvSpPr>
        <p:spPr bwMode="auto">
          <a:xfrm>
            <a:off x="4654595" y="4957772"/>
            <a:ext cx="1928826" cy="600471"/>
          </a:xfrm>
          <a:prstGeom prst="rect">
            <a:avLst/>
          </a:prstGeom>
          <a:noFill/>
          <a:ln w="9525">
            <a:noFill/>
            <a:miter lim="800000"/>
          </a:ln>
          <a:effectLst/>
        </p:spPr>
        <p:txBody>
          <a:bodyPr wrap="square" lIns="106985" tIns="53492" rIns="106985" bIns="53492">
            <a:spAutoFit/>
          </a:bodyPr>
          <a:lstStyle/>
          <a:p>
            <a:r>
              <a:rPr lang="zh-CN" altLang="en-US" sz="3200" dirty="0" smtClean="0">
                <a:latin typeface="华文新魏" panose="02010800040101010101" pitchFamily="2" charset="-122"/>
                <a:ea typeface="华文新魏" panose="02010800040101010101" pitchFamily="2" charset="-122"/>
              </a:rPr>
              <a:t>工人阶级</a:t>
            </a:r>
            <a:endParaRPr lang="zh-CN" altLang="en-US" sz="3200" dirty="0">
              <a:latin typeface="华文新魏" panose="02010800040101010101" pitchFamily="2" charset="-122"/>
              <a:ea typeface="华文新魏" panose="02010800040101010101" pitchFamily="2" charset="-122"/>
            </a:endParaRPr>
          </a:p>
        </p:txBody>
      </p:sp>
      <p:sp>
        <p:nvSpPr>
          <p:cNvPr id="53" name="Text Box 28"/>
          <p:cNvSpPr txBox="1">
            <a:spLocks noChangeArrowheads="1"/>
          </p:cNvSpPr>
          <p:nvPr/>
        </p:nvSpPr>
        <p:spPr bwMode="auto">
          <a:xfrm>
            <a:off x="3583025" y="5428871"/>
            <a:ext cx="1119896" cy="600471"/>
          </a:xfrm>
          <a:prstGeom prst="rect">
            <a:avLst/>
          </a:prstGeom>
          <a:noFill/>
          <a:ln w="9525">
            <a:noFill/>
            <a:miter lim="800000"/>
          </a:ln>
          <a:effectLst/>
        </p:spPr>
        <p:txBody>
          <a:bodyPr wrap="square" lIns="106985" tIns="53492" rIns="106985" bIns="53492">
            <a:spAutoFit/>
          </a:bodyPr>
          <a:lstStyle/>
          <a:p>
            <a:r>
              <a:rPr lang="zh-CN" altLang="en-US" sz="3200" b="1" dirty="0" smtClean="0">
                <a:solidFill>
                  <a:srgbClr val="800000"/>
                </a:solidFill>
                <a:latin typeface="华文新魏" panose="02010800040101010101" pitchFamily="2" charset="-122"/>
                <a:ea typeface="华文新魏" panose="02010800040101010101" pitchFamily="2" charset="-122"/>
              </a:rPr>
              <a:t>中心：</a:t>
            </a:r>
            <a:endParaRPr lang="zh-CN" altLang="en-US" sz="3200" b="1" dirty="0">
              <a:solidFill>
                <a:srgbClr val="800000"/>
              </a:solidFill>
              <a:latin typeface="华文新魏" panose="02010800040101010101" pitchFamily="2" charset="-122"/>
              <a:ea typeface="华文新魏" panose="02010800040101010101" pitchFamily="2" charset="-122"/>
            </a:endParaRPr>
          </a:p>
        </p:txBody>
      </p:sp>
      <p:sp>
        <p:nvSpPr>
          <p:cNvPr id="58" name="Text Box 28">
            <a:hlinkClick r:id="rId9" action="ppaction://hlinksldjump"/>
          </p:cNvPr>
          <p:cNvSpPr txBox="1">
            <a:spLocks noChangeArrowheads="1"/>
          </p:cNvSpPr>
          <p:nvPr/>
        </p:nvSpPr>
        <p:spPr bwMode="auto">
          <a:xfrm>
            <a:off x="4654595" y="5428871"/>
            <a:ext cx="1928826" cy="600471"/>
          </a:xfrm>
          <a:prstGeom prst="rect">
            <a:avLst/>
          </a:prstGeom>
          <a:noFill/>
          <a:ln w="9525">
            <a:noFill/>
            <a:miter lim="800000"/>
          </a:ln>
          <a:effectLst/>
        </p:spPr>
        <p:txBody>
          <a:bodyPr wrap="square" lIns="106985" tIns="53492" rIns="106985" bIns="53492">
            <a:spAutoFit/>
          </a:bodyPr>
          <a:lstStyle/>
          <a:p>
            <a:r>
              <a:rPr lang="zh-CN" altLang="en-US" sz="3200" dirty="0" smtClean="0">
                <a:latin typeface="华文新魏" panose="02010800040101010101" pitchFamily="2" charset="-122"/>
                <a:ea typeface="华文新魏" panose="02010800040101010101" pitchFamily="2" charset="-122"/>
              </a:rPr>
              <a:t>上海</a:t>
            </a:r>
            <a:endParaRPr lang="zh-CN" altLang="en-US" sz="3200" dirty="0">
              <a:latin typeface="华文新魏" panose="02010800040101010101" pitchFamily="2" charset="-122"/>
              <a:ea typeface="华文新魏" panose="02010800040101010101" pitchFamily="2" charset="-122"/>
            </a:endParaRPr>
          </a:p>
        </p:txBody>
      </p:sp>
      <p:sp>
        <p:nvSpPr>
          <p:cNvPr id="59" name="Text Box 9">
            <a:hlinkClick r:id="rId15" action="ppaction://hlinksldjump"/>
          </p:cNvPr>
          <p:cNvSpPr txBox="1">
            <a:spLocks noChangeArrowheads="1"/>
          </p:cNvSpPr>
          <p:nvPr/>
        </p:nvSpPr>
        <p:spPr bwMode="auto">
          <a:xfrm>
            <a:off x="1260443" y="5857499"/>
            <a:ext cx="1671653" cy="600471"/>
          </a:xfrm>
          <a:prstGeom prst="rect">
            <a:avLst/>
          </a:prstGeom>
          <a:noFill/>
          <a:ln w="9525">
            <a:noFill/>
            <a:miter lim="800000"/>
          </a:ln>
          <a:effectLst/>
        </p:spPr>
        <p:txBody>
          <a:bodyPr wrap="square" lIns="106985" tIns="53492" rIns="106985" bIns="53492">
            <a:spAutoFit/>
          </a:bodyPr>
          <a:lstStyle/>
          <a:p>
            <a:r>
              <a:rPr lang="zh-CN" altLang="en-US" sz="3200" b="1" u="sng" dirty="0" smtClean="0">
                <a:solidFill>
                  <a:srgbClr val="800000"/>
                </a:solidFill>
                <a:latin typeface="华文新魏" panose="02010800040101010101" pitchFamily="2" charset="-122"/>
                <a:ea typeface="华文新魏" panose="02010800040101010101" pitchFamily="2" charset="-122"/>
              </a:rPr>
              <a:t>结果</a:t>
            </a:r>
            <a:r>
              <a:rPr lang="zh-CN" altLang="en-US" sz="3200" b="1" dirty="0" smtClean="0">
                <a:solidFill>
                  <a:srgbClr val="800000"/>
                </a:solidFill>
                <a:latin typeface="华文新魏" panose="02010800040101010101" pitchFamily="2" charset="-122"/>
                <a:ea typeface="华文新魏" panose="02010800040101010101" pitchFamily="2" charset="-122"/>
              </a:rPr>
              <a:t>：</a:t>
            </a:r>
            <a:endParaRPr lang="zh-CN" altLang="en-US" sz="3200" b="1" dirty="0">
              <a:solidFill>
                <a:srgbClr val="800000"/>
              </a:solidFill>
              <a:latin typeface="华文新魏" panose="02010800040101010101" pitchFamily="2" charset="-122"/>
              <a:ea typeface="华文新魏" panose="02010800040101010101" pitchFamily="2" charset="-122"/>
            </a:endParaRPr>
          </a:p>
        </p:txBody>
      </p:sp>
      <p:sp>
        <p:nvSpPr>
          <p:cNvPr id="60" name="矩形 59"/>
          <p:cNvSpPr/>
          <p:nvPr/>
        </p:nvSpPr>
        <p:spPr>
          <a:xfrm>
            <a:off x="2403451" y="5886466"/>
            <a:ext cx="1415772" cy="584775"/>
          </a:xfrm>
          <a:prstGeom prst="rect">
            <a:avLst/>
          </a:prstGeom>
        </p:spPr>
        <p:txBody>
          <a:bodyPr wrap="none">
            <a:spAutoFit/>
          </a:bodyPr>
          <a:lstStyle/>
          <a:p>
            <a:r>
              <a:rPr lang="zh-CN" altLang="en-US" sz="3200" dirty="0" smtClean="0">
                <a:latin typeface="华文新魏" panose="02010800040101010101" pitchFamily="2" charset="-122"/>
                <a:ea typeface="华文新魏" panose="02010800040101010101" pitchFamily="2" charset="-122"/>
              </a:rPr>
              <a:t>①②③</a:t>
            </a:r>
            <a:endParaRPr lang="zh-CN" altLang="en-US" sz="3200" dirty="0"/>
          </a:p>
        </p:txBody>
      </p:sp>
      <p:sp>
        <p:nvSpPr>
          <p:cNvPr id="63" name="Text Box 9">
            <a:hlinkClick r:id="rId16" action="ppaction://hlinksldjump"/>
          </p:cNvPr>
          <p:cNvSpPr txBox="1">
            <a:spLocks noChangeArrowheads="1"/>
          </p:cNvSpPr>
          <p:nvPr/>
        </p:nvSpPr>
        <p:spPr bwMode="auto">
          <a:xfrm>
            <a:off x="3654463" y="4529144"/>
            <a:ext cx="1320756" cy="579437"/>
          </a:xfrm>
          <a:prstGeom prst="rect">
            <a:avLst/>
          </a:prstGeom>
          <a:noFill/>
          <a:ln w="9525">
            <a:noFill/>
            <a:miter lim="800000"/>
          </a:ln>
        </p:spPr>
        <p:txBody>
          <a:bodyPr wrap="square">
            <a:spAutoFit/>
          </a:bodyPr>
          <a:lstStyle/>
          <a:p>
            <a:pPr eaLnBrk="1" hangingPunct="1">
              <a:buFont typeface="Arial" panose="020B0604020202020204" pitchFamily="34" charset="0"/>
              <a:buNone/>
            </a:pPr>
            <a:r>
              <a:rPr lang="zh-CN" altLang="en-US" sz="3200" b="1" u="sng" dirty="0">
                <a:solidFill>
                  <a:srgbClr val="800000"/>
                </a:solidFill>
                <a:latin typeface="华文新魏" panose="02010800040101010101" pitchFamily="2" charset="-122"/>
                <a:ea typeface="华文新魏" panose="02010800040101010101" pitchFamily="2" charset="-122"/>
              </a:rPr>
              <a:t>形式</a:t>
            </a:r>
            <a:r>
              <a:rPr lang="zh-CN" altLang="en-US" sz="3200" b="1" dirty="0" smtClean="0">
                <a:solidFill>
                  <a:srgbClr val="800000"/>
                </a:solidFill>
                <a:latin typeface="华文新魏" panose="02010800040101010101" pitchFamily="2" charset="-122"/>
                <a:ea typeface="华文新魏" panose="02010800040101010101" pitchFamily="2" charset="-122"/>
              </a:rPr>
              <a:t>：</a:t>
            </a:r>
            <a:endParaRPr lang="zh-CN" altLang="en-US" sz="3200" b="1" dirty="0">
              <a:solidFill>
                <a:srgbClr val="800000"/>
              </a:solidFill>
              <a:latin typeface="华文新魏" panose="02010800040101010101" pitchFamily="2" charset="-122"/>
              <a:ea typeface="华文新魏" panose="02010800040101010101" pitchFamily="2" charset="-122"/>
            </a:endParaRPr>
          </a:p>
        </p:txBody>
      </p:sp>
      <p:sp>
        <p:nvSpPr>
          <p:cNvPr id="65" name="矩形 64"/>
          <p:cNvSpPr/>
          <p:nvPr/>
        </p:nvSpPr>
        <p:spPr>
          <a:xfrm>
            <a:off x="4760905" y="4529144"/>
            <a:ext cx="5929828" cy="584775"/>
          </a:xfrm>
          <a:prstGeom prst="rect">
            <a:avLst/>
          </a:prstGeom>
        </p:spPr>
        <p:txBody>
          <a:bodyPr wrap="none">
            <a:spAutoFit/>
          </a:bodyPr>
          <a:lstStyle/>
          <a:p>
            <a:r>
              <a:rPr lang="zh-CN" altLang="en-US" sz="3200" dirty="0" smtClean="0">
                <a:latin typeface="华文新魏" panose="02010800040101010101" pitchFamily="2" charset="-122"/>
                <a:ea typeface="华文新魏" panose="02010800040101010101" pitchFamily="2" charset="-122"/>
              </a:rPr>
              <a:t>学生罢课、商人罢市、工人罢工</a:t>
            </a:r>
            <a:endParaRPr lang="zh-CN" altLang="en-US" sz="3200" dirty="0">
              <a:latin typeface="华文新魏" panose="02010800040101010101" pitchFamily="2" charset="-122"/>
              <a:ea typeface="华文新魏" panose="02010800040101010101" pitchFamily="2" charset="-122"/>
            </a:endParaRPr>
          </a:p>
        </p:txBody>
      </p:sp>
      <p:sp>
        <p:nvSpPr>
          <p:cNvPr id="66" name="Rectangle 94"/>
          <p:cNvSpPr>
            <a:spLocks noChangeArrowheads="1"/>
          </p:cNvSpPr>
          <p:nvPr/>
        </p:nvSpPr>
        <p:spPr bwMode="auto">
          <a:xfrm>
            <a:off x="4689467" y="1671624"/>
            <a:ext cx="2714644" cy="600471"/>
          </a:xfrm>
          <a:prstGeom prst="rect">
            <a:avLst/>
          </a:prstGeom>
          <a:noFill/>
          <a:ln w="9525">
            <a:noFill/>
            <a:miter lim="800000"/>
          </a:ln>
          <a:effectLst/>
        </p:spPr>
        <p:txBody>
          <a:bodyPr wrap="square" lIns="106985" tIns="53492" rIns="106985" bIns="53492">
            <a:spAutoFit/>
          </a:bodyPr>
          <a:lstStyle/>
          <a:p>
            <a:r>
              <a:rPr lang="zh-CN" altLang="en-US" sz="3200" dirty="0" smtClean="0">
                <a:latin typeface="华文新魏" panose="02010800040101010101" pitchFamily="2" charset="-122"/>
                <a:ea typeface="华文新魏" panose="02010800040101010101" pitchFamily="2" charset="-122"/>
              </a:rPr>
              <a:t>①②③④</a:t>
            </a:r>
            <a:endParaRPr lang="en-US" altLang="zh-CN" sz="3200" dirty="0">
              <a:latin typeface="华文新魏" panose="02010800040101010101" pitchFamily="2" charset="-122"/>
              <a:ea typeface="华文新魏" panose="02010800040101010101" pitchFamily="2" charset="-122"/>
            </a:endParaRPr>
          </a:p>
        </p:txBody>
      </p:sp>
      <p:sp>
        <p:nvSpPr>
          <p:cNvPr id="67" name="Rectangle 94"/>
          <p:cNvSpPr>
            <a:spLocks noChangeArrowheads="1"/>
          </p:cNvSpPr>
          <p:nvPr/>
        </p:nvSpPr>
        <p:spPr bwMode="auto">
          <a:xfrm>
            <a:off x="4689467" y="2528880"/>
            <a:ext cx="4357718" cy="600471"/>
          </a:xfrm>
          <a:prstGeom prst="rect">
            <a:avLst/>
          </a:prstGeom>
          <a:noFill/>
          <a:ln w="9525">
            <a:noFill/>
            <a:miter lim="800000"/>
          </a:ln>
          <a:effectLst/>
        </p:spPr>
        <p:txBody>
          <a:bodyPr wrap="square" lIns="106985" tIns="53492" rIns="106985" bIns="53492">
            <a:spAutoFit/>
          </a:bodyPr>
          <a:lstStyle/>
          <a:p>
            <a:r>
              <a:rPr lang="zh-CN" altLang="en-US" sz="3200" dirty="0" smtClean="0">
                <a:latin typeface="华文新魏" panose="02010800040101010101" pitchFamily="2" charset="-122"/>
                <a:ea typeface="华文新魏" panose="02010800040101010101" pitchFamily="2" charset="-122"/>
              </a:rPr>
              <a:t>学生罢课，游行</a:t>
            </a:r>
            <a:endParaRPr lang="en-US" altLang="zh-CN" sz="3200" dirty="0">
              <a:latin typeface="华文新魏" panose="02010800040101010101" pitchFamily="2" charset="-122"/>
              <a:ea typeface="华文新魏" panose="02010800040101010101" pitchFamily="2" charset="-122"/>
            </a:endParaRPr>
          </a:p>
        </p:txBody>
      </p:sp>
      <p:sp>
        <p:nvSpPr>
          <p:cNvPr id="68" name="Text Box 9">
            <a:hlinkClick r:id="rId17" action="ppaction://hlinksldjump"/>
          </p:cNvPr>
          <p:cNvSpPr txBox="1">
            <a:spLocks noChangeArrowheads="1"/>
          </p:cNvSpPr>
          <p:nvPr/>
        </p:nvSpPr>
        <p:spPr bwMode="auto">
          <a:xfrm>
            <a:off x="3689335" y="4021145"/>
            <a:ext cx="1857388" cy="584775"/>
          </a:xfrm>
          <a:prstGeom prst="rect">
            <a:avLst/>
          </a:prstGeom>
          <a:noFill/>
          <a:ln w="9525">
            <a:noFill/>
            <a:miter lim="800000"/>
          </a:ln>
        </p:spPr>
        <p:txBody>
          <a:bodyPr wrap="square">
            <a:spAutoFit/>
          </a:bodyPr>
          <a:lstStyle/>
          <a:p>
            <a:pPr eaLnBrk="1" hangingPunct="1">
              <a:buFont typeface="Arial" panose="020B0604020202020204" pitchFamily="34" charset="0"/>
              <a:buNone/>
            </a:pPr>
            <a:r>
              <a:rPr lang="zh-CN" altLang="en-US" sz="3200" b="1" u="sng" dirty="0" smtClean="0">
                <a:solidFill>
                  <a:srgbClr val="800000"/>
                </a:solidFill>
                <a:latin typeface="华文新魏" panose="02010800040101010101" pitchFamily="2" charset="-122"/>
                <a:ea typeface="华文新魏" panose="02010800040101010101" pitchFamily="2" charset="-122"/>
              </a:rPr>
              <a:t>领导者</a:t>
            </a:r>
            <a:r>
              <a:rPr lang="zh-CN" altLang="en-US" sz="3200" b="1" dirty="0" smtClean="0">
                <a:solidFill>
                  <a:srgbClr val="800000"/>
                </a:solidFill>
                <a:latin typeface="华文新魏" panose="02010800040101010101" pitchFamily="2" charset="-122"/>
                <a:ea typeface="华文新魏" panose="02010800040101010101" pitchFamily="2" charset="-122"/>
              </a:rPr>
              <a:t>：</a:t>
            </a:r>
            <a:endParaRPr lang="zh-CN" altLang="en-US" sz="3200" b="1" dirty="0">
              <a:solidFill>
                <a:srgbClr val="800000"/>
              </a:solidFill>
              <a:latin typeface="华文新魏" panose="02010800040101010101" pitchFamily="2" charset="-122"/>
              <a:ea typeface="华文新魏" panose="02010800040101010101" pitchFamily="2" charset="-122"/>
            </a:endParaRPr>
          </a:p>
        </p:txBody>
      </p:sp>
      <p:sp>
        <p:nvSpPr>
          <p:cNvPr id="69" name="Text Box 28"/>
          <p:cNvSpPr txBox="1">
            <a:spLocks noChangeArrowheads="1"/>
          </p:cNvSpPr>
          <p:nvPr/>
        </p:nvSpPr>
        <p:spPr bwMode="auto">
          <a:xfrm>
            <a:off x="5212645" y="4000111"/>
            <a:ext cx="1548524" cy="600471"/>
          </a:xfrm>
          <a:prstGeom prst="rect">
            <a:avLst/>
          </a:prstGeom>
          <a:noFill/>
          <a:ln w="9525">
            <a:noFill/>
            <a:miter lim="800000"/>
          </a:ln>
          <a:effectLst/>
        </p:spPr>
        <p:txBody>
          <a:bodyPr wrap="square" lIns="106985" tIns="53492" rIns="106985" bIns="53492">
            <a:spAutoFit/>
          </a:bodyPr>
          <a:lstStyle/>
          <a:p>
            <a:r>
              <a:rPr lang="zh-CN" altLang="en-US" sz="3200" dirty="0" smtClean="0">
                <a:latin typeface="华文新魏" panose="02010800040101010101" pitchFamily="2" charset="-122"/>
                <a:ea typeface="华文新魏" panose="02010800040101010101" pitchFamily="2" charset="-122"/>
              </a:rPr>
              <a:t>陈独秀</a:t>
            </a:r>
            <a:endParaRPr lang="zh-CN" altLang="en-US" sz="3200" dirty="0">
              <a:latin typeface="华文新魏" panose="02010800040101010101" pitchFamily="2" charset="-122"/>
              <a:ea typeface="华文新魏" panose="020108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dissolve">
                                      <p:cBhvr>
                                        <p:cTn id="7" dur="500"/>
                                        <p:tgtEl>
                                          <p:spTgt spid="50"/>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78"/>
                                        </p:tgtEl>
                                        <p:attrNameLst>
                                          <p:attrName>style.visibility</p:attrName>
                                        </p:attrNameLst>
                                      </p:cBhvr>
                                      <p:to>
                                        <p:strVal val="visible"/>
                                      </p:to>
                                    </p:set>
                                    <p:animEffect transition="in" filter="dissolve">
                                      <p:cBhvr>
                                        <p:cTn id="12" dur="500"/>
                                        <p:tgtEl>
                                          <p:spTgt spid="78"/>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57"/>
                                        </p:tgtEl>
                                        <p:attrNameLst>
                                          <p:attrName>style.visibility</p:attrName>
                                        </p:attrNameLst>
                                      </p:cBhvr>
                                      <p:to>
                                        <p:strVal val="visible"/>
                                      </p:to>
                                    </p:set>
                                    <p:animEffect transition="in" filter="dissolve">
                                      <p:cBhvr>
                                        <p:cTn id="17" dur="500"/>
                                        <p:tgtEl>
                                          <p:spTgt spid="57"/>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79"/>
                                        </p:tgtEl>
                                        <p:attrNameLst>
                                          <p:attrName>style.visibility</p:attrName>
                                        </p:attrNameLst>
                                      </p:cBhvr>
                                      <p:to>
                                        <p:strVal val="visible"/>
                                      </p:to>
                                    </p:set>
                                    <p:animEffect transition="in" filter="dissolve">
                                      <p:cBhvr>
                                        <p:cTn id="22" dur="500"/>
                                        <p:tgtEl>
                                          <p:spTgt spid="79"/>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82"/>
                                        </p:tgtEl>
                                        <p:attrNameLst>
                                          <p:attrName>style.visibility</p:attrName>
                                        </p:attrNameLst>
                                      </p:cBhvr>
                                      <p:to>
                                        <p:strVal val="visible"/>
                                      </p:to>
                                    </p:set>
                                    <p:animEffect transition="in" filter="dissolve">
                                      <p:cBhvr>
                                        <p:cTn id="27" dur="500"/>
                                        <p:tgtEl>
                                          <p:spTgt spid="82"/>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35"/>
                                        </p:tgtEl>
                                        <p:attrNameLst>
                                          <p:attrName>style.visibility</p:attrName>
                                        </p:attrNameLst>
                                      </p:cBhvr>
                                      <p:to>
                                        <p:strVal val="visible"/>
                                      </p:to>
                                    </p:set>
                                    <p:animEffect transition="in" filter="dissolve">
                                      <p:cBhvr>
                                        <p:cTn id="32" dur="500"/>
                                        <p:tgtEl>
                                          <p:spTgt spid="35"/>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80"/>
                                        </p:tgtEl>
                                        <p:attrNameLst>
                                          <p:attrName>style.visibility</p:attrName>
                                        </p:attrNameLst>
                                      </p:cBhvr>
                                      <p:to>
                                        <p:strVal val="visible"/>
                                      </p:to>
                                    </p:set>
                                    <p:animEffect transition="in" filter="dissolve">
                                      <p:cBhvr>
                                        <p:cTn id="37" dur="500"/>
                                        <p:tgtEl>
                                          <p:spTgt spid="80"/>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81"/>
                                        </p:tgtEl>
                                        <p:attrNameLst>
                                          <p:attrName>style.visibility</p:attrName>
                                        </p:attrNameLst>
                                      </p:cBhvr>
                                      <p:to>
                                        <p:strVal val="visible"/>
                                      </p:to>
                                    </p:set>
                                    <p:animEffect transition="in" filter="dissolve">
                                      <p:cBhvr>
                                        <p:cTn id="42" dur="500"/>
                                        <p:tgtEl>
                                          <p:spTgt spid="81"/>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38"/>
                                        </p:tgtEl>
                                        <p:attrNameLst>
                                          <p:attrName>style.visibility</p:attrName>
                                        </p:attrNameLst>
                                      </p:cBhvr>
                                      <p:to>
                                        <p:strVal val="visible"/>
                                      </p:to>
                                    </p:set>
                                    <p:animEffect transition="in" filter="dissolve">
                                      <p:cBhvr>
                                        <p:cTn id="47" dur="500"/>
                                        <p:tgtEl>
                                          <p:spTgt spid="38"/>
                                        </p:tgtEl>
                                      </p:cBhvr>
                                    </p:animEffect>
                                  </p:childTnLst>
                                </p:cTn>
                              </p:par>
                            </p:childTnLst>
                          </p:cTn>
                        </p:par>
                      </p:childTnLst>
                    </p:cTn>
                  </p:par>
                  <p:par>
                    <p:cTn id="48" fill="hold">
                      <p:stCondLst>
                        <p:cond delay="indefinite"/>
                      </p:stCondLst>
                      <p:childTnLst>
                        <p:par>
                          <p:cTn id="49" fill="hold">
                            <p:stCondLst>
                              <p:cond delay="0"/>
                            </p:stCondLst>
                            <p:childTnLst>
                              <p:par>
                                <p:cTn id="50" presetID="9" presetClass="entr" presetSubtype="0" fill="hold" grpId="0" nodeType="clickEffect">
                                  <p:stCondLst>
                                    <p:cond delay="0"/>
                                  </p:stCondLst>
                                  <p:childTnLst>
                                    <p:set>
                                      <p:cBhvr>
                                        <p:cTn id="51" dur="1" fill="hold">
                                          <p:stCondLst>
                                            <p:cond delay="0"/>
                                          </p:stCondLst>
                                        </p:cTn>
                                        <p:tgtEl>
                                          <p:spTgt spid="66"/>
                                        </p:tgtEl>
                                        <p:attrNameLst>
                                          <p:attrName>style.visibility</p:attrName>
                                        </p:attrNameLst>
                                      </p:cBhvr>
                                      <p:to>
                                        <p:strVal val="visible"/>
                                      </p:to>
                                    </p:set>
                                    <p:animEffect transition="in" filter="dissolve">
                                      <p:cBhvr>
                                        <p:cTn id="52" dur="500"/>
                                        <p:tgtEl>
                                          <p:spTgt spid="66"/>
                                        </p:tgtEl>
                                      </p:cBhvr>
                                    </p:animEffect>
                                  </p:childTnLst>
                                </p:cTn>
                              </p:par>
                            </p:childTnLst>
                          </p:cTn>
                        </p:par>
                      </p:childTnLst>
                    </p:cTn>
                  </p:par>
                  <p:par>
                    <p:cTn id="53" fill="hold">
                      <p:stCondLst>
                        <p:cond delay="indefinite"/>
                      </p:stCondLst>
                      <p:childTnLst>
                        <p:par>
                          <p:cTn id="54" fill="hold">
                            <p:stCondLst>
                              <p:cond delay="0"/>
                            </p:stCondLst>
                            <p:childTnLst>
                              <p:par>
                                <p:cTn id="55" presetID="9" presetClass="entr" presetSubtype="0" fill="hold" grpId="0" nodeType="clickEffect">
                                  <p:stCondLst>
                                    <p:cond delay="0"/>
                                  </p:stCondLst>
                                  <p:childTnLst>
                                    <p:set>
                                      <p:cBhvr>
                                        <p:cTn id="56" dur="1" fill="hold">
                                          <p:stCondLst>
                                            <p:cond delay="0"/>
                                          </p:stCondLst>
                                        </p:cTn>
                                        <p:tgtEl>
                                          <p:spTgt spid="39"/>
                                        </p:tgtEl>
                                        <p:attrNameLst>
                                          <p:attrName>style.visibility</p:attrName>
                                        </p:attrNameLst>
                                      </p:cBhvr>
                                      <p:to>
                                        <p:strVal val="visible"/>
                                      </p:to>
                                    </p:set>
                                    <p:animEffect transition="in" filter="dissolve">
                                      <p:cBhvr>
                                        <p:cTn id="57" dur="500"/>
                                        <p:tgtEl>
                                          <p:spTgt spid="39"/>
                                        </p:tgtEl>
                                      </p:cBhvr>
                                    </p:animEffect>
                                  </p:childTnLst>
                                </p:cTn>
                              </p:par>
                            </p:childTnLst>
                          </p:cTn>
                        </p:par>
                      </p:childTnLst>
                    </p:cTn>
                  </p:par>
                  <p:par>
                    <p:cTn id="58" fill="hold">
                      <p:stCondLst>
                        <p:cond delay="indefinite"/>
                      </p:stCondLst>
                      <p:childTnLst>
                        <p:par>
                          <p:cTn id="59" fill="hold">
                            <p:stCondLst>
                              <p:cond delay="0"/>
                            </p:stCondLst>
                            <p:childTnLst>
                              <p:par>
                                <p:cTn id="60" presetID="9" presetClass="entr" presetSubtype="0" fill="hold" grpId="0" nodeType="clickEffect">
                                  <p:stCondLst>
                                    <p:cond delay="0"/>
                                  </p:stCondLst>
                                  <p:childTnLst>
                                    <p:set>
                                      <p:cBhvr>
                                        <p:cTn id="61" dur="1" fill="hold">
                                          <p:stCondLst>
                                            <p:cond delay="0"/>
                                          </p:stCondLst>
                                        </p:cTn>
                                        <p:tgtEl>
                                          <p:spTgt spid="40"/>
                                        </p:tgtEl>
                                        <p:attrNameLst>
                                          <p:attrName>style.visibility</p:attrName>
                                        </p:attrNameLst>
                                      </p:cBhvr>
                                      <p:to>
                                        <p:strVal val="visible"/>
                                      </p:to>
                                    </p:set>
                                    <p:animEffect transition="in" filter="dissolve">
                                      <p:cBhvr>
                                        <p:cTn id="62" dur="500"/>
                                        <p:tgtEl>
                                          <p:spTgt spid="40"/>
                                        </p:tgtEl>
                                      </p:cBhvr>
                                    </p:animEffect>
                                  </p:childTnLst>
                                </p:cTn>
                              </p:par>
                            </p:childTnLst>
                          </p:cTn>
                        </p:par>
                      </p:childTnLst>
                    </p:cTn>
                  </p:par>
                  <p:par>
                    <p:cTn id="63" fill="hold">
                      <p:stCondLst>
                        <p:cond delay="indefinite"/>
                      </p:stCondLst>
                      <p:childTnLst>
                        <p:par>
                          <p:cTn id="64" fill="hold">
                            <p:stCondLst>
                              <p:cond delay="0"/>
                            </p:stCondLst>
                            <p:childTnLst>
                              <p:par>
                                <p:cTn id="65" presetID="9" presetClass="entr" presetSubtype="0" fill="hold" grpId="0" nodeType="clickEffect">
                                  <p:stCondLst>
                                    <p:cond delay="0"/>
                                  </p:stCondLst>
                                  <p:childTnLst>
                                    <p:set>
                                      <p:cBhvr>
                                        <p:cTn id="66" dur="1" fill="hold">
                                          <p:stCondLst>
                                            <p:cond delay="0"/>
                                          </p:stCondLst>
                                        </p:cTn>
                                        <p:tgtEl>
                                          <p:spTgt spid="67"/>
                                        </p:tgtEl>
                                        <p:attrNameLst>
                                          <p:attrName>style.visibility</p:attrName>
                                        </p:attrNameLst>
                                      </p:cBhvr>
                                      <p:to>
                                        <p:strVal val="visible"/>
                                      </p:to>
                                    </p:set>
                                    <p:animEffect transition="in" filter="dissolve">
                                      <p:cBhvr>
                                        <p:cTn id="67" dur="500"/>
                                        <p:tgtEl>
                                          <p:spTgt spid="67"/>
                                        </p:tgtEl>
                                      </p:cBhvr>
                                    </p:animEffect>
                                  </p:childTnLst>
                                </p:cTn>
                              </p:par>
                            </p:childTnLst>
                          </p:cTn>
                        </p:par>
                      </p:childTnLst>
                    </p:cTn>
                  </p:par>
                  <p:par>
                    <p:cTn id="68" fill="hold">
                      <p:stCondLst>
                        <p:cond delay="indefinite"/>
                      </p:stCondLst>
                      <p:childTnLst>
                        <p:par>
                          <p:cTn id="69" fill="hold">
                            <p:stCondLst>
                              <p:cond delay="0"/>
                            </p:stCondLst>
                            <p:childTnLst>
                              <p:par>
                                <p:cTn id="70" presetID="9" presetClass="entr" presetSubtype="0" fill="hold" grpId="0" nodeType="clickEffect">
                                  <p:stCondLst>
                                    <p:cond delay="0"/>
                                  </p:stCondLst>
                                  <p:childTnLst>
                                    <p:set>
                                      <p:cBhvr>
                                        <p:cTn id="71" dur="1" fill="hold">
                                          <p:stCondLst>
                                            <p:cond delay="0"/>
                                          </p:stCondLst>
                                        </p:cTn>
                                        <p:tgtEl>
                                          <p:spTgt spid="75"/>
                                        </p:tgtEl>
                                        <p:attrNameLst>
                                          <p:attrName>style.visibility</p:attrName>
                                        </p:attrNameLst>
                                      </p:cBhvr>
                                      <p:to>
                                        <p:strVal val="visible"/>
                                      </p:to>
                                    </p:set>
                                    <p:animEffect transition="in" filter="dissolve">
                                      <p:cBhvr>
                                        <p:cTn id="72" dur="500"/>
                                        <p:tgtEl>
                                          <p:spTgt spid="75"/>
                                        </p:tgtEl>
                                      </p:cBhvr>
                                    </p:animEffect>
                                  </p:childTnLst>
                                </p:cTn>
                              </p:par>
                            </p:childTnLst>
                          </p:cTn>
                        </p:par>
                      </p:childTnLst>
                    </p:cTn>
                  </p:par>
                  <p:par>
                    <p:cTn id="73" fill="hold">
                      <p:stCondLst>
                        <p:cond delay="indefinite"/>
                      </p:stCondLst>
                      <p:childTnLst>
                        <p:par>
                          <p:cTn id="74" fill="hold">
                            <p:stCondLst>
                              <p:cond delay="0"/>
                            </p:stCondLst>
                            <p:childTnLst>
                              <p:par>
                                <p:cTn id="75" presetID="9" presetClass="entr" presetSubtype="0" fill="hold" grpId="0" nodeType="clickEffect">
                                  <p:stCondLst>
                                    <p:cond delay="0"/>
                                  </p:stCondLst>
                                  <p:childTnLst>
                                    <p:set>
                                      <p:cBhvr>
                                        <p:cTn id="76" dur="1" fill="hold">
                                          <p:stCondLst>
                                            <p:cond delay="0"/>
                                          </p:stCondLst>
                                        </p:cTn>
                                        <p:tgtEl>
                                          <p:spTgt spid="83"/>
                                        </p:tgtEl>
                                        <p:attrNameLst>
                                          <p:attrName>style.visibility</p:attrName>
                                        </p:attrNameLst>
                                      </p:cBhvr>
                                      <p:to>
                                        <p:strVal val="visible"/>
                                      </p:to>
                                    </p:set>
                                    <p:animEffect transition="in" filter="dissolve">
                                      <p:cBhvr>
                                        <p:cTn id="77" dur="500"/>
                                        <p:tgtEl>
                                          <p:spTgt spid="83"/>
                                        </p:tgtEl>
                                      </p:cBhvr>
                                    </p:animEffect>
                                  </p:childTnLst>
                                </p:cTn>
                              </p:par>
                            </p:childTnLst>
                          </p:cTn>
                        </p:par>
                      </p:childTnLst>
                    </p:cTn>
                  </p:par>
                  <p:par>
                    <p:cTn id="78" fill="hold">
                      <p:stCondLst>
                        <p:cond delay="indefinite"/>
                      </p:stCondLst>
                      <p:childTnLst>
                        <p:par>
                          <p:cTn id="79" fill="hold">
                            <p:stCondLst>
                              <p:cond delay="0"/>
                            </p:stCondLst>
                            <p:childTnLst>
                              <p:par>
                                <p:cTn id="80" presetID="9" presetClass="entr" presetSubtype="0" fill="hold" grpId="0" nodeType="clickEffect">
                                  <p:stCondLst>
                                    <p:cond delay="0"/>
                                  </p:stCondLst>
                                  <p:childTnLst>
                                    <p:set>
                                      <p:cBhvr>
                                        <p:cTn id="81" dur="1" fill="hold">
                                          <p:stCondLst>
                                            <p:cond delay="0"/>
                                          </p:stCondLst>
                                        </p:cTn>
                                        <p:tgtEl>
                                          <p:spTgt spid="36"/>
                                        </p:tgtEl>
                                        <p:attrNameLst>
                                          <p:attrName>style.visibility</p:attrName>
                                        </p:attrNameLst>
                                      </p:cBhvr>
                                      <p:to>
                                        <p:strVal val="visible"/>
                                      </p:to>
                                    </p:set>
                                    <p:animEffect transition="in" filter="dissolve">
                                      <p:cBhvr>
                                        <p:cTn id="82" dur="500"/>
                                        <p:tgtEl>
                                          <p:spTgt spid="36"/>
                                        </p:tgtEl>
                                      </p:cBhvr>
                                    </p:animEffect>
                                  </p:childTnLst>
                                </p:cTn>
                              </p:par>
                            </p:childTnLst>
                          </p:cTn>
                        </p:par>
                      </p:childTnLst>
                    </p:cTn>
                  </p:par>
                  <p:par>
                    <p:cTn id="83" fill="hold">
                      <p:stCondLst>
                        <p:cond delay="indefinite"/>
                      </p:stCondLst>
                      <p:childTnLst>
                        <p:par>
                          <p:cTn id="84" fill="hold">
                            <p:stCondLst>
                              <p:cond delay="0"/>
                            </p:stCondLst>
                            <p:childTnLst>
                              <p:par>
                                <p:cTn id="85" presetID="9" presetClass="entr" presetSubtype="0" fill="hold" grpId="0" nodeType="clickEffect">
                                  <p:stCondLst>
                                    <p:cond delay="0"/>
                                  </p:stCondLst>
                                  <p:childTnLst>
                                    <p:set>
                                      <p:cBhvr>
                                        <p:cTn id="86" dur="1" fill="hold">
                                          <p:stCondLst>
                                            <p:cond delay="0"/>
                                          </p:stCondLst>
                                        </p:cTn>
                                        <p:tgtEl>
                                          <p:spTgt spid="37"/>
                                        </p:tgtEl>
                                        <p:attrNameLst>
                                          <p:attrName>style.visibility</p:attrName>
                                        </p:attrNameLst>
                                      </p:cBhvr>
                                      <p:to>
                                        <p:strVal val="visible"/>
                                      </p:to>
                                    </p:set>
                                    <p:animEffect transition="in" filter="dissolve">
                                      <p:cBhvr>
                                        <p:cTn id="87" dur="500"/>
                                        <p:tgtEl>
                                          <p:spTgt spid="37"/>
                                        </p:tgtEl>
                                      </p:cBhvr>
                                    </p:animEffect>
                                  </p:childTnLst>
                                </p:cTn>
                              </p:par>
                            </p:childTnLst>
                          </p:cTn>
                        </p:par>
                      </p:childTnLst>
                    </p:cTn>
                  </p:par>
                  <p:par>
                    <p:cTn id="88" fill="hold">
                      <p:stCondLst>
                        <p:cond delay="indefinite"/>
                      </p:stCondLst>
                      <p:childTnLst>
                        <p:par>
                          <p:cTn id="89" fill="hold">
                            <p:stCondLst>
                              <p:cond delay="0"/>
                            </p:stCondLst>
                            <p:childTnLst>
                              <p:par>
                                <p:cTn id="90" presetID="9" presetClass="entr" presetSubtype="0" fill="hold" grpId="0" nodeType="clickEffect">
                                  <p:stCondLst>
                                    <p:cond delay="0"/>
                                  </p:stCondLst>
                                  <p:childTnLst>
                                    <p:set>
                                      <p:cBhvr>
                                        <p:cTn id="91" dur="1" fill="hold">
                                          <p:stCondLst>
                                            <p:cond delay="0"/>
                                          </p:stCondLst>
                                        </p:cTn>
                                        <p:tgtEl>
                                          <p:spTgt spid="41"/>
                                        </p:tgtEl>
                                        <p:attrNameLst>
                                          <p:attrName>style.visibility</p:attrName>
                                        </p:attrNameLst>
                                      </p:cBhvr>
                                      <p:to>
                                        <p:strVal val="visible"/>
                                      </p:to>
                                    </p:set>
                                    <p:animEffect transition="in" filter="dissolve">
                                      <p:cBhvr>
                                        <p:cTn id="92" dur="500"/>
                                        <p:tgtEl>
                                          <p:spTgt spid="41"/>
                                        </p:tgtEl>
                                      </p:cBhvr>
                                    </p:animEffect>
                                  </p:childTnLst>
                                </p:cTn>
                              </p:par>
                            </p:childTnLst>
                          </p:cTn>
                        </p:par>
                      </p:childTnLst>
                    </p:cTn>
                  </p:par>
                  <p:par>
                    <p:cTn id="93" fill="hold">
                      <p:stCondLst>
                        <p:cond delay="indefinite"/>
                      </p:stCondLst>
                      <p:childTnLst>
                        <p:par>
                          <p:cTn id="94" fill="hold">
                            <p:stCondLst>
                              <p:cond delay="0"/>
                            </p:stCondLst>
                            <p:childTnLst>
                              <p:par>
                                <p:cTn id="95" presetID="9" presetClass="entr" presetSubtype="0" fill="hold" grpId="0" nodeType="clickEffect">
                                  <p:stCondLst>
                                    <p:cond delay="0"/>
                                  </p:stCondLst>
                                  <p:childTnLst>
                                    <p:set>
                                      <p:cBhvr>
                                        <p:cTn id="96" dur="1" fill="hold">
                                          <p:stCondLst>
                                            <p:cond delay="0"/>
                                          </p:stCondLst>
                                        </p:cTn>
                                        <p:tgtEl>
                                          <p:spTgt spid="42"/>
                                        </p:tgtEl>
                                        <p:attrNameLst>
                                          <p:attrName>style.visibility</p:attrName>
                                        </p:attrNameLst>
                                      </p:cBhvr>
                                      <p:to>
                                        <p:strVal val="visible"/>
                                      </p:to>
                                    </p:set>
                                    <p:animEffect transition="in" filter="dissolve">
                                      <p:cBhvr>
                                        <p:cTn id="97" dur="500"/>
                                        <p:tgtEl>
                                          <p:spTgt spid="42"/>
                                        </p:tgtEl>
                                      </p:cBhvr>
                                    </p:animEffect>
                                  </p:childTnLst>
                                </p:cTn>
                              </p:par>
                            </p:childTnLst>
                          </p:cTn>
                        </p:par>
                      </p:childTnLst>
                    </p:cTn>
                  </p:par>
                  <p:par>
                    <p:cTn id="98" fill="hold">
                      <p:stCondLst>
                        <p:cond delay="indefinite"/>
                      </p:stCondLst>
                      <p:childTnLst>
                        <p:par>
                          <p:cTn id="99" fill="hold">
                            <p:stCondLst>
                              <p:cond delay="0"/>
                            </p:stCondLst>
                            <p:childTnLst>
                              <p:par>
                                <p:cTn id="100" presetID="9" presetClass="entr" presetSubtype="0" fill="hold" grpId="0" nodeType="clickEffect">
                                  <p:stCondLst>
                                    <p:cond delay="0"/>
                                  </p:stCondLst>
                                  <p:childTnLst>
                                    <p:set>
                                      <p:cBhvr>
                                        <p:cTn id="101" dur="1" fill="hold">
                                          <p:stCondLst>
                                            <p:cond delay="0"/>
                                          </p:stCondLst>
                                        </p:cTn>
                                        <p:tgtEl>
                                          <p:spTgt spid="68"/>
                                        </p:tgtEl>
                                        <p:attrNameLst>
                                          <p:attrName>style.visibility</p:attrName>
                                        </p:attrNameLst>
                                      </p:cBhvr>
                                      <p:to>
                                        <p:strVal val="visible"/>
                                      </p:to>
                                    </p:set>
                                    <p:animEffect transition="in" filter="dissolve">
                                      <p:cBhvr>
                                        <p:cTn id="102" dur="500"/>
                                        <p:tgtEl>
                                          <p:spTgt spid="68"/>
                                        </p:tgtEl>
                                      </p:cBhvr>
                                    </p:animEffect>
                                  </p:childTnLst>
                                </p:cTn>
                              </p:par>
                            </p:childTnLst>
                          </p:cTn>
                        </p:par>
                      </p:childTnLst>
                    </p:cTn>
                  </p:par>
                  <p:par>
                    <p:cTn id="103" fill="hold">
                      <p:stCondLst>
                        <p:cond delay="indefinite"/>
                      </p:stCondLst>
                      <p:childTnLst>
                        <p:par>
                          <p:cTn id="104" fill="hold">
                            <p:stCondLst>
                              <p:cond delay="0"/>
                            </p:stCondLst>
                            <p:childTnLst>
                              <p:par>
                                <p:cTn id="105" presetID="9" presetClass="entr" presetSubtype="0" fill="hold" grpId="0" nodeType="clickEffect">
                                  <p:stCondLst>
                                    <p:cond delay="0"/>
                                  </p:stCondLst>
                                  <p:childTnLst>
                                    <p:set>
                                      <p:cBhvr>
                                        <p:cTn id="106" dur="1" fill="hold">
                                          <p:stCondLst>
                                            <p:cond delay="0"/>
                                          </p:stCondLst>
                                        </p:cTn>
                                        <p:tgtEl>
                                          <p:spTgt spid="69"/>
                                        </p:tgtEl>
                                        <p:attrNameLst>
                                          <p:attrName>style.visibility</p:attrName>
                                        </p:attrNameLst>
                                      </p:cBhvr>
                                      <p:to>
                                        <p:strVal val="visible"/>
                                      </p:to>
                                    </p:set>
                                    <p:animEffect transition="in" filter="dissolve">
                                      <p:cBhvr>
                                        <p:cTn id="107" dur="500"/>
                                        <p:tgtEl>
                                          <p:spTgt spid="69"/>
                                        </p:tgtEl>
                                      </p:cBhvr>
                                    </p:animEffect>
                                  </p:childTnLst>
                                </p:cTn>
                              </p:par>
                            </p:childTnLst>
                          </p:cTn>
                        </p:par>
                      </p:childTnLst>
                    </p:cTn>
                  </p:par>
                  <p:par>
                    <p:cTn id="108" fill="hold">
                      <p:stCondLst>
                        <p:cond delay="indefinite"/>
                      </p:stCondLst>
                      <p:childTnLst>
                        <p:par>
                          <p:cTn id="109" fill="hold">
                            <p:stCondLst>
                              <p:cond delay="0"/>
                            </p:stCondLst>
                            <p:childTnLst>
                              <p:par>
                                <p:cTn id="110" presetID="9" presetClass="entr" presetSubtype="0" fill="hold" grpId="0" nodeType="clickEffect">
                                  <p:stCondLst>
                                    <p:cond delay="0"/>
                                  </p:stCondLst>
                                  <p:childTnLst>
                                    <p:set>
                                      <p:cBhvr>
                                        <p:cTn id="111" dur="1" fill="hold">
                                          <p:stCondLst>
                                            <p:cond delay="0"/>
                                          </p:stCondLst>
                                        </p:cTn>
                                        <p:tgtEl>
                                          <p:spTgt spid="63"/>
                                        </p:tgtEl>
                                        <p:attrNameLst>
                                          <p:attrName>style.visibility</p:attrName>
                                        </p:attrNameLst>
                                      </p:cBhvr>
                                      <p:to>
                                        <p:strVal val="visible"/>
                                      </p:to>
                                    </p:set>
                                    <p:animEffect transition="in" filter="dissolve">
                                      <p:cBhvr>
                                        <p:cTn id="112" dur="500"/>
                                        <p:tgtEl>
                                          <p:spTgt spid="63"/>
                                        </p:tgtEl>
                                      </p:cBhvr>
                                    </p:animEffect>
                                  </p:childTnLst>
                                </p:cTn>
                              </p:par>
                            </p:childTnLst>
                          </p:cTn>
                        </p:par>
                      </p:childTnLst>
                    </p:cTn>
                  </p:par>
                  <p:par>
                    <p:cTn id="113" fill="hold">
                      <p:stCondLst>
                        <p:cond delay="indefinite"/>
                      </p:stCondLst>
                      <p:childTnLst>
                        <p:par>
                          <p:cTn id="114" fill="hold">
                            <p:stCondLst>
                              <p:cond delay="0"/>
                            </p:stCondLst>
                            <p:childTnLst>
                              <p:par>
                                <p:cTn id="115" presetID="9" presetClass="entr" presetSubtype="0" fill="hold" grpId="0" nodeType="clickEffect">
                                  <p:stCondLst>
                                    <p:cond delay="0"/>
                                  </p:stCondLst>
                                  <p:childTnLst>
                                    <p:set>
                                      <p:cBhvr>
                                        <p:cTn id="116" dur="1" fill="hold">
                                          <p:stCondLst>
                                            <p:cond delay="0"/>
                                          </p:stCondLst>
                                        </p:cTn>
                                        <p:tgtEl>
                                          <p:spTgt spid="65"/>
                                        </p:tgtEl>
                                        <p:attrNameLst>
                                          <p:attrName>style.visibility</p:attrName>
                                        </p:attrNameLst>
                                      </p:cBhvr>
                                      <p:to>
                                        <p:strVal val="visible"/>
                                      </p:to>
                                    </p:set>
                                    <p:animEffect transition="in" filter="dissolve">
                                      <p:cBhvr>
                                        <p:cTn id="117" dur="500"/>
                                        <p:tgtEl>
                                          <p:spTgt spid="65"/>
                                        </p:tgtEl>
                                      </p:cBhvr>
                                    </p:animEffect>
                                  </p:childTnLst>
                                </p:cTn>
                              </p:par>
                            </p:childTnLst>
                          </p:cTn>
                        </p:par>
                      </p:childTnLst>
                    </p:cTn>
                  </p:par>
                  <p:par>
                    <p:cTn id="118" fill="hold">
                      <p:stCondLst>
                        <p:cond delay="indefinite"/>
                      </p:stCondLst>
                      <p:childTnLst>
                        <p:par>
                          <p:cTn id="119" fill="hold">
                            <p:stCondLst>
                              <p:cond delay="0"/>
                            </p:stCondLst>
                            <p:childTnLst>
                              <p:par>
                                <p:cTn id="120" presetID="9" presetClass="entr" presetSubtype="0" fill="hold" grpId="0" nodeType="clickEffect">
                                  <p:stCondLst>
                                    <p:cond delay="0"/>
                                  </p:stCondLst>
                                  <p:childTnLst>
                                    <p:set>
                                      <p:cBhvr>
                                        <p:cTn id="121" dur="1" fill="hold">
                                          <p:stCondLst>
                                            <p:cond delay="0"/>
                                          </p:stCondLst>
                                        </p:cTn>
                                        <p:tgtEl>
                                          <p:spTgt spid="47"/>
                                        </p:tgtEl>
                                        <p:attrNameLst>
                                          <p:attrName>style.visibility</p:attrName>
                                        </p:attrNameLst>
                                      </p:cBhvr>
                                      <p:to>
                                        <p:strVal val="visible"/>
                                      </p:to>
                                    </p:set>
                                    <p:animEffect transition="in" filter="dissolve">
                                      <p:cBhvr>
                                        <p:cTn id="122" dur="500"/>
                                        <p:tgtEl>
                                          <p:spTgt spid="47"/>
                                        </p:tgtEl>
                                      </p:cBhvr>
                                    </p:animEffect>
                                  </p:childTnLst>
                                </p:cTn>
                              </p:par>
                            </p:childTnLst>
                          </p:cTn>
                        </p:par>
                      </p:childTnLst>
                    </p:cTn>
                  </p:par>
                  <p:par>
                    <p:cTn id="123" fill="hold">
                      <p:stCondLst>
                        <p:cond delay="indefinite"/>
                      </p:stCondLst>
                      <p:childTnLst>
                        <p:par>
                          <p:cTn id="124" fill="hold">
                            <p:stCondLst>
                              <p:cond delay="0"/>
                            </p:stCondLst>
                            <p:childTnLst>
                              <p:par>
                                <p:cTn id="125" presetID="9" presetClass="entr" presetSubtype="0" fill="hold" grpId="0" nodeType="clickEffect">
                                  <p:stCondLst>
                                    <p:cond delay="0"/>
                                  </p:stCondLst>
                                  <p:childTnLst>
                                    <p:set>
                                      <p:cBhvr>
                                        <p:cTn id="126" dur="1" fill="hold">
                                          <p:stCondLst>
                                            <p:cond delay="0"/>
                                          </p:stCondLst>
                                        </p:cTn>
                                        <p:tgtEl>
                                          <p:spTgt spid="49"/>
                                        </p:tgtEl>
                                        <p:attrNameLst>
                                          <p:attrName>style.visibility</p:attrName>
                                        </p:attrNameLst>
                                      </p:cBhvr>
                                      <p:to>
                                        <p:strVal val="visible"/>
                                      </p:to>
                                    </p:set>
                                    <p:animEffect transition="in" filter="dissolve">
                                      <p:cBhvr>
                                        <p:cTn id="127" dur="500"/>
                                        <p:tgtEl>
                                          <p:spTgt spid="49"/>
                                        </p:tgtEl>
                                      </p:cBhvr>
                                    </p:animEffect>
                                  </p:childTnLst>
                                </p:cTn>
                              </p:par>
                            </p:childTnLst>
                          </p:cTn>
                        </p:par>
                      </p:childTnLst>
                    </p:cTn>
                  </p:par>
                  <p:par>
                    <p:cTn id="128" fill="hold">
                      <p:stCondLst>
                        <p:cond delay="indefinite"/>
                      </p:stCondLst>
                      <p:childTnLst>
                        <p:par>
                          <p:cTn id="129" fill="hold">
                            <p:stCondLst>
                              <p:cond delay="0"/>
                            </p:stCondLst>
                            <p:childTnLst>
                              <p:par>
                                <p:cTn id="130" presetID="9" presetClass="entr" presetSubtype="0" fill="hold" grpId="0" nodeType="clickEffect">
                                  <p:stCondLst>
                                    <p:cond delay="0"/>
                                  </p:stCondLst>
                                  <p:childTnLst>
                                    <p:set>
                                      <p:cBhvr>
                                        <p:cTn id="131" dur="1" fill="hold">
                                          <p:stCondLst>
                                            <p:cond delay="0"/>
                                          </p:stCondLst>
                                        </p:cTn>
                                        <p:tgtEl>
                                          <p:spTgt spid="53"/>
                                        </p:tgtEl>
                                        <p:attrNameLst>
                                          <p:attrName>style.visibility</p:attrName>
                                        </p:attrNameLst>
                                      </p:cBhvr>
                                      <p:to>
                                        <p:strVal val="visible"/>
                                      </p:to>
                                    </p:set>
                                    <p:animEffect transition="in" filter="dissolve">
                                      <p:cBhvr>
                                        <p:cTn id="132" dur="500"/>
                                        <p:tgtEl>
                                          <p:spTgt spid="53"/>
                                        </p:tgtEl>
                                      </p:cBhvr>
                                    </p:animEffect>
                                  </p:childTnLst>
                                </p:cTn>
                              </p:par>
                            </p:childTnLst>
                          </p:cTn>
                        </p:par>
                      </p:childTnLst>
                    </p:cTn>
                  </p:par>
                  <p:par>
                    <p:cTn id="133" fill="hold">
                      <p:stCondLst>
                        <p:cond delay="indefinite"/>
                      </p:stCondLst>
                      <p:childTnLst>
                        <p:par>
                          <p:cTn id="134" fill="hold">
                            <p:stCondLst>
                              <p:cond delay="0"/>
                            </p:stCondLst>
                            <p:childTnLst>
                              <p:par>
                                <p:cTn id="135" presetID="9" presetClass="entr" presetSubtype="0" fill="hold" grpId="0" nodeType="clickEffect">
                                  <p:stCondLst>
                                    <p:cond delay="0"/>
                                  </p:stCondLst>
                                  <p:childTnLst>
                                    <p:set>
                                      <p:cBhvr>
                                        <p:cTn id="136" dur="1" fill="hold">
                                          <p:stCondLst>
                                            <p:cond delay="0"/>
                                          </p:stCondLst>
                                        </p:cTn>
                                        <p:tgtEl>
                                          <p:spTgt spid="58"/>
                                        </p:tgtEl>
                                        <p:attrNameLst>
                                          <p:attrName>style.visibility</p:attrName>
                                        </p:attrNameLst>
                                      </p:cBhvr>
                                      <p:to>
                                        <p:strVal val="visible"/>
                                      </p:to>
                                    </p:set>
                                    <p:animEffect transition="in" filter="dissolve">
                                      <p:cBhvr>
                                        <p:cTn id="137" dur="500"/>
                                        <p:tgtEl>
                                          <p:spTgt spid="58"/>
                                        </p:tgtEl>
                                      </p:cBhvr>
                                    </p:animEffect>
                                  </p:childTnLst>
                                </p:cTn>
                              </p:par>
                            </p:childTnLst>
                          </p:cTn>
                        </p:par>
                      </p:childTnLst>
                    </p:cTn>
                  </p:par>
                  <p:par>
                    <p:cTn id="138" fill="hold">
                      <p:stCondLst>
                        <p:cond delay="indefinite"/>
                      </p:stCondLst>
                      <p:childTnLst>
                        <p:par>
                          <p:cTn id="139" fill="hold">
                            <p:stCondLst>
                              <p:cond delay="0"/>
                            </p:stCondLst>
                            <p:childTnLst>
                              <p:par>
                                <p:cTn id="140" presetID="9" presetClass="entr" presetSubtype="0" fill="hold" grpId="0" nodeType="clickEffect">
                                  <p:stCondLst>
                                    <p:cond delay="0"/>
                                  </p:stCondLst>
                                  <p:childTnLst>
                                    <p:set>
                                      <p:cBhvr>
                                        <p:cTn id="141" dur="1" fill="hold">
                                          <p:stCondLst>
                                            <p:cond delay="0"/>
                                          </p:stCondLst>
                                        </p:cTn>
                                        <p:tgtEl>
                                          <p:spTgt spid="59"/>
                                        </p:tgtEl>
                                        <p:attrNameLst>
                                          <p:attrName>style.visibility</p:attrName>
                                        </p:attrNameLst>
                                      </p:cBhvr>
                                      <p:to>
                                        <p:strVal val="visible"/>
                                      </p:to>
                                    </p:set>
                                    <p:animEffect transition="in" filter="dissolve">
                                      <p:cBhvr>
                                        <p:cTn id="142" dur="500"/>
                                        <p:tgtEl>
                                          <p:spTgt spid="59"/>
                                        </p:tgtEl>
                                      </p:cBhvr>
                                    </p:animEffect>
                                  </p:childTnLst>
                                </p:cTn>
                              </p:par>
                            </p:childTnLst>
                          </p:cTn>
                        </p:par>
                      </p:childTnLst>
                    </p:cTn>
                  </p:par>
                  <p:par>
                    <p:cTn id="143" fill="hold">
                      <p:stCondLst>
                        <p:cond delay="indefinite"/>
                      </p:stCondLst>
                      <p:childTnLst>
                        <p:par>
                          <p:cTn id="144" fill="hold">
                            <p:stCondLst>
                              <p:cond delay="0"/>
                            </p:stCondLst>
                            <p:childTnLst>
                              <p:par>
                                <p:cTn id="145" presetID="9" presetClass="entr" presetSubtype="0" fill="hold" grpId="0" nodeType="clickEffect">
                                  <p:stCondLst>
                                    <p:cond delay="0"/>
                                  </p:stCondLst>
                                  <p:childTnLst>
                                    <p:set>
                                      <p:cBhvr>
                                        <p:cTn id="146" dur="1" fill="hold">
                                          <p:stCondLst>
                                            <p:cond delay="0"/>
                                          </p:stCondLst>
                                        </p:cTn>
                                        <p:tgtEl>
                                          <p:spTgt spid="60"/>
                                        </p:tgtEl>
                                        <p:attrNameLst>
                                          <p:attrName>style.visibility</p:attrName>
                                        </p:attrNameLst>
                                      </p:cBhvr>
                                      <p:to>
                                        <p:strVal val="visible"/>
                                      </p:to>
                                    </p:set>
                                    <p:animEffect transition="in" filter="dissolve">
                                      <p:cBhvr>
                                        <p:cTn id="147" dur="500"/>
                                        <p:tgtEl>
                                          <p:spTgt spid="60"/>
                                        </p:tgtEl>
                                      </p:cBhvr>
                                    </p:animEffect>
                                  </p:childTnLst>
                                </p:cTn>
                              </p:par>
                            </p:childTnLst>
                          </p:cTn>
                        </p:par>
                      </p:childTnLst>
                    </p:cTn>
                  </p:par>
                  <p:par>
                    <p:cTn id="148" fill="hold">
                      <p:stCondLst>
                        <p:cond delay="indefinite"/>
                      </p:stCondLst>
                      <p:childTnLst>
                        <p:par>
                          <p:cTn id="149" fill="hold">
                            <p:stCondLst>
                              <p:cond delay="0"/>
                            </p:stCondLst>
                            <p:childTnLst>
                              <p:par>
                                <p:cTn id="150" presetID="9" presetClass="entr" presetSubtype="0" fill="hold" grpId="0" nodeType="clickEffect">
                                  <p:stCondLst>
                                    <p:cond delay="0"/>
                                  </p:stCondLst>
                                  <p:childTnLst>
                                    <p:set>
                                      <p:cBhvr>
                                        <p:cTn id="151" dur="1" fill="hold">
                                          <p:stCondLst>
                                            <p:cond delay="0"/>
                                          </p:stCondLst>
                                        </p:cTn>
                                        <p:tgtEl>
                                          <p:spTgt spid="72"/>
                                        </p:tgtEl>
                                        <p:attrNameLst>
                                          <p:attrName>style.visibility</p:attrName>
                                        </p:attrNameLst>
                                      </p:cBhvr>
                                      <p:to>
                                        <p:strVal val="visible"/>
                                      </p:to>
                                    </p:set>
                                    <p:animEffect transition="in" filter="dissolve">
                                      <p:cBhvr>
                                        <p:cTn id="152" dur="500"/>
                                        <p:tgtEl>
                                          <p:spTgt spid="72"/>
                                        </p:tgtEl>
                                      </p:cBhvr>
                                    </p:animEffect>
                                  </p:childTnLst>
                                </p:cTn>
                              </p:par>
                            </p:childTnLst>
                          </p:cTn>
                        </p:par>
                      </p:childTnLst>
                    </p:cTn>
                  </p:par>
                  <p:par>
                    <p:cTn id="153" fill="hold">
                      <p:stCondLst>
                        <p:cond delay="indefinite"/>
                      </p:stCondLst>
                      <p:childTnLst>
                        <p:par>
                          <p:cTn id="154" fill="hold">
                            <p:stCondLst>
                              <p:cond delay="0"/>
                            </p:stCondLst>
                            <p:childTnLst>
                              <p:par>
                                <p:cTn id="155" presetID="9" presetClass="entr" presetSubtype="0" fill="hold" grpId="0" nodeType="clickEffect">
                                  <p:stCondLst>
                                    <p:cond delay="0"/>
                                  </p:stCondLst>
                                  <p:childTnLst>
                                    <p:set>
                                      <p:cBhvr>
                                        <p:cTn id="156" dur="1" fill="hold">
                                          <p:stCondLst>
                                            <p:cond delay="0"/>
                                          </p:stCondLst>
                                        </p:cTn>
                                        <p:tgtEl>
                                          <p:spTgt spid="76"/>
                                        </p:tgtEl>
                                        <p:attrNameLst>
                                          <p:attrName>style.visibility</p:attrName>
                                        </p:attrNameLst>
                                      </p:cBhvr>
                                      <p:to>
                                        <p:strVal val="visible"/>
                                      </p:to>
                                    </p:set>
                                    <p:animEffect transition="in" filter="dissolve">
                                      <p:cBhvr>
                                        <p:cTn id="157"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7" grpId="0"/>
      <p:bldP spid="72" grpId="0"/>
      <p:bldP spid="75" grpId="0"/>
      <p:bldP spid="76" grpId="0"/>
      <p:bldP spid="78" grpId="0"/>
      <p:bldP spid="79" grpId="0" animBg="1"/>
      <p:bldP spid="80" grpId="0"/>
      <p:bldP spid="81" grpId="0"/>
      <p:bldP spid="82" grpId="0"/>
      <p:bldP spid="83" grpId="0"/>
      <p:bldP spid="35" grpId="0" animBg="1"/>
      <p:bldP spid="36" grpId="0"/>
      <p:bldP spid="37" grpId="0"/>
      <p:bldP spid="38" grpId="0"/>
      <p:bldP spid="39" grpId="0"/>
      <p:bldP spid="40" grpId="0"/>
      <p:bldP spid="41" grpId="0"/>
      <p:bldP spid="42" grpId="0" animBg="1"/>
      <p:bldP spid="47" grpId="0"/>
      <p:bldP spid="49" grpId="0"/>
      <p:bldP spid="53" grpId="0"/>
      <p:bldP spid="58" grpId="0"/>
      <p:bldP spid="59" grpId="0"/>
      <p:bldP spid="60" grpId="0"/>
      <p:bldP spid="63" grpId="0"/>
      <p:bldP spid="65" grpId="0"/>
      <p:bldP spid="66" grpId="0"/>
      <p:bldP spid="67" grpId="0"/>
      <p:bldP spid="68" grpId="0"/>
      <p:bldP spid="69"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图片 9"/>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285751" y="2814632"/>
            <a:ext cx="11001452" cy="2071702"/>
          </a:xfrm>
          <a:prstGeom prst="roundRect">
            <a:avLst>
              <a:gd name="adj" fmla="val 3405"/>
            </a:avLst>
          </a:prstGeom>
          <a:ln>
            <a:solidFill>
              <a:schemeClr val="bg2">
                <a:lumMod val="50000"/>
              </a:schemeClr>
            </a:solidFill>
          </a:ln>
          <a:effectLst>
            <a:outerShdw blurRad="292100" dist="139700" dir="2700000" algn="tl" rotWithShape="0">
              <a:srgbClr val="333333">
                <a:alpha val="65000"/>
              </a:srgbClr>
            </a:outerShdw>
          </a:effectLst>
        </p:spPr>
      </p:pic>
      <p:sp>
        <p:nvSpPr>
          <p:cNvPr id="15364" name="Rectangle 4"/>
          <p:cNvSpPr>
            <a:spLocks noChangeArrowheads="1"/>
          </p:cNvSpPr>
          <p:nvPr/>
        </p:nvSpPr>
        <p:spPr bwMode="auto">
          <a:xfrm>
            <a:off x="117435" y="1385872"/>
            <a:ext cx="11144328" cy="1831578"/>
          </a:xfrm>
          <a:prstGeom prst="rect">
            <a:avLst/>
          </a:prstGeom>
          <a:noFill/>
          <a:ln w="9525">
            <a:noFill/>
            <a:miter lim="800000"/>
          </a:ln>
          <a:effectLst/>
        </p:spPr>
        <p:txBody>
          <a:bodyPr wrap="square" lIns="106985" tIns="53492" rIns="106985" bIns="53492" anchor="ctr">
            <a:spAutoFit/>
          </a:bodyPr>
          <a:lstStyle/>
          <a:p>
            <a:pPr indent="356870"/>
            <a:r>
              <a:rPr lang="en-US" altLang="zh-CN" sz="2800" dirty="0">
                <a:effectLst>
                  <a:outerShdw blurRad="38100" dist="38100" dir="2700000" algn="tl">
                    <a:srgbClr val="C0C0C0"/>
                  </a:outerShdw>
                </a:effectLst>
                <a:latin typeface="华文新魏" panose="02010800040101010101" pitchFamily="2" charset="-122"/>
                <a:ea typeface="华文新魏" panose="02010800040101010101" pitchFamily="2" charset="-122"/>
              </a:rPr>
              <a:t>  </a:t>
            </a:r>
            <a:r>
              <a:rPr lang="zh-CN" altLang="en-US" sz="2800" dirty="0">
                <a:effectLst>
                  <a:outerShdw blurRad="38100" dist="38100" dir="2700000" algn="tl">
                    <a:srgbClr val="C0C0C0"/>
                  </a:outerShdw>
                </a:effectLst>
                <a:latin typeface="华文新魏" panose="02010800040101010101" pitchFamily="2" charset="-122"/>
                <a:ea typeface="华文新魏" panose="02010800040101010101" pitchFamily="2" charset="-122"/>
              </a:rPr>
              <a:t>五四运动以中国新民主主义革命的开端被篆刻在人民英雄纪念碑上了，为了弘扬五四</a:t>
            </a:r>
            <a:r>
              <a:rPr lang="zh-CN" altLang="en-US" sz="2800" dirty="0" smtClean="0">
                <a:effectLst>
                  <a:outerShdw blurRad="38100" dist="38100" dir="2700000" algn="tl">
                    <a:srgbClr val="C0C0C0"/>
                  </a:outerShdw>
                </a:effectLst>
                <a:latin typeface="华文新魏" panose="02010800040101010101" pitchFamily="2" charset="-122"/>
                <a:ea typeface="华文新魏" panose="02010800040101010101" pitchFamily="2" charset="-122"/>
              </a:rPr>
              <a:t>精神，</a:t>
            </a:r>
            <a:r>
              <a:rPr lang="en-US" altLang="zh-CN" sz="2800" dirty="0">
                <a:effectLst>
                  <a:outerShdw blurRad="38100" dist="38100" dir="2700000" algn="tl">
                    <a:srgbClr val="C0C0C0"/>
                  </a:outerShdw>
                </a:effectLst>
                <a:latin typeface="华文新魏" panose="02010800040101010101" pitchFamily="2" charset="-122"/>
                <a:ea typeface="华文新魏" panose="02010800040101010101" pitchFamily="2" charset="-122"/>
              </a:rPr>
              <a:t>1949</a:t>
            </a:r>
            <a:r>
              <a:rPr lang="zh-CN" altLang="en-US" sz="2800" dirty="0">
                <a:effectLst>
                  <a:outerShdw blurRad="38100" dist="38100" dir="2700000" algn="tl">
                    <a:srgbClr val="C0C0C0"/>
                  </a:outerShdw>
                </a:effectLst>
                <a:latin typeface="华文新魏" panose="02010800040101010101" pitchFamily="2" charset="-122"/>
                <a:ea typeface="华文新魏" panose="02010800040101010101" pitchFamily="2" charset="-122"/>
              </a:rPr>
              <a:t>年</a:t>
            </a:r>
            <a:r>
              <a:rPr lang="en-US" altLang="zh-CN" sz="2800" dirty="0">
                <a:effectLst>
                  <a:outerShdw blurRad="38100" dist="38100" dir="2700000" algn="tl">
                    <a:srgbClr val="C0C0C0"/>
                  </a:outerShdw>
                </a:effectLst>
                <a:latin typeface="华文新魏" panose="02010800040101010101" pitchFamily="2" charset="-122"/>
                <a:ea typeface="华文新魏" panose="02010800040101010101" pitchFamily="2" charset="-122"/>
              </a:rPr>
              <a:t>12</a:t>
            </a:r>
            <a:r>
              <a:rPr lang="zh-CN" altLang="en-US" sz="2800" dirty="0">
                <a:effectLst>
                  <a:outerShdw blurRad="38100" dist="38100" dir="2700000" algn="tl">
                    <a:srgbClr val="C0C0C0"/>
                  </a:outerShdw>
                </a:effectLst>
                <a:latin typeface="华文新魏" panose="02010800040101010101" pitchFamily="2" charset="-122"/>
                <a:ea typeface="华文新魏" panose="02010800040101010101" pitchFamily="2" charset="-122"/>
              </a:rPr>
              <a:t>月，我国正式宣布五月四日为中国青年节。学习了这一课，你们认为什么是</a:t>
            </a:r>
            <a:r>
              <a:rPr lang="zh-CN" altLang="en-US" sz="2800" dirty="0">
                <a:solidFill>
                  <a:srgbClr val="FF3300"/>
                </a:solidFill>
                <a:effectLst>
                  <a:outerShdw blurRad="38100" dist="38100" dir="2700000" algn="tl">
                    <a:srgbClr val="C0C0C0"/>
                  </a:outerShdw>
                </a:effectLst>
                <a:latin typeface="华文新魏" panose="02010800040101010101" pitchFamily="2" charset="-122"/>
                <a:ea typeface="华文新魏" panose="02010800040101010101" pitchFamily="2" charset="-122"/>
              </a:rPr>
              <a:t>五四精神</a:t>
            </a:r>
            <a:r>
              <a:rPr lang="zh-CN" altLang="en-US" sz="2800" dirty="0">
                <a:effectLst>
                  <a:outerShdw blurRad="38100" dist="38100" dir="2700000" algn="tl">
                    <a:srgbClr val="C0C0C0"/>
                  </a:outerShdw>
                </a:effectLst>
                <a:latin typeface="华文新魏" panose="02010800040101010101" pitchFamily="2" charset="-122"/>
                <a:ea typeface="华文新魏" panose="02010800040101010101" pitchFamily="2" charset="-122"/>
              </a:rPr>
              <a:t>呢？ </a:t>
            </a:r>
            <a:endParaRPr lang="zh-CN" altLang="en-US" sz="2800" dirty="0">
              <a:effectLst>
                <a:outerShdw blurRad="38100" dist="38100" dir="2700000" algn="tl">
                  <a:srgbClr val="C0C0C0"/>
                </a:outerShdw>
              </a:effectLst>
              <a:latin typeface="华文新魏" panose="02010800040101010101" pitchFamily="2" charset="-122"/>
              <a:ea typeface="华文新魏" panose="02010800040101010101" pitchFamily="2" charset="-122"/>
            </a:endParaRPr>
          </a:p>
          <a:p>
            <a:pPr indent="356870"/>
            <a:endParaRPr lang="en-US" altLang="zh-CN" sz="2800" dirty="0">
              <a:effectLst>
                <a:outerShdw blurRad="38100" dist="38100" dir="2700000" algn="tl">
                  <a:srgbClr val="C0C0C0"/>
                </a:outerShdw>
              </a:effectLst>
              <a:latin typeface="华文新魏" panose="02010800040101010101" pitchFamily="2" charset="-122"/>
              <a:ea typeface="华文新魏" panose="02010800040101010101" pitchFamily="2" charset="-122"/>
            </a:endParaRPr>
          </a:p>
        </p:txBody>
      </p:sp>
      <p:pic>
        <p:nvPicPr>
          <p:cNvPr id="15391" name="Picture 31" descr="72ccb7770d650c08b051b9a8"/>
          <p:cNvPicPr>
            <a:picLocks noChangeAspect="1" noChangeArrowheads="1"/>
          </p:cNvPicPr>
          <p:nvPr/>
        </p:nvPicPr>
        <p:blipFill>
          <a:blip r:embed="rId2">
            <a:lum bright="6000" contrast="6000"/>
          </a:blip>
          <a:srcRect r="12700"/>
          <a:stretch>
            <a:fillRect/>
          </a:stretch>
        </p:blipFill>
        <p:spPr bwMode="auto">
          <a:xfrm>
            <a:off x="405047" y="3100384"/>
            <a:ext cx="2427032" cy="1341696"/>
          </a:xfrm>
          <a:prstGeom prst="rect">
            <a:avLst/>
          </a:prstGeom>
          <a:ln>
            <a:noFill/>
          </a:ln>
          <a:effectLst>
            <a:outerShdw blurRad="292100" dist="139700" dir="2700000" algn="tl" rotWithShape="0">
              <a:srgbClr val="333333">
                <a:alpha val="65000"/>
              </a:srgbClr>
            </a:outerShdw>
          </a:effectLst>
        </p:spPr>
      </p:pic>
      <p:sp>
        <p:nvSpPr>
          <p:cNvPr id="15369" name="WordArt 9"/>
          <p:cNvSpPr>
            <a:spLocks noChangeArrowheads="1" noChangeShapeType="1" noTextEdit="1"/>
          </p:cNvSpPr>
          <p:nvPr/>
        </p:nvSpPr>
        <p:spPr bwMode="auto">
          <a:xfrm>
            <a:off x="640963" y="5100648"/>
            <a:ext cx="9834982" cy="994170"/>
          </a:xfrm>
          <a:prstGeom prst="rect">
            <a:avLst/>
          </a:prstGeom>
        </p:spPr>
        <p:txBody>
          <a:bodyPr wrap="none" lIns="106985" tIns="53492" rIns="106985" bIns="53492" fromWordArt="1">
            <a:prstTxWarp prst="textDoubleWave1">
              <a:avLst>
                <a:gd name="adj1" fmla="val 6500"/>
                <a:gd name="adj2" fmla="val 0"/>
              </a:avLst>
            </a:prstTxWarp>
          </a:bodyPr>
          <a:lstStyle/>
          <a:p>
            <a:pPr algn="ctr"/>
            <a:r>
              <a:rPr lang="zh-CN" altLang="en-US" sz="4700" b="1" kern="10" spc="-468" dirty="0">
                <a:ln w="12700">
                  <a:solidFill>
                    <a:srgbClr val="000099"/>
                  </a:solidFill>
                  <a:round/>
                </a:ln>
                <a:solidFill>
                  <a:srgbClr val="33CCFF"/>
                </a:solidFill>
                <a:effectLst>
                  <a:outerShdw dist="125724" dir="18900000" algn="ctr" rotWithShape="0">
                    <a:srgbClr val="000099"/>
                  </a:outerShdw>
                </a:effectLst>
                <a:latin typeface="隶书" panose="02010509060101010101" charset="-122"/>
                <a:ea typeface="隶书" panose="02010509060101010101" charset="-122"/>
              </a:rPr>
              <a:t>爱国、进步、民主、科学</a:t>
            </a:r>
            <a:endParaRPr lang="zh-CN" altLang="en-US" sz="4700" b="1" kern="10" spc="-468" dirty="0">
              <a:ln w="12700">
                <a:solidFill>
                  <a:srgbClr val="000099"/>
                </a:solidFill>
                <a:round/>
              </a:ln>
              <a:solidFill>
                <a:srgbClr val="33CCFF"/>
              </a:solidFill>
              <a:effectLst>
                <a:outerShdw dist="125724" dir="18900000" algn="ctr" rotWithShape="0">
                  <a:srgbClr val="000099"/>
                </a:outerShdw>
              </a:effectLst>
              <a:latin typeface="隶书" panose="02010509060101010101" charset="-122"/>
              <a:ea typeface="隶书" panose="02010509060101010101" charset="-122"/>
            </a:endParaRPr>
          </a:p>
        </p:txBody>
      </p:sp>
      <p:pic>
        <p:nvPicPr>
          <p:cNvPr id="28" name="图片 27" descr="QQ截图20170808233910.png"/>
          <p:cNvPicPr>
            <a:picLocks noChangeAspect="1"/>
          </p:cNvPicPr>
          <p:nvPr/>
        </p:nvPicPr>
        <p:blipFill>
          <a:blip r:embed="rId3"/>
          <a:srcRect t="84531"/>
          <a:stretch>
            <a:fillRect/>
          </a:stretch>
        </p:blipFill>
        <p:spPr>
          <a:xfrm>
            <a:off x="0" y="6100780"/>
            <a:ext cx="11522075" cy="1116397"/>
          </a:xfrm>
          <a:prstGeom prst="rect">
            <a:avLst/>
          </a:prstGeom>
        </p:spPr>
      </p:pic>
      <p:pic>
        <p:nvPicPr>
          <p:cNvPr id="29" name="图片 28" descr="QQ截图20170808233910.png"/>
          <p:cNvPicPr>
            <a:picLocks noChangeAspect="1"/>
          </p:cNvPicPr>
          <p:nvPr/>
        </p:nvPicPr>
        <p:blipFill>
          <a:blip r:embed="rId3"/>
          <a:srcRect b="80203"/>
          <a:stretch>
            <a:fillRect/>
          </a:stretch>
        </p:blipFill>
        <p:spPr>
          <a:xfrm>
            <a:off x="-25441" y="-42888"/>
            <a:ext cx="11547516" cy="1428760"/>
          </a:xfrm>
          <a:prstGeom prst="rect">
            <a:avLst/>
          </a:prstGeom>
        </p:spPr>
      </p:pic>
      <p:sp>
        <p:nvSpPr>
          <p:cNvPr id="9" name="矩形 8"/>
          <p:cNvSpPr/>
          <p:nvPr/>
        </p:nvSpPr>
        <p:spPr>
          <a:xfrm>
            <a:off x="2857519" y="2886070"/>
            <a:ext cx="8475682" cy="1938992"/>
          </a:xfrm>
          <a:prstGeom prst="rect">
            <a:avLst/>
          </a:prstGeom>
        </p:spPr>
        <p:txBody>
          <a:bodyPr wrap="square">
            <a:spAutoFit/>
          </a:bodyPr>
          <a:lstStyle/>
          <a:p>
            <a:pPr>
              <a:defRPr/>
            </a:pPr>
            <a:r>
              <a:rPr lang="zh-CN" altLang="en-US" sz="2400" dirty="0" smtClean="0">
                <a:latin typeface="华文新魏" panose="02010800040101010101" pitchFamily="2" charset="-122"/>
                <a:ea typeface="华文新魏" panose="02010800040101010101" pitchFamily="2" charset="-122"/>
              </a:rPr>
              <a:t>    “学生牺牲的精神万岁！社会制裁的精神万岁！民族自决的精神万岁！”五四运动“奋空拳， 扬白手，和黑暗势力相奋斗，受伤的也有，被捕的也有，因伤而死的也有，因志愿未达而急疯的也有。这样的精神不磨灭，真是再造中国的原素。”</a:t>
            </a:r>
            <a:endParaRPr lang="zh-CN" altLang="en-US" sz="2400" dirty="0" smtClean="0">
              <a:latin typeface="华文新魏" panose="02010800040101010101" pitchFamily="2" charset="-122"/>
              <a:ea typeface="华文新魏" panose="02010800040101010101" pitchFamily="2" charset="-122"/>
            </a:endParaRPr>
          </a:p>
          <a:p>
            <a:pPr>
              <a:defRPr/>
            </a:pPr>
            <a:r>
              <a:rPr lang="zh-CN" altLang="en-US" sz="2400" dirty="0" smtClean="0">
                <a:latin typeface="华文新魏" panose="02010800040101010101" pitchFamily="2" charset="-122"/>
                <a:ea typeface="华文新魏" panose="02010800040101010101" pitchFamily="2" charset="-122"/>
              </a:rPr>
              <a:t>        ——罗家伦《“五四运动”的精神》1919 年 5 月 26 日</a:t>
            </a:r>
            <a:endParaRPr lang="zh-CN" altLang="en-US" sz="2400" dirty="0">
              <a:latin typeface="华文新魏" panose="02010800040101010101" pitchFamily="2" charset="-122"/>
              <a:ea typeface="华文新魏"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5364"/>
                                        </p:tgtEl>
                                        <p:attrNameLst>
                                          <p:attrName>style.visibility</p:attrName>
                                        </p:attrNameLst>
                                      </p:cBhvr>
                                      <p:to>
                                        <p:strVal val="visible"/>
                                      </p:to>
                                    </p:set>
                                    <p:animEffect transition="in" filter="wipe(up)">
                                      <p:cBhvr>
                                        <p:cTn id="7" dur="500"/>
                                        <p:tgtEl>
                                          <p:spTgt spid="15364"/>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16" fill="hold" grpId="0" nodeType="clickEffect">
                                  <p:stCondLst>
                                    <p:cond delay="0"/>
                                  </p:stCondLst>
                                  <p:childTnLst>
                                    <p:set>
                                      <p:cBhvr>
                                        <p:cTn id="11" dur="1" fill="hold">
                                          <p:stCondLst>
                                            <p:cond delay="0"/>
                                          </p:stCondLst>
                                        </p:cTn>
                                        <p:tgtEl>
                                          <p:spTgt spid="15369"/>
                                        </p:tgtEl>
                                        <p:attrNameLst>
                                          <p:attrName>style.visibility</p:attrName>
                                        </p:attrNameLst>
                                      </p:cBhvr>
                                      <p:to>
                                        <p:strVal val="visible"/>
                                      </p:to>
                                    </p:set>
                                    <p:anim calcmode="lin" valueType="num">
                                      <p:cBhvr>
                                        <p:cTn id="12" dur="500" fill="hold"/>
                                        <p:tgtEl>
                                          <p:spTgt spid="15369"/>
                                        </p:tgtEl>
                                        <p:attrNameLst>
                                          <p:attrName>ppt_w</p:attrName>
                                        </p:attrNameLst>
                                      </p:cBhvr>
                                      <p:tavLst>
                                        <p:tav tm="0">
                                          <p:val>
                                            <p:fltVal val="0"/>
                                          </p:val>
                                        </p:tav>
                                        <p:tav tm="100000">
                                          <p:val>
                                            <p:strVal val="#ppt_w"/>
                                          </p:val>
                                        </p:tav>
                                      </p:tavLst>
                                    </p:anim>
                                    <p:anim calcmode="lin" valueType="num">
                                      <p:cBhvr>
                                        <p:cTn id="13" dur="500" fill="hold"/>
                                        <p:tgtEl>
                                          <p:spTgt spid="1536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4" grpId="0"/>
      <p:bldP spid="15369" grpId="0" animBg="1"/>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5" name="图片 44" descr="t018d16e110143ea110.jpg"/>
          <p:cNvPicPr>
            <a:picLocks noChangeAspect="1"/>
          </p:cNvPicPr>
          <p:nvPr/>
        </p:nvPicPr>
        <p:blipFill>
          <a:blip r:embed="rId1">
            <a:clrChange>
              <a:clrFrom>
                <a:srgbClr val="F2F2F2"/>
              </a:clrFrom>
              <a:clrTo>
                <a:srgbClr val="F2F2F2">
                  <a:alpha val="0"/>
                </a:srgbClr>
              </a:clrTo>
            </a:clrChange>
          </a:blip>
          <a:srcRect t="54831" b="25094"/>
          <a:stretch>
            <a:fillRect/>
          </a:stretch>
        </p:blipFill>
        <p:spPr>
          <a:xfrm>
            <a:off x="-25441" y="7100912"/>
            <a:ext cx="11522075" cy="142876"/>
          </a:xfrm>
          <a:prstGeom prst="rect">
            <a:avLst/>
          </a:prstGeom>
        </p:spPr>
      </p:pic>
      <p:sp>
        <p:nvSpPr>
          <p:cNvPr id="46" name="矩形 45"/>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74" name="图片 73" descr="QQ截图20170808233910.png"/>
          <p:cNvPicPr>
            <a:picLocks noChangeAspect="1"/>
          </p:cNvPicPr>
          <p:nvPr/>
        </p:nvPicPr>
        <p:blipFill>
          <a:blip r:embed="rId2"/>
          <a:srcRect t="84531"/>
          <a:stretch>
            <a:fillRect/>
          </a:stretch>
        </p:blipFill>
        <p:spPr>
          <a:xfrm>
            <a:off x="0" y="6100780"/>
            <a:ext cx="11522075" cy="1116397"/>
          </a:xfrm>
          <a:prstGeom prst="rect">
            <a:avLst/>
          </a:prstGeom>
        </p:spPr>
      </p:pic>
      <p:pic>
        <p:nvPicPr>
          <p:cNvPr id="75" name="图片 74" descr="QQ截图20170808233910.png"/>
          <p:cNvPicPr>
            <a:picLocks noChangeAspect="1"/>
          </p:cNvPicPr>
          <p:nvPr/>
        </p:nvPicPr>
        <p:blipFill>
          <a:blip r:embed="rId2"/>
          <a:srcRect b="80203"/>
          <a:stretch>
            <a:fillRect/>
          </a:stretch>
        </p:blipFill>
        <p:spPr>
          <a:xfrm>
            <a:off x="-25441" y="-42888"/>
            <a:ext cx="11547516" cy="1428760"/>
          </a:xfrm>
          <a:prstGeom prst="rect">
            <a:avLst/>
          </a:prstGeom>
        </p:spPr>
      </p:pic>
      <p:pic>
        <p:nvPicPr>
          <p:cNvPr id="48" name="图片 47" descr="37b1OOOPIC39.jpg"/>
          <p:cNvPicPr>
            <a:picLocks noChangeAspect="1"/>
          </p:cNvPicPr>
          <p:nvPr/>
        </p:nvPicPr>
        <p:blipFill>
          <a:blip r:embed="rId3"/>
          <a:stretch>
            <a:fillRect/>
          </a:stretch>
        </p:blipFill>
        <p:spPr>
          <a:xfrm>
            <a:off x="117435" y="1528748"/>
            <a:ext cx="8215370" cy="3071284"/>
          </a:xfrm>
          <a:prstGeom prst="rect">
            <a:avLst/>
          </a:prstGeom>
          <a:ln>
            <a:noFill/>
          </a:ln>
          <a:effectLst>
            <a:outerShdw blurRad="292100" dist="139700" dir="2700000" algn="tl" rotWithShape="0">
              <a:srgbClr val="333333">
                <a:alpha val="65000"/>
              </a:srgbClr>
            </a:outerShdw>
          </a:effectLst>
        </p:spPr>
      </p:pic>
      <p:sp>
        <p:nvSpPr>
          <p:cNvPr id="49" name="矩形 48"/>
          <p:cNvSpPr/>
          <p:nvPr/>
        </p:nvSpPr>
        <p:spPr>
          <a:xfrm>
            <a:off x="188873" y="4886334"/>
            <a:ext cx="9144064" cy="1077218"/>
          </a:xfrm>
          <a:prstGeom prst="rect">
            <a:avLst/>
          </a:prstGeom>
        </p:spPr>
        <p:txBody>
          <a:bodyPr wrap="square">
            <a:spAutoFit/>
          </a:bodyPr>
          <a:lstStyle/>
          <a:p>
            <a:r>
              <a:rPr lang="zh-CN" altLang="en-US" sz="3200" dirty="0" smtClean="0">
                <a:latin typeface="华文新魏" panose="02010800040101010101" pitchFamily="2" charset="-122"/>
                <a:ea typeface="华文新魏" panose="02010800040101010101" pitchFamily="2" charset="-122"/>
              </a:rPr>
              <a:t>       青年一代有理想、有担当，国家就有前途，民族就有希望。</a:t>
            </a:r>
            <a:r>
              <a:rPr lang="en-US" altLang="zh-CN" sz="3200" dirty="0" smtClean="0">
                <a:latin typeface="华文新魏" panose="02010800040101010101" pitchFamily="2" charset="-122"/>
                <a:ea typeface="华文新魏" panose="02010800040101010101" pitchFamily="2" charset="-122"/>
              </a:rPr>
              <a:t>                      ——</a:t>
            </a:r>
            <a:r>
              <a:rPr lang="zh-CN" altLang="en-US" sz="3200" dirty="0" smtClean="0">
                <a:latin typeface="华文新魏" panose="02010800040101010101" pitchFamily="2" charset="-122"/>
                <a:ea typeface="华文新魏" panose="02010800040101010101" pitchFamily="2" charset="-122"/>
              </a:rPr>
              <a:t>习近平总书记</a:t>
            </a:r>
            <a:endParaRPr lang="zh-CN" altLang="en-US" sz="3200" dirty="0">
              <a:latin typeface="华文新魏" panose="02010800040101010101" pitchFamily="2" charset="-122"/>
              <a:ea typeface="华文新魏" panose="02010800040101010101" pitchFamily="2" charset="-122"/>
            </a:endParaRPr>
          </a:p>
        </p:txBody>
      </p:sp>
      <p:sp>
        <p:nvSpPr>
          <p:cNvPr id="50" name="矩形 49"/>
          <p:cNvSpPr/>
          <p:nvPr/>
        </p:nvSpPr>
        <p:spPr>
          <a:xfrm>
            <a:off x="8404243" y="1528748"/>
            <a:ext cx="3071834" cy="3108543"/>
          </a:xfrm>
          <a:prstGeom prst="rect">
            <a:avLst/>
          </a:prstGeom>
        </p:spPr>
        <p:txBody>
          <a:bodyPr wrap="square">
            <a:spAutoFit/>
          </a:bodyPr>
          <a:lstStyle/>
          <a:p>
            <a:r>
              <a:rPr lang="zh-CN" altLang="en-US" sz="2800" dirty="0" smtClean="0">
                <a:solidFill>
                  <a:prstClr val="black"/>
                </a:solidFill>
                <a:latin typeface="华文新魏" panose="02010800040101010101" pitchFamily="2" charset="-122"/>
                <a:ea typeface="华文新魏" panose="02010800040101010101" pitchFamily="2" charset="-122"/>
              </a:rPr>
              <a:t>“五四”一个专属于青年人的符号。这一天，不仅是青年人自己的节日盛会，也是纪念五四运动与五四精神的日子。</a:t>
            </a:r>
            <a:endParaRPr lang="zh-CN" altLang="en-US" sz="2800" dirty="0"/>
          </a:p>
        </p:txBody>
      </p:sp>
      <p:pic>
        <p:nvPicPr>
          <p:cNvPr id="51" name="图片 50" descr="eca86bc9e7bf1a17507035.jpg"/>
          <p:cNvPicPr>
            <a:picLocks noChangeAspect="1"/>
          </p:cNvPicPr>
          <p:nvPr/>
        </p:nvPicPr>
        <p:blipFill>
          <a:blip r:embed="rId4">
            <a:clrChange>
              <a:clrFrom>
                <a:srgbClr val="FFFEEE"/>
              </a:clrFrom>
              <a:clrTo>
                <a:srgbClr val="FFFEEE">
                  <a:alpha val="0"/>
                </a:srgbClr>
              </a:clrTo>
            </a:clrChange>
          </a:blip>
          <a:stretch>
            <a:fillRect/>
          </a:stretch>
        </p:blipFill>
        <p:spPr>
          <a:xfrm>
            <a:off x="9118624" y="4351376"/>
            <a:ext cx="2428892" cy="179130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dissolve">
                                      <p:cBhvr>
                                        <p:cTn id="7" dur="500"/>
                                        <p:tgtEl>
                                          <p:spTgt spid="49"/>
                                        </p:tgtEl>
                                      </p:cBhvr>
                                    </p:animEffect>
                                  </p:childTnLst>
                                </p:cTn>
                              </p:par>
                              <p:par>
                                <p:cTn id="8" presetID="9" presetClass="entr" presetSubtype="0" fill="hold" nodeType="withEffect">
                                  <p:stCondLst>
                                    <p:cond delay="0"/>
                                  </p:stCondLst>
                                  <p:childTnLst>
                                    <p:set>
                                      <p:cBhvr>
                                        <p:cTn id="9" dur="1" fill="hold">
                                          <p:stCondLst>
                                            <p:cond delay="0"/>
                                          </p:stCondLst>
                                        </p:cTn>
                                        <p:tgtEl>
                                          <p:spTgt spid="51"/>
                                        </p:tgtEl>
                                        <p:attrNameLst>
                                          <p:attrName>style.visibility</p:attrName>
                                        </p:attrNameLst>
                                      </p:cBhvr>
                                      <p:to>
                                        <p:strVal val="visible"/>
                                      </p:to>
                                    </p:set>
                                    <p:animEffect transition="in" filter="dissolve">
                                      <p:cBhvr>
                                        <p:cTn id="10"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8927" name="Picture 15" descr="未命名"/>
          <p:cNvPicPr>
            <a:picLocks noChangeAspect="1" noChangeArrowheads="1"/>
          </p:cNvPicPr>
          <p:nvPr/>
        </p:nvPicPr>
        <p:blipFill>
          <a:blip r:embed="rId1"/>
          <a:srcRect r="1927"/>
          <a:stretch>
            <a:fillRect/>
          </a:stretch>
        </p:blipFill>
        <p:spPr bwMode="auto">
          <a:xfrm>
            <a:off x="-4000" y="678419"/>
            <a:ext cx="11526076" cy="6400800"/>
          </a:xfrm>
          <a:prstGeom prst="rect">
            <a:avLst/>
          </a:prstGeom>
          <a:noFill/>
        </p:spPr>
      </p:pic>
      <p:sp>
        <p:nvSpPr>
          <p:cNvPr id="38926" name="Rectangle 14"/>
          <p:cNvSpPr>
            <a:spLocks noChangeArrowheads="1"/>
          </p:cNvSpPr>
          <p:nvPr/>
        </p:nvSpPr>
        <p:spPr bwMode="auto">
          <a:xfrm>
            <a:off x="1117567" y="4457706"/>
            <a:ext cx="9654541" cy="1585356"/>
          </a:xfrm>
          <a:prstGeom prst="rect">
            <a:avLst/>
          </a:prstGeom>
          <a:noFill/>
          <a:ln w="9525">
            <a:noFill/>
            <a:miter lim="800000"/>
          </a:ln>
          <a:effectLst/>
        </p:spPr>
        <p:txBody>
          <a:bodyPr wrap="none" lIns="106985" tIns="53492" rIns="106985" bIns="53492" anchor="ctr">
            <a:spAutoFit/>
          </a:bodyPr>
          <a:lstStyle/>
          <a:p>
            <a:r>
              <a:rPr lang="en-US" altLang="zh-CN" sz="3200" dirty="0">
                <a:solidFill>
                  <a:schemeClr val="bg1"/>
                </a:solidFill>
                <a:latin typeface="华文新魏" panose="02010800040101010101" pitchFamily="2" charset="-122"/>
                <a:ea typeface="华文新魏" panose="02010800040101010101" pitchFamily="2" charset="-122"/>
              </a:rPr>
              <a:t>    </a:t>
            </a:r>
            <a:r>
              <a:rPr lang="en-US" altLang="zh-CN" sz="3200" dirty="0" smtClean="0">
                <a:solidFill>
                  <a:schemeClr val="bg1"/>
                </a:solidFill>
                <a:latin typeface="华文新魏" panose="02010800040101010101" pitchFamily="2" charset="-122"/>
                <a:ea typeface="华文新魏" panose="02010800040101010101" pitchFamily="2" charset="-122"/>
              </a:rPr>
              <a:t>    1914</a:t>
            </a:r>
            <a:r>
              <a:rPr lang="zh-CN" altLang="en-US" sz="3200" dirty="0">
                <a:solidFill>
                  <a:schemeClr val="bg1"/>
                </a:solidFill>
                <a:latin typeface="华文新魏" panose="02010800040101010101" pitchFamily="2" charset="-122"/>
                <a:ea typeface="华文新魏" panose="02010800040101010101" pitchFamily="2" charset="-122"/>
              </a:rPr>
              <a:t>年，爆发了第一次世界大战，战争的一方是</a:t>
            </a:r>
            <a:endParaRPr lang="zh-CN" altLang="en-US" sz="3200" dirty="0">
              <a:solidFill>
                <a:schemeClr val="bg1"/>
              </a:solidFill>
              <a:latin typeface="华文新魏" panose="02010800040101010101" pitchFamily="2" charset="-122"/>
              <a:ea typeface="华文新魏" panose="02010800040101010101" pitchFamily="2" charset="-122"/>
            </a:endParaRPr>
          </a:p>
          <a:p>
            <a:r>
              <a:rPr lang="zh-CN" altLang="en-US" sz="3200" dirty="0">
                <a:solidFill>
                  <a:schemeClr val="bg1"/>
                </a:solidFill>
                <a:latin typeface="华文新魏" panose="02010800040101010101" pitchFamily="2" charset="-122"/>
                <a:ea typeface="华文新魏" panose="02010800040101010101" pitchFamily="2" charset="-122"/>
              </a:rPr>
              <a:t>由英、法、美、日、意等组成的</a:t>
            </a:r>
            <a:r>
              <a:rPr lang="zh-CN" altLang="en-US" sz="3200" dirty="0">
                <a:solidFill>
                  <a:srgbClr val="FFC000"/>
                </a:solidFill>
                <a:latin typeface="华文新魏" panose="02010800040101010101" pitchFamily="2" charset="-122"/>
                <a:ea typeface="华文新魏" panose="02010800040101010101" pitchFamily="2" charset="-122"/>
              </a:rPr>
              <a:t>协约国</a:t>
            </a:r>
            <a:r>
              <a:rPr lang="zh-CN" altLang="en-US" sz="3200" dirty="0">
                <a:solidFill>
                  <a:schemeClr val="bg1"/>
                </a:solidFill>
                <a:latin typeface="华文新魏" panose="02010800040101010101" pitchFamily="2" charset="-122"/>
                <a:ea typeface="华文新魏" panose="02010800040101010101" pitchFamily="2" charset="-122"/>
              </a:rPr>
              <a:t>，另一方是德</a:t>
            </a:r>
            <a:endParaRPr lang="zh-CN" altLang="en-US" sz="3200" dirty="0">
              <a:solidFill>
                <a:schemeClr val="bg1"/>
              </a:solidFill>
              <a:latin typeface="华文新魏" panose="02010800040101010101" pitchFamily="2" charset="-122"/>
              <a:ea typeface="华文新魏" panose="02010800040101010101" pitchFamily="2" charset="-122"/>
            </a:endParaRPr>
          </a:p>
          <a:p>
            <a:r>
              <a:rPr lang="zh-CN" altLang="en-US" sz="3200" dirty="0">
                <a:solidFill>
                  <a:schemeClr val="bg1"/>
                </a:solidFill>
                <a:latin typeface="华文新魏" panose="02010800040101010101" pitchFamily="2" charset="-122"/>
                <a:ea typeface="华文新魏" panose="02010800040101010101" pitchFamily="2" charset="-122"/>
              </a:rPr>
              <a:t>国、奥匈帝国等组成的</a:t>
            </a:r>
            <a:r>
              <a:rPr lang="zh-CN" altLang="en-US" sz="3200" dirty="0">
                <a:solidFill>
                  <a:srgbClr val="FFC000"/>
                </a:solidFill>
                <a:latin typeface="华文新魏" panose="02010800040101010101" pitchFamily="2" charset="-122"/>
                <a:ea typeface="华文新魏" panose="02010800040101010101" pitchFamily="2" charset="-122"/>
              </a:rPr>
              <a:t>同盟国</a:t>
            </a:r>
            <a:r>
              <a:rPr lang="zh-CN" altLang="en-US" sz="3200" dirty="0">
                <a:solidFill>
                  <a:schemeClr val="bg1"/>
                </a:solidFill>
                <a:latin typeface="华文新魏" panose="02010800040101010101" pitchFamily="2" charset="-122"/>
                <a:ea typeface="华文新魏" panose="02010800040101010101" pitchFamily="2" charset="-122"/>
              </a:rPr>
              <a:t>┉┉</a:t>
            </a:r>
            <a:endParaRPr lang="zh-CN" altLang="en-US" sz="3200" dirty="0">
              <a:solidFill>
                <a:schemeClr val="bg1"/>
              </a:solidFill>
              <a:latin typeface="华文新魏" panose="02010800040101010101" pitchFamily="2" charset="-122"/>
              <a:ea typeface="华文新魏" panose="02010800040101010101" pitchFamily="2" charset="-122"/>
            </a:endParaRPr>
          </a:p>
        </p:txBody>
      </p:sp>
      <p:pic>
        <p:nvPicPr>
          <p:cNvPr id="14" name="图片 13"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a:off x="-25441" y="7100912"/>
            <a:ext cx="11522075" cy="142876"/>
          </a:xfrm>
          <a:prstGeom prst="rect">
            <a:avLst/>
          </a:prstGeom>
        </p:spPr>
      </p:pic>
      <p:sp>
        <p:nvSpPr>
          <p:cNvPr id="15" name="矩形 14"/>
          <p:cNvSpPr/>
          <p:nvPr/>
        </p:nvSpPr>
        <p:spPr bwMode="auto">
          <a:xfrm flipV="1">
            <a:off x="0" y="7198069"/>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16" name="图片 15"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17" name="图片 16"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18" name="图片 17"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sp>
        <p:nvSpPr>
          <p:cNvPr id="19" name="矩形 18"/>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0" name="组合 23"/>
          <p:cNvGrpSpPr/>
          <p:nvPr/>
        </p:nvGrpSpPr>
        <p:grpSpPr>
          <a:xfrm flipH="1">
            <a:off x="8261367" y="-12408"/>
            <a:ext cx="2750820" cy="740098"/>
            <a:chOff x="0" y="-2"/>
            <a:chExt cx="1377891" cy="634701"/>
          </a:xfrm>
          <a:solidFill>
            <a:schemeClr val="bg2">
              <a:lumMod val="90000"/>
            </a:schemeClr>
          </a:solidFill>
        </p:grpSpPr>
        <p:sp>
          <p:nvSpPr>
            <p:cNvPr id="21" name="直角三角形 20"/>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sp>
          <p:nvSpPr>
            <p:cNvPr id="22" name="矩形 21"/>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grpSp>
      <p:cxnSp>
        <p:nvCxnSpPr>
          <p:cNvPr id="23" name="直接连接符 22"/>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4"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charset="-122"/>
                <a:ea typeface="微软雅黑" panose="020B0503020204020204" charset="-122"/>
              </a:rPr>
              <a:t>人教版八年级上册</a:t>
            </a:r>
            <a:endParaRPr lang="zh-CN" altLang="en-US" sz="2400" b="1" dirty="0" smtClean="0">
              <a:solidFill>
                <a:schemeClr val="bg1"/>
              </a:solidFill>
              <a:effectLst/>
              <a:latin typeface="微软雅黑" panose="020B0503020204020204" charset="-122"/>
              <a:ea typeface="微软雅黑" panose="020B0503020204020204" charset="-122"/>
            </a:endParaRPr>
          </a:p>
        </p:txBody>
      </p:sp>
      <p:grpSp>
        <p:nvGrpSpPr>
          <p:cNvPr id="25" name="组合 24"/>
          <p:cNvGrpSpPr/>
          <p:nvPr/>
        </p:nvGrpSpPr>
        <p:grpSpPr>
          <a:xfrm flipH="1">
            <a:off x="8776673" y="-12408"/>
            <a:ext cx="2750820" cy="740098"/>
            <a:chOff x="0" y="-2"/>
            <a:chExt cx="1377891" cy="634701"/>
          </a:xfrm>
          <a:solidFill>
            <a:schemeClr val="bg2">
              <a:lumMod val="90000"/>
            </a:schemeClr>
          </a:solidFill>
        </p:grpSpPr>
        <p:sp>
          <p:nvSpPr>
            <p:cNvPr id="26" name="直角三角形 2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sp>
          <p:nvSpPr>
            <p:cNvPr id="27" name="矩形 2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grpSp>
      <p:pic>
        <p:nvPicPr>
          <p:cNvPr id="29" name="图片 28"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30"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第四单元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p:txBody>
      </p:sp>
      <p:sp>
        <p:nvSpPr>
          <p:cNvPr id="31" name="文本框 6"/>
          <p:cNvSpPr txBox="1"/>
          <p:nvPr/>
        </p:nvSpPr>
        <p:spPr>
          <a:xfrm>
            <a:off x="4332277" y="138389"/>
            <a:ext cx="4572032"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13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五四运动</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8926"/>
                                        </p:tgtEl>
                                        <p:attrNameLst>
                                          <p:attrName>style.visibility</p:attrName>
                                        </p:attrNameLst>
                                      </p:cBhvr>
                                      <p:to>
                                        <p:strVal val="visible"/>
                                      </p:to>
                                    </p:set>
                                    <p:animEffect transition="in" filter="wipe(up)">
                                      <p:cBhvr>
                                        <p:cTn id="7" dur="500"/>
                                        <p:tgtEl>
                                          <p:spTgt spid="389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26"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0" name="图片 39"/>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331749" y="2100252"/>
            <a:ext cx="10858576" cy="4572032"/>
          </a:xfrm>
          <a:prstGeom prst="roundRect">
            <a:avLst>
              <a:gd name="adj" fmla="val 3405"/>
            </a:avLst>
          </a:prstGeom>
          <a:ln>
            <a:solidFill>
              <a:schemeClr val="bg2">
                <a:lumMod val="50000"/>
              </a:schemeClr>
            </a:solidFill>
          </a:ln>
          <a:effectLst>
            <a:outerShdw blurRad="292100" dist="139700" dir="2700000" algn="tl" rotWithShape="0">
              <a:srgbClr val="333333">
                <a:alpha val="65000"/>
              </a:srgbClr>
            </a:outerShdw>
          </a:effectLst>
        </p:spPr>
      </p:pic>
      <p:pic>
        <p:nvPicPr>
          <p:cNvPr id="37904" name="Picture 16" descr="01300000175658121464503864606_950"/>
          <p:cNvPicPr>
            <a:picLocks noChangeAspect="1" noChangeArrowheads="1"/>
          </p:cNvPicPr>
          <p:nvPr/>
        </p:nvPicPr>
        <p:blipFill>
          <a:blip r:embed="rId2"/>
          <a:srcRect/>
          <a:stretch>
            <a:fillRect/>
          </a:stretch>
        </p:blipFill>
        <p:spPr bwMode="auto">
          <a:xfrm>
            <a:off x="474625" y="2314566"/>
            <a:ext cx="4975236" cy="3107523"/>
          </a:xfrm>
          <a:prstGeom prst="rect">
            <a:avLst/>
          </a:prstGeom>
          <a:ln>
            <a:noFill/>
          </a:ln>
          <a:effectLst>
            <a:outerShdw blurRad="292100" dist="139700" dir="2700000" algn="tl" rotWithShape="0">
              <a:srgbClr val="333333">
                <a:alpha val="65000"/>
              </a:srgbClr>
            </a:outerShdw>
          </a:effectLst>
        </p:spPr>
      </p:pic>
      <p:sp>
        <p:nvSpPr>
          <p:cNvPr id="37905" name="Text Box 17"/>
          <p:cNvSpPr txBox="1">
            <a:spLocks noChangeArrowheads="1"/>
          </p:cNvSpPr>
          <p:nvPr/>
        </p:nvSpPr>
        <p:spPr bwMode="auto">
          <a:xfrm>
            <a:off x="617501" y="2457442"/>
            <a:ext cx="1293278" cy="431194"/>
          </a:xfrm>
          <a:prstGeom prst="rect">
            <a:avLst/>
          </a:prstGeom>
          <a:noFill/>
          <a:ln w="9525">
            <a:noFill/>
            <a:miter lim="800000"/>
          </a:ln>
          <a:effectLst/>
        </p:spPr>
        <p:txBody>
          <a:bodyPr wrap="none" lIns="106985" tIns="53492" rIns="106985" bIns="53492">
            <a:spAutoFit/>
          </a:bodyPr>
          <a:lstStyle/>
          <a:p>
            <a:r>
              <a:rPr lang="zh-CN" altLang="en-US" b="1" dirty="0">
                <a:latin typeface="黑体" panose="02010609060101010101" pitchFamily="49" charset="-122"/>
                <a:ea typeface="黑体" panose="02010609060101010101" pitchFamily="49" charset="-122"/>
              </a:rPr>
              <a:t>凡尔赛宫</a:t>
            </a:r>
            <a:endParaRPr lang="zh-CN" altLang="en-US" b="1" dirty="0">
              <a:latin typeface="黑体" panose="02010609060101010101" pitchFamily="49" charset="-122"/>
              <a:ea typeface="黑体" panose="02010609060101010101" pitchFamily="49" charset="-122"/>
            </a:endParaRPr>
          </a:p>
        </p:txBody>
      </p:sp>
      <p:grpSp>
        <p:nvGrpSpPr>
          <p:cNvPr id="6" name="Group 23"/>
          <p:cNvGrpSpPr/>
          <p:nvPr/>
        </p:nvGrpSpPr>
        <p:grpSpPr bwMode="auto">
          <a:xfrm>
            <a:off x="5579883" y="2314566"/>
            <a:ext cx="5396128" cy="3214710"/>
            <a:chOff x="1116" y="1253"/>
            <a:chExt cx="3895" cy="2756"/>
          </a:xfrm>
        </p:grpSpPr>
        <p:pic>
          <p:nvPicPr>
            <p:cNvPr id="37907" name="Picture 19" descr="1919年巴黎和会会议在进行中"/>
            <p:cNvPicPr>
              <a:picLocks noChangeAspect="1" noChangeArrowheads="1"/>
            </p:cNvPicPr>
            <p:nvPr/>
          </p:nvPicPr>
          <p:blipFill>
            <a:blip r:embed="rId3"/>
            <a:srcRect/>
            <a:stretch>
              <a:fillRect/>
            </a:stretch>
          </p:blipFill>
          <p:spPr bwMode="auto">
            <a:xfrm>
              <a:off x="1156" y="1253"/>
              <a:ext cx="3855" cy="2756"/>
            </a:xfrm>
            <a:prstGeom prst="rect">
              <a:avLst/>
            </a:prstGeom>
            <a:ln>
              <a:noFill/>
            </a:ln>
            <a:effectLst>
              <a:outerShdw blurRad="292100" dist="139700" dir="2700000" algn="tl" rotWithShape="0">
                <a:srgbClr val="333333">
                  <a:alpha val="65000"/>
                </a:srgbClr>
              </a:outerShdw>
            </a:effectLst>
          </p:spPr>
        </p:pic>
        <p:sp>
          <p:nvSpPr>
            <p:cNvPr id="37908" name="Text Box 20"/>
            <p:cNvSpPr txBox="1">
              <a:spLocks noChangeArrowheads="1"/>
            </p:cNvSpPr>
            <p:nvPr/>
          </p:nvSpPr>
          <p:spPr bwMode="auto">
            <a:xfrm>
              <a:off x="1116" y="1298"/>
              <a:ext cx="394" cy="1678"/>
            </a:xfrm>
            <a:prstGeom prst="rect">
              <a:avLst/>
            </a:prstGeom>
            <a:noFill/>
            <a:ln w="12700">
              <a:noFill/>
              <a:miter lim="800000"/>
              <a:headEnd type="none" w="sm" len="sm"/>
              <a:tailEnd type="none" w="sm" len="sm"/>
            </a:ln>
            <a:effectLst/>
          </p:spPr>
          <p:txBody>
            <a:bodyPr vert="eaVert">
              <a:spAutoFit/>
            </a:bodyPr>
            <a:lstStyle/>
            <a:p>
              <a:r>
                <a:rPr kumimoji="1" lang="zh-CN" altLang="en-US" sz="2300" b="1" dirty="0">
                  <a:solidFill>
                    <a:schemeClr val="bg1"/>
                  </a:solidFill>
                  <a:latin typeface="黑体" panose="02010609060101010101" pitchFamily="49" charset="-122"/>
                  <a:ea typeface="黑体" panose="02010609060101010101" pitchFamily="49" charset="-122"/>
                </a:rPr>
                <a:t>巴黎和会会场</a:t>
              </a:r>
              <a:endParaRPr kumimoji="1" lang="zh-CN" altLang="en-US" sz="2300" b="1" dirty="0">
                <a:solidFill>
                  <a:schemeClr val="bg1"/>
                </a:solidFill>
                <a:latin typeface="黑体" panose="02010609060101010101" pitchFamily="49" charset="-122"/>
                <a:ea typeface="黑体" panose="02010609060101010101" pitchFamily="49" charset="-122"/>
              </a:endParaRPr>
            </a:p>
          </p:txBody>
        </p:sp>
      </p:grpSp>
      <p:sp>
        <p:nvSpPr>
          <p:cNvPr id="37910" name="Rectangle 1042"/>
          <p:cNvSpPr>
            <a:spLocks noChangeArrowheads="1"/>
          </p:cNvSpPr>
          <p:nvPr/>
        </p:nvSpPr>
        <p:spPr bwMode="auto">
          <a:xfrm>
            <a:off x="546063" y="5529276"/>
            <a:ext cx="10358510" cy="846693"/>
          </a:xfrm>
          <a:prstGeom prst="rect">
            <a:avLst/>
          </a:prstGeom>
          <a:noFill/>
          <a:ln w="9525">
            <a:noFill/>
            <a:miter lim="800000"/>
          </a:ln>
        </p:spPr>
        <p:txBody>
          <a:bodyPr wrap="square" lIns="106985" tIns="53492" rIns="106985" bIns="53492">
            <a:spAutoFit/>
          </a:bodyPr>
          <a:lstStyle/>
          <a:p>
            <a:r>
              <a:rPr lang="zh-CN" altLang="en-US" sz="2400" dirty="0" smtClean="0">
                <a:latin typeface="华文新魏" panose="02010800040101010101" pitchFamily="2" charset="-122"/>
                <a:ea typeface="华文新魏" panose="02010800040101010101" pitchFamily="2" charset="-122"/>
              </a:rPr>
              <a:t>        第一次世界大战结束后，英、美、法、日等战胜国于</a:t>
            </a:r>
            <a:r>
              <a:rPr lang="en-US" altLang="zh-CN" sz="2400" dirty="0" smtClean="0">
                <a:latin typeface="华文新魏" panose="02010800040101010101" pitchFamily="2" charset="-122"/>
                <a:ea typeface="华文新魏" panose="02010800040101010101" pitchFamily="2" charset="-122"/>
              </a:rPr>
              <a:t>1919</a:t>
            </a:r>
            <a:r>
              <a:rPr lang="zh-CN" altLang="en-US" sz="2400" dirty="0" smtClean="0">
                <a:latin typeface="华文新魏" panose="02010800040101010101" pitchFamily="2" charset="-122"/>
                <a:ea typeface="华文新魏" panose="02010800040101010101" pitchFamily="2" charset="-122"/>
              </a:rPr>
              <a:t>年</a:t>
            </a:r>
            <a:r>
              <a:rPr lang="en-US" altLang="zh-CN" sz="2400" dirty="0" smtClean="0">
                <a:latin typeface="华文新魏" panose="02010800040101010101" pitchFamily="2" charset="-122"/>
                <a:ea typeface="华文新魏" panose="02010800040101010101" pitchFamily="2" charset="-122"/>
              </a:rPr>
              <a:t>1</a:t>
            </a:r>
            <a:r>
              <a:rPr lang="zh-CN" altLang="en-US" sz="2400" dirty="0" smtClean="0">
                <a:latin typeface="华文新魏" panose="02010800040101010101" pitchFamily="2" charset="-122"/>
                <a:ea typeface="华文新魏" panose="02010800040101010101" pitchFamily="2" charset="-122"/>
              </a:rPr>
              <a:t>月至</a:t>
            </a:r>
            <a:r>
              <a:rPr lang="en-US" altLang="zh-CN" sz="2400" dirty="0" smtClean="0">
                <a:latin typeface="华文新魏" panose="02010800040101010101" pitchFamily="2" charset="-122"/>
                <a:ea typeface="华文新魏" panose="02010800040101010101" pitchFamily="2" charset="-122"/>
              </a:rPr>
              <a:t>6</a:t>
            </a:r>
            <a:r>
              <a:rPr lang="zh-CN" altLang="en-US" sz="2400" dirty="0" smtClean="0">
                <a:latin typeface="华文新魏" panose="02010800040101010101" pitchFamily="2" charset="-122"/>
                <a:ea typeface="华文新魏" panose="02010800040101010101" pitchFamily="2" charset="-122"/>
              </a:rPr>
              <a:t>月在法国巴黎召开巴黎和会，目的就是为了重新分配殖民地和划分势力范围。</a:t>
            </a:r>
            <a:endParaRPr lang="zh-CN" altLang="en-US" sz="2400" dirty="0">
              <a:latin typeface="华文新魏" panose="02010800040101010101" pitchFamily="2" charset="-122"/>
              <a:ea typeface="华文新魏" panose="02010800040101010101" pitchFamily="2" charset="-122"/>
            </a:endParaRPr>
          </a:p>
        </p:txBody>
      </p:sp>
      <p:pic>
        <p:nvPicPr>
          <p:cNvPr id="19" name="图片 18"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a:off x="-25441" y="7100912"/>
            <a:ext cx="11522075" cy="142876"/>
          </a:xfrm>
          <a:prstGeom prst="rect">
            <a:avLst/>
          </a:prstGeom>
        </p:spPr>
      </p:pic>
      <p:sp>
        <p:nvSpPr>
          <p:cNvPr id="20" name="矩形 19"/>
          <p:cNvSpPr/>
          <p:nvPr/>
        </p:nvSpPr>
        <p:spPr bwMode="auto">
          <a:xfrm flipV="1">
            <a:off x="0" y="7198069"/>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21" name="图片 20"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22" name="图片 21"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23" name="图片 22"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sp>
        <p:nvSpPr>
          <p:cNvPr id="24" name="矩形 23"/>
          <p:cNvSpPr/>
          <p:nvPr/>
        </p:nvSpPr>
        <p:spPr>
          <a:xfrm>
            <a:off x="0" y="0"/>
            <a:ext cx="10776937" cy="704850"/>
          </a:xfrm>
          <a:prstGeom prst="rect">
            <a:avLst/>
          </a:prstGeom>
          <a:blipFill>
            <a:blip r:embed="rId6"/>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5" name="组合 23"/>
          <p:cNvGrpSpPr/>
          <p:nvPr/>
        </p:nvGrpSpPr>
        <p:grpSpPr>
          <a:xfrm flipH="1">
            <a:off x="8261367" y="-12408"/>
            <a:ext cx="2750820" cy="740098"/>
            <a:chOff x="0" y="-2"/>
            <a:chExt cx="1377891" cy="634701"/>
          </a:xfrm>
          <a:solidFill>
            <a:schemeClr val="bg2">
              <a:lumMod val="90000"/>
            </a:schemeClr>
          </a:solidFill>
        </p:grpSpPr>
        <p:sp>
          <p:nvSpPr>
            <p:cNvPr id="26" name="直角三角形 2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sp>
          <p:nvSpPr>
            <p:cNvPr id="27" name="矩形 2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grpSp>
      <p:cxnSp>
        <p:nvCxnSpPr>
          <p:cNvPr id="28" name="直接连接符 27"/>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9"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charset="-122"/>
                <a:ea typeface="微软雅黑" panose="020B0503020204020204" charset="-122"/>
              </a:rPr>
              <a:t>人教版八年级上册</a:t>
            </a:r>
            <a:endParaRPr lang="zh-CN" altLang="en-US" sz="2400" b="1" dirty="0" smtClean="0">
              <a:solidFill>
                <a:schemeClr val="bg1"/>
              </a:solidFill>
              <a:effectLst/>
              <a:latin typeface="微软雅黑" panose="020B0503020204020204" charset="-122"/>
              <a:ea typeface="微软雅黑" panose="020B0503020204020204" charset="-122"/>
            </a:endParaRPr>
          </a:p>
        </p:txBody>
      </p:sp>
      <p:grpSp>
        <p:nvGrpSpPr>
          <p:cNvPr id="30" name="组合 29"/>
          <p:cNvGrpSpPr/>
          <p:nvPr/>
        </p:nvGrpSpPr>
        <p:grpSpPr>
          <a:xfrm flipH="1">
            <a:off x="8776673" y="-12408"/>
            <a:ext cx="2750820" cy="740098"/>
            <a:chOff x="0" y="-2"/>
            <a:chExt cx="1377891" cy="634701"/>
          </a:xfrm>
          <a:solidFill>
            <a:schemeClr val="bg2">
              <a:lumMod val="90000"/>
            </a:schemeClr>
          </a:solidFill>
        </p:grpSpPr>
        <p:sp>
          <p:nvSpPr>
            <p:cNvPr id="31" name="直角三角形 30"/>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sp>
          <p:nvSpPr>
            <p:cNvPr id="32" name="矩形 31"/>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grpSp>
      <p:pic>
        <p:nvPicPr>
          <p:cNvPr id="34" name="图片 33"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35"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第四单元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p:txBody>
      </p:sp>
      <p:sp>
        <p:nvSpPr>
          <p:cNvPr id="36" name="文本框 6"/>
          <p:cNvSpPr txBox="1"/>
          <p:nvPr/>
        </p:nvSpPr>
        <p:spPr>
          <a:xfrm>
            <a:off x="4332277" y="138389"/>
            <a:ext cx="4572032"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13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五四运动</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37" name="Picture 3" descr="C:\Users\Thinkpad\Desktop\PNG\1_0001_渐变映射-2-副本-4.png"/>
          <p:cNvPicPr>
            <a:picLocks noChangeAspect="1" noChangeArrowheads="1"/>
          </p:cNvPicPr>
          <p:nvPr/>
        </p:nvPicPr>
        <p:blipFill>
          <a:blip r:embed="rId7" cstate="email"/>
          <a:srcRect/>
          <a:stretch>
            <a:fillRect/>
          </a:stretch>
        </p:blipFill>
        <p:spPr bwMode="auto">
          <a:xfrm>
            <a:off x="0" y="814368"/>
            <a:ext cx="2403451" cy="785818"/>
          </a:xfrm>
          <a:prstGeom prst="rect">
            <a:avLst/>
          </a:prstGeom>
          <a:noFill/>
          <a:extLst>
            <a:ext uri="{909E8E84-426E-40DD-AFC4-6F175D3DCCD1}">
              <a14:hiddenFill xmlns:a14="http://schemas.microsoft.com/office/drawing/2010/main">
                <a:solidFill>
                  <a:srgbClr val="FFFFFF"/>
                </a:solidFill>
              </a14:hiddenFill>
            </a:ext>
          </a:extLst>
        </p:spPr>
      </p:pic>
      <p:sp>
        <p:nvSpPr>
          <p:cNvPr id="38" name="TextBox 37"/>
          <p:cNvSpPr txBox="1"/>
          <p:nvPr/>
        </p:nvSpPr>
        <p:spPr>
          <a:xfrm>
            <a:off x="260311" y="943973"/>
            <a:ext cx="1415772" cy="584775"/>
          </a:xfrm>
          <a:prstGeom prst="rect">
            <a:avLst/>
          </a:prstGeom>
          <a:noFill/>
        </p:spPr>
        <p:txBody>
          <a:bodyPr wrap="none" rtlCol="0">
            <a:spAutoFit/>
          </a:bodyPr>
          <a:lstStyle/>
          <a:p>
            <a:r>
              <a:rPr lang="zh-CN" altLang="en-US" sz="3200" b="1" dirty="0" smtClean="0">
                <a:solidFill>
                  <a:schemeClr val="bg1"/>
                </a:solidFill>
                <a:latin typeface="华文新魏" panose="02010800040101010101" pitchFamily="2" charset="-122"/>
                <a:ea typeface="华文新魏" panose="02010800040101010101" pitchFamily="2" charset="-122"/>
              </a:rPr>
              <a:t>导火线</a:t>
            </a:r>
            <a:endParaRPr lang="zh-CN" altLang="en-US" sz="3200" b="1" dirty="0">
              <a:solidFill>
                <a:schemeClr val="bg1"/>
              </a:solidFill>
              <a:latin typeface="华文新魏" panose="02010800040101010101" pitchFamily="2" charset="-122"/>
              <a:ea typeface="华文新魏" panose="02010800040101010101" pitchFamily="2" charset="-122"/>
            </a:endParaRPr>
          </a:p>
        </p:txBody>
      </p:sp>
      <p:sp>
        <p:nvSpPr>
          <p:cNvPr id="41" name="矩形 40"/>
          <p:cNvSpPr/>
          <p:nvPr/>
        </p:nvSpPr>
        <p:spPr>
          <a:xfrm>
            <a:off x="6689730" y="830745"/>
            <a:ext cx="4714909" cy="769441"/>
          </a:xfrm>
          <a:prstGeom prst="rect">
            <a:avLst/>
          </a:prstGeom>
        </p:spPr>
        <p:txBody>
          <a:bodyPr wrap="square">
            <a:spAutoFit/>
          </a:bodyPr>
          <a:lstStyle/>
          <a:p>
            <a:r>
              <a:rPr kumimoji="1" lang="zh-CN" altLang="en-US" sz="4400" b="1" dirty="0" smtClean="0">
                <a:effectLst>
                  <a:glow rad="228600">
                    <a:schemeClr val="accent2">
                      <a:satMod val="175000"/>
                      <a:alpha val="40000"/>
                    </a:schemeClr>
                  </a:glow>
                </a:effectLst>
                <a:latin typeface="华文新魏" panose="02010800040101010101" pitchFamily="2" charset="-122"/>
                <a:ea typeface="华文新魏" panose="02010800040101010101" pitchFamily="2" charset="-122"/>
              </a:rPr>
              <a:t>巴黎和会上的较量</a:t>
            </a:r>
            <a:endParaRPr lang="zh-CN" altLang="en-US" sz="4400" b="1" dirty="0">
              <a:effectLst>
                <a:glow rad="228600">
                  <a:schemeClr val="accent2">
                    <a:satMod val="175000"/>
                    <a:alpha val="40000"/>
                  </a:schemeClr>
                </a:glo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dissolve">
                                      <p:cBhvr>
                                        <p:cTn id="7" dur="500"/>
                                        <p:tgtEl>
                                          <p:spTgt spid="40"/>
                                        </p:tgtEl>
                                      </p:cBhvr>
                                    </p:animEffect>
                                  </p:childTnLst>
                                </p:cTn>
                              </p:par>
                              <p:par>
                                <p:cTn id="8" presetID="9" presetClass="entr" presetSubtype="0" fill="hold" nodeType="withEffect">
                                  <p:stCondLst>
                                    <p:cond delay="0"/>
                                  </p:stCondLst>
                                  <p:childTnLst>
                                    <p:set>
                                      <p:cBhvr>
                                        <p:cTn id="9" dur="1" fill="hold">
                                          <p:stCondLst>
                                            <p:cond delay="0"/>
                                          </p:stCondLst>
                                        </p:cTn>
                                        <p:tgtEl>
                                          <p:spTgt spid="37904"/>
                                        </p:tgtEl>
                                        <p:attrNameLst>
                                          <p:attrName>style.visibility</p:attrName>
                                        </p:attrNameLst>
                                      </p:cBhvr>
                                      <p:to>
                                        <p:strVal val="visible"/>
                                      </p:to>
                                    </p:set>
                                    <p:animEffect transition="in" filter="dissolve">
                                      <p:cBhvr>
                                        <p:cTn id="10" dur="500"/>
                                        <p:tgtEl>
                                          <p:spTgt spid="37904"/>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37905"/>
                                        </p:tgtEl>
                                        <p:attrNameLst>
                                          <p:attrName>style.visibility</p:attrName>
                                        </p:attrNameLst>
                                      </p:cBhvr>
                                      <p:to>
                                        <p:strVal val="visible"/>
                                      </p:to>
                                    </p:set>
                                    <p:animEffect transition="in" filter="dissolve">
                                      <p:cBhvr>
                                        <p:cTn id="13" dur="500"/>
                                        <p:tgtEl>
                                          <p:spTgt spid="37905"/>
                                        </p:tgtEl>
                                      </p:cBhvr>
                                    </p:animEffect>
                                  </p:childTnLst>
                                </p:cTn>
                              </p:par>
                              <p:par>
                                <p:cTn id="14" presetID="9"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500"/>
                                        <p:tgtEl>
                                          <p:spTgt spid="6"/>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37910"/>
                                        </p:tgtEl>
                                        <p:attrNameLst>
                                          <p:attrName>style.visibility</p:attrName>
                                        </p:attrNameLst>
                                      </p:cBhvr>
                                      <p:to>
                                        <p:strVal val="visible"/>
                                      </p:to>
                                    </p:set>
                                    <p:animEffect transition="in" filter="dissolve">
                                      <p:cBhvr>
                                        <p:cTn id="19" dur="500"/>
                                        <p:tgtEl>
                                          <p:spTgt spid="379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05" grpId="0"/>
      <p:bldP spid="37910"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4" name="图片 53" descr="bizhensizhixiaoguobeijingsucai_5730857.jpg"/>
          <p:cNvPicPr>
            <a:picLocks noChangeAspect="1"/>
          </p:cNvPicPr>
          <p:nvPr/>
        </p:nvPicPr>
        <p:blipFill>
          <a:blip r:embed="rId1"/>
          <a:srcRect t="27747" b="22802"/>
          <a:stretch>
            <a:fillRect/>
          </a:stretch>
        </p:blipFill>
        <p:spPr>
          <a:xfrm>
            <a:off x="-25441" y="1671624"/>
            <a:ext cx="6761169" cy="857256"/>
          </a:xfrm>
          <a:prstGeom prst="rect">
            <a:avLst/>
          </a:prstGeom>
        </p:spPr>
      </p:pic>
      <p:pic>
        <p:nvPicPr>
          <p:cNvPr id="46" name="图片 45"/>
          <p:cNvPicPr>
            <a:picLocks noChangeAspect="1"/>
          </p:cNvPicPr>
          <p:nvPr/>
        </p:nvPicPr>
        <p:blipFill rotWithShape="1">
          <a:blip r:embed="rId2" cstate="print">
            <a:extLst>
              <a:ext uri="{28A0092B-C50C-407E-A947-70E740481C1C}">
                <a14:useLocalDpi xmlns:a14="http://schemas.microsoft.com/office/drawing/2010/main" val="0"/>
              </a:ext>
            </a:extLst>
          </a:blip>
          <a:srcRect l="24814" r="13974" b="25049"/>
          <a:stretch>
            <a:fillRect/>
          </a:stretch>
        </p:blipFill>
        <p:spPr>
          <a:xfrm>
            <a:off x="546063" y="5029210"/>
            <a:ext cx="5572164" cy="2000264"/>
          </a:xfrm>
          <a:prstGeom prst="roundRect">
            <a:avLst>
              <a:gd name="adj" fmla="val 3405"/>
            </a:avLst>
          </a:prstGeom>
          <a:ln>
            <a:solidFill>
              <a:schemeClr val="bg2">
                <a:lumMod val="50000"/>
              </a:schemeClr>
            </a:solidFill>
          </a:ln>
          <a:effectLst>
            <a:outerShdw blurRad="292100" dist="139700" dir="2700000" algn="tl" rotWithShape="0">
              <a:srgbClr val="333333">
                <a:alpha val="65000"/>
              </a:srgbClr>
            </a:outerShdw>
          </a:effectLst>
        </p:spPr>
      </p:pic>
      <p:pic>
        <p:nvPicPr>
          <p:cNvPr id="45" name="图片 44"/>
          <p:cNvPicPr>
            <a:picLocks noChangeAspect="1"/>
          </p:cNvPicPr>
          <p:nvPr/>
        </p:nvPicPr>
        <p:blipFill rotWithShape="1">
          <a:blip r:embed="rId2" cstate="print">
            <a:extLst>
              <a:ext uri="{28A0092B-C50C-407E-A947-70E740481C1C}">
                <a14:useLocalDpi xmlns:a14="http://schemas.microsoft.com/office/drawing/2010/main" val="0"/>
              </a:ext>
            </a:extLst>
          </a:blip>
          <a:srcRect l="24814" r="13974" b="25049"/>
          <a:stretch>
            <a:fillRect/>
          </a:stretch>
        </p:blipFill>
        <p:spPr>
          <a:xfrm>
            <a:off x="6761169" y="1661096"/>
            <a:ext cx="4403716" cy="5357850"/>
          </a:xfrm>
          <a:prstGeom prst="roundRect">
            <a:avLst>
              <a:gd name="adj" fmla="val 3405"/>
            </a:avLst>
          </a:prstGeom>
          <a:ln>
            <a:solidFill>
              <a:schemeClr val="bg2">
                <a:lumMod val="50000"/>
              </a:schemeClr>
            </a:solidFill>
          </a:ln>
          <a:effectLst>
            <a:outerShdw blurRad="292100" dist="139700" dir="2700000" algn="tl" rotWithShape="0">
              <a:srgbClr val="333333">
                <a:alpha val="65000"/>
              </a:srgbClr>
            </a:outerShdw>
          </a:effectLst>
        </p:spPr>
      </p:pic>
      <p:sp>
        <p:nvSpPr>
          <p:cNvPr id="14420" name="Text Box 84"/>
          <p:cNvSpPr txBox="1">
            <a:spLocks noChangeArrowheads="1"/>
          </p:cNvSpPr>
          <p:nvPr/>
        </p:nvSpPr>
        <p:spPr bwMode="auto">
          <a:xfrm>
            <a:off x="2357453" y="928277"/>
            <a:ext cx="9190062" cy="600471"/>
          </a:xfrm>
          <a:prstGeom prst="rect">
            <a:avLst/>
          </a:prstGeom>
          <a:noFill/>
          <a:ln w="9525">
            <a:noFill/>
            <a:miter lim="800000"/>
          </a:ln>
          <a:effectLst/>
        </p:spPr>
        <p:txBody>
          <a:bodyPr wrap="square" lIns="106985" tIns="53492" rIns="106985" bIns="53492">
            <a:spAutoFit/>
          </a:bodyPr>
          <a:lstStyle/>
          <a:p>
            <a:r>
              <a:rPr kumimoji="1" lang="zh-CN" altLang="en-US" sz="3200" dirty="0" smtClean="0">
                <a:solidFill>
                  <a:srgbClr val="000000"/>
                </a:solidFill>
                <a:effectLst>
                  <a:outerShdw blurRad="38100" dist="38100" dir="2700000" algn="tl">
                    <a:srgbClr val="C0C0C0"/>
                  </a:outerShdw>
                </a:effectLst>
                <a:latin typeface="华文新魏" panose="02010800040101010101" pitchFamily="2" charset="-122"/>
                <a:ea typeface="华文新魏" panose="02010800040101010101" pitchFamily="2" charset="-122"/>
              </a:rPr>
              <a:t>作为</a:t>
            </a:r>
            <a:r>
              <a:rPr kumimoji="1" lang="zh-CN" altLang="en-US" sz="3200" dirty="0" smtClean="0">
                <a:solidFill>
                  <a:srgbClr val="760000"/>
                </a:solidFill>
                <a:effectLst>
                  <a:outerShdw blurRad="38100" dist="38100" dir="2700000" algn="tl">
                    <a:srgbClr val="C0C0C0"/>
                  </a:outerShdw>
                </a:effectLst>
                <a:latin typeface="华文新魏" panose="02010800040101010101" pitchFamily="2" charset="-122"/>
                <a:ea typeface="华文新魏" panose="02010800040101010101" pitchFamily="2" charset="-122"/>
              </a:rPr>
              <a:t>战胜国</a:t>
            </a:r>
            <a:r>
              <a:rPr kumimoji="1" lang="zh-CN" altLang="en-US" sz="3200" dirty="0" smtClean="0">
                <a:solidFill>
                  <a:srgbClr val="000000"/>
                </a:solidFill>
                <a:effectLst>
                  <a:outerShdw blurRad="38100" dist="38100" dir="2700000" algn="tl">
                    <a:srgbClr val="C0C0C0"/>
                  </a:outerShdw>
                </a:effectLst>
                <a:latin typeface="华文新魏" panose="02010800040101010101" pitchFamily="2" charset="-122"/>
                <a:ea typeface="华文新魏" panose="02010800040101010101" pitchFamily="2" charset="-122"/>
              </a:rPr>
              <a:t>之一的中国政府也派代表参加了会议。</a:t>
            </a:r>
            <a:endParaRPr kumimoji="1" lang="en-US" altLang="zh-CN" sz="3200" dirty="0">
              <a:solidFill>
                <a:srgbClr val="000000"/>
              </a:solidFill>
              <a:effectLst>
                <a:outerShdw blurRad="38100" dist="38100" dir="2700000" algn="tl">
                  <a:srgbClr val="C0C0C0"/>
                </a:outerShdw>
              </a:effectLst>
              <a:latin typeface="华文新魏" panose="02010800040101010101" pitchFamily="2" charset="-122"/>
              <a:ea typeface="华文新魏" panose="02010800040101010101" pitchFamily="2" charset="-122"/>
            </a:endParaRPr>
          </a:p>
        </p:txBody>
      </p:sp>
      <p:sp>
        <p:nvSpPr>
          <p:cNvPr id="14421" name="Text Box 85"/>
          <p:cNvSpPr txBox="1">
            <a:spLocks noChangeArrowheads="1"/>
          </p:cNvSpPr>
          <p:nvPr/>
        </p:nvSpPr>
        <p:spPr bwMode="auto">
          <a:xfrm>
            <a:off x="188873" y="2386004"/>
            <a:ext cx="5072097" cy="600471"/>
          </a:xfrm>
          <a:prstGeom prst="rect">
            <a:avLst/>
          </a:prstGeom>
          <a:noFill/>
          <a:ln w="9525">
            <a:noFill/>
            <a:miter lim="800000"/>
          </a:ln>
          <a:effectLst/>
        </p:spPr>
        <p:txBody>
          <a:bodyPr wrap="square" lIns="106985" tIns="53492" rIns="106985" bIns="53492">
            <a:spAutoFit/>
          </a:bodyPr>
          <a:lstStyle/>
          <a:p>
            <a:r>
              <a:rPr lang="zh-CN" altLang="en-US" sz="3200" b="1" dirty="0" smtClean="0">
                <a:solidFill>
                  <a:srgbClr val="760000"/>
                </a:solidFill>
                <a:latin typeface="华文新魏" panose="02010800040101010101" pitchFamily="2" charset="-122"/>
                <a:ea typeface="华文新魏" panose="02010800040101010101" pitchFamily="2" charset="-122"/>
              </a:rPr>
              <a:t>①</a:t>
            </a:r>
            <a:r>
              <a:rPr kumimoji="1" lang="zh-CN" altLang="en-US" sz="3200" b="1" dirty="0" smtClean="0">
                <a:solidFill>
                  <a:srgbClr val="760000"/>
                </a:solidFill>
                <a:effectLst>
                  <a:outerShdw blurRad="38100" dist="38100" dir="2700000" algn="tl">
                    <a:srgbClr val="C0C0C0"/>
                  </a:outerShdw>
                </a:effectLst>
                <a:latin typeface="华文新魏" panose="02010800040101010101" pitchFamily="2" charset="-122"/>
                <a:ea typeface="华文新魏" panose="02010800040101010101" pitchFamily="2" charset="-122"/>
              </a:rPr>
              <a:t>取消</a:t>
            </a:r>
            <a:r>
              <a:rPr kumimoji="1" lang="zh-CN" altLang="en-US" sz="3200" b="1" dirty="0">
                <a:solidFill>
                  <a:srgbClr val="760000"/>
                </a:solidFill>
                <a:effectLst>
                  <a:outerShdw blurRad="38100" dist="38100" dir="2700000" algn="tl">
                    <a:srgbClr val="C0C0C0"/>
                  </a:outerShdw>
                </a:effectLst>
                <a:latin typeface="华文新魏" panose="02010800040101010101" pitchFamily="2" charset="-122"/>
                <a:ea typeface="华文新魏" panose="02010800040101010101" pitchFamily="2" charset="-122"/>
              </a:rPr>
              <a:t>帝国主义在华特权</a:t>
            </a:r>
            <a:endParaRPr kumimoji="1" lang="zh-CN" altLang="en-US" sz="3200" b="1" dirty="0">
              <a:solidFill>
                <a:srgbClr val="760000"/>
              </a:solidFill>
              <a:effectLst>
                <a:outerShdw blurRad="38100" dist="38100" dir="2700000" algn="tl">
                  <a:srgbClr val="C0C0C0"/>
                </a:outerShdw>
              </a:effectLst>
              <a:latin typeface="华文新魏" panose="02010800040101010101" pitchFamily="2" charset="-122"/>
              <a:ea typeface="华文新魏" panose="02010800040101010101" pitchFamily="2" charset="-122"/>
            </a:endParaRPr>
          </a:p>
        </p:txBody>
      </p:sp>
      <p:sp>
        <p:nvSpPr>
          <p:cNvPr id="14422" name="Text Box 86"/>
          <p:cNvSpPr txBox="1">
            <a:spLocks noChangeArrowheads="1"/>
          </p:cNvSpPr>
          <p:nvPr/>
        </p:nvSpPr>
        <p:spPr bwMode="auto">
          <a:xfrm>
            <a:off x="188874" y="2900459"/>
            <a:ext cx="4057676" cy="600471"/>
          </a:xfrm>
          <a:prstGeom prst="rect">
            <a:avLst/>
          </a:prstGeom>
          <a:noFill/>
          <a:ln w="9525">
            <a:noFill/>
            <a:miter lim="800000"/>
          </a:ln>
          <a:effectLst/>
        </p:spPr>
        <p:txBody>
          <a:bodyPr wrap="square" lIns="106985" tIns="53492" rIns="106985" bIns="53492">
            <a:spAutoFit/>
          </a:bodyPr>
          <a:lstStyle/>
          <a:p>
            <a:r>
              <a:rPr lang="zh-CN" altLang="en-US" sz="3200" b="1" dirty="0" smtClean="0">
                <a:solidFill>
                  <a:srgbClr val="760000"/>
                </a:solidFill>
                <a:latin typeface="华文新魏" panose="02010800040101010101" pitchFamily="2" charset="-122"/>
                <a:ea typeface="华文新魏" panose="02010800040101010101" pitchFamily="2" charset="-122"/>
              </a:rPr>
              <a:t>②</a:t>
            </a:r>
            <a:r>
              <a:rPr kumimoji="1" lang="zh-CN" altLang="en-US" sz="3200" b="1" dirty="0" smtClean="0">
                <a:solidFill>
                  <a:srgbClr val="760000"/>
                </a:solidFill>
                <a:effectLst>
                  <a:outerShdw blurRad="38100" dist="38100" dir="2700000" algn="tl">
                    <a:srgbClr val="C0C0C0"/>
                  </a:outerShdw>
                </a:effectLst>
                <a:latin typeface="华文新魏" panose="02010800040101010101" pitchFamily="2" charset="-122"/>
                <a:ea typeface="华文新魏" panose="02010800040101010101" pitchFamily="2" charset="-122"/>
              </a:rPr>
              <a:t>废除</a:t>
            </a:r>
            <a:r>
              <a:rPr kumimoji="1" lang="zh-CN" altLang="en-US" sz="3200" b="1" dirty="0">
                <a:solidFill>
                  <a:srgbClr val="760000"/>
                </a:solidFill>
                <a:effectLst>
                  <a:outerShdw blurRad="38100" dist="38100" dir="2700000" algn="tl">
                    <a:srgbClr val="C0C0C0"/>
                  </a:outerShdw>
                </a:effectLst>
                <a:latin typeface="华文新魏" panose="02010800040101010101" pitchFamily="2" charset="-122"/>
                <a:ea typeface="华文新魏" panose="02010800040101010101" pitchFamily="2" charset="-122"/>
              </a:rPr>
              <a:t>“二十一条”</a:t>
            </a:r>
            <a:endParaRPr kumimoji="1" lang="zh-CN" altLang="en-US" sz="3200" b="1" dirty="0">
              <a:solidFill>
                <a:srgbClr val="760000"/>
              </a:solidFill>
              <a:effectLst>
                <a:outerShdw blurRad="38100" dist="38100" dir="2700000" algn="tl">
                  <a:srgbClr val="C0C0C0"/>
                </a:outerShdw>
              </a:effectLst>
              <a:latin typeface="华文新魏" panose="02010800040101010101" pitchFamily="2" charset="-122"/>
              <a:ea typeface="华文新魏" panose="02010800040101010101" pitchFamily="2" charset="-122"/>
            </a:endParaRPr>
          </a:p>
        </p:txBody>
      </p:sp>
      <p:sp>
        <p:nvSpPr>
          <p:cNvPr id="14423" name="Text Box 87"/>
          <p:cNvSpPr txBox="1">
            <a:spLocks noChangeArrowheads="1"/>
          </p:cNvSpPr>
          <p:nvPr/>
        </p:nvSpPr>
        <p:spPr bwMode="auto">
          <a:xfrm>
            <a:off x="188872" y="3418724"/>
            <a:ext cx="3465933" cy="600471"/>
          </a:xfrm>
          <a:prstGeom prst="rect">
            <a:avLst/>
          </a:prstGeom>
          <a:noFill/>
          <a:ln w="9525">
            <a:noFill/>
            <a:miter lim="800000"/>
          </a:ln>
          <a:effectLst/>
        </p:spPr>
        <p:txBody>
          <a:bodyPr wrap="square" lIns="106985" tIns="53492" rIns="106985" bIns="53492">
            <a:spAutoFit/>
          </a:bodyPr>
          <a:lstStyle/>
          <a:p>
            <a:pPr>
              <a:spcBef>
                <a:spcPct val="50000"/>
              </a:spcBef>
            </a:pPr>
            <a:r>
              <a:rPr lang="zh-CN" altLang="en-US" sz="3200" b="1" dirty="0" smtClean="0">
                <a:solidFill>
                  <a:srgbClr val="760000"/>
                </a:solidFill>
                <a:latin typeface="华文新魏" panose="02010800040101010101" pitchFamily="2" charset="-122"/>
                <a:ea typeface="华文新魏" panose="02010800040101010101" pitchFamily="2" charset="-122"/>
              </a:rPr>
              <a:t>③</a:t>
            </a:r>
            <a:r>
              <a:rPr kumimoji="1" lang="zh-CN" altLang="en-US" sz="3200" b="1" dirty="0" smtClean="0">
                <a:solidFill>
                  <a:srgbClr val="760000"/>
                </a:solidFill>
                <a:effectLst>
                  <a:outerShdw blurRad="38100" dist="38100" dir="2700000" algn="tl">
                    <a:srgbClr val="C0C0C0"/>
                  </a:outerShdw>
                </a:effectLst>
                <a:latin typeface="华文新魏" panose="02010800040101010101" pitchFamily="2" charset="-122"/>
                <a:ea typeface="华文新魏" panose="02010800040101010101" pitchFamily="2" charset="-122"/>
              </a:rPr>
              <a:t>收回</a:t>
            </a:r>
            <a:r>
              <a:rPr kumimoji="1" lang="zh-CN" altLang="en-US" sz="3200" b="1" dirty="0">
                <a:solidFill>
                  <a:srgbClr val="760000"/>
                </a:solidFill>
                <a:effectLst>
                  <a:outerShdw blurRad="38100" dist="38100" dir="2700000" algn="tl">
                    <a:srgbClr val="C0C0C0"/>
                  </a:outerShdw>
                </a:effectLst>
                <a:latin typeface="华文新魏" panose="02010800040101010101" pitchFamily="2" charset="-122"/>
                <a:ea typeface="华文新魏" panose="02010800040101010101" pitchFamily="2" charset="-122"/>
              </a:rPr>
              <a:t>青岛</a:t>
            </a:r>
            <a:r>
              <a:rPr kumimoji="1" lang="zh-CN" altLang="en-US" sz="3200" b="1" dirty="0" smtClean="0">
                <a:solidFill>
                  <a:srgbClr val="760000"/>
                </a:solidFill>
                <a:effectLst>
                  <a:outerShdw blurRad="38100" dist="38100" dir="2700000" algn="tl">
                    <a:srgbClr val="C0C0C0"/>
                  </a:outerShdw>
                </a:effectLst>
                <a:latin typeface="华文新魏" panose="02010800040101010101" pitchFamily="2" charset="-122"/>
                <a:ea typeface="华文新魏" panose="02010800040101010101" pitchFamily="2" charset="-122"/>
              </a:rPr>
              <a:t>主权</a:t>
            </a:r>
            <a:endParaRPr kumimoji="1" lang="en-US" altLang="zh-CN" sz="3200" b="1" dirty="0">
              <a:solidFill>
                <a:srgbClr val="760000"/>
              </a:solidFill>
              <a:effectLst>
                <a:outerShdw blurRad="38100" dist="38100" dir="2700000" algn="tl">
                  <a:srgbClr val="C0C0C0"/>
                </a:outerShdw>
              </a:effectLst>
              <a:latin typeface="华文新魏" panose="02010800040101010101" pitchFamily="2" charset="-122"/>
              <a:ea typeface="华文新魏" panose="02010800040101010101" pitchFamily="2" charset="-122"/>
            </a:endParaRPr>
          </a:p>
        </p:txBody>
      </p:sp>
      <p:pic>
        <p:nvPicPr>
          <p:cNvPr id="14425" name="Picture 89" descr="blhh"/>
          <p:cNvPicPr>
            <a:picLocks noChangeAspect="1" noChangeArrowheads="1"/>
          </p:cNvPicPr>
          <p:nvPr/>
        </p:nvPicPr>
        <p:blipFill>
          <a:blip r:embed="rId3"/>
          <a:srcRect/>
          <a:stretch>
            <a:fillRect/>
          </a:stretch>
        </p:blipFill>
        <p:spPr bwMode="auto">
          <a:xfrm>
            <a:off x="688939" y="5100648"/>
            <a:ext cx="3786214" cy="1761010"/>
          </a:xfrm>
          <a:prstGeom prst="rect">
            <a:avLst/>
          </a:prstGeom>
          <a:ln>
            <a:noFill/>
          </a:ln>
          <a:effectLst>
            <a:outerShdw blurRad="292100" dist="139700" dir="2700000" algn="tl" rotWithShape="0">
              <a:srgbClr val="333333">
                <a:alpha val="65000"/>
              </a:srgbClr>
            </a:outerShdw>
          </a:effectLst>
        </p:spPr>
      </p:pic>
      <p:pic>
        <p:nvPicPr>
          <p:cNvPr id="22" name="图片 21"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a:off x="-25441" y="7100912"/>
            <a:ext cx="11522075" cy="142876"/>
          </a:xfrm>
          <a:prstGeom prst="rect">
            <a:avLst/>
          </a:prstGeom>
        </p:spPr>
      </p:pic>
      <p:sp>
        <p:nvSpPr>
          <p:cNvPr id="23" name="矩形 22"/>
          <p:cNvSpPr/>
          <p:nvPr/>
        </p:nvSpPr>
        <p:spPr bwMode="auto">
          <a:xfrm flipV="1">
            <a:off x="0" y="7198069"/>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24" name="图片 23"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25" name="图片 24"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26" name="图片 25"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sp>
        <p:nvSpPr>
          <p:cNvPr id="27" name="矩形 26"/>
          <p:cNvSpPr/>
          <p:nvPr/>
        </p:nvSpPr>
        <p:spPr>
          <a:xfrm>
            <a:off x="0" y="0"/>
            <a:ext cx="10776937" cy="704850"/>
          </a:xfrm>
          <a:prstGeom prst="rect">
            <a:avLst/>
          </a:prstGeom>
          <a:blipFill>
            <a:blip r:embed="rId6"/>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8" name="组合 23"/>
          <p:cNvGrpSpPr/>
          <p:nvPr/>
        </p:nvGrpSpPr>
        <p:grpSpPr>
          <a:xfrm flipH="1">
            <a:off x="8261367" y="-12408"/>
            <a:ext cx="2750820" cy="740098"/>
            <a:chOff x="0" y="-2"/>
            <a:chExt cx="1377891" cy="634701"/>
          </a:xfrm>
          <a:solidFill>
            <a:schemeClr val="bg2">
              <a:lumMod val="90000"/>
            </a:schemeClr>
          </a:solidFill>
        </p:grpSpPr>
        <p:sp>
          <p:nvSpPr>
            <p:cNvPr id="29" name="直角三角形 28"/>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sp>
          <p:nvSpPr>
            <p:cNvPr id="30" name="矩形 29"/>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grpSp>
      <p:cxnSp>
        <p:nvCxnSpPr>
          <p:cNvPr id="31" name="直接连接符 30"/>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32"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charset="-122"/>
                <a:ea typeface="微软雅黑" panose="020B0503020204020204" charset="-122"/>
              </a:rPr>
              <a:t>人教版八年级上册</a:t>
            </a:r>
            <a:endParaRPr lang="zh-CN" altLang="en-US" sz="2400" b="1" dirty="0" smtClean="0">
              <a:solidFill>
                <a:schemeClr val="bg1"/>
              </a:solidFill>
              <a:effectLst/>
              <a:latin typeface="微软雅黑" panose="020B0503020204020204" charset="-122"/>
              <a:ea typeface="微软雅黑" panose="020B0503020204020204" charset="-122"/>
            </a:endParaRPr>
          </a:p>
        </p:txBody>
      </p:sp>
      <p:grpSp>
        <p:nvGrpSpPr>
          <p:cNvPr id="33" name="组合 32"/>
          <p:cNvGrpSpPr/>
          <p:nvPr/>
        </p:nvGrpSpPr>
        <p:grpSpPr>
          <a:xfrm flipH="1">
            <a:off x="8776673" y="-12408"/>
            <a:ext cx="2750820" cy="740098"/>
            <a:chOff x="0" y="-2"/>
            <a:chExt cx="1377891" cy="634701"/>
          </a:xfrm>
          <a:solidFill>
            <a:schemeClr val="bg2">
              <a:lumMod val="90000"/>
            </a:schemeClr>
          </a:solidFill>
        </p:grpSpPr>
        <p:sp>
          <p:nvSpPr>
            <p:cNvPr id="34" name="直角三角形 3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sp>
          <p:nvSpPr>
            <p:cNvPr id="35" name="矩形 3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grpSp>
      <p:pic>
        <p:nvPicPr>
          <p:cNvPr id="37" name="图片 36"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38"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第四单元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p:txBody>
      </p:sp>
      <p:sp>
        <p:nvSpPr>
          <p:cNvPr id="39" name="文本框 6"/>
          <p:cNvSpPr txBox="1"/>
          <p:nvPr/>
        </p:nvSpPr>
        <p:spPr>
          <a:xfrm>
            <a:off x="4332277" y="138389"/>
            <a:ext cx="4572032"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13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五四运动</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42" name="图片 41" descr="中国参加巴黎和会的全权代表，陆征祥（中）、顾维钧（右上）、王正廷（左上）、施肇基（右下）、魏宸组（左下）.jpg"/>
          <p:cNvPicPr>
            <a:picLocks noChangeAspect="1"/>
          </p:cNvPicPr>
          <p:nvPr/>
        </p:nvPicPr>
        <p:blipFill>
          <a:blip r:embed="rId7">
            <a:clrChange>
              <a:clrFrom>
                <a:srgbClr val="FCFCFC"/>
              </a:clrFrom>
              <a:clrTo>
                <a:srgbClr val="FCFCFC">
                  <a:alpha val="0"/>
                </a:srgbClr>
              </a:clrTo>
            </a:clrChange>
          </a:blip>
          <a:srcRect t="6364"/>
          <a:stretch>
            <a:fillRect/>
          </a:stretch>
        </p:blipFill>
        <p:spPr>
          <a:xfrm>
            <a:off x="7222322" y="1753590"/>
            <a:ext cx="3467937" cy="4204314"/>
          </a:xfrm>
          <a:prstGeom prst="rect">
            <a:avLst/>
          </a:prstGeom>
        </p:spPr>
      </p:pic>
      <p:pic>
        <p:nvPicPr>
          <p:cNvPr id="43" name="Picture 3" descr="C:\Users\Thinkpad\Desktop\PNG\1_0001_渐变映射-2-副本-4.png"/>
          <p:cNvPicPr>
            <a:picLocks noChangeAspect="1" noChangeArrowheads="1"/>
          </p:cNvPicPr>
          <p:nvPr/>
        </p:nvPicPr>
        <p:blipFill>
          <a:blip r:embed="rId8" cstate="email"/>
          <a:srcRect/>
          <a:stretch>
            <a:fillRect/>
          </a:stretch>
        </p:blipFill>
        <p:spPr bwMode="auto">
          <a:xfrm>
            <a:off x="0" y="814368"/>
            <a:ext cx="2403451" cy="785818"/>
          </a:xfrm>
          <a:prstGeom prst="rect">
            <a:avLst/>
          </a:prstGeom>
          <a:noFill/>
          <a:extLst>
            <a:ext uri="{909E8E84-426E-40DD-AFC4-6F175D3DCCD1}">
              <a14:hiddenFill xmlns:a14="http://schemas.microsoft.com/office/drawing/2010/main">
                <a:solidFill>
                  <a:srgbClr val="FFFFFF"/>
                </a:solidFill>
              </a14:hiddenFill>
            </a:ext>
          </a:extLst>
        </p:spPr>
      </p:pic>
      <p:sp>
        <p:nvSpPr>
          <p:cNvPr id="44" name="TextBox 43"/>
          <p:cNvSpPr txBox="1"/>
          <p:nvPr/>
        </p:nvSpPr>
        <p:spPr>
          <a:xfrm>
            <a:off x="260311" y="943973"/>
            <a:ext cx="1415772" cy="584775"/>
          </a:xfrm>
          <a:prstGeom prst="rect">
            <a:avLst/>
          </a:prstGeom>
          <a:noFill/>
        </p:spPr>
        <p:txBody>
          <a:bodyPr wrap="none" rtlCol="0">
            <a:spAutoFit/>
          </a:bodyPr>
          <a:lstStyle/>
          <a:p>
            <a:r>
              <a:rPr lang="zh-CN" altLang="en-US" sz="3200" b="1" dirty="0" smtClean="0">
                <a:solidFill>
                  <a:schemeClr val="bg1"/>
                </a:solidFill>
                <a:latin typeface="华文新魏" panose="02010800040101010101" pitchFamily="2" charset="-122"/>
                <a:ea typeface="华文新魏" panose="02010800040101010101" pitchFamily="2" charset="-122"/>
              </a:rPr>
              <a:t>导火线</a:t>
            </a:r>
            <a:endParaRPr lang="zh-CN" altLang="en-US" sz="3200" b="1" dirty="0">
              <a:solidFill>
                <a:schemeClr val="bg1"/>
              </a:solidFill>
              <a:latin typeface="华文新魏" panose="02010800040101010101" pitchFamily="2" charset="-122"/>
              <a:ea typeface="华文新魏" panose="02010800040101010101" pitchFamily="2" charset="-122"/>
            </a:endParaRPr>
          </a:p>
        </p:txBody>
      </p:sp>
      <p:sp>
        <p:nvSpPr>
          <p:cNvPr id="47" name="矩形 46"/>
          <p:cNvSpPr/>
          <p:nvPr/>
        </p:nvSpPr>
        <p:spPr>
          <a:xfrm>
            <a:off x="6689731" y="5815028"/>
            <a:ext cx="4643470" cy="1015663"/>
          </a:xfrm>
          <a:prstGeom prst="rect">
            <a:avLst/>
          </a:prstGeom>
        </p:spPr>
        <p:txBody>
          <a:bodyPr wrap="square">
            <a:spAutoFit/>
          </a:bodyPr>
          <a:lstStyle/>
          <a:p>
            <a:r>
              <a:rPr lang="zh-CN" altLang="en-US" sz="2000" dirty="0" smtClean="0">
                <a:latin typeface="华文新魏" panose="02010800040101010101" pitchFamily="2" charset="-122"/>
                <a:ea typeface="华文新魏" panose="02010800040101010101" pitchFamily="2" charset="-122"/>
              </a:rPr>
              <a:t>中国参加巴黎和会的代表，陆征祥（中）、顾维钧（右上）、王正廷（左上）、施肇基（右下）、魏宸组（左下）</a:t>
            </a:r>
            <a:endParaRPr lang="zh-CN" altLang="en-US" sz="2000" dirty="0">
              <a:latin typeface="华文新魏" panose="02010800040101010101" pitchFamily="2" charset="-122"/>
              <a:ea typeface="华文新魏" panose="02010800040101010101" pitchFamily="2" charset="-122"/>
            </a:endParaRPr>
          </a:p>
        </p:txBody>
      </p:sp>
      <p:sp>
        <p:nvSpPr>
          <p:cNvPr id="48" name="矩形 47"/>
          <p:cNvSpPr/>
          <p:nvPr/>
        </p:nvSpPr>
        <p:spPr>
          <a:xfrm>
            <a:off x="-96879" y="1814500"/>
            <a:ext cx="7500990" cy="584775"/>
          </a:xfrm>
          <a:prstGeom prst="rect">
            <a:avLst/>
          </a:prstGeom>
        </p:spPr>
        <p:txBody>
          <a:bodyPr wrap="square">
            <a:spAutoFit/>
          </a:bodyPr>
          <a:lstStyle/>
          <a:p>
            <a:pPr lvl="0"/>
            <a:r>
              <a:rPr kumimoji="1" lang="zh-CN" altLang="en-US" sz="3200" dirty="0" smtClean="0">
                <a:solidFill>
                  <a:schemeClr val="bg1"/>
                </a:solidFill>
                <a:latin typeface="华文新魏" panose="02010800040101010101" pitchFamily="2" charset="-122"/>
                <a:ea typeface="华文新魏" panose="02010800040101010101" pitchFamily="2" charset="-122"/>
              </a:rPr>
              <a:t>中国代表在巴黎和会上提出</a:t>
            </a:r>
            <a:r>
              <a:rPr kumimoji="1" lang="zh-CN" altLang="en-US" sz="3200" b="1" dirty="0" smtClean="0">
                <a:solidFill>
                  <a:srgbClr val="FFC000"/>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正当要求</a:t>
            </a:r>
            <a:r>
              <a:rPr kumimoji="1" lang="en-US" altLang="zh-CN" sz="3200" dirty="0" smtClean="0">
                <a:solidFill>
                  <a:schemeClr val="bg1"/>
                </a:solidFill>
                <a:latin typeface="华文新魏" panose="02010800040101010101" pitchFamily="2" charset="-122"/>
                <a:ea typeface="华文新魏" panose="02010800040101010101" pitchFamily="2" charset="-122"/>
              </a:rPr>
              <a:t>:</a:t>
            </a:r>
            <a:endParaRPr kumimoji="1" lang="en-US" altLang="zh-CN" sz="3200" dirty="0">
              <a:solidFill>
                <a:schemeClr val="bg1"/>
              </a:solidFill>
              <a:latin typeface="华文新魏" panose="02010800040101010101" pitchFamily="2" charset="-122"/>
              <a:ea typeface="华文新魏" panose="02010800040101010101" pitchFamily="2" charset="-122"/>
            </a:endParaRPr>
          </a:p>
        </p:txBody>
      </p:sp>
      <p:sp>
        <p:nvSpPr>
          <p:cNvPr id="14424" name="WordArt 88"/>
          <p:cNvSpPr>
            <a:spLocks noChangeArrowheads="1" noChangeShapeType="1" noTextEdit="1"/>
          </p:cNvSpPr>
          <p:nvPr/>
        </p:nvSpPr>
        <p:spPr bwMode="auto">
          <a:xfrm rot="20594107">
            <a:off x="4260620" y="2793956"/>
            <a:ext cx="1958026" cy="1119395"/>
          </a:xfrm>
          <a:prstGeom prst="rect">
            <a:avLst/>
          </a:prstGeom>
        </p:spPr>
        <p:txBody>
          <a:bodyPr wrap="none" lIns="106985" tIns="53492" rIns="106985" bIns="53492" fromWordArt="1">
            <a:prstTxWarp prst="textPlain">
              <a:avLst>
                <a:gd name="adj" fmla="val 50000"/>
              </a:avLst>
            </a:prstTxWarp>
          </a:bodyPr>
          <a:lstStyle/>
          <a:p>
            <a:pPr algn="ctr"/>
            <a:r>
              <a:rPr lang="zh-CN" altLang="en-US" sz="2800" i="1" kern="10" dirty="0">
                <a:ln w="9525">
                  <a:solidFill>
                    <a:srgbClr val="FF0000"/>
                  </a:solidFill>
                  <a:round/>
                </a:ln>
                <a:solidFill>
                  <a:srgbClr val="FF0000"/>
                </a:solidFill>
                <a:effectLst>
                  <a:outerShdw dist="35921" dir="2700000" algn="ctr" rotWithShape="0">
                    <a:srgbClr val="808080">
                      <a:alpha val="80000"/>
                    </a:srgbClr>
                  </a:outerShdw>
                </a:effectLst>
                <a:latin typeface="华文新魏" panose="02010800040101010101" pitchFamily="2" charset="-122"/>
                <a:ea typeface="华文新魏" panose="02010800040101010101" pitchFamily="2" charset="-122"/>
              </a:rPr>
              <a:t>拒绝</a:t>
            </a:r>
            <a:endParaRPr lang="zh-CN" altLang="en-US" sz="2800" i="1" kern="10" dirty="0">
              <a:ln w="9525">
                <a:solidFill>
                  <a:srgbClr val="FF0000"/>
                </a:solidFill>
                <a:round/>
              </a:ln>
              <a:solidFill>
                <a:srgbClr val="FF0000"/>
              </a:solidFill>
              <a:effectLst>
                <a:outerShdw dist="35921" dir="2700000" algn="ctr" rotWithShape="0">
                  <a:srgbClr val="808080">
                    <a:alpha val="80000"/>
                  </a:srgbClr>
                </a:outerShdw>
              </a:effectLst>
              <a:latin typeface="华文新魏" panose="02010800040101010101" pitchFamily="2" charset="-122"/>
              <a:ea typeface="华文新魏" panose="02010800040101010101" pitchFamily="2" charset="-122"/>
            </a:endParaRPr>
          </a:p>
        </p:txBody>
      </p:sp>
      <p:sp>
        <p:nvSpPr>
          <p:cNvPr id="50" name="矩形 49"/>
          <p:cNvSpPr/>
          <p:nvPr/>
        </p:nvSpPr>
        <p:spPr>
          <a:xfrm>
            <a:off x="1046129" y="4029078"/>
            <a:ext cx="5643602" cy="1077218"/>
          </a:xfrm>
          <a:prstGeom prst="rect">
            <a:avLst/>
          </a:prstGeom>
        </p:spPr>
        <p:txBody>
          <a:bodyPr wrap="square">
            <a:spAutoFit/>
          </a:bodyPr>
          <a:lstStyle/>
          <a:p>
            <a:r>
              <a:rPr kumimoji="1" lang="zh-CN" altLang="en-US" sz="3200" dirty="0" smtClean="0">
                <a:solidFill>
                  <a:srgbClr val="000000"/>
                </a:solidFill>
                <a:effectLst>
                  <a:outerShdw blurRad="38100" dist="38100" dir="2700000" algn="tl">
                    <a:srgbClr val="C0C0C0"/>
                  </a:outerShdw>
                </a:effectLst>
                <a:latin typeface="华文新魏" panose="02010800040101010101" pitchFamily="2" charset="-122"/>
                <a:ea typeface="华文新魏" panose="02010800040101010101" pitchFamily="2" charset="-122"/>
              </a:rPr>
              <a:t>将德国在中国山东的特权全部转让给日本。</a:t>
            </a:r>
            <a:endParaRPr lang="zh-CN" altLang="en-US" dirty="0"/>
          </a:p>
        </p:txBody>
      </p:sp>
      <p:grpSp>
        <p:nvGrpSpPr>
          <p:cNvPr id="51" name="组合 8"/>
          <p:cNvGrpSpPr/>
          <p:nvPr/>
        </p:nvGrpSpPr>
        <p:grpSpPr>
          <a:xfrm>
            <a:off x="45997" y="4029078"/>
            <a:ext cx="1142379" cy="872674"/>
            <a:chOff x="1347342" y="1376316"/>
            <a:chExt cx="2066610" cy="734091"/>
          </a:xfrm>
        </p:grpSpPr>
        <p:pic>
          <p:nvPicPr>
            <p:cNvPr id="52" name="Picture 2" descr="E:\水墨图表素材\图片1.pn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347342" y="1376316"/>
              <a:ext cx="1973483" cy="734091"/>
            </a:xfrm>
            <a:prstGeom prst="rect">
              <a:avLst/>
            </a:prstGeom>
            <a:noFill/>
            <a:extLst>
              <a:ext uri="{909E8E84-426E-40DD-AFC4-6F175D3DCCD1}">
                <a14:hiddenFill xmlns:a14="http://schemas.microsoft.com/office/drawing/2010/main">
                  <a:solidFill>
                    <a:srgbClr val="FFFFFF"/>
                  </a:solidFill>
                </a14:hiddenFill>
              </a:ext>
            </a:extLst>
          </p:spPr>
        </p:pic>
        <p:sp>
          <p:nvSpPr>
            <p:cNvPr id="53" name="Text Box 26"/>
            <p:cNvSpPr txBox="1">
              <a:spLocks noChangeArrowheads="1"/>
            </p:cNvSpPr>
            <p:nvPr/>
          </p:nvSpPr>
          <p:spPr bwMode="auto">
            <a:xfrm>
              <a:off x="1412442" y="1436407"/>
              <a:ext cx="2001510" cy="5882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3200" b="1" dirty="0" smtClean="0">
                  <a:latin typeface="华文新魏" panose="02010800040101010101" pitchFamily="2" charset="-122"/>
                  <a:ea typeface="华文新魏" panose="02010800040101010101" pitchFamily="2" charset="-122"/>
                </a:rPr>
                <a:t>结果 </a:t>
              </a:r>
              <a:endParaRPr lang="en-US" altLang="zh-CN" sz="3200" b="1" dirty="0">
                <a:latin typeface="华文新魏" panose="02010800040101010101" pitchFamily="2" charset="-122"/>
                <a:ea typeface="华文新魏" panose="02010800040101010101" pitchFamily="2" charset="-122"/>
              </a:endParaRPr>
            </a:p>
          </p:txBody>
        </p:sp>
      </p:grpSp>
      <p:pic>
        <p:nvPicPr>
          <p:cNvPr id="40" name="图片 39" descr="W020131111411934215495.jpg">
            <a:hlinkClick r:id="rId10" action="ppaction://hlinkfile"/>
          </p:cNvPr>
          <p:cNvPicPr>
            <a:picLocks noChangeAspect="1"/>
          </p:cNvPicPr>
          <p:nvPr/>
        </p:nvPicPr>
        <p:blipFill>
          <a:blip r:embed="rId11" cstate="print"/>
          <a:stretch>
            <a:fillRect/>
          </a:stretch>
        </p:blipFill>
        <p:spPr>
          <a:xfrm>
            <a:off x="4582311" y="5100648"/>
            <a:ext cx="1321602" cy="1762136"/>
          </a:xfrm>
          <a:prstGeom prst="rect">
            <a:avLst/>
          </a:prstGeom>
          <a:ln>
            <a:noFill/>
          </a:ln>
          <a:effectLst>
            <a:outerShdw blurRad="292100" dist="139700" dir="2700000" algn="tl" rotWithShape="0">
              <a:srgbClr val="333333">
                <a:alpha val="65000"/>
              </a:srgbClr>
            </a:outerShdw>
          </a:effectLst>
        </p:spPr>
      </p:pic>
      <p:sp>
        <p:nvSpPr>
          <p:cNvPr id="41" name="矩形 40"/>
          <p:cNvSpPr/>
          <p:nvPr/>
        </p:nvSpPr>
        <p:spPr>
          <a:xfrm>
            <a:off x="4618030" y="5100648"/>
            <a:ext cx="500066" cy="1061829"/>
          </a:xfrm>
          <a:prstGeom prst="rect">
            <a:avLst/>
          </a:prstGeom>
        </p:spPr>
        <p:txBody>
          <a:bodyPr wrap="square">
            <a:spAutoFit/>
          </a:bodyPr>
          <a:lstStyle/>
          <a:p>
            <a:r>
              <a:rPr lang="zh-CN" altLang="en-US" b="1" dirty="0" smtClean="0">
                <a:solidFill>
                  <a:schemeClr val="bg1"/>
                </a:solidFill>
                <a:latin typeface="黑体" panose="02010609060101010101" pitchFamily="49" charset="-122"/>
                <a:ea typeface="黑体" panose="02010609060101010101" pitchFamily="49" charset="-122"/>
              </a:rPr>
              <a:t>顾维钧</a:t>
            </a:r>
            <a:endParaRPr lang="zh-CN" altLang="en-US" b="1" dirty="0">
              <a:solidFill>
                <a:schemeClr val="bg1"/>
              </a:solidFill>
              <a:latin typeface="黑体" panose="02010609060101010101" pitchFamily="49" charset="-122"/>
              <a:ea typeface="黑体" panose="02010609060101010101" pitchFamily="49" charset="-122"/>
            </a:endParaRPr>
          </a:p>
        </p:txBody>
      </p:sp>
      <p:sp>
        <p:nvSpPr>
          <p:cNvPr id="49" name="圆角矩形标注 48"/>
          <p:cNvSpPr/>
          <p:nvPr/>
        </p:nvSpPr>
        <p:spPr>
          <a:xfrm>
            <a:off x="4475153" y="1814500"/>
            <a:ext cx="6786610" cy="4143404"/>
          </a:xfrm>
          <a:prstGeom prst="wedgeRoundRectCallout">
            <a:avLst>
              <a:gd name="adj1" fmla="val -70787"/>
              <a:gd name="adj2" fmla="val -1106"/>
              <a:gd name="adj3" fmla="val 16667"/>
            </a:avLst>
          </a:prstGeom>
          <a:solidFill>
            <a:schemeClr val="bg2">
              <a:lumMod val="25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smtClean="0">
                <a:latin typeface="华文新魏" panose="02010800040101010101" pitchFamily="2" charset="-122"/>
                <a:ea typeface="华文新魏" panose="02010800040101010101" pitchFamily="2" charset="-122"/>
              </a:rPr>
              <a:t>山东问题由来</a:t>
            </a:r>
            <a:endParaRPr lang="en-US" altLang="zh-CN" sz="2000" dirty="0" smtClean="0">
              <a:latin typeface="华文新魏" panose="02010800040101010101" pitchFamily="2" charset="-122"/>
              <a:ea typeface="华文新魏" panose="02010800040101010101" pitchFamily="2" charset="-122"/>
            </a:endParaRPr>
          </a:p>
          <a:p>
            <a:r>
              <a:rPr lang="zh-CN" altLang="en-US" sz="2000" dirty="0" smtClean="0">
                <a:latin typeface="华文新魏" panose="02010800040101010101" pitchFamily="2" charset="-122"/>
                <a:ea typeface="华文新魏" panose="02010800040101010101" pitchFamily="2" charset="-122"/>
              </a:rPr>
              <a:t>        德国在</a:t>
            </a:r>
            <a:r>
              <a:rPr lang="en-US" sz="2000" dirty="0" smtClean="0">
                <a:latin typeface="华文新魏" panose="02010800040101010101" pitchFamily="2" charset="-122"/>
                <a:ea typeface="华文新魏" panose="02010800040101010101" pitchFamily="2" charset="-122"/>
              </a:rPr>
              <a:t>1897</a:t>
            </a:r>
            <a:r>
              <a:rPr lang="zh-CN" altLang="en-US" sz="2000" dirty="0" smtClean="0">
                <a:latin typeface="华文新魏" panose="02010800040101010101" pitchFamily="2" charset="-122"/>
                <a:ea typeface="华文新魏" panose="02010800040101010101" pitchFamily="2" charset="-122"/>
              </a:rPr>
              <a:t>年强占胶州湾，把山东划为势力范围。</a:t>
            </a:r>
            <a:r>
              <a:rPr lang="en-US" sz="2000" dirty="0" smtClean="0">
                <a:latin typeface="华文新魏" panose="02010800040101010101" pitchFamily="2" charset="-122"/>
                <a:ea typeface="华文新魏" panose="02010800040101010101" pitchFamily="2" charset="-122"/>
              </a:rPr>
              <a:t>1914</a:t>
            </a:r>
            <a:r>
              <a:rPr lang="zh-CN" altLang="en-US" sz="2000" dirty="0" smtClean="0">
                <a:latin typeface="华文新魏" panose="02010800040101010101" pitchFamily="2" charset="-122"/>
                <a:ea typeface="华文新魏" panose="02010800040101010101" pitchFamily="2" charset="-122"/>
              </a:rPr>
              <a:t>年一战爆发后，日本借口对德宣战，派海陆军两万余人，在山东登陆，侵占山东许多地方。</a:t>
            </a:r>
            <a:r>
              <a:rPr lang="en-US" sz="2000" dirty="0" smtClean="0">
                <a:latin typeface="华文新魏" panose="02010800040101010101" pitchFamily="2" charset="-122"/>
                <a:ea typeface="华文新魏" panose="02010800040101010101" pitchFamily="2" charset="-122"/>
              </a:rPr>
              <a:t>1915</a:t>
            </a:r>
            <a:r>
              <a:rPr lang="zh-CN" altLang="en-US" sz="2000" dirty="0" smtClean="0">
                <a:latin typeface="华文新魏" panose="02010800040101010101" pitchFamily="2" charset="-122"/>
                <a:ea typeface="华文新魏" panose="02010800040101010101" pitchFamily="2" charset="-122"/>
              </a:rPr>
              <a:t>年，日本向袁世凯提出 “二十一条”中，第一号内容就是要求北京政府承认日本接管德国在山东享有的一切权利，并加以扩大。因此，在巴黎和会上，日本认为中国已和日本签订二十一条，德国在山东特权应转让给日本，无需在会议上讨论。但一战期间，中国也参加了对德作战，是以战胜国的身份参加巴黎和会的。中国完全有理由收回德国在中国山东的权利。因此，顾维钧等中国代表在巴黎和会上拒理力争。</a:t>
            </a:r>
            <a:endParaRPr lang="zh-CN" altLang="en-US" sz="2000" dirty="0">
              <a:latin typeface="华文新魏" panose="02010800040101010101" pitchFamily="2" charset="-122"/>
              <a:ea typeface="华文新魏"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4420"/>
                                        </p:tgtEl>
                                        <p:attrNameLst>
                                          <p:attrName>style.visibility</p:attrName>
                                        </p:attrNameLst>
                                      </p:cBhvr>
                                      <p:to>
                                        <p:strVal val="visible"/>
                                      </p:to>
                                    </p:set>
                                    <p:animEffect transition="in" filter="dissolve">
                                      <p:cBhvr>
                                        <p:cTn id="7" dur="500"/>
                                        <p:tgtEl>
                                          <p:spTgt spid="14420"/>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dissolve">
                                      <p:cBhvr>
                                        <p:cTn id="12" dur="500"/>
                                        <p:tgtEl>
                                          <p:spTgt spid="48"/>
                                        </p:tgtEl>
                                      </p:cBhvr>
                                    </p:animEffect>
                                  </p:childTnLst>
                                </p:cTn>
                              </p:par>
                              <p:par>
                                <p:cTn id="13" presetID="9" presetClass="entr" presetSubtype="0" fill="hold" nodeType="withEffect">
                                  <p:stCondLst>
                                    <p:cond delay="0"/>
                                  </p:stCondLst>
                                  <p:childTnLst>
                                    <p:set>
                                      <p:cBhvr>
                                        <p:cTn id="14" dur="1" fill="hold">
                                          <p:stCondLst>
                                            <p:cond delay="0"/>
                                          </p:stCondLst>
                                        </p:cTn>
                                        <p:tgtEl>
                                          <p:spTgt spid="54"/>
                                        </p:tgtEl>
                                        <p:attrNameLst>
                                          <p:attrName>style.visibility</p:attrName>
                                        </p:attrNameLst>
                                      </p:cBhvr>
                                      <p:to>
                                        <p:strVal val="visible"/>
                                      </p:to>
                                    </p:set>
                                    <p:animEffect transition="in" filter="dissolve">
                                      <p:cBhvr>
                                        <p:cTn id="15" dur="500"/>
                                        <p:tgtEl>
                                          <p:spTgt spid="54"/>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14421"/>
                                        </p:tgtEl>
                                        <p:attrNameLst>
                                          <p:attrName>style.visibility</p:attrName>
                                        </p:attrNameLst>
                                      </p:cBhvr>
                                      <p:to>
                                        <p:strVal val="visible"/>
                                      </p:to>
                                    </p:set>
                                    <p:animEffect transition="in" filter="dissolve">
                                      <p:cBhvr>
                                        <p:cTn id="20" dur="500"/>
                                        <p:tgtEl>
                                          <p:spTgt spid="14421"/>
                                        </p:tgtEl>
                                      </p:cBhvr>
                                    </p:animEffect>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grpId="0" nodeType="clickEffect">
                                  <p:stCondLst>
                                    <p:cond delay="0"/>
                                  </p:stCondLst>
                                  <p:childTnLst>
                                    <p:set>
                                      <p:cBhvr>
                                        <p:cTn id="24" dur="1" fill="hold">
                                          <p:stCondLst>
                                            <p:cond delay="0"/>
                                          </p:stCondLst>
                                        </p:cTn>
                                        <p:tgtEl>
                                          <p:spTgt spid="14422"/>
                                        </p:tgtEl>
                                        <p:attrNameLst>
                                          <p:attrName>style.visibility</p:attrName>
                                        </p:attrNameLst>
                                      </p:cBhvr>
                                      <p:to>
                                        <p:strVal val="visible"/>
                                      </p:to>
                                    </p:set>
                                    <p:animEffect transition="in" filter="dissolve">
                                      <p:cBhvr>
                                        <p:cTn id="25" dur="500"/>
                                        <p:tgtEl>
                                          <p:spTgt spid="14422"/>
                                        </p:tgtEl>
                                      </p:cBhvr>
                                    </p:animEffect>
                                  </p:childTnLst>
                                </p:cTn>
                              </p:par>
                            </p:childTnLst>
                          </p:cTn>
                        </p:par>
                      </p:childTnLst>
                    </p:cTn>
                  </p:par>
                  <p:par>
                    <p:cTn id="26" fill="hold">
                      <p:stCondLst>
                        <p:cond delay="indefinite"/>
                      </p:stCondLst>
                      <p:childTnLst>
                        <p:par>
                          <p:cTn id="27" fill="hold">
                            <p:stCondLst>
                              <p:cond delay="0"/>
                            </p:stCondLst>
                            <p:childTnLst>
                              <p:par>
                                <p:cTn id="28" presetID="9" presetClass="entr" presetSubtype="0" fill="hold" grpId="0" nodeType="clickEffect">
                                  <p:stCondLst>
                                    <p:cond delay="0"/>
                                  </p:stCondLst>
                                  <p:childTnLst>
                                    <p:set>
                                      <p:cBhvr>
                                        <p:cTn id="29" dur="1" fill="hold">
                                          <p:stCondLst>
                                            <p:cond delay="0"/>
                                          </p:stCondLst>
                                        </p:cTn>
                                        <p:tgtEl>
                                          <p:spTgt spid="14423"/>
                                        </p:tgtEl>
                                        <p:attrNameLst>
                                          <p:attrName>style.visibility</p:attrName>
                                        </p:attrNameLst>
                                      </p:cBhvr>
                                      <p:to>
                                        <p:strVal val="visible"/>
                                      </p:to>
                                    </p:set>
                                    <p:animEffect transition="in" filter="dissolve">
                                      <p:cBhvr>
                                        <p:cTn id="30" dur="500"/>
                                        <p:tgtEl>
                                          <p:spTgt spid="14423"/>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49"/>
                                        </p:tgtEl>
                                        <p:attrNameLst>
                                          <p:attrName>style.visibility</p:attrName>
                                        </p:attrNameLst>
                                      </p:cBhvr>
                                      <p:to>
                                        <p:strVal val="visible"/>
                                      </p:to>
                                    </p:set>
                                    <p:animEffect transition="in" filter="wipe(left)">
                                      <p:cBhvr>
                                        <p:cTn id="35" dur="500"/>
                                        <p:tgtEl>
                                          <p:spTgt spid="49"/>
                                        </p:tgtEl>
                                      </p:cBhvr>
                                    </p:animEffect>
                                  </p:childTnLst>
                                </p:cTn>
                              </p:par>
                            </p:childTnLst>
                          </p:cTn>
                        </p:par>
                      </p:childTnLst>
                    </p:cTn>
                  </p:par>
                  <p:par>
                    <p:cTn id="36" fill="hold">
                      <p:stCondLst>
                        <p:cond delay="indefinite"/>
                      </p:stCondLst>
                      <p:childTnLst>
                        <p:par>
                          <p:cTn id="37" fill="hold">
                            <p:stCondLst>
                              <p:cond delay="0"/>
                            </p:stCondLst>
                            <p:childTnLst>
                              <p:par>
                                <p:cTn id="38" presetID="4" presetClass="exit" presetSubtype="16" fill="hold" grpId="1" nodeType="clickEffect">
                                  <p:stCondLst>
                                    <p:cond delay="0"/>
                                  </p:stCondLst>
                                  <p:childTnLst>
                                    <p:animEffect transition="out" filter="box(in)">
                                      <p:cBhvr>
                                        <p:cTn id="39" dur="500"/>
                                        <p:tgtEl>
                                          <p:spTgt spid="49"/>
                                        </p:tgtEl>
                                      </p:cBhvr>
                                    </p:animEffect>
                                    <p:set>
                                      <p:cBhvr>
                                        <p:cTn id="40" dur="1" fill="hold">
                                          <p:stCondLst>
                                            <p:cond delay="499"/>
                                          </p:stCondLst>
                                        </p:cTn>
                                        <p:tgtEl>
                                          <p:spTgt spid="49"/>
                                        </p:tgtEl>
                                        <p:attrNameLst>
                                          <p:attrName>style.visibility</p:attrName>
                                        </p:attrNameLst>
                                      </p:cBhvr>
                                      <p:to>
                                        <p:strVal val="hidden"/>
                                      </p:to>
                                    </p:set>
                                  </p:childTnLst>
                                </p:cTn>
                              </p:par>
                            </p:childTnLst>
                          </p:cTn>
                        </p:par>
                      </p:childTnLst>
                    </p:cTn>
                  </p:par>
                  <p:par>
                    <p:cTn id="41" fill="hold">
                      <p:stCondLst>
                        <p:cond delay="indefinite"/>
                      </p:stCondLst>
                      <p:childTnLst>
                        <p:par>
                          <p:cTn id="42" fill="hold">
                            <p:stCondLst>
                              <p:cond delay="0"/>
                            </p:stCondLst>
                            <p:childTnLst>
                              <p:par>
                                <p:cTn id="43" presetID="9" presetClass="entr" presetSubtype="0" fill="hold" nodeType="clickEffect">
                                  <p:stCondLst>
                                    <p:cond delay="0"/>
                                  </p:stCondLst>
                                  <p:childTnLst>
                                    <p:set>
                                      <p:cBhvr>
                                        <p:cTn id="44" dur="1" fill="hold">
                                          <p:stCondLst>
                                            <p:cond delay="0"/>
                                          </p:stCondLst>
                                        </p:cTn>
                                        <p:tgtEl>
                                          <p:spTgt spid="51"/>
                                        </p:tgtEl>
                                        <p:attrNameLst>
                                          <p:attrName>style.visibility</p:attrName>
                                        </p:attrNameLst>
                                      </p:cBhvr>
                                      <p:to>
                                        <p:strVal val="visible"/>
                                      </p:to>
                                    </p:set>
                                    <p:animEffect transition="in" filter="dissolve">
                                      <p:cBhvr>
                                        <p:cTn id="45" dur="500"/>
                                        <p:tgtEl>
                                          <p:spTgt spid="51"/>
                                        </p:tgtEl>
                                      </p:cBhvr>
                                    </p:animEffect>
                                  </p:childTnLst>
                                </p:cTn>
                              </p:par>
                            </p:childTnLst>
                          </p:cTn>
                        </p:par>
                      </p:childTnLst>
                    </p:cTn>
                  </p:par>
                  <p:par>
                    <p:cTn id="46" fill="hold">
                      <p:stCondLst>
                        <p:cond delay="indefinite"/>
                      </p:stCondLst>
                      <p:childTnLst>
                        <p:par>
                          <p:cTn id="47" fill="hold">
                            <p:stCondLst>
                              <p:cond delay="0"/>
                            </p:stCondLst>
                            <p:childTnLst>
                              <p:par>
                                <p:cTn id="48" presetID="9" presetClass="entr" presetSubtype="0" fill="hold" grpId="0" nodeType="clickEffect">
                                  <p:stCondLst>
                                    <p:cond delay="0"/>
                                  </p:stCondLst>
                                  <p:childTnLst>
                                    <p:set>
                                      <p:cBhvr>
                                        <p:cTn id="49" dur="1" fill="hold">
                                          <p:stCondLst>
                                            <p:cond delay="0"/>
                                          </p:stCondLst>
                                        </p:cTn>
                                        <p:tgtEl>
                                          <p:spTgt spid="50"/>
                                        </p:tgtEl>
                                        <p:attrNameLst>
                                          <p:attrName>style.visibility</p:attrName>
                                        </p:attrNameLst>
                                      </p:cBhvr>
                                      <p:to>
                                        <p:strVal val="visible"/>
                                      </p:to>
                                    </p:set>
                                    <p:animEffect transition="in" filter="dissolve">
                                      <p:cBhvr>
                                        <p:cTn id="50" dur="500"/>
                                        <p:tgtEl>
                                          <p:spTgt spid="50"/>
                                        </p:tgtEl>
                                      </p:cBhvr>
                                    </p:animEffect>
                                  </p:childTnLst>
                                </p:cTn>
                              </p:par>
                            </p:childTnLst>
                          </p:cTn>
                        </p:par>
                      </p:childTnLst>
                    </p:cTn>
                  </p:par>
                  <p:par>
                    <p:cTn id="51" fill="hold">
                      <p:stCondLst>
                        <p:cond delay="indefinite"/>
                      </p:stCondLst>
                      <p:childTnLst>
                        <p:par>
                          <p:cTn id="52" fill="hold">
                            <p:stCondLst>
                              <p:cond delay="0"/>
                            </p:stCondLst>
                            <p:childTnLst>
                              <p:par>
                                <p:cTn id="53" presetID="4" presetClass="entr" presetSubtype="16" fill="hold" grpId="0" nodeType="clickEffect">
                                  <p:stCondLst>
                                    <p:cond delay="0"/>
                                  </p:stCondLst>
                                  <p:childTnLst>
                                    <p:set>
                                      <p:cBhvr>
                                        <p:cTn id="54" dur="1" fill="hold">
                                          <p:stCondLst>
                                            <p:cond delay="0"/>
                                          </p:stCondLst>
                                        </p:cTn>
                                        <p:tgtEl>
                                          <p:spTgt spid="14424"/>
                                        </p:tgtEl>
                                        <p:attrNameLst>
                                          <p:attrName>style.visibility</p:attrName>
                                        </p:attrNameLst>
                                      </p:cBhvr>
                                      <p:to>
                                        <p:strVal val="visible"/>
                                      </p:to>
                                    </p:set>
                                    <p:animEffect transition="in" filter="box(in)">
                                      <p:cBhvr>
                                        <p:cTn id="55" dur="500"/>
                                        <p:tgtEl>
                                          <p:spTgt spid="144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20" grpId="0"/>
      <p:bldP spid="14421" grpId="0"/>
      <p:bldP spid="14422" grpId="0"/>
      <p:bldP spid="14423" grpId="0"/>
      <p:bldP spid="48" grpId="0"/>
      <p:bldP spid="14424" grpId="0" animBg="1"/>
      <p:bldP spid="50" grpId="0"/>
      <p:bldP spid="49" grpId="0" animBg="1"/>
      <p:bldP spid="49" grpId="1" animBg="1"/>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6" name="图片 35" descr="5741a745e6dcf.jpg"/>
          <p:cNvPicPr>
            <a:picLocks noChangeAspect="1"/>
          </p:cNvPicPr>
          <p:nvPr/>
        </p:nvPicPr>
        <p:blipFill>
          <a:blip r:embed="rId1">
            <a:clrChange>
              <a:clrFrom>
                <a:srgbClr val="7B4851"/>
              </a:clrFrom>
              <a:clrTo>
                <a:srgbClr val="7B4851">
                  <a:alpha val="0"/>
                </a:srgbClr>
              </a:clrTo>
            </a:clrChange>
          </a:blip>
          <a:srcRect t="15229"/>
          <a:stretch>
            <a:fillRect/>
          </a:stretch>
        </p:blipFill>
        <p:spPr>
          <a:xfrm>
            <a:off x="7249903" y="4814896"/>
            <a:ext cx="4226174" cy="2386004"/>
          </a:xfrm>
          <a:prstGeom prst="rect">
            <a:avLst/>
          </a:prstGeom>
          <a:effectLst/>
        </p:spPr>
      </p:pic>
      <p:pic>
        <p:nvPicPr>
          <p:cNvPr id="39" name="图片 38" descr="20160504182315771577.png"/>
          <p:cNvPicPr>
            <a:picLocks noChangeAspect="1"/>
          </p:cNvPicPr>
          <p:nvPr/>
        </p:nvPicPr>
        <p:blipFill>
          <a:blip r:embed="rId2"/>
          <a:stretch>
            <a:fillRect/>
          </a:stretch>
        </p:blipFill>
        <p:spPr>
          <a:xfrm rot="614726">
            <a:off x="8148846" y="1352273"/>
            <a:ext cx="3117832" cy="3151297"/>
          </a:xfrm>
          <a:prstGeom prst="rect">
            <a:avLst/>
          </a:prstGeom>
          <a:ln>
            <a:noFill/>
          </a:ln>
          <a:effectLst>
            <a:outerShdw blurRad="292100" dist="139700" dir="2700000" algn="tl" rotWithShape="0">
              <a:srgbClr val="333333">
                <a:alpha val="65000"/>
              </a:srgbClr>
            </a:outerShdw>
          </a:effectLst>
        </p:spPr>
      </p:pic>
      <p:sp>
        <p:nvSpPr>
          <p:cNvPr id="39950" name="Rectangle 14"/>
          <p:cNvSpPr>
            <a:spLocks noChangeArrowheads="1"/>
          </p:cNvSpPr>
          <p:nvPr/>
        </p:nvSpPr>
        <p:spPr bwMode="auto">
          <a:xfrm>
            <a:off x="1945464" y="2920366"/>
            <a:ext cx="613604" cy="1092914"/>
          </a:xfrm>
          <a:prstGeom prst="rect">
            <a:avLst/>
          </a:prstGeom>
          <a:noFill/>
          <a:ln w="9525">
            <a:noFill/>
            <a:miter lim="800000"/>
          </a:ln>
          <a:effectLst/>
        </p:spPr>
        <p:txBody>
          <a:bodyPr wrap="none" lIns="106985" tIns="53492" rIns="106985" bIns="53492" anchor="ctr">
            <a:spAutoFit/>
          </a:bodyPr>
          <a:lstStyle/>
          <a:p>
            <a:endParaRPr lang="en-US" altLang="zh-CN" sz="3200" dirty="0">
              <a:latin typeface="华文新魏" panose="02010800040101010101" pitchFamily="2" charset="-122"/>
              <a:ea typeface="华文新魏" panose="02010800040101010101" pitchFamily="2" charset="-122"/>
            </a:endParaRPr>
          </a:p>
          <a:p>
            <a:r>
              <a:rPr lang="en-US" altLang="zh-CN" sz="3200" dirty="0">
                <a:latin typeface="华文新魏" panose="02010800040101010101" pitchFamily="2" charset="-122"/>
                <a:ea typeface="华文新魏" panose="02010800040101010101" pitchFamily="2" charset="-122"/>
              </a:rPr>
              <a:t>    </a:t>
            </a:r>
            <a:endParaRPr lang="en-US" altLang="zh-CN" sz="3200" dirty="0">
              <a:latin typeface="华文新魏" panose="02010800040101010101" pitchFamily="2" charset="-122"/>
              <a:ea typeface="华文新魏" panose="02010800040101010101" pitchFamily="2" charset="-122"/>
            </a:endParaRPr>
          </a:p>
        </p:txBody>
      </p:sp>
      <p:sp>
        <p:nvSpPr>
          <p:cNvPr id="39951" name="Rectangle 15"/>
          <p:cNvSpPr>
            <a:spLocks noChangeArrowheads="1"/>
          </p:cNvSpPr>
          <p:nvPr/>
        </p:nvSpPr>
        <p:spPr bwMode="auto">
          <a:xfrm>
            <a:off x="290468" y="4314830"/>
            <a:ext cx="7756585" cy="538916"/>
          </a:xfrm>
          <a:prstGeom prst="rect">
            <a:avLst/>
          </a:prstGeom>
          <a:noFill/>
          <a:ln w="9525">
            <a:noFill/>
            <a:miter lim="800000"/>
          </a:ln>
          <a:effectLst/>
        </p:spPr>
        <p:txBody>
          <a:bodyPr wrap="none" lIns="106985" tIns="53492" rIns="106985" bIns="53492">
            <a:spAutoFit/>
          </a:bodyPr>
          <a:lstStyle/>
          <a:p>
            <a:r>
              <a:rPr lang="en-US" altLang="zh-CN" sz="2800" dirty="0">
                <a:latin typeface="华文新魏" panose="02010800040101010101" pitchFamily="2" charset="-122"/>
                <a:ea typeface="华文新魏" panose="02010800040101010101" pitchFamily="2" charset="-122"/>
              </a:rPr>
              <a:t>——</a:t>
            </a:r>
            <a:r>
              <a:rPr lang="zh-CN" altLang="en-US" sz="2800" dirty="0">
                <a:latin typeface="华文新魏" panose="02010800040101010101" pitchFamily="2" charset="-122"/>
                <a:ea typeface="华文新魏" panose="02010800040101010101" pitchFamily="2" charset="-122"/>
              </a:rPr>
              <a:t>５月２日</a:t>
            </a:r>
            <a:r>
              <a:rPr lang="en-US" altLang="zh-CN" sz="2800" dirty="0">
                <a:latin typeface="华文新魏" panose="02010800040101010101" pitchFamily="2" charset="-122"/>
                <a:ea typeface="华文新魏" panose="02010800040101010101" pitchFamily="2" charset="-122"/>
              </a:rPr>
              <a:t>《</a:t>
            </a:r>
            <a:r>
              <a:rPr lang="zh-CN" altLang="en-US" sz="2800" dirty="0">
                <a:latin typeface="华文新魏" panose="02010800040101010101" pitchFamily="2" charset="-122"/>
                <a:ea typeface="华文新魏" panose="02010800040101010101" pitchFamily="2" charset="-122"/>
              </a:rPr>
              <a:t>辰报</a:t>
            </a:r>
            <a:r>
              <a:rPr lang="en-US" altLang="zh-CN" sz="2800" dirty="0">
                <a:latin typeface="华文新魏" panose="02010800040101010101" pitchFamily="2" charset="-122"/>
                <a:ea typeface="华文新魏" panose="02010800040101010101" pitchFamily="2" charset="-122"/>
              </a:rPr>
              <a:t>》《</a:t>
            </a:r>
            <a:r>
              <a:rPr lang="zh-CN" altLang="en-US" sz="2800" dirty="0">
                <a:latin typeface="华文新魏" panose="02010800040101010101" pitchFamily="2" charset="-122"/>
                <a:ea typeface="华文新魏" panose="02010800040101010101" pitchFamily="2" charset="-122"/>
              </a:rPr>
              <a:t>外交警报敬告国人</a:t>
            </a:r>
            <a:r>
              <a:rPr lang="en-US" altLang="zh-CN" sz="2800" dirty="0">
                <a:latin typeface="华文新魏" panose="02010800040101010101" pitchFamily="2" charset="-122"/>
                <a:ea typeface="华文新魏" panose="02010800040101010101" pitchFamily="2" charset="-122"/>
              </a:rPr>
              <a:t>》</a:t>
            </a:r>
            <a:r>
              <a:rPr lang="zh-CN" altLang="en-US" sz="2800" dirty="0">
                <a:latin typeface="华文新魏" panose="02010800040101010101" pitchFamily="2" charset="-122"/>
                <a:ea typeface="华文新魏" panose="02010800040101010101" pitchFamily="2" charset="-122"/>
              </a:rPr>
              <a:t>　</a:t>
            </a:r>
            <a:endParaRPr lang="zh-CN" altLang="en-US" sz="2800" dirty="0">
              <a:latin typeface="华文新魏" panose="02010800040101010101" pitchFamily="2" charset="-122"/>
              <a:ea typeface="华文新魏" panose="02010800040101010101" pitchFamily="2" charset="-122"/>
            </a:endParaRPr>
          </a:p>
        </p:txBody>
      </p:sp>
      <p:sp>
        <p:nvSpPr>
          <p:cNvPr id="39955" name="Rectangle 19"/>
          <p:cNvSpPr>
            <a:spLocks noChangeArrowheads="1"/>
          </p:cNvSpPr>
          <p:nvPr/>
        </p:nvSpPr>
        <p:spPr bwMode="auto">
          <a:xfrm>
            <a:off x="636428" y="5436494"/>
            <a:ext cx="6196179" cy="1092914"/>
          </a:xfrm>
          <a:prstGeom prst="rect">
            <a:avLst/>
          </a:prstGeom>
          <a:noFill/>
          <a:ln w="9525">
            <a:noFill/>
            <a:miter lim="800000"/>
          </a:ln>
          <a:effectLst/>
        </p:spPr>
        <p:txBody>
          <a:bodyPr wrap="square" lIns="106985" tIns="53492" rIns="106985" bIns="53492" anchor="ctr">
            <a:spAutoFit/>
          </a:bodyPr>
          <a:lstStyle/>
          <a:p>
            <a:r>
              <a:rPr lang="zh-CN" altLang="en-US" sz="3200" b="1" dirty="0" smtClean="0">
                <a:latin typeface="华文新魏" panose="02010800040101010101" pitchFamily="2" charset="-122"/>
                <a:ea typeface="华文新魏" panose="02010800040101010101" pitchFamily="2" charset="-122"/>
              </a:rPr>
              <a:t>         中国</a:t>
            </a:r>
            <a:r>
              <a:rPr lang="zh-CN" altLang="en-US" sz="3200" b="1" dirty="0">
                <a:latin typeface="华文新魏" panose="02010800040101010101" pitchFamily="2" charset="-122"/>
                <a:ea typeface="华文新魏" panose="02010800040101010101" pitchFamily="2" charset="-122"/>
              </a:rPr>
              <a:t>被怒火点燃了，一场声势浩大的爱国运动即将</a:t>
            </a:r>
            <a:r>
              <a:rPr lang="zh-CN" altLang="en-US" sz="3200" b="1" dirty="0" smtClean="0">
                <a:latin typeface="华文新魏" panose="02010800040101010101" pitchFamily="2" charset="-122"/>
                <a:ea typeface="华文新魏" panose="02010800040101010101" pitchFamily="2" charset="-122"/>
              </a:rPr>
              <a:t>爆发。</a:t>
            </a:r>
            <a:endParaRPr lang="en-US" altLang="zh-CN" sz="3200" b="1" dirty="0">
              <a:latin typeface="华文新魏" panose="02010800040101010101" pitchFamily="2" charset="-122"/>
              <a:ea typeface="华文新魏" panose="02010800040101010101" pitchFamily="2" charset="-122"/>
            </a:endParaRPr>
          </a:p>
        </p:txBody>
      </p:sp>
      <p:sp>
        <p:nvSpPr>
          <p:cNvPr id="39956" name="Rectangle 20"/>
          <p:cNvSpPr>
            <a:spLocks noChangeArrowheads="1"/>
          </p:cNvSpPr>
          <p:nvPr/>
        </p:nvSpPr>
        <p:spPr bwMode="auto">
          <a:xfrm>
            <a:off x="117435" y="1814500"/>
            <a:ext cx="6429420" cy="1092914"/>
          </a:xfrm>
          <a:prstGeom prst="rect">
            <a:avLst/>
          </a:prstGeom>
          <a:noFill/>
          <a:ln w="9525">
            <a:noFill/>
            <a:miter lim="800000"/>
          </a:ln>
          <a:effectLst/>
        </p:spPr>
        <p:txBody>
          <a:bodyPr wrap="square" lIns="106985" tIns="53492" rIns="106985" bIns="53492" anchor="ctr">
            <a:spAutoFit/>
          </a:bodyPr>
          <a:lstStyle/>
          <a:p>
            <a:r>
              <a:rPr lang="en-US" altLang="zh-CN" sz="3200" dirty="0" smtClean="0">
                <a:latin typeface="华文新魏" panose="02010800040101010101" pitchFamily="2" charset="-122"/>
                <a:ea typeface="华文新魏" panose="02010800040101010101" pitchFamily="2" charset="-122"/>
              </a:rPr>
              <a:t>      “</a:t>
            </a:r>
            <a:r>
              <a:rPr lang="zh-CN" altLang="en-US" sz="3200" dirty="0">
                <a:latin typeface="华文新魏" panose="02010800040101010101" pitchFamily="2" charset="-122"/>
                <a:ea typeface="华文新魏" panose="02010800040101010101" pitchFamily="2" charset="-122"/>
              </a:rPr>
              <a:t>关于索还胶州租借之对日外交战争，业已失败。” </a:t>
            </a:r>
            <a:endParaRPr lang="zh-CN" altLang="en-US" sz="3200" dirty="0">
              <a:latin typeface="华文新魏" panose="02010800040101010101" pitchFamily="2" charset="-122"/>
              <a:ea typeface="华文新魏" panose="02010800040101010101" pitchFamily="2" charset="-122"/>
            </a:endParaRPr>
          </a:p>
        </p:txBody>
      </p:sp>
      <p:sp>
        <p:nvSpPr>
          <p:cNvPr id="39957" name="Rectangle 21"/>
          <p:cNvSpPr>
            <a:spLocks noChangeArrowheads="1"/>
          </p:cNvSpPr>
          <p:nvPr/>
        </p:nvSpPr>
        <p:spPr bwMode="auto">
          <a:xfrm>
            <a:off x="-25441" y="3600450"/>
            <a:ext cx="7480411" cy="600471"/>
          </a:xfrm>
          <a:prstGeom prst="rect">
            <a:avLst/>
          </a:prstGeom>
          <a:noFill/>
          <a:ln w="9525">
            <a:noFill/>
            <a:miter lim="800000"/>
          </a:ln>
          <a:effectLst/>
        </p:spPr>
        <p:txBody>
          <a:bodyPr wrap="square" lIns="106985" tIns="53492" rIns="106985" bIns="53492">
            <a:spAutoFit/>
          </a:bodyPr>
          <a:lstStyle/>
          <a:p>
            <a:r>
              <a:rPr lang="en-US" altLang="zh-CN" sz="3200" dirty="0">
                <a:latin typeface="华文新魏" panose="02010800040101010101" pitchFamily="2" charset="-122"/>
                <a:ea typeface="华文新魏" panose="02010800040101010101" pitchFamily="2" charset="-122"/>
              </a:rPr>
              <a:t>“</a:t>
            </a:r>
            <a:r>
              <a:rPr lang="zh-CN" altLang="en-US" sz="3200" dirty="0">
                <a:latin typeface="华文新魏" panose="02010800040101010101" pitchFamily="2" charset="-122"/>
                <a:ea typeface="华文新魏" panose="02010800040101010101" pitchFamily="2" charset="-122"/>
              </a:rPr>
              <a:t>胶州亡矣，山东亡矣，国将不国矣！”</a:t>
            </a:r>
            <a:endParaRPr lang="zh-CN" altLang="en-US" sz="3200" dirty="0">
              <a:latin typeface="华文新魏" panose="02010800040101010101" pitchFamily="2" charset="-122"/>
              <a:ea typeface="华文新魏" panose="02010800040101010101" pitchFamily="2" charset="-122"/>
            </a:endParaRPr>
          </a:p>
        </p:txBody>
      </p:sp>
      <p:sp>
        <p:nvSpPr>
          <p:cNvPr id="39958" name="Rectangle 22"/>
          <p:cNvSpPr>
            <a:spLocks noChangeArrowheads="1"/>
          </p:cNvSpPr>
          <p:nvPr/>
        </p:nvSpPr>
        <p:spPr bwMode="auto">
          <a:xfrm>
            <a:off x="1617633" y="2886070"/>
            <a:ext cx="4871180" cy="538916"/>
          </a:xfrm>
          <a:prstGeom prst="rect">
            <a:avLst/>
          </a:prstGeom>
          <a:noFill/>
          <a:ln w="9525">
            <a:noFill/>
            <a:miter lim="800000"/>
          </a:ln>
          <a:effectLst/>
        </p:spPr>
        <p:txBody>
          <a:bodyPr wrap="none" lIns="106985" tIns="53492" rIns="106985" bIns="53492">
            <a:spAutoFit/>
          </a:bodyPr>
          <a:lstStyle/>
          <a:p>
            <a:r>
              <a:rPr lang="en-US" altLang="zh-CN" sz="2800" dirty="0">
                <a:latin typeface="华文新魏" panose="02010800040101010101" pitchFamily="2" charset="-122"/>
                <a:ea typeface="华文新魏" panose="02010800040101010101" pitchFamily="2" charset="-122"/>
              </a:rPr>
              <a:t>——5</a:t>
            </a:r>
            <a:r>
              <a:rPr lang="zh-CN" altLang="en-US" sz="2800" dirty="0">
                <a:latin typeface="华文新魏" panose="02010800040101010101" pitchFamily="2" charset="-122"/>
                <a:ea typeface="华文新魏" panose="02010800040101010101" pitchFamily="2" charset="-122"/>
              </a:rPr>
              <a:t>月</a:t>
            </a:r>
            <a:r>
              <a:rPr lang="en-US" altLang="zh-CN" sz="2800" dirty="0">
                <a:latin typeface="华文新魏" panose="02010800040101010101" pitchFamily="2" charset="-122"/>
                <a:ea typeface="华文新魏" panose="02010800040101010101" pitchFamily="2" charset="-122"/>
              </a:rPr>
              <a:t>1</a:t>
            </a:r>
            <a:r>
              <a:rPr lang="zh-CN" altLang="en-US" sz="2800" dirty="0">
                <a:latin typeface="华文新魏" panose="02010800040101010101" pitchFamily="2" charset="-122"/>
                <a:ea typeface="华文新魏" panose="02010800040101010101" pitchFamily="2" charset="-122"/>
              </a:rPr>
              <a:t>日，上海</a:t>
            </a:r>
            <a:r>
              <a:rPr lang="en-US" altLang="zh-CN" sz="2800" dirty="0">
                <a:latin typeface="华文新魏" panose="02010800040101010101" pitchFamily="2" charset="-122"/>
                <a:ea typeface="华文新魏" panose="02010800040101010101" pitchFamily="2" charset="-122"/>
              </a:rPr>
              <a:t>《</a:t>
            </a:r>
            <a:r>
              <a:rPr lang="zh-CN" altLang="en-US" sz="2800" dirty="0">
                <a:latin typeface="华文新魏" panose="02010800040101010101" pitchFamily="2" charset="-122"/>
                <a:ea typeface="华文新魏" panose="02010800040101010101" pitchFamily="2" charset="-122"/>
              </a:rPr>
              <a:t>大陆报</a:t>
            </a:r>
            <a:r>
              <a:rPr lang="en-US" altLang="zh-CN" sz="2800" dirty="0">
                <a:latin typeface="华文新魏" panose="02010800040101010101" pitchFamily="2" charset="-122"/>
                <a:ea typeface="华文新魏" panose="02010800040101010101" pitchFamily="2" charset="-122"/>
              </a:rPr>
              <a:t>》</a:t>
            </a:r>
            <a:endParaRPr lang="en-US" altLang="zh-CN" sz="2800" dirty="0">
              <a:latin typeface="华文新魏" panose="02010800040101010101" pitchFamily="2" charset="-122"/>
              <a:ea typeface="华文新魏" panose="02010800040101010101" pitchFamily="2" charset="-122"/>
            </a:endParaRPr>
          </a:p>
        </p:txBody>
      </p:sp>
      <p:pic>
        <p:nvPicPr>
          <p:cNvPr id="18" name="图片 17" descr="t018d16e110143ea110.jpg"/>
          <p:cNvPicPr>
            <a:picLocks noChangeAspect="1"/>
          </p:cNvPicPr>
          <p:nvPr/>
        </p:nvPicPr>
        <p:blipFill>
          <a:blip r:embed="rId3">
            <a:clrChange>
              <a:clrFrom>
                <a:srgbClr val="F2F2F2"/>
              </a:clrFrom>
              <a:clrTo>
                <a:srgbClr val="F2F2F2">
                  <a:alpha val="0"/>
                </a:srgbClr>
              </a:clrTo>
            </a:clrChange>
          </a:blip>
          <a:srcRect t="54831" b="25094"/>
          <a:stretch>
            <a:fillRect/>
          </a:stretch>
        </p:blipFill>
        <p:spPr>
          <a:xfrm>
            <a:off x="-25441" y="7100912"/>
            <a:ext cx="11522075" cy="142876"/>
          </a:xfrm>
          <a:prstGeom prst="rect">
            <a:avLst/>
          </a:prstGeom>
        </p:spPr>
      </p:pic>
      <p:sp>
        <p:nvSpPr>
          <p:cNvPr id="19" name="矩形 18"/>
          <p:cNvSpPr/>
          <p:nvPr/>
        </p:nvSpPr>
        <p:spPr bwMode="auto">
          <a:xfrm flipV="1">
            <a:off x="0" y="7198069"/>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20" name="图片 19" descr="t018d16e110143ea110.jpg"/>
          <p:cNvPicPr>
            <a:picLocks noChangeAspect="1"/>
          </p:cNvPicPr>
          <p:nvPr/>
        </p:nvPicPr>
        <p:blipFill>
          <a:blip r:embed="rId3">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21" name="图片 20"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22" name="图片 21" descr="t018d16e110143ea110.jpg"/>
          <p:cNvPicPr>
            <a:picLocks noChangeAspect="1"/>
          </p:cNvPicPr>
          <p:nvPr/>
        </p:nvPicPr>
        <p:blipFill>
          <a:blip r:embed="rId3">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sp>
        <p:nvSpPr>
          <p:cNvPr id="23" name="矩形 22"/>
          <p:cNvSpPr/>
          <p:nvPr/>
        </p:nvSpPr>
        <p:spPr>
          <a:xfrm>
            <a:off x="0" y="0"/>
            <a:ext cx="10776937" cy="704850"/>
          </a:xfrm>
          <a:prstGeom prst="rect">
            <a:avLst/>
          </a:prstGeom>
          <a:blipFill>
            <a:blip r:embed="rId5"/>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4" name="组合 23"/>
          <p:cNvGrpSpPr/>
          <p:nvPr/>
        </p:nvGrpSpPr>
        <p:grpSpPr>
          <a:xfrm flipH="1">
            <a:off x="8261367" y="-12408"/>
            <a:ext cx="2750820" cy="740098"/>
            <a:chOff x="0" y="-2"/>
            <a:chExt cx="1377891" cy="634701"/>
          </a:xfrm>
          <a:solidFill>
            <a:schemeClr val="bg2">
              <a:lumMod val="90000"/>
            </a:schemeClr>
          </a:solidFill>
        </p:grpSpPr>
        <p:sp>
          <p:nvSpPr>
            <p:cNvPr id="25" name="直角三角形 24"/>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sp>
          <p:nvSpPr>
            <p:cNvPr id="26" name="矩形 25"/>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grpSp>
      <p:cxnSp>
        <p:nvCxnSpPr>
          <p:cNvPr id="27" name="直接连接符 26"/>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8"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charset="-122"/>
                <a:ea typeface="微软雅黑" panose="020B0503020204020204" charset="-122"/>
              </a:rPr>
              <a:t>人教版八年级上册</a:t>
            </a:r>
            <a:endParaRPr lang="zh-CN" altLang="en-US" sz="2400" b="1" dirty="0" smtClean="0">
              <a:solidFill>
                <a:schemeClr val="bg1"/>
              </a:solidFill>
              <a:effectLst/>
              <a:latin typeface="微软雅黑" panose="020B0503020204020204" charset="-122"/>
              <a:ea typeface="微软雅黑" panose="020B0503020204020204" charset="-122"/>
            </a:endParaRPr>
          </a:p>
        </p:txBody>
      </p:sp>
      <p:grpSp>
        <p:nvGrpSpPr>
          <p:cNvPr id="29" name="组合 28"/>
          <p:cNvGrpSpPr/>
          <p:nvPr/>
        </p:nvGrpSpPr>
        <p:grpSpPr>
          <a:xfrm flipH="1">
            <a:off x="8776673" y="-12408"/>
            <a:ext cx="2750820" cy="740098"/>
            <a:chOff x="0" y="-2"/>
            <a:chExt cx="1377891" cy="634701"/>
          </a:xfrm>
          <a:solidFill>
            <a:schemeClr val="bg2">
              <a:lumMod val="90000"/>
            </a:schemeClr>
          </a:solidFill>
        </p:grpSpPr>
        <p:sp>
          <p:nvSpPr>
            <p:cNvPr id="30" name="直角三角形 29"/>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sp>
          <p:nvSpPr>
            <p:cNvPr id="31" name="矩形 30"/>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grpSp>
      <p:pic>
        <p:nvPicPr>
          <p:cNvPr id="33" name="图片 32"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34"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第四单元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p:txBody>
      </p:sp>
      <p:sp>
        <p:nvSpPr>
          <p:cNvPr id="35" name="文本框 6"/>
          <p:cNvSpPr txBox="1"/>
          <p:nvPr/>
        </p:nvSpPr>
        <p:spPr>
          <a:xfrm>
            <a:off x="4332277" y="138389"/>
            <a:ext cx="4572032"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13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五四运动</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37" name="Picture 3" descr="C:\Users\Thinkpad\Desktop\PNG\1_0001_渐变映射-2-副本-4.png"/>
          <p:cNvPicPr>
            <a:picLocks noChangeAspect="1" noChangeArrowheads="1"/>
          </p:cNvPicPr>
          <p:nvPr/>
        </p:nvPicPr>
        <p:blipFill>
          <a:blip r:embed="rId6" cstate="email"/>
          <a:srcRect/>
          <a:stretch>
            <a:fillRect/>
          </a:stretch>
        </p:blipFill>
        <p:spPr bwMode="auto">
          <a:xfrm>
            <a:off x="0" y="814368"/>
            <a:ext cx="2403451" cy="785818"/>
          </a:xfrm>
          <a:prstGeom prst="rect">
            <a:avLst/>
          </a:prstGeom>
          <a:noFill/>
          <a:extLst>
            <a:ext uri="{909E8E84-426E-40DD-AFC4-6F175D3DCCD1}">
              <a14:hiddenFill xmlns:a14="http://schemas.microsoft.com/office/drawing/2010/main">
                <a:solidFill>
                  <a:srgbClr val="FFFFFF"/>
                </a:solidFill>
              </a14:hiddenFill>
            </a:ext>
          </a:extLst>
        </p:spPr>
      </p:pic>
      <p:sp>
        <p:nvSpPr>
          <p:cNvPr id="38" name="TextBox 37"/>
          <p:cNvSpPr txBox="1"/>
          <p:nvPr/>
        </p:nvSpPr>
        <p:spPr>
          <a:xfrm>
            <a:off x="260311" y="943973"/>
            <a:ext cx="1415772" cy="584775"/>
          </a:xfrm>
          <a:prstGeom prst="rect">
            <a:avLst/>
          </a:prstGeom>
          <a:noFill/>
        </p:spPr>
        <p:txBody>
          <a:bodyPr wrap="none" rtlCol="0">
            <a:spAutoFit/>
          </a:bodyPr>
          <a:lstStyle/>
          <a:p>
            <a:r>
              <a:rPr lang="zh-CN" altLang="en-US" sz="3200" b="1" dirty="0" smtClean="0">
                <a:solidFill>
                  <a:schemeClr val="bg1"/>
                </a:solidFill>
                <a:latin typeface="华文新魏" panose="02010800040101010101" pitchFamily="2" charset="-122"/>
                <a:ea typeface="华文新魏" panose="02010800040101010101" pitchFamily="2" charset="-122"/>
              </a:rPr>
              <a:t>导火线</a:t>
            </a:r>
            <a:endParaRPr lang="zh-CN" altLang="en-US" sz="3200" b="1" dirty="0">
              <a:solidFill>
                <a:schemeClr val="bg1"/>
              </a:solidFill>
              <a:latin typeface="华文新魏" panose="02010800040101010101" pitchFamily="2" charset="-122"/>
              <a:ea typeface="华文新魏" panose="02010800040101010101" pitchFamily="2" charset="-122"/>
            </a:endParaRPr>
          </a:p>
        </p:txBody>
      </p:sp>
      <p:pic>
        <p:nvPicPr>
          <p:cNvPr id="40" name="图片 39" descr="146319840.jpg"/>
          <p:cNvPicPr>
            <a:picLocks noChangeAspect="1"/>
          </p:cNvPicPr>
          <p:nvPr/>
        </p:nvPicPr>
        <p:blipFill>
          <a:blip r:embed="rId7"/>
          <a:stretch>
            <a:fillRect/>
          </a:stretch>
        </p:blipFill>
        <p:spPr>
          <a:xfrm rot="20589824">
            <a:off x="6912165" y="1205535"/>
            <a:ext cx="2638893" cy="2913064"/>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9956"/>
                                        </p:tgtEl>
                                        <p:attrNameLst>
                                          <p:attrName>style.visibility</p:attrName>
                                        </p:attrNameLst>
                                      </p:cBhvr>
                                      <p:to>
                                        <p:strVal val="visible"/>
                                      </p:to>
                                    </p:set>
                                    <p:animEffect transition="in" filter="wipe(up)">
                                      <p:cBhvr>
                                        <p:cTn id="7" dur="500"/>
                                        <p:tgtEl>
                                          <p:spTgt spid="3995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39958"/>
                                        </p:tgtEl>
                                        <p:attrNameLst>
                                          <p:attrName>style.visibility</p:attrName>
                                        </p:attrNameLst>
                                      </p:cBhvr>
                                      <p:to>
                                        <p:strVal val="visible"/>
                                      </p:to>
                                    </p:set>
                                    <p:animEffect transition="in" filter="wipe(up)">
                                      <p:cBhvr>
                                        <p:cTn id="12" dur="500"/>
                                        <p:tgtEl>
                                          <p:spTgt spid="3995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39957"/>
                                        </p:tgtEl>
                                        <p:attrNameLst>
                                          <p:attrName>style.visibility</p:attrName>
                                        </p:attrNameLst>
                                      </p:cBhvr>
                                      <p:to>
                                        <p:strVal val="visible"/>
                                      </p:to>
                                    </p:set>
                                    <p:animEffect transition="in" filter="wipe(up)">
                                      <p:cBhvr>
                                        <p:cTn id="17" dur="500"/>
                                        <p:tgtEl>
                                          <p:spTgt spid="3995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39951"/>
                                        </p:tgtEl>
                                        <p:attrNameLst>
                                          <p:attrName>style.visibility</p:attrName>
                                        </p:attrNameLst>
                                      </p:cBhvr>
                                      <p:to>
                                        <p:strVal val="visible"/>
                                      </p:to>
                                    </p:set>
                                    <p:animEffect transition="in" filter="wipe(up)">
                                      <p:cBhvr>
                                        <p:cTn id="22" dur="500"/>
                                        <p:tgtEl>
                                          <p:spTgt spid="39951"/>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39955"/>
                                        </p:tgtEl>
                                        <p:attrNameLst>
                                          <p:attrName>style.visibility</p:attrName>
                                        </p:attrNameLst>
                                      </p:cBhvr>
                                      <p:to>
                                        <p:strVal val="visible"/>
                                      </p:to>
                                    </p:set>
                                    <p:animEffect transition="in" filter="wipe(up)">
                                      <p:cBhvr>
                                        <p:cTn id="27" dur="500"/>
                                        <p:tgtEl>
                                          <p:spTgt spid="399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51" grpId="0"/>
      <p:bldP spid="39955" grpId="0"/>
      <p:bldP spid="39956" grpId="0"/>
      <p:bldP spid="39957" grpId="0"/>
      <p:bldP spid="39958"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4" name="图片 63"/>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5046657" y="3028946"/>
            <a:ext cx="5546724" cy="3500462"/>
          </a:xfrm>
          <a:prstGeom prst="roundRect">
            <a:avLst>
              <a:gd name="adj" fmla="val 3405"/>
            </a:avLst>
          </a:prstGeom>
          <a:ln>
            <a:solidFill>
              <a:schemeClr val="bg2">
                <a:lumMod val="50000"/>
              </a:schemeClr>
            </a:solidFill>
          </a:ln>
          <a:effectLst>
            <a:outerShdw blurRad="292100" dist="139700" dir="2700000" algn="tl" rotWithShape="0">
              <a:srgbClr val="333333">
                <a:alpha val="65000"/>
              </a:srgbClr>
            </a:outerShdw>
          </a:effectLst>
        </p:spPr>
      </p:pic>
      <p:grpSp>
        <p:nvGrpSpPr>
          <p:cNvPr id="2" name="Group 40"/>
          <p:cNvGrpSpPr/>
          <p:nvPr/>
        </p:nvGrpSpPr>
        <p:grpSpPr bwMode="auto">
          <a:xfrm rot="-1176628">
            <a:off x="862156" y="3013734"/>
            <a:ext cx="2976536" cy="2080260"/>
            <a:chOff x="3312" y="2160"/>
            <a:chExt cx="2160" cy="2160"/>
          </a:xfrm>
        </p:grpSpPr>
        <p:grpSp>
          <p:nvGrpSpPr>
            <p:cNvPr id="3" name="Group 41"/>
            <p:cNvGrpSpPr/>
            <p:nvPr/>
          </p:nvGrpSpPr>
          <p:grpSpPr bwMode="auto">
            <a:xfrm>
              <a:off x="3792" y="2640"/>
              <a:ext cx="576" cy="1680"/>
              <a:chOff x="3792" y="2640"/>
              <a:chExt cx="576" cy="1680"/>
            </a:xfrm>
          </p:grpSpPr>
          <p:sp>
            <p:nvSpPr>
              <p:cNvPr id="20522" name="AutoShape 42"/>
              <p:cNvSpPr>
                <a:spLocks noChangeArrowheads="1"/>
              </p:cNvSpPr>
              <p:nvPr/>
            </p:nvSpPr>
            <p:spPr bwMode="auto">
              <a:xfrm rot="323561">
                <a:off x="4128" y="2640"/>
                <a:ext cx="144" cy="1680"/>
              </a:xfrm>
              <a:prstGeom prst="cube">
                <a:avLst>
                  <a:gd name="adj" fmla="val 25000"/>
                </a:avLst>
              </a:prstGeom>
              <a:solidFill>
                <a:srgbClr val="FFCC99"/>
              </a:solidFill>
              <a:ln w="25400">
                <a:solidFill>
                  <a:srgbClr val="993300"/>
                </a:solidFill>
                <a:miter lim="800000"/>
              </a:ln>
              <a:effectLst/>
            </p:spPr>
            <p:txBody>
              <a:bodyPr wrap="none" anchor="ctr"/>
              <a:lstStyle/>
              <a:p>
                <a:endParaRPr lang="zh-CN" altLang="en-US"/>
              </a:p>
            </p:txBody>
          </p:sp>
          <p:grpSp>
            <p:nvGrpSpPr>
              <p:cNvPr id="4" name="Group 43"/>
              <p:cNvGrpSpPr/>
              <p:nvPr/>
            </p:nvGrpSpPr>
            <p:grpSpPr bwMode="auto">
              <a:xfrm>
                <a:off x="3792" y="3744"/>
                <a:ext cx="576" cy="576"/>
                <a:chOff x="1152" y="3264"/>
                <a:chExt cx="720" cy="720"/>
              </a:xfrm>
            </p:grpSpPr>
            <p:sp>
              <p:nvSpPr>
                <p:cNvPr id="20524" name="Freeform 44"/>
                <p:cNvSpPr/>
                <p:nvPr/>
              </p:nvSpPr>
              <p:spPr bwMode="auto">
                <a:xfrm>
                  <a:off x="1152" y="3264"/>
                  <a:ext cx="720" cy="720"/>
                </a:xfrm>
                <a:custGeom>
                  <a:avLst/>
                  <a:gdLst/>
                  <a:ahLst/>
                  <a:cxnLst>
                    <a:cxn ang="0">
                      <a:pos x="1644" y="1374"/>
                    </a:cxn>
                    <a:cxn ang="0">
                      <a:pos x="1692" y="1338"/>
                    </a:cxn>
                    <a:cxn ang="0">
                      <a:pos x="1704" y="1296"/>
                    </a:cxn>
                    <a:cxn ang="0">
                      <a:pos x="1704" y="1254"/>
                    </a:cxn>
                    <a:cxn ang="0">
                      <a:pos x="1692" y="1212"/>
                    </a:cxn>
                    <a:cxn ang="0">
                      <a:pos x="1680" y="1188"/>
                    </a:cxn>
                    <a:cxn ang="0">
                      <a:pos x="1722" y="1158"/>
                    </a:cxn>
                    <a:cxn ang="0">
                      <a:pos x="1758" y="1122"/>
                    </a:cxn>
                    <a:cxn ang="0">
                      <a:pos x="1788" y="1074"/>
                    </a:cxn>
                    <a:cxn ang="0">
                      <a:pos x="1800" y="1026"/>
                    </a:cxn>
                    <a:cxn ang="0">
                      <a:pos x="1806" y="972"/>
                    </a:cxn>
                    <a:cxn ang="0">
                      <a:pos x="1800" y="924"/>
                    </a:cxn>
                    <a:cxn ang="0">
                      <a:pos x="1776" y="876"/>
                    </a:cxn>
                    <a:cxn ang="0">
                      <a:pos x="1752" y="846"/>
                    </a:cxn>
                    <a:cxn ang="0">
                      <a:pos x="1800" y="828"/>
                    </a:cxn>
                    <a:cxn ang="0">
                      <a:pos x="1830" y="798"/>
                    </a:cxn>
                    <a:cxn ang="0">
                      <a:pos x="1860" y="756"/>
                    </a:cxn>
                    <a:cxn ang="0">
                      <a:pos x="1872" y="714"/>
                    </a:cxn>
                    <a:cxn ang="0">
                      <a:pos x="1878" y="666"/>
                    </a:cxn>
                    <a:cxn ang="0">
                      <a:pos x="1866" y="624"/>
                    </a:cxn>
                    <a:cxn ang="0">
                      <a:pos x="1848" y="582"/>
                    </a:cxn>
                    <a:cxn ang="0">
                      <a:pos x="1818" y="546"/>
                    </a:cxn>
                    <a:cxn ang="0">
                      <a:pos x="1776" y="516"/>
                    </a:cxn>
                    <a:cxn ang="0">
                      <a:pos x="1740" y="504"/>
                    </a:cxn>
                    <a:cxn ang="0">
                      <a:pos x="1716" y="504"/>
                    </a:cxn>
                    <a:cxn ang="0">
                      <a:pos x="1764" y="480"/>
                    </a:cxn>
                    <a:cxn ang="0">
                      <a:pos x="1800" y="444"/>
                    </a:cxn>
                    <a:cxn ang="0">
                      <a:pos x="1830" y="420"/>
                    </a:cxn>
                    <a:cxn ang="0">
                      <a:pos x="1842" y="408"/>
                    </a:cxn>
                    <a:cxn ang="0">
                      <a:pos x="1866" y="384"/>
                    </a:cxn>
                    <a:cxn ang="0">
                      <a:pos x="1878" y="354"/>
                    </a:cxn>
                    <a:cxn ang="0">
                      <a:pos x="1884" y="324"/>
                    </a:cxn>
                    <a:cxn ang="0">
                      <a:pos x="1872" y="288"/>
                    </a:cxn>
                    <a:cxn ang="0">
                      <a:pos x="1848" y="264"/>
                    </a:cxn>
                    <a:cxn ang="0">
                      <a:pos x="1824" y="252"/>
                    </a:cxn>
                    <a:cxn ang="0">
                      <a:pos x="1794" y="246"/>
                    </a:cxn>
                    <a:cxn ang="0">
                      <a:pos x="1776" y="186"/>
                    </a:cxn>
                    <a:cxn ang="0">
                      <a:pos x="1746" y="138"/>
                    </a:cxn>
                    <a:cxn ang="0">
                      <a:pos x="1710" y="96"/>
                    </a:cxn>
                    <a:cxn ang="0">
                      <a:pos x="1662" y="60"/>
                    </a:cxn>
                    <a:cxn ang="0">
                      <a:pos x="1608" y="36"/>
                    </a:cxn>
                    <a:cxn ang="0">
                      <a:pos x="1554" y="24"/>
                    </a:cxn>
                    <a:cxn ang="0">
                      <a:pos x="1500" y="24"/>
                    </a:cxn>
                    <a:cxn ang="0">
                      <a:pos x="1416" y="42"/>
                    </a:cxn>
                    <a:cxn ang="0">
                      <a:pos x="1368" y="0"/>
                    </a:cxn>
                    <a:cxn ang="0">
                      <a:pos x="708" y="180"/>
                    </a:cxn>
                    <a:cxn ang="0">
                      <a:pos x="174" y="714"/>
                    </a:cxn>
                    <a:cxn ang="0">
                      <a:pos x="0" y="780"/>
                    </a:cxn>
                    <a:cxn ang="0">
                      <a:pos x="0" y="1818"/>
                    </a:cxn>
                    <a:cxn ang="0">
                      <a:pos x="372" y="1638"/>
                    </a:cxn>
                    <a:cxn ang="0">
                      <a:pos x="408" y="1662"/>
                    </a:cxn>
                    <a:cxn ang="0">
                      <a:pos x="492" y="1680"/>
                    </a:cxn>
                    <a:cxn ang="0">
                      <a:pos x="606" y="1686"/>
                    </a:cxn>
                    <a:cxn ang="0">
                      <a:pos x="732" y="1686"/>
                    </a:cxn>
                    <a:cxn ang="0">
                      <a:pos x="840" y="1662"/>
                    </a:cxn>
                    <a:cxn ang="0">
                      <a:pos x="954" y="1620"/>
                    </a:cxn>
                    <a:cxn ang="0">
                      <a:pos x="1086" y="1560"/>
                    </a:cxn>
                    <a:cxn ang="0">
                      <a:pos x="1086" y="1464"/>
                    </a:cxn>
                    <a:cxn ang="0">
                      <a:pos x="1176" y="1470"/>
                    </a:cxn>
                    <a:cxn ang="0">
                      <a:pos x="1206" y="1470"/>
                    </a:cxn>
                    <a:cxn ang="0">
                      <a:pos x="1386" y="1464"/>
                    </a:cxn>
                    <a:cxn ang="0">
                      <a:pos x="1500" y="1440"/>
                    </a:cxn>
                    <a:cxn ang="0">
                      <a:pos x="1644" y="1374"/>
                    </a:cxn>
                  </a:cxnLst>
                  <a:rect l="0" t="0" r="r" b="b"/>
                  <a:pathLst>
                    <a:path w="1884" h="1818">
                      <a:moveTo>
                        <a:pt x="1644" y="1374"/>
                      </a:moveTo>
                      <a:lnTo>
                        <a:pt x="1692" y="1338"/>
                      </a:lnTo>
                      <a:lnTo>
                        <a:pt x="1704" y="1296"/>
                      </a:lnTo>
                      <a:lnTo>
                        <a:pt x="1704" y="1254"/>
                      </a:lnTo>
                      <a:lnTo>
                        <a:pt x="1692" y="1212"/>
                      </a:lnTo>
                      <a:lnTo>
                        <a:pt x="1680" y="1188"/>
                      </a:lnTo>
                      <a:lnTo>
                        <a:pt x="1722" y="1158"/>
                      </a:lnTo>
                      <a:lnTo>
                        <a:pt x="1758" y="1122"/>
                      </a:lnTo>
                      <a:lnTo>
                        <a:pt x="1788" y="1074"/>
                      </a:lnTo>
                      <a:lnTo>
                        <a:pt x="1800" y="1026"/>
                      </a:lnTo>
                      <a:lnTo>
                        <a:pt x="1806" y="972"/>
                      </a:lnTo>
                      <a:lnTo>
                        <a:pt x="1800" y="924"/>
                      </a:lnTo>
                      <a:lnTo>
                        <a:pt x="1776" y="876"/>
                      </a:lnTo>
                      <a:lnTo>
                        <a:pt x="1752" y="846"/>
                      </a:lnTo>
                      <a:lnTo>
                        <a:pt x="1800" y="828"/>
                      </a:lnTo>
                      <a:lnTo>
                        <a:pt x="1830" y="798"/>
                      </a:lnTo>
                      <a:lnTo>
                        <a:pt x="1860" y="756"/>
                      </a:lnTo>
                      <a:lnTo>
                        <a:pt x="1872" y="714"/>
                      </a:lnTo>
                      <a:lnTo>
                        <a:pt x="1878" y="666"/>
                      </a:lnTo>
                      <a:lnTo>
                        <a:pt x="1866" y="624"/>
                      </a:lnTo>
                      <a:lnTo>
                        <a:pt x="1848" y="582"/>
                      </a:lnTo>
                      <a:lnTo>
                        <a:pt x="1818" y="546"/>
                      </a:lnTo>
                      <a:lnTo>
                        <a:pt x="1776" y="516"/>
                      </a:lnTo>
                      <a:lnTo>
                        <a:pt x="1740" y="504"/>
                      </a:lnTo>
                      <a:lnTo>
                        <a:pt x="1716" y="504"/>
                      </a:lnTo>
                      <a:lnTo>
                        <a:pt x="1764" y="480"/>
                      </a:lnTo>
                      <a:lnTo>
                        <a:pt x="1800" y="444"/>
                      </a:lnTo>
                      <a:lnTo>
                        <a:pt x="1830" y="420"/>
                      </a:lnTo>
                      <a:lnTo>
                        <a:pt x="1842" y="408"/>
                      </a:lnTo>
                      <a:lnTo>
                        <a:pt x="1866" y="384"/>
                      </a:lnTo>
                      <a:lnTo>
                        <a:pt x="1878" y="354"/>
                      </a:lnTo>
                      <a:lnTo>
                        <a:pt x="1884" y="324"/>
                      </a:lnTo>
                      <a:lnTo>
                        <a:pt x="1872" y="288"/>
                      </a:lnTo>
                      <a:lnTo>
                        <a:pt x="1848" y="264"/>
                      </a:lnTo>
                      <a:lnTo>
                        <a:pt x="1824" y="252"/>
                      </a:lnTo>
                      <a:lnTo>
                        <a:pt x="1794" y="246"/>
                      </a:lnTo>
                      <a:lnTo>
                        <a:pt x="1776" y="186"/>
                      </a:lnTo>
                      <a:lnTo>
                        <a:pt x="1746" y="138"/>
                      </a:lnTo>
                      <a:lnTo>
                        <a:pt x="1710" y="96"/>
                      </a:lnTo>
                      <a:lnTo>
                        <a:pt x="1662" y="60"/>
                      </a:lnTo>
                      <a:lnTo>
                        <a:pt x="1608" y="36"/>
                      </a:lnTo>
                      <a:lnTo>
                        <a:pt x="1554" y="24"/>
                      </a:lnTo>
                      <a:lnTo>
                        <a:pt x="1500" y="24"/>
                      </a:lnTo>
                      <a:lnTo>
                        <a:pt x="1416" y="42"/>
                      </a:lnTo>
                      <a:lnTo>
                        <a:pt x="1368" y="0"/>
                      </a:lnTo>
                      <a:lnTo>
                        <a:pt x="708" y="180"/>
                      </a:lnTo>
                      <a:lnTo>
                        <a:pt x="174" y="714"/>
                      </a:lnTo>
                      <a:lnTo>
                        <a:pt x="0" y="780"/>
                      </a:lnTo>
                      <a:lnTo>
                        <a:pt x="0" y="1818"/>
                      </a:lnTo>
                      <a:lnTo>
                        <a:pt x="372" y="1638"/>
                      </a:lnTo>
                      <a:lnTo>
                        <a:pt x="408" y="1662"/>
                      </a:lnTo>
                      <a:lnTo>
                        <a:pt x="492" y="1680"/>
                      </a:lnTo>
                      <a:lnTo>
                        <a:pt x="606" y="1686"/>
                      </a:lnTo>
                      <a:lnTo>
                        <a:pt x="732" y="1686"/>
                      </a:lnTo>
                      <a:lnTo>
                        <a:pt x="840" y="1662"/>
                      </a:lnTo>
                      <a:lnTo>
                        <a:pt x="954" y="1620"/>
                      </a:lnTo>
                      <a:lnTo>
                        <a:pt x="1086" y="1560"/>
                      </a:lnTo>
                      <a:lnTo>
                        <a:pt x="1086" y="1464"/>
                      </a:lnTo>
                      <a:lnTo>
                        <a:pt x="1176" y="1470"/>
                      </a:lnTo>
                      <a:lnTo>
                        <a:pt x="1206" y="1470"/>
                      </a:lnTo>
                      <a:lnTo>
                        <a:pt x="1386" y="1464"/>
                      </a:lnTo>
                      <a:lnTo>
                        <a:pt x="1500" y="1440"/>
                      </a:lnTo>
                      <a:lnTo>
                        <a:pt x="1644" y="1374"/>
                      </a:lnTo>
                      <a:close/>
                    </a:path>
                  </a:pathLst>
                </a:custGeom>
                <a:solidFill>
                  <a:srgbClr val="FCE6CF"/>
                </a:solidFill>
                <a:ln w="0">
                  <a:solidFill>
                    <a:srgbClr val="000000"/>
                  </a:solidFill>
                  <a:prstDash val="solid"/>
                  <a:round/>
                </a:ln>
              </p:spPr>
              <p:txBody>
                <a:bodyPr/>
                <a:lstStyle/>
                <a:p>
                  <a:endParaRPr lang="zh-CN" altLang="en-US"/>
                </a:p>
              </p:txBody>
            </p:sp>
            <p:sp>
              <p:nvSpPr>
                <p:cNvPr id="20525" name="Freeform 45"/>
                <p:cNvSpPr/>
                <p:nvPr/>
              </p:nvSpPr>
              <p:spPr bwMode="auto">
                <a:xfrm>
                  <a:off x="1691" y="3278"/>
                  <a:ext cx="140" cy="78"/>
                </a:xfrm>
                <a:custGeom>
                  <a:avLst/>
                  <a:gdLst/>
                  <a:ahLst/>
                  <a:cxnLst>
                    <a:cxn ang="0">
                      <a:pos x="0" y="0"/>
                    </a:cxn>
                    <a:cxn ang="0">
                      <a:pos x="12" y="24"/>
                    </a:cxn>
                    <a:cxn ang="0">
                      <a:pos x="30" y="42"/>
                    </a:cxn>
                    <a:cxn ang="0">
                      <a:pos x="66" y="78"/>
                    </a:cxn>
                    <a:cxn ang="0">
                      <a:pos x="90" y="90"/>
                    </a:cxn>
                    <a:cxn ang="0">
                      <a:pos x="108" y="108"/>
                    </a:cxn>
                    <a:cxn ang="0">
                      <a:pos x="126" y="120"/>
                    </a:cxn>
                    <a:cxn ang="0">
                      <a:pos x="150" y="132"/>
                    </a:cxn>
                    <a:cxn ang="0">
                      <a:pos x="174" y="144"/>
                    </a:cxn>
                    <a:cxn ang="0">
                      <a:pos x="192" y="156"/>
                    </a:cxn>
                    <a:cxn ang="0">
                      <a:pos x="216" y="168"/>
                    </a:cxn>
                    <a:cxn ang="0">
                      <a:pos x="240" y="174"/>
                    </a:cxn>
                    <a:cxn ang="0">
                      <a:pos x="264" y="180"/>
                    </a:cxn>
                    <a:cxn ang="0">
                      <a:pos x="288" y="186"/>
                    </a:cxn>
                    <a:cxn ang="0">
                      <a:pos x="312" y="192"/>
                    </a:cxn>
                    <a:cxn ang="0">
                      <a:pos x="336" y="192"/>
                    </a:cxn>
                    <a:cxn ang="0">
                      <a:pos x="360" y="198"/>
                    </a:cxn>
                    <a:cxn ang="0">
                      <a:pos x="366" y="198"/>
                    </a:cxn>
                  </a:cxnLst>
                  <a:rect l="0" t="0" r="r" b="b"/>
                  <a:pathLst>
                    <a:path w="366" h="198">
                      <a:moveTo>
                        <a:pt x="0" y="0"/>
                      </a:moveTo>
                      <a:lnTo>
                        <a:pt x="12" y="24"/>
                      </a:lnTo>
                      <a:lnTo>
                        <a:pt x="30" y="42"/>
                      </a:lnTo>
                      <a:lnTo>
                        <a:pt x="66" y="78"/>
                      </a:lnTo>
                      <a:lnTo>
                        <a:pt x="90" y="90"/>
                      </a:lnTo>
                      <a:lnTo>
                        <a:pt x="108" y="108"/>
                      </a:lnTo>
                      <a:lnTo>
                        <a:pt x="126" y="120"/>
                      </a:lnTo>
                      <a:lnTo>
                        <a:pt x="150" y="132"/>
                      </a:lnTo>
                      <a:lnTo>
                        <a:pt x="174" y="144"/>
                      </a:lnTo>
                      <a:lnTo>
                        <a:pt x="192" y="156"/>
                      </a:lnTo>
                      <a:lnTo>
                        <a:pt x="216" y="168"/>
                      </a:lnTo>
                      <a:lnTo>
                        <a:pt x="240" y="174"/>
                      </a:lnTo>
                      <a:lnTo>
                        <a:pt x="264" y="180"/>
                      </a:lnTo>
                      <a:lnTo>
                        <a:pt x="288" y="186"/>
                      </a:lnTo>
                      <a:lnTo>
                        <a:pt x="312" y="192"/>
                      </a:lnTo>
                      <a:lnTo>
                        <a:pt x="336" y="192"/>
                      </a:lnTo>
                      <a:lnTo>
                        <a:pt x="360" y="198"/>
                      </a:lnTo>
                      <a:lnTo>
                        <a:pt x="366" y="198"/>
                      </a:lnTo>
                    </a:path>
                  </a:pathLst>
                </a:custGeom>
                <a:noFill/>
                <a:ln w="0">
                  <a:solidFill>
                    <a:srgbClr val="000000"/>
                  </a:solidFill>
                  <a:prstDash val="solid"/>
                  <a:round/>
                </a:ln>
              </p:spPr>
              <p:txBody>
                <a:bodyPr/>
                <a:lstStyle/>
                <a:p>
                  <a:endParaRPr lang="zh-CN" altLang="en-US"/>
                </a:p>
              </p:txBody>
            </p:sp>
            <p:grpSp>
              <p:nvGrpSpPr>
                <p:cNvPr id="5" name="Group 46"/>
                <p:cNvGrpSpPr/>
                <p:nvPr/>
              </p:nvGrpSpPr>
              <p:grpSpPr bwMode="auto">
                <a:xfrm>
                  <a:off x="1177" y="3387"/>
                  <a:ext cx="645" cy="535"/>
                  <a:chOff x="1177" y="3387"/>
                  <a:chExt cx="645" cy="535"/>
                </a:xfrm>
              </p:grpSpPr>
              <p:sp>
                <p:nvSpPr>
                  <p:cNvPr id="20527" name="Freeform 47"/>
                  <p:cNvSpPr/>
                  <p:nvPr/>
                </p:nvSpPr>
                <p:spPr bwMode="auto">
                  <a:xfrm>
                    <a:off x="1638" y="3437"/>
                    <a:ext cx="170" cy="72"/>
                  </a:xfrm>
                  <a:custGeom>
                    <a:avLst/>
                    <a:gdLst/>
                    <a:ahLst/>
                    <a:cxnLst>
                      <a:cxn ang="0">
                        <a:pos x="0" y="18"/>
                      </a:cxn>
                      <a:cxn ang="0">
                        <a:pos x="30" y="36"/>
                      </a:cxn>
                      <a:cxn ang="0">
                        <a:pos x="78" y="72"/>
                      </a:cxn>
                      <a:cxn ang="0">
                        <a:pos x="120" y="126"/>
                      </a:cxn>
                      <a:cxn ang="0">
                        <a:pos x="150" y="180"/>
                      </a:cxn>
                      <a:cxn ang="0">
                        <a:pos x="228" y="174"/>
                      </a:cxn>
                      <a:cxn ang="0">
                        <a:pos x="312" y="150"/>
                      </a:cxn>
                      <a:cxn ang="0">
                        <a:pos x="384" y="114"/>
                      </a:cxn>
                      <a:cxn ang="0">
                        <a:pos x="420" y="90"/>
                      </a:cxn>
                      <a:cxn ang="0">
                        <a:pos x="444" y="66"/>
                      </a:cxn>
                      <a:cxn ang="0">
                        <a:pos x="420" y="66"/>
                      </a:cxn>
                      <a:cxn ang="0">
                        <a:pos x="384" y="72"/>
                      </a:cxn>
                      <a:cxn ang="0">
                        <a:pos x="300" y="78"/>
                      </a:cxn>
                      <a:cxn ang="0">
                        <a:pos x="228" y="78"/>
                      </a:cxn>
                      <a:cxn ang="0">
                        <a:pos x="144" y="66"/>
                      </a:cxn>
                      <a:cxn ang="0">
                        <a:pos x="72" y="42"/>
                      </a:cxn>
                      <a:cxn ang="0">
                        <a:pos x="0" y="0"/>
                      </a:cxn>
                      <a:cxn ang="0">
                        <a:pos x="0" y="18"/>
                      </a:cxn>
                    </a:cxnLst>
                    <a:rect l="0" t="0" r="r" b="b"/>
                    <a:pathLst>
                      <a:path w="444" h="180">
                        <a:moveTo>
                          <a:pt x="0" y="18"/>
                        </a:moveTo>
                        <a:lnTo>
                          <a:pt x="30" y="36"/>
                        </a:lnTo>
                        <a:lnTo>
                          <a:pt x="78" y="72"/>
                        </a:lnTo>
                        <a:lnTo>
                          <a:pt x="120" y="126"/>
                        </a:lnTo>
                        <a:lnTo>
                          <a:pt x="150" y="180"/>
                        </a:lnTo>
                        <a:lnTo>
                          <a:pt x="228" y="174"/>
                        </a:lnTo>
                        <a:lnTo>
                          <a:pt x="312" y="150"/>
                        </a:lnTo>
                        <a:lnTo>
                          <a:pt x="384" y="114"/>
                        </a:lnTo>
                        <a:lnTo>
                          <a:pt x="420" y="90"/>
                        </a:lnTo>
                        <a:lnTo>
                          <a:pt x="444" y="66"/>
                        </a:lnTo>
                        <a:lnTo>
                          <a:pt x="420" y="66"/>
                        </a:lnTo>
                        <a:lnTo>
                          <a:pt x="384" y="72"/>
                        </a:lnTo>
                        <a:lnTo>
                          <a:pt x="300" y="78"/>
                        </a:lnTo>
                        <a:lnTo>
                          <a:pt x="228" y="78"/>
                        </a:lnTo>
                        <a:lnTo>
                          <a:pt x="144" y="66"/>
                        </a:lnTo>
                        <a:lnTo>
                          <a:pt x="72" y="42"/>
                        </a:lnTo>
                        <a:lnTo>
                          <a:pt x="0" y="0"/>
                        </a:lnTo>
                        <a:lnTo>
                          <a:pt x="0" y="18"/>
                        </a:lnTo>
                        <a:close/>
                      </a:path>
                    </a:pathLst>
                  </a:custGeom>
                  <a:solidFill>
                    <a:srgbClr val="FFCC99"/>
                  </a:solidFill>
                  <a:ln w="0">
                    <a:solidFill>
                      <a:srgbClr val="000000"/>
                    </a:solidFill>
                    <a:prstDash val="solid"/>
                    <a:round/>
                  </a:ln>
                </p:spPr>
                <p:txBody>
                  <a:bodyPr/>
                  <a:lstStyle/>
                  <a:p>
                    <a:endParaRPr lang="zh-CN" altLang="en-US"/>
                  </a:p>
                </p:txBody>
              </p:sp>
              <p:sp>
                <p:nvSpPr>
                  <p:cNvPr id="20528" name="Line 48"/>
                  <p:cNvSpPr>
                    <a:spLocks noChangeShapeType="1"/>
                  </p:cNvSpPr>
                  <p:nvPr/>
                </p:nvSpPr>
                <p:spPr bwMode="auto">
                  <a:xfrm flipH="1">
                    <a:off x="1177" y="3547"/>
                    <a:ext cx="41" cy="45"/>
                  </a:xfrm>
                  <a:prstGeom prst="line">
                    <a:avLst/>
                  </a:prstGeom>
                  <a:noFill/>
                  <a:ln w="0">
                    <a:solidFill>
                      <a:srgbClr val="000000"/>
                    </a:solidFill>
                    <a:round/>
                  </a:ln>
                </p:spPr>
                <p:txBody>
                  <a:bodyPr/>
                  <a:lstStyle/>
                  <a:p>
                    <a:endParaRPr lang="zh-CN" altLang="en-US"/>
                  </a:p>
                </p:txBody>
              </p:sp>
              <p:sp>
                <p:nvSpPr>
                  <p:cNvPr id="20529" name="Freeform 49"/>
                  <p:cNvSpPr/>
                  <p:nvPr/>
                </p:nvSpPr>
                <p:spPr bwMode="auto">
                  <a:xfrm>
                    <a:off x="1592" y="3387"/>
                    <a:ext cx="32" cy="38"/>
                  </a:xfrm>
                  <a:custGeom>
                    <a:avLst/>
                    <a:gdLst/>
                    <a:ahLst/>
                    <a:cxnLst>
                      <a:cxn ang="0">
                        <a:pos x="84" y="96"/>
                      </a:cxn>
                      <a:cxn ang="0">
                        <a:pos x="54" y="54"/>
                      </a:cxn>
                      <a:cxn ang="0">
                        <a:pos x="12" y="18"/>
                      </a:cxn>
                      <a:cxn ang="0">
                        <a:pos x="0" y="0"/>
                      </a:cxn>
                    </a:cxnLst>
                    <a:rect l="0" t="0" r="r" b="b"/>
                    <a:pathLst>
                      <a:path w="84" h="96">
                        <a:moveTo>
                          <a:pt x="84" y="96"/>
                        </a:moveTo>
                        <a:lnTo>
                          <a:pt x="54" y="54"/>
                        </a:lnTo>
                        <a:lnTo>
                          <a:pt x="12" y="18"/>
                        </a:lnTo>
                        <a:lnTo>
                          <a:pt x="0" y="0"/>
                        </a:lnTo>
                      </a:path>
                    </a:pathLst>
                  </a:custGeom>
                  <a:noFill/>
                  <a:ln w="0">
                    <a:solidFill>
                      <a:srgbClr val="000000"/>
                    </a:solidFill>
                    <a:prstDash val="solid"/>
                    <a:round/>
                  </a:ln>
                </p:spPr>
                <p:txBody>
                  <a:bodyPr/>
                  <a:lstStyle/>
                  <a:p>
                    <a:endParaRPr lang="zh-CN" altLang="en-US"/>
                  </a:p>
                </p:txBody>
              </p:sp>
              <p:sp>
                <p:nvSpPr>
                  <p:cNvPr id="20530" name="Freeform 50"/>
                  <p:cNvSpPr/>
                  <p:nvPr/>
                </p:nvSpPr>
                <p:spPr bwMode="auto">
                  <a:xfrm>
                    <a:off x="1563" y="3516"/>
                    <a:ext cx="133" cy="14"/>
                  </a:xfrm>
                  <a:custGeom>
                    <a:avLst/>
                    <a:gdLst/>
                    <a:ahLst/>
                    <a:cxnLst>
                      <a:cxn ang="0">
                        <a:pos x="0" y="36"/>
                      </a:cxn>
                      <a:cxn ang="0">
                        <a:pos x="36" y="36"/>
                      </a:cxn>
                      <a:cxn ang="0">
                        <a:pos x="138" y="36"/>
                      </a:cxn>
                      <a:cxn ang="0">
                        <a:pos x="174" y="36"/>
                      </a:cxn>
                      <a:cxn ang="0">
                        <a:pos x="210" y="30"/>
                      </a:cxn>
                      <a:cxn ang="0">
                        <a:pos x="240" y="24"/>
                      </a:cxn>
                      <a:cxn ang="0">
                        <a:pos x="276" y="18"/>
                      </a:cxn>
                      <a:cxn ang="0">
                        <a:pos x="306" y="12"/>
                      </a:cxn>
                      <a:cxn ang="0">
                        <a:pos x="342" y="0"/>
                      </a:cxn>
                      <a:cxn ang="0">
                        <a:pos x="348" y="0"/>
                      </a:cxn>
                    </a:cxnLst>
                    <a:rect l="0" t="0" r="r" b="b"/>
                    <a:pathLst>
                      <a:path w="348" h="36">
                        <a:moveTo>
                          <a:pt x="0" y="36"/>
                        </a:moveTo>
                        <a:lnTo>
                          <a:pt x="36" y="36"/>
                        </a:lnTo>
                        <a:lnTo>
                          <a:pt x="138" y="36"/>
                        </a:lnTo>
                        <a:lnTo>
                          <a:pt x="174" y="36"/>
                        </a:lnTo>
                        <a:lnTo>
                          <a:pt x="210" y="30"/>
                        </a:lnTo>
                        <a:lnTo>
                          <a:pt x="240" y="24"/>
                        </a:lnTo>
                        <a:lnTo>
                          <a:pt x="276" y="18"/>
                        </a:lnTo>
                        <a:lnTo>
                          <a:pt x="306" y="12"/>
                        </a:lnTo>
                        <a:lnTo>
                          <a:pt x="342" y="0"/>
                        </a:lnTo>
                        <a:lnTo>
                          <a:pt x="348" y="0"/>
                        </a:lnTo>
                      </a:path>
                    </a:pathLst>
                  </a:custGeom>
                  <a:noFill/>
                  <a:ln w="0">
                    <a:solidFill>
                      <a:srgbClr val="000000"/>
                    </a:solidFill>
                    <a:prstDash val="solid"/>
                    <a:round/>
                  </a:ln>
                </p:spPr>
                <p:txBody>
                  <a:bodyPr/>
                  <a:lstStyle/>
                  <a:p>
                    <a:endParaRPr lang="zh-CN" altLang="en-US"/>
                  </a:p>
                </p:txBody>
              </p:sp>
              <p:sp>
                <p:nvSpPr>
                  <p:cNvPr id="20531" name="Freeform 51"/>
                  <p:cNvSpPr/>
                  <p:nvPr/>
                </p:nvSpPr>
                <p:spPr bwMode="auto">
                  <a:xfrm>
                    <a:off x="1551" y="3734"/>
                    <a:ext cx="243" cy="22"/>
                  </a:xfrm>
                  <a:custGeom>
                    <a:avLst/>
                    <a:gdLst/>
                    <a:ahLst/>
                    <a:cxnLst>
                      <a:cxn ang="0">
                        <a:pos x="0" y="18"/>
                      </a:cxn>
                      <a:cxn ang="0">
                        <a:pos x="36" y="30"/>
                      </a:cxn>
                      <a:cxn ang="0">
                        <a:pos x="72" y="36"/>
                      </a:cxn>
                      <a:cxn ang="0">
                        <a:pos x="108" y="42"/>
                      </a:cxn>
                      <a:cxn ang="0">
                        <a:pos x="144" y="48"/>
                      </a:cxn>
                      <a:cxn ang="0">
                        <a:pos x="186" y="54"/>
                      </a:cxn>
                      <a:cxn ang="0">
                        <a:pos x="216" y="54"/>
                      </a:cxn>
                      <a:cxn ang="0">
                        <a:pos x="258" y="54"/>
                      </a:cxn>
                      <a:cxn ang="0">
                        <a:pos x="330" y="54"/>
                      </a:cxn>
                      <a:cxn ang="0">
                        <a:pos x="372" y="54"/>
                      </a:cxn>
                      <a:cxn ang="0">
                        <a:pos x="408" y="54"/>
                      </a:cxn>
                      <a:cxn ang="0">
                        <a:pos x="444" y="42"/>
                      </a:cxn>
                      <a:cxn ang="0">
                        <a:pos x="480" y="42"/>
                      </a:cxn>
                      <a:cxn ang="0">
                        <a:pos x="516" y="30"/>
                      </a:cxn>
                      <a:cxn ang="0">
                        <a:pos x="552" y="24"/>
                      </a:cxn>
                      <a:cxn ang="0">
                        <a:pos x="588" y="18"/>
                      </a:cxn>
                      <a:cxn ang="0">
                        <a:pos x="624" y="6"/>
                      </a:cxn>
                      <a:cxn ang="0">
                        <a:pos x="636" y="0"/>
                      </a:cxn>
                    </a:cxnLst>
                    <a:rect l="0" t="0" r="r" b="b"/>
                    <a:pathLst>
                      <a:path w="636" h="54">
                        <a:moveTo>
                          <a:pt x="0" y="18"/>
                        </a:moveTo>
                        <a:lnTo>
                          <a:pt x="36" y="30"/>
                        </a:lnTo>
                        <a:lnTo>
                          <a:pt x="72" y="36"/>
                        </a:lnTo>
                        <a:lnTo>
                          <a:pt x="108" y="42"/>
                        </a:lnTo>
                        <a:lnTo>
                          <a:pt x="144" y="48"/>
                        </a:lnTo>
                        <a:lnTo>
                          <a:pt x="186" y="54"/>
                        </a:lnTo>
                        <a:lnTo>
                          <a:pt x="216" y="54"/>
                        </a:lnTo>
                        <a:lnTo>
                          <a:pt x="258" y="54"/>
                        </a:lnTo>
                        <a:lnTo>
                          <a:pt x="330" y="54"/>
                        </a:lnTo>
                        <a:lnTo>
                          <a:pt x="372" y="54"/>
                        </a:lnTo>
                        <a:lnTo>
                          <a:pt x="408" y="54"/>
                        </a:lnTo>
                        <a:lnTo>
                          <a:pt x="444" y="42"/>
                        </a:lnTo>
                        <a:lnTo>
                          <a:pt x="480" y="42"/>
                        </a:lnTo>
                        <a:lnTo>
                          <a:pt x="516" y="30"/>
                        </a:lnTo>
                        <a:lnTo>
                          <a:pt x="552" y="24"/>
                        </a:lnTo>
                        <a:lnTo>
                          <a:pt x="588" y="18"/>
                        </a:lnTo>
                        <a:lnTo>
                          <a:pt x="624" y="6"/>
                        </a:lnTo>
                        <a:lnTo>
                          <a:pt x="636" y="0"/>
                        </a:lnTo>
                      </a:path>
                    </a:pathLst>
                  </a:custGeom>
                  <a:noFill/>
                  <a:ln w="0">
                    <a:solidFill>
                      <a:srgbClr val="000000"/>
                    </a:solidFill>
                    <a:prstDash val="solid"/>
                    <a:round/>
                  </a:ln>
                </p:spPr>
                <p:txBody>
                  <a:bodyPr/>
                  <a:lstStyle/>
                  <a:p>
                    <a:endParaRPr lang="zh-CN" altLang="en-US"/>
                  </a:p>
                </p:txBody>
              </p:sp>
              <p:sp>
                <p:nvSpPr>
                  <p:cNvPr id="20532" name="Freeform 52"/>
                  <p:cNvSpPr/>
                  <p:nvPr/>
                </p:nvSpPr>
                <p:spPr bwMode="auto">
                  <a:xfrm>
                    <a:off x="1528" y="3530"/>
                    <a:ext cx="35" cy="102"/>
                  </a:xfrm>
                  <a:custGeom>
                    <a:avLst/>
                    <a:gdLst/>
                    <a:ahLst/>
                    <a:cxnLst>
                      <a:cxn ang="0">
                        <a:pos x="90" y="0"/>
                      </a:cxn>
                      <a:cxn ang="0">
                        <a:pos x="66" y="12"/>
                      </a:cxn>
                      <a:cxn ang="0">
                        <a:pos x="42" y="36"/>
                      </a:cxn>
                      <a:cxn ang="0">
                        <a:pos x="24" y="60"/>
                      </a:cxn>
                      <a:cxn ang="0">
                        <a:pos x="12" y="84"/>
                      </a:cxn>
                      <a:cxn ang="0">
                        <a:pos x="0" y="114"/>
                      </a:cxn>
                      <a:cxn ang="0">
                        <a:pos x="0" y="144"/>
                      </a:cxn>
                      <a:cxn ang="0">
                        <a:pos x="0" y="180"/>
                      </a:cxn>
                      <a:cxn ang="0">
                        <a:pos x="12" y="204"/>
                      </a:cxn>
                      <a:cxn ang="0">
                        <a:pos x="30" y="228"/>
                      </a:cxn>
                      <a:cxn ang="0">
                        <a:pos x="48" y="252"/>
                      </a:cxn>
                      <a:cxn ang="0">
                        <a:pos x="54" y="258"/>
                      </a:cxn>
                    </a:cxnLst>
                    <a:rect l="0" t="0" r="r" b="b"/>
                    <a:pathLst>
                      <a:path w="90" h="258">
                        <a:moveTo>
                          <a:pt x="90" y="0"/>
                        </a:moveTo>
                        <a:lnTo>
                          <a:pt x="66" y="12"/>
                        </a:lnTo>
                        <a:lnTo>
                          <a:pt x="42" y="36"/>
                        </a:lnTo>
                        <a:lnTo>
                          <a:pt x="24" y="60"/>
                        </a:lnTo>
                        <a:lnTo>
                          <a:pt x="12" y="84"/>
                        </a:lnTo>
                        <a:lnTo>
                          <a:pt x="0" y="114"/>
                        </a:lnTo>
                        <a:lnTo>
                          <a:pt x="0" y="144"/>
                        </a:lnTo>
                        <a:lnTo>
                          <a:pt x="0" y="180"/>
                        </a:lnTo>
                        <a:lnTo>
                          <a:pt x="12" y="204"/>
                        </a:lnTo>
                        <a:lnTo>
                          <a:pt x="30" y="228"/>
                        </a:lnTo>
                        <a:lnTo>
                          <a:pt x="48" y="252"/>
                        </a:lnTo>
                        <a:lnTo>
                          <a:pt x="54" y="258"/>
                        </a:lnTo>
                      </a:path>
                    </a:pathLst>
                  </a:custGeom>
                  <a:noFill/>
                  <a:ln w="0">
                    <a:solidFill>
                      <a:srgbClr val="000000"/>
                    </a:solidFill>
                    <a:prstDash val="solid"/>
                    <a:round/>
                  </a:ln>
                </p:spPr>
                <p:txBody>
                  <a:bodyPr/>
                  <a:lstStyle/>
                  <a:p>
                    <a:endParaRPr lang="zh-CN" altLang="en-US"/>
                  </a:p>
                </p:txBody>
              </p:sp>
              <p:sp>
                <p:nvSpPr>
                  <p:cNvPr id="20533" name="Freeform 53"/>
                  <p:cNvSpPr/>
                  <p:nvPr/>
                </p:nvSpPr>
                <p:spPr bwMode="auto">
                  <a:xfrm>
                    <a:off x="1560" y="3435"/>
                    <a:ext cx="69" cy="88"/>
                  </a:xfrm>
                  <a:custGeom>
                    <a:avLst/>
                    <a:gdLst/>
                    <a:ahLst/>
                    <a:cxnLst>
                      <a:cxn ang="0">
                        <a:pos x="180" y="12"/>
                      </a:cxn>
                      <a:cxn ang="0">
                        <a:pos x="156" y="0"/>
                      </a:cxn>
                      <a:cxn ang="0">
                        <a:pos x="126" y="0"/>
                      </a:cxn>
                      <a:cxn ang="0">
                        <a:pos x="96" y="0"/>
                      </a:cxn>
                      <a:cxn ang="0">
                        <a:pos x="72" y="12"/>
                      </a:cxn>
                      <a:cxn ang="0">
                        <a:pos x="48" y="24"/>
                      </a:cxn>
                      <a:cxn ang="0">
                        <a:pos x="30" y="48"/>
                      </a:cxn>
                      <a:cxn ang="0">
                        <a:pos x="12" y="72"/>
                      </a:cxn>
                      <a:cxn ang="0">
                        <a:pos x="6" y="96"/>
                      </a:cxn>
                      <a:cxn ang="0">
                        <a:pos x="0" y="126"/>
                      </a:cxn>
                      <a:cxn ang="0">
                        <a:pos x="6" y="156"/>
                      </a:cxn>
                      <a:cxn ang="0">
                        <a:pos x="12" y="180"/>
                      </a:cxn>
                      <a:cxn ang="0">
                        <a:pos x="30" y="204"/>
                      </a:cxn>
                      <a:cxn ang="0">
                        <a:pos x="42" y="222"/>
                      </a:cxn>
                    </a:cxnLst>
                    <a:rect l="0" t="0" r="r" b="b"/>
                    <a:pathLst>
                      <a:path w="180" h="222">
                        <a:moveTo>
                          <a:pt x="180" y="12"/>
                        </a:moveTo>
                        <a:lnTo>
                          <a:pt x="156" y="0"/>
                        </a:lnTo>
                        <a:lnTo>
                          <a:pt x="126" y="0"/>
                        </a:lnTo>
                        <a:lnTo>
                          <a:pt x="96" y="0"/>
                        </a:lnTo>
                        <a:lnTo>
                          <a:pt x="72" y="12"/>
                        </a:lnTo>
                        <a:lnTo>
                          <a:pt x="48" y="24"/>
                        </a:lnTo>
                        <a:lnTo>
                          <a:pt x="30" y="48"/>
                        </a:lnTo>
                        <a:lnTo>
                          <a:pt x="12" y="72"/>
                        </a:lnTo>
                        <a:lnTo>
                          <a:pt x="6" y="96"/>
                        </a:lnTo>
                        <a:lnTo>
                          <a:pt x="0" y="126"/>
                        </a:lnTo>
                        <a:lnTo>
                          <a:pt x="6" y="156"/>
                        </a:lnTo>
                        <a:lnTo>
                          <a:pt x="12" y="180"/>
                        </a:lnTo>
                        <a:lnTo>
                          <a:pt x="30" y="204"/>
                        </a:lnTo>
                        <a:lnTo>
                          <a:pt x="42" y="222"/>
                        </a:lnTo>
                      </a:path>
                    </a:pathLst>
                  </a:custGeom>
                  <a:noFill/>
                  <a:ln w="0">
                    <a:solidFill>
                      <a:srgbClr val="000000"/>
                    </a:solidFill>
                    <a:prstDash val="solid"/>
                    <a:round/>
                  </a:ln>
                </p:spPr>
                <p:txBody>
                  <a:bodyPr/>
                  <a:lstStyle/>
                  <a:p>
                    <a:endParaRPr lang="zh-CN" altLang="en-US"/>
                  </a:p>
                </p:txBody>
              </p:sp>
              <p:sp>
                <p:nvSpPr>
                  <p:cNvPr id="20534" name="Freeform 54"/>
                  <p:cNvSpPr/>
                  <p:nvPr/>
                </p:nvSpPr>
                <p:spPr bwMode="auto">
                  <a:xfrm>
                    <a:off x="1505" y="3632"/>
                    <a:ext cx="44" cy="109"/>
                  </a:xfrm>
                  <a:custGeom>
                    <a:avLst/>
                    <a:gdLst/>
                    <a:ahLst/>
                    <a:cxnLst>
                      <a:cxn ang="0">
                        <a:pos x="102" y="0"/>
                      </a:cxn>
                      <a:cxn ang="0">
                        <a:pos x="72" y="12"/>
                      </a:cxn>
                      <a:cxn ang="0">
                        <a:pos x="48" y="30"/>
                      </a:cxn>
                      <a:cxn ang="0">
                        <a:pos x="30" y="48"/>
                      </a:cxn>
                      <a:cxn ang="0">
                        <a:pos x="12" y="72"/>
                      </a:cxn>
                      <a:cxn ang="0">
                        <a:pos x="6" y="102"/>
                      </a:cxn>
                      <a:cxn ang="0">
                        <a:pos x="0" y="132"/>
                      </a:cxn>
                      <a:cxn ang="0">
                        <a:pos x="6" y="162"/>
                      </a:cxn>
                      <a:cxn ang="0">
                        <a:pos x="12" y="192"/>
                      </a:cxn>
                      <a:cxn ang="0">
                        <a:pos x="24" y="216"/>
                      </a:cxn>
                      <a:cxn ang="0">
                        <a:pos x="48" y="240"/>
                      </a:cxn>
                      <a:cxn ang="0">
                        <a:pos x="72" y="258"/>
                      </a:cxn>
                      <a:cxn ang="0">
                        <a:pos x="96" y="270"/>
                      </a:cxn>
                      <a:cxn ang="0">
                        <a:pos x="114" y="276"/>
                      </a:cxn>
                    </a:cxnLst>
                    <a:rect l="0" t="0" r="r" b="b"/>
                    <a:pathLst>
                      <a:path w="114" h="276">
                        <a:moveTo>
                          <a:pt x="102" y="0"/>
                        </a:moveTo>
                        <a:lnTo>
                          <a:pt x="72" y="12"/>
                        </a:lnTo>
                        <a:lnTo>
                          <a:pt x="48" y="30"/>
                        </a:lnTo>
                        <a:lnTo>
                          <a:pt x="30" y="48"/>
                        </a:lnTo>
                        <a:lnTo>
                          <a:pt x="12" y="72"/>
                        </a:lnTo>
                        <a:lnTo>
                          <a:pt x="6" y="102"/>
                        </a:lnTo>
                        <a:lnTo>
                          <a:pt x="0" y="132"/>
                        </a:lnTo>
                        <a:lnTo>
                          <a:pt x="6" y="162"/>
                        </a:lnTo>
                        <a:lnTo>
                          <a:pt x="12" y="192"/>
                        </a:lnTo>
                        <a:lnTo>
                          <a:pt x="24" y="216"/>
                        </a:lnTo>
                        <a:lnTo>
                          <a:pt x="48" y="240"/>
                        </a:lnTo>
                        <a:lnTo>
                          <a:pt x="72" y="258"/>
                        </a:lnTo>
                        <a:lnTo>
                          <a:pt x="96" y="270"/>
                        </a:lnTo>
                        <a:lnTo>
                          <a:pt x="114" y="276"/>
                        </a:lnTo>
                      </a:path>
                    </a:pathLst>
                  </a:custGeom>
                  <a:noFill/>
                  <a:ln w="0">
                    <a:solidFill>
                      <a:srgbClr val="000000"/>
                    </a:solidFill>
                    <a:prstDash val="solid"/>
                    <a:round/>
                  </a:ln>
                </p:spPr>
                <p:txBody>
                  <a:bodyPr/>
                  <a:lstStyle/>
                  <a:p>
                    <a:endParaRPr lang="zh-CN" altLang="en-US"/>
                  </a:p>
                </p:txBody>
              </p:sp>
              <p:sp>
                <p:nvSpPr>
                  <p:cNvPr id="20535" name="Freeform 55"/>
                  <p:cNvSpPr/>
                  <p:nvPr/>
                </p:nvSpPr>
                <p:spPr bwMode="auto">
                  <a:xfrm>
                    <a:off x="1530" y="3749"/>
                    <a:ext cx="37" cy="95"/>
                  </a:xfrm>
                  <a:custGeom>
                    <a:avLst/>
                    <a:gdLst/>
                    <a:ahLst/>
                    <a:cxnLst>
                      <a:cxn ang="0">
                        <a:pos x="60" y="0"/>
                      </a:cxn>
                      <a:cxn ang="0">
                        <a:pos x="42" y="18"/>
                      </a:cxn>
                      <a:cxn ang="0">
                        <a:pos x="18" y="42"/>
                      </a:cxn>
                      <a:cxn ang="0">
                        <a:pos x="6" y="66"/>
                      </a:cxn>
                      <a:cxn ang="0">
                        <a:pos x="0" y="90"/>
                      </a:cxn>
                      <a:cxn ang="0">
                        <a:pos x="0" y="120"/>
                      </a:cxn>
                      <a:cxn ang="0">
                        <a:pos x="6" y="150"/>
                      </a:cxn>
                      <a:cxn ang="0">
                        <a:pos x="18" y="174"/>
                      </a:cxn>
                      <a:cxn ang="0">
                        <a:pos x="30" y="198"/>
                      </a:cxn>
                      <a:cxn ang="0">
                        <a:pos x="54" y="222"/>
                      </a:cxn>
                      <a:cxn ang="0">
                        <a:pos x="78" y="234"/>
                      </a:cxn>
                      <a:cxn ang="0">
                        <a:pos x="96" y="240"/>
                      </a:cxn>
                    </a:cxnLst>
                    <a:rect l="0" t="0" r="r" b="b"/>
                    <a:pathLst>
                      <a:path w="96" h="240">
                        <a:moveTo>
                          <a:pt x="60" y="0"/>
                        </a:moveTo>
                        <a:lnTo>
                          <a:pt x="42" y="18"/>
                        </a:lnTo>
                        <a:lnTo>
                          <a:pt x="18" y="42"/>
                        </a:lnTo>
                        <a:lnTo>
                          <a:pt x="6" y="66"/>
                        </a:lnTo>
                        <a:lnTo>
                          <a:pt x="0" y="90"/>
                        </a:lnTo>
                        <a:lnTo>
                          <a:pt x="0" y="120"/>
                        </a:lnTo>
                        <a:lnTo>
                          <a:pt x="6" y="150"/>
                        </a:lnTo>
                        <a:lnTo>
                          <a:pt x="18" y="174"/>
                        </a:lnTo>
                        <a:lnTo>
                          <a:pt x="30" y="198"/>
                        </a:lnTo>
                        <a:lnTo>
                          <a:pt x="54" y="222"/>
                        </a:lnTo>
                        <a:lnTo>
                          <a:pt x="78" y="234"/>
                        </a:lnTo>
                        <a:lnTo>
                          <a:pt x="96" y="240"/>
                        </a:lnTo>
                      </a:path>
                    </a:pathLst>
                  </a:custGeom>
                  <a:noFill/>
                  <a:ln w="0">
                    <a:solidFill>
                      <a:srgbClr val="000000"/>
                    </a:solidFill>
                    <a:prstDash val="solid"/>
                    <a:round/>
                  </a:ln>
                </p:spPr>
                <p:txBody>
                  <a:bodyPr/>
                  <a:lstStyle/>
                  <a:p>
                    <a:endParaRPr lang="zh-CN" altLang="en-US"/>
                  </a:p>
                </p:txBody>
              </p:sp>
              <p:sp>
                <p:nvSpPr>
                  <p:cNvPr id="20536" name="Freeform 56"/>
                  <p:cNvSpPr/>
                  <p:nvPr/>
                </p:nvSpPr>
                <p:spPr bwMode="auto">
                  <a:xfrm>
                    <a:off x="1266" y="3884"/>
                    <a:ext cx="37" cy="38"/>
                  </a:xfrm>
                  <a:custGeom>
                    <a:avLst/>
                    <a:gdLst/>
                    <a:ahLst/>
                    <a:cxnLst>
                      <a:cxn ang="0">
                        <a:pos x="0" y="0"/>
                      </a:cxn>
                      <a:cxn ang="0">
                        <a:pos x="24" y="30"/>
                      </a:cxn>
                      <a:cxn ang="0">
                        <a:pos x="48" y="60"/>
                      </a:cxn>
                      <a:cxn ang="0">
                        <a:pos x="84" y="84"/>
                      </a:cxn>
                      <a:cxn ang="0">
                        <a:pos x="96" y="96"/>
                      </a:cxn>
                    </a:cxnLst>
                    <a:rect l="0" t="0" r="r" b="b"/>
                    <a:pathLst>
                      <a:path w="96" h="96">
                        <a:moveTo>
                          <a:pt x="0" y="0"/>
                        </a:moveTo>
                        <a:lnTo>
                          <a:pt x="24" y="30"/>
                        </a:lnTo>
                        <a:lnTo>
                          <a:pt x="48" y="60"/>
                        </a:lnTo>
                        <a:lnTo>
                          <a:pt x="84" y="84"/>
                        </a:lnTo>
                        <a:lnTo>
                          <a:pt x="96" y="96"/>
                        </a:lnTo>
                      </a:path>
                    </a:pathLst>
                  </a:custGeom>
                  <a:noFill/>
                  <a:ln w="0">
                    <a:solidFill>
                      <a:srgbClr val="000000"/>
                    </a:solidFill>
                    <a:prstDash val="solid"/>
                    <a:round/>
                  </a:ln>
                </p:spPr>
                <p:txBody>
                  <a:bodyPr/>
                  <a:lstStyle/>
                  <a:p>
                    <a:endParaRPr lang="zh-CN" altLang="en-US"/>
                  </a:p>
                </p:txBody>
              </p:sp>
              <p:sp>
                <p:nvSpPr>
                  <p:cNvPr id="20537" name="Line 57"/>
                  <p:cNvSpPr>
                    <a:spLocks noChangeShapeType="1"/>
                  </p:cNvSpPr>
                  <p:nvPr/>
                </p:nvSpPr>
                <p:spPr bwMode="auto">
                  <a:xfrm>
                    <a:off x="1634" y="3463"/>
                    <a:ext cx="0" cy="34"/>
                  </a:xfrm>
                  <a:prstGeom prst="line">
                    <a:avLst/>
                  </a:prstGeom>
                  <a:noFill/>
                  <a:ln w="0">
                    <a:solidFill>
                      <a:srgbClr val="000000"/>
                    </a:solidFill>
                    <a:round/>
                  </a:ln>
                </p:spPr>
                <p:txBody>
                  <a:bodyPr/>
                  <a:lstStyle/>
                  <a:p>
                    <a:endParaRPr lang="zh-CN" altLang="en-US"/>
                  </a:p>
                </p:txBody>
              </p:sp>
              <p:sp>
                <p:nvSpPr>
                  <p:cNvPr id="20538" name="Line 58"/>
                  <p:cNvSpPr>
                    <a:spLocks noChangeShapeType="1"/>
                  </p:cNvSpPr>
                  <p:nvPr/>
                </p:nvSpPr>
                <p:spPr bwMode="auto">
                  <a:xfrm>
                    <a:off x="1588" y="3568"/>
                    <a:ext cx="4" cy="43"/>
                  </a:xfrm>
                  <a:prstGeom prst="line">
                    <a:avLst/>
                  </a:prstGeom>
                  <a:noFill/>
                  <a:ln w="0">
                    <a:solidFill>
                      <a:srgbClr val="000000"/>
                    </a:solidFill>
                    <a:round/>
                  </a:ln>
                </p:spPr>
                <p:txBody>
                  <a:bodyPr/>
                  <a:lstStyle/>
                  <a:p>
                    <a:endParaRPr lang="zh-CN" altLang="en-US"/>
                  </a:p>
                </p:txBody>
              </p:sp>
              <p:sp>
                <p:nvSpPr>
                  <p:cNvPr id="20539" name="Line 59"/>
                  <p:cNvSpPr>
                    <a:spLocks noChangeShapeType="1"/>
                  </p:cNvSpPr>
                  <p:nvPr/>
                </p:nvSpPr>
                <p:spPr bwMode="auto">
                  <a:xfrm>
                    <a:off x="1579" y="3689"/>
                    <a:ext cx="0" cy="38"/>
                  </a:xfrm>
                  <a:prstGeom prst="line">
                    <a:avLst/>
                  </a:prstGeom>
                  <a:noFill/>
                  <a:ln w="0">
                    <a:solidFill>
                      <a:srgbClr val="000000"/>
                    </a:solidFill>
                    <a:round/>
                  </a:ln>
                </p:spPr>
                <p:txBody>
                  <a:bodyPr/>
                  <a:lstStyle/>
                  <a:p>
                    <a:endParaRPr lang="zh-CN" altLang="en-US"/>
                  </a:p>
                </p:txBody>
              </p:sp>
              <p:sp>
                <p:nvSpPr>
                  <p:cNvPr id="20540" name="Line 60"/>
                  <p:cNvSpPr>
                    <a:spLocks noChangeShapeType="1"/>
                  </p:cNvSpPr>
                  <p:nvPr/>
                </p:nvSpPr>
                <p:spPr bwMode="auto">
                  <a:xfrm>
                    <a:off x="1588" y="3779"/>
                    <a:ext cx="4" cy="31"/>
                  </a:xfrm>
                  <a:prstGeom prst="line">
                    <a:avLst/>
                  </a:prstGeom>
                  <a:noFill/>
                  <a:ln w="0">
                    <a:solidFill>
                      <a:srgbClr val="000000"/>
                    </a:solidFill>
                    <a:round/>
                  </a:ln>
                </p:spPr>
                <p:txBody>
                  <a:bodyPr/>
                  <a:lstStyle/>
                  <a:p>
                    <a:endParaRPr lang="zh-CN" altLang="en-US"/>
                  </a:p>
                </p:txBody>
              </p:sp>
              <p:sp>
                <p:nvSpPr>
                  <p:cNvPr id="20541" name="Line 61"/>
                  <p:cNvSpPr>
                    <a:spLocks noChangeShapeType="1"/>
                  </p:cNvSpPr>
                  <p:nvPr/>
                </p:nvSpPr>
                <p:spPr bwMode="auto">
                  <a:xfrm flipH="1">
                    <a:off x="1400" y="3694"/>
                    <a:ext cx="103" cy="85"/>
                  </a:xfrm>
                  <a:prstGeom prst="line">
                    <a:avLst/>
                  </a:prstGeom>
                  <a:noFill/>
                  <a:ln w="0">
                    <a:solidFill>
                      <a:srgbClr val="000000"/>
                    </a:solidFill>
                    <a:round/>
                  </a:ln>
                </p:spPr>
                <p:txBody>
                  <a:bodyPr/>
                  <a:lstStyle/>
                  <a:p>
                    <a:endParaRPr lang="zh-CN" altLang="en-US"/>
                  </a:p>
                </p:txBody>
              </p:sp>
              <p:sp>
                <p:nvSpPr>
                  <p:cNvPr id="20542" name="Freeform 62"/>
                  <p:cNvSpPr/>
                  <p:nvPr/>
                </p:nvSpPr>
                <p:spPr bwMode="auto">
                  <a:xfrm>
                    <a:off x="1549" y="3599"/>
                    <a:ext cx="273" cy="64"/>
                  </a:xfrm>
                  <a:custGeom>
                    <a:avLst/>
                    <a:gdLst/>
                    <a:ahLst/>
                    <a:cxnLst>
                      <a:cxn ang="0">
                        <a:pos x="0" y="84"/>
                      </a:cxn>
                      <a:cxn ang="0">
                        <a:pos x="234" y="162"/>
                      </a:cxn>
                      <a:cxn ang="0">
                        <a:pos x="276" y="162"/>
                      </a:cxn>
                      <a:cxn ang="0">
                        <a:pos x="318" y="162"/>
                      </a:cxn>
                      <a:cxn ang="0">
                        <a:pos x="354" y="156"/>
                      </a:cxn>
                      <a:cxn ang="0">
                        <a:pos x="396" y="150"/>
                      </a:cxn>
                      <a:cxn ang="0">
                        <a:pos x="438" y="144"/>
                      </a:cxn>
                      <a:cxn ang="0">
                        <a:pos x="480" y="126"/>
                      </a:cxn>
                      <a:cxn ang="0">
                        <a:pos x="522" y="114"/>
                      </a:cxn>
                      <a:cxn ang="0">
                        <a:pos x="558" y="102"/>
                      </a:cxn>
                      <a:cxn ang="0">
                        <a:pos x="594" y="78"/>
                      </a:cxn>
                      <a:cxn ang="0">
                        <a:pos x="630" y="60"/>
                      </a:cxn>
                      <a:cxn ang="0">
                        <a:pos x="666" y="42"/>
                      </a:cxn>
                      <a:cxn ang="0">
                        <a:pos x="702" y="12"/>
                      </a:cxn>
                      <a:cxn ang="0">
                        <a:pos x="714" y="0"/>
                      </a:cxn>
                    </a:cxnLst>
                    <a:rect l="0" t="0" r="r" b="b"/>
                    <a:pathLst>
                      <a:path w="714" h="162">
                        <a:moveTo>
                          <a:pt x="0" y="84"/>
                        </a:moveTo>
                        <a:lnTo>
                          <a:pt x="234" y="162"/>
                        </a:lnTo>
                        <a:lnTo>
                          <a:pt x="276" y="162"/>
                        </a:lnTo>
                        <a:lnTo>
                          <a:pt x="318" y="162"/>
                        </a:lnTo>
                        <a:lnTo>
                          <a:pt x="354" y="156"/>
                        </a:lnTo>
                        <a:lnTo>
                          <a:pt x="396" y="150"/>
                        </a:lnTo>
                        <a:lnTo>
                          <a:pt x="438" y="144"/>
                        </a:lnTo>
                        <a:lnTo>
                          <a:pt x="480" y="126"/>
                        </a:lnTo>
                        <a:lnTo>
                          <a:pt x="522" y="114"/>
                        </a:lnTo>
                        <a:lnTo>
                          <a:pt x="558" y="102"/>
                        </a:lnTo>
                        <a:lnTo>
                          <a:pt x="594" y="78"/>
                        </a:lnTo>
                        <a:lnTo>
                          <a:pt x="630" y="60"/>
                        </a:lnTo>
                        <a:lnTo>
                          <a:pt x="666" y="42"/>
                        </a:lnTo>
                        <a:lnTo>
                          <a:pt x="702" y="12"/>
                        </a:lnTo>
                        <a:lnTo>
                          <a:pt x="714" y="0"/>
                        </a:lnTo>
                      </a:path>
                    </a:pathLst>
                  </a:custGeom>
                  <a:noFill/>
                  <a:ln w="0">
                    <a:solidFill>
                      <a:srgbClr val="000000"/>
                    </a:solidFill>
                    <a:prstDash val="solid"/>
                    <a:round/>
                  </a:ln>
                </p:spPr>
                <p:txBody>
                  <a:bodyPr/>
                  <a:lstStyle/>
                  <a:p>
                    <a:endParaRPr lang="zh-CN" altLang="en-US"/>
                  </a:p>
                </p:txBody>
              </p:sp>
            </p:grpSp>
          </p:grpSp>
        </p:grpSp>
        <p:sp>
          <p:nvSpPr>
            <p:cNvPr id="20543" name="AutoShape 63"/>
            <p:cNvSpPr>
              <a:spLocks noChangeArrowheads="1"/>
            </p:cNvSpPr>
            <p:nvPr/>
          </p:nvSpPr>
          <p:spPr bwMode="auto">
            <a:xfrm rot="405967">
              <a:off x="3312" y="2160"/>
              <a:ext cx="2160" cy="1392"/>
            </a:xfrm>
            <a:prstGeom prst="cube">
              <a:avLst>
                <a:gd name="adj" fmla="val 4991"/>
              </a:avLst>
            </a:prstGeom>
            <a:solidFill>
              <a:schemeClr val="bg2">
                <a:lumMod val="75000"/>
              </a:schemeClr>
            </a:solidFill>
            <a:ln w="28575">
              <a:solidFill>
                <a:srgbClr val="993300"/>
              </a:solidFill>
              <a:miter lim="800000"/>
            </a:ln>
            <a:effectLst/>
          </p:spPr>
          <p:txBody>
            <a:bodyPr wrap="none" anchor="ctr"/>
            <a:lstStyle/>
            <a:p>
              <a:pPr algn="ctr">
                <a:lnSpc>
                  <a:spcPct val="160000"/>
                </a:lnSpc>
              </a:pPr>
              <a:r>
                <a:rPr kumimoji="1" lang="zh-TW" altLang="en-US" sz="5100" dirty="0">
                  <a:solidFill>
                    <a:srgbClr val="FF3300"/>
                  </a:solidFill>
                  <a:latin typeface="Times New Roman" panose="02020603050405020304" pitchFamily="18" charset="0"/>
                  <a:ea typeface="標楷體" pitchFamily="65" charset="-120"/>
                </a:rPr>
                <a:t>還我青島</a:t>
              </a:r>
              <a:endParaRPr kumimoji="1" lang="zh-TW" altLang="en-US" sz="5100" dirty="0">
                <a:solidFill>
                  <a:srgbClr val="FF3300"/>
                </a:solidFill>
                <a:latin typeface="Times New Roman" panose="02020603050405020304" pitchFamily="18" charset="0"/>
                <a:ea typeface="標楷體" pitchFamily="65" charset="-120"/>
              </a:endParaRPr>
            </a:p>
          </p:txBody>
        </p:sp>
      </p:grpSp>
      <p:sp>
        <p:nvSpPr>
          <p:cNvPr id="20554" name="Rectangle 74"/>
          <p:cNvSpPr>
            <a:spLocks noChangeArrowheads="1"/>
          </p:cNvSpPr>
          <p:nvPr/>
        </p:nvSpPr>
        <p:spPr bwMode="auto">
          <a:xfrm>
            <a:off x="188873" y="1528748"/>
            <a:ext cx="11333202" cy="1400690"/>
          </a:xfrm>
          <a:prstGeom prst="rect">
            <a:avLst/>
          </a:prstGeom>
          <a:noFill/>
          <a:ln w="9525">
            <a:noFill/>
            <a:miter lim="800000"/>
          </a:ln>
          <a:effectLst/>
        </p:spPr>
        <p:txBody>
          <a:bodyPr wrap="square" lIns="106985" tIns="53492" rIns="106985" bIns="53492" anchor="ctr">
            <a:spAutoFit/>
          </a:bodyPr>
          <a:lstStyle/>
          <a:p>
            <a:r>
              <a:rPr lang="zh-CN" altLang="en-US" sz="2800" dirty="0">
                <a:latin typeface="华文新魏" panose="02010800040101010101" pitchFamily="2" charset="-122"/>
                <a:ea typeface="华文新魏" panose="02010800040101010101" pitchFamily="2" charset="-122"/>
              </a:rPr>
              <a:t>　　</a:t>
            </a:r>
            <a:r>
              <a:rPr lang="en-US" altLang="zh-CN" sz="2800" dirty="0">
                <a:latin typeface="华文新魏" panose="02010800040101010101" pitchFamily="2" charset="-122"/>
                <a:ea typeface="华文新魏" panose="02010800040101010101" pitchFamily="2" charset="-122"/>
              </a:rPr>
              <a:t>5</a:t>
            </a:r>
            <a:r>
              <a:rPr lang="zh-CN" altLang="en-US" sz="2800" dirty="0">
                <a:latin typeface="华文新魏" panose="02010800040101010101" pitchFamily="2" charset="-122"/>
                <a:ea typeface="华文新魏" panose="02010800040101010101" pitchFamily="2" charset="-122"/>
              </a:rPr>
              <a:t>月</a:t>
            </a:r>
            <a:r>
              <a:rPr lang="en-US" altLang="zh-CN" sz="2800" dirty="0">
                <a:latin typeface="华文新魏" panose="02010800040101010101" pitchFamily="2" charset="-122"/>
                <a:ea typeface="华文新魏" panose="02010800040101010101" pitchFamily="2" charset="-122"/>
              </a:rPr>
              <a:t>3</a:t>
            </a:r>
            <a:r>
              <a:rPr lang="zh-CN" altLang="en-US" sz="2800" dirty="0">
                <a:latin typeface="华文新魏" panose="02010800040101010101" pitchFamily="2" charset="-122"/>
                <a:ea typeface="华文新魏" panose="02010800040101010101" pitchFamily="2" charset="-122"/>
              </a:rPr>
              <a:t>日晚</a:t>
            </a:r>
            <a:r>
              <a:rPr lang="en-US" altLang="zh-CN" sz="2800" dirty="0">
                <a:latin typeface="华文新魏" panose="02010800040101010101" pitchFamily="2" charset="-122"/>
                <a:ea typeface="华文新魏" panose="02010800040101010101" pitchFamily="2" charset="-122"/>
              </a:rPr>
              <a:t>7</a:t>
            </a:r>
            <a:r>
              <a:rPr lang="zh-CN" altLang="en-US" sz="2800" dirty="0">
                <a:latin typeface="华文新魏" panose="02010800040101010101" pitchFamily="2" charset="-122"/>
                <a:ea typeface="华文新魏" panose="02010800040101010101" pitchFamily="2" charset="-122"/>
              </a:rPr>
              <a:t>时北大礼堂挤满了青年学生，有人以</a:t>
            </a:r>
            <a:r>
              <a:rPr lang="zh-CN" altLang="en-US" sz="2800" dirty="0" smtClean="0">
                <a:latin typeface="华文新魏" panose="02010800040101010101" pitchFamily="2" charset="-122"/>
                <a:ea typeface="华文新魏" panose="02010800040101010101" pitchFamily="2" charset="-122"/>
              </a:rPr>
              <a:t>血书</a:t>
            </a:r>
            <a:r>
              <a:rPr lang="zh-CN" altLang="en-US" sz="2800" dirty="0">
                <a:latin typeface="华文新魏" panose="02010800040101010101" pitchFamily="2" charset="-122"/>
                <a:ea typeface="华文新魏" panose="02010800040101010101" pitchFamily="2" charset="-122"/>
              </a:rPr>
              <a:t>写四个大字“还我青岛”，不少人写下了遗嘱，他们</a:t>
            </a:r>
            <a:r>
              <a:rPr lang="zh-CN" altLang="en-US" sz="2800" dirty="0" smtClean="0">
                <a:latin typeface="华文新魏" panose="02010800040101010101" pitchFamily="2" charset="-122"/>
                <a:ea typeface="华文新魏" panose="02010800040101010101" pitchFamily="2" charset="-122"/>
              </a:rPr>
              <a:t>相约</a:t>
            </a:r>
            <a:r>
              <a:rPr lang="zh-CN" altLang="en-US" sz="2800" dirty="0">
                <a:latin typeface="华文新魏" panose="02010800040101010101" pitchFamily="2" charset="-122"/>
                <a:ea typeface="华文新魏" panose="02010800040101010101" pitchFamily="2" charset="-122"/>
              </a:rPr>
              <a:t>第二天举行示威，以表达愤慨</a:t>
            </a:r>
            <a:r>
              <a:rPr lang="en-US" altLang="zh-CN" sz="2800" dirty="0">
                <a:latin typeface="华文新魏" panose="02010800040101010101" pitchFamily="2" charset="-122"/>
                <a:ea typeface="华文新魏" panose="02010800040101010101" pitchFamily="2" charset="-122"/>
              </a:rPr>
              <a:t>——</a:t>
            </a:r>
            <a:endParaRPr lang="en-US" altLang="zh-CN" sz="2800" dirty="0">
              <a:latin typeface="华文新魏" panose="02010800040101010101" pitchFamily="2" charset="-122"/>
              <a:ea typeface="华文新魏" panose="02010800040101010101" pitchFamily="2" charset="-122"/>
            </a:endParaRPr>
          </a:p>
        </p:txBody>
      </p:sp>
      <p:pic>
        <p:nvPicPr>
          <p:cNvPr id="20557" name="Picture 77" descr="2006539917636"/>
          <p:cNvPicPr>
            <a:picLocks noChangeAspect="1" noChangeArrowheads="1"/>
          </p:cNvPicPr>
          <p:nvPr/>
        </p:nvPicPr>
        <p:blipFill>
          <a:blip r:embed="rId2"/>
          <a:srcRect/>
          <a:stretch>
            <a:fillRect/>
          </a:stretch>
        </p:blipFill>
        <p:spPr bwMode="auto">
          <a:xfrm>
            <a:off x="408074" y="5320689"/>
            <a:ext cx="4248765" cy="1780223"/>
          </a:xfrm>
          <a:prstGeom prst="rect">
            <a:avLst/>
          </a:prstGeom>
          <a:noFill/>
        </p:spPr>
      </p:pic>
      <p:pic>
        <p:nvPicPr>
          <p:cNvPr id="41" name="图片 40" descr="t018d16e110143ea110.jpg"/>
          <p:cNvPicPr>
            <a:picLocks noChangeAspect="1"/>
          </p:cNvPicPr>
          <p:nvPr/>
        </p:nvPicPr>
        <p:blipFill>
          <a:blip r:embed="rId3">
            <a:clrChange>
              <a:clrFrom>
                <a:srgbClr val="F2F2F2"/>
              </a:clrFrom>
              <a:clrTo>
                <a:srgbClr val="F2F2F2">
                  <a:alpha val="0"/>
                </a:srgbClr>
              </a:clrTo>
            </a:clrChange>
          </a:blip>
          <a:srcRect t="54831" b="25094"/>
          <a:stretch>
            <a:fillRect/>
          </a:stretch>
        </p:blipFill>
        <p:spPr>
          <a:xfrm>
            <a:off x="-25441" y="7100912"/>
            <a:ext cx="11522075" cy="142876"/>
          </a:xfrm>
          <a:prstGeom prst="rect">
            <a:avLst/>
          </a:prstGeom>
        </p:spPr>
      </p:pic>
      <p:sp>
        <p:nvSpPr>
          <p:cNvPr id="42" name="矩形 41"/>
          <p:cNvSpPr/>
          <p:nvPr/>
        </p:nvSpPr>
        <p:spPr bwMode="auto">
          <a:xfrm flipV="1">
            <a:off x="0" y="7198069"/>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43" name="图片 42" descr="t018d16e110143ea110.jpg"/>
          <p:cNvPicPr>
            <a:picLocks noChangeAspect="1"/>
          </p:cNvPicPr>
          <p:nvPr/>
        </p:nvPicPr>
        <p:blipFill>
          <a:blip r:embed="rId3">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4" name="图片 43"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5" name="图片 44" descr="t018d16e110143ea110.jpg"/>
          <p:cNvPicPr>
            <a:picLocks noChangeAspect="1"/>
          </p:cNvPicPr>
          <p:nvPr/>
        </p:nvPicPr>
        <p:blipFill>
          <a:blip r:embed="rId3">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sp>
        <p:nvSpPr>
          <p:cNvPr id="46" name="矩形 45"/>
          <p:cNvSpPr/>
          <p:nvPr/>
        </p:nvSpPr>
        <p:spPr>
          <a:xfrm>
            <a:off x="0" y="0"/>
            <a:ext cx="10776937" cy="704850"/>
          </a:xfrm>
          <a:prstGeom prst="rect">
            <a:avLst/>
          </a:prstGeom>
          <a:blipFill>
            <a:blip r:embed="rId5"/>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47" name="组合 23"/>
          <p:cNvGrpSpPr/>
          <p:nvPr/>
        </p:nvGrpSpPr>
        <p:grpSpPr>
          <a:xfrm flipH="1">
            <a:off x="8261367" y="-12408"/>
            <a:ext cx="2750820" cy="740098"/>
            <a:chOff x="0" y="-2"/>
            <a:chExt cx="1377891" cy="634701"/>
          </a:xfrm>
          <a:solidFill>
            <a:schemeClr val="bg2">
              <a:lumMod val="90000"/>
            </a:schemeClr>
          </a:solidFill>
        </p:grpSpPr>
        <p:sp>
          <p:nvSpPr>
            <p:cNvPr id="48" name="直角三角形 47"/>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sp>
          <p:nvSpPr>
            <p:cNvPr id="49" name="矩形 48"/>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grpSp>
      <p:cxnSp>
        <p:nvCxnSpPr>
          <p:cNvPr id="50" name="直接连接符 49"/>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51"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charset="-122"/>
                <a:ea typeface="微软雅黑" panose="020B0503020204020204" charset="-122"/>
              </a:rPr>
              <a:t>人教版八年级上册</a:t>
            </a:r>
            <a:endParaRPr lang="zh-CN" altLang="en-US" sz="2400" b="1" dirty="0" smtClean="0">
              <a:solidFill>
                <a:schemeClr val="bg1"/>
              </a:solidFill>
              <a:effectLst/>
              <a:latin typeface="微软雅黑" panose="020B0503020204020204" charset="-122"/>
              <a:ea typeface="微软雅黑" panose="020B0503020204020204" charset="-122"/>
            </a:endParaRPr>
          </a:p>
        </p:txBody>
      </p:sp>
      <p:grpSp>
        <p:nvGrpSpPr>
          <p:cNvPr id="52" name="组合 51"/>
          <p:cNvGrpSpPr/>
          <p:nvPr/>
        </p:nvGrpSpPr>
        <p:grpSpPr>
          <a:xfrm flipH="1">
            <a:off x="8776673" y="-12408"/>
            <a:ext cx="2750820" cy="740098"/>
            <a:chOff x="0" y="-2"/>
            <a:chExt cx="1377891" cy="634701"/>
          </a:xfrm>
          <a:solidFill>
            <a:schemeClr val="bg2">
              <a:lumMod val="90000"/>
            </a:schemeClr>
          </a:solidFill>
        </p:grpSpPr>
        <p:sp>
          <p:nvSpPr>
            <p:cNvPr id="53" name="直角三角形 52"/>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sp>
          <p:nvSpPr>
            <p:cNvPr id="54" name="矩形 53"/>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grpSp>
      <p:pic>
        <p:nvPicPr>
          <p:cNvPr id="56" name="图片 55"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57"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第四单元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p:txBody>
      </p:sp>
      <p:sp>
        <p:nvSpPr>
          <p:cNvPr id="58" name="文本框 6"/>
          <p:cNvSpPr txBox="1"/>
          <p:nvPr/>
        </p:nvSpPr>
        <p:spPr>
          <a:xfrm>
            <a:off x="4332277" y="138389"/>
            <a:ext cx="4572032"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13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五四运动</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60" name="Picture 3" descr="C:\Users\Thinkpad\Desktop\PNG\1_0001_渐变映射-2-副本-4.png"/>
          <p:cNvPicPr>
            <a:picLocks noChangeAspect="1" noChangeArrowheads="1"/>
          </p:cNvPicPr>
          <p:nvPr/>
        </p:nvPicPr>
        <p:blipFill>
          <a:blip r:embed="rId6" cstate="email"/>
          <a:srcRect/>
          <a:stretch>
            <a:fillRect/>
          </a:stretch>
        </p:blipFill>
        <p:spPr bwMode="auto">
          <a:xfrm>
            <a:off x="0" y="814368"/>
            <a:ext cx="2403451" cy="785818"/>
          </a:xfrm>
          <a:prstGeom prst="rect">
            <a:avLst/>
          </a:prstGeom>
          <a:noFill/>
          <a:extLst>
            <a:ext uri="{909E8E84-426E-40DD-AFC4-6F175D3DCCD1}">
              <a14:hiddenFill xmlns:a14="http://schemas.microsoft.com/office/drawing/2010/main">
                <a:solidFill>
                  <a:srgbClr val="FFFFFF"/>
                </a:solidFill>
              </a14:hiddenFill>
            </a:ext>
          </a:extLst>
        </p:spPr>
      </p:pic>
      <p:sp>
        <p:nvSpPr>
          <p:cNvPr id="61" name="TextBox 60"/>
          <p:cNvSpPr txBox="1"/>
          <p:nvPr/>
        </p:nvSpPr>
        <p:spPr>
          <a:xfrm>
            <a:off x="260311" y="943973"/>
            <a:ext cx="1415772" cy="584775"/>
          </a:xfrm>
          <a:prstGeom prst="rect">
            <a:avLst/>
          </a:prstGeom>
          <a:noFill/>
        </p:spPr>
        <p:txBody>
          <a:bodyPr wrap="none" rtlCol="0">
            <a:spAutoFit/>
          </a:bodyPr>
          <a:lstStyle/>
          <a:p>
            <a:r>
              <a:rPr lang="zh-CN" altLang="en-US" sz="3200" b="1" dirty="0" smtClean="0">
                <a:solidFill>
                  <a:schemeClr val="bg1"/>
                </a:solidFill>
                <a:latin typeface="华文新魏" panose="02010800040101010101" pitchFamily="2" charset="-122"/>
                <a:ea typeface="华文新魏" panose="02010800040101010101" pitchFamily="2" charset="-122"/>
              </a:rPr>
              <a:t>导火线</a:t>
            </a:r>
            <a:endParaRPr lang="zh-CN" altLang="en-US" sz="3200" b="1" dirty="0">
              <a:solidFill>
                <a:schemeClr val="bg1"/>
              </a:solidFill>
              <a:latin typeface="华文新魏" panose="02010800040101010101" pitchFamily="2" charset="-122"/>
              <a:ea typeface="华文新魏" panose="02010800040101010101" pitchFamily="2" charset="-122"/>
            </a:endParaRPr>
          </a:p>
        </p:txBody>
      </p:sp>
      <p:sp>
        <p:nvSpPr>
          <p:cNvPr id="62" name="矩形 61"/>
          <p:cNvSpPr/>
          <p:nvPr/>
        </p:nvSpPr>
        <p:spPr>
          <a:xfrm>
            <a:off x="5403847" y="3386136"/>
            <a:ext cx="2143140" cy="2677656"/>
          </a:xfrm>
          <a:prstGeom prst="rect">
            <a:avLst/>
          </a:prstGeom>
        </p:spPr>
        <p:txBody>
          <a:bodyPr wrap="square">
            <a:spAutoFit/>
          </a:bodyPr>
          <a:lstStyle/>
          <a:p>
            <a:r>
              <a:rPr lang="en-US" altLang="zh-CN" sz="2400" dirty="0" smtClean="0">
                <a:latin typeface="华文新魏" panose="02010800040101010101" pitchFamily="2" charset="-122"/>
                <a:ea typeface="华文新魏" panose="02010800040101010101" pitchFamily="2" charset="-122"/>
              </a:rPr>
              <a:t>《</a:t>
            </a:r>
            <a:r>
              <a:rPr lang="zh-CN" altLang="en-US" sz="2400" dirty="0" smtClean="0">
                <a:latin typeface="华文新魏" panose="02010800040101010101" pitchFamily="2" charset="-122"/>
                <a:ea typeface="华文新魏" panose="02010800040101010101" pitchFamily="2" charset="-122"/>
              </a:rPr>
              <a:t>京报</a:t>
            </a:r>
            <a:r>
              <a:rPr lang="en-US" altLang="zh-CN" sz="2400" dirty="0" smtClean="0">
                <a:latin typeface="华文新魏" panose="02010800040101010101" pitchFamily="2" charset="-122"/>
                <a:ea typeface="华文新魏" panose="02010800040101010101" pitchFamily="2" charset="-122"/>
              </a:rPr>
              <a:t>》</a:t>
            </a:r>
            <a:r>
              <a:rPr lang="zh-CN" altLang="en-US" sz="2400" dirty="0" smtClean="0">
                <a:latin typeface="华文新魏" panose="02010800040101010101" pitchFamily="2" charset="-122"/>
                <a:ea typeface="华文新魏" panose="02010800040101010101" pitchFamily="2" charset="-122"/>
              </a:rPr>
              <a:t>主笔邵飘萍在北大法科礼堂演讲，讲述了中国外交失败的经过和原因，群情激愤。</a:t>
            </a:r>
            <a:endParaRPr lang="zh-CN" altLang="en-US" sz="2400" dirty="0">
              <a:latin typeface="华文新魏" panose="02010800040101010101" pitchFamily="2" charset="-122"/>
              <a:ea typeface="华文新魏" panose="02010800040101010101" pitchFamily="2" charset="-122"/>
            </a:endParaRPr>
          </a:p>
        </p:txBody>
      </p:sp>
      <p:pic>
        <p:nvPicPr>
          <p:cNvPr id="63" name="图片 62" descr="98d00071b79a1d4d294.jpg"/>
          <p:cNvPicPr>
            <a:picLocks noChangeAspect="1"/>
          </p:cNvPicPr>
          <p:nvPr/>
        </p:nvPicPr>
        <p:blipFill>
          <a:blip r:embed="rId7"/>
          <a:stretch>
            <a:fillRect/>
          </a:stretch>
        </p:blipFill>
        <p:spPr>
          <a:xfrm>
            <a:off x="7761301" y="3100384"/>
            <a:ext cx="2522776" cy="3357586"/>
          </a:xfrm>
          <a:prstGeom prst="rect">
            <a:avLst/>
          </a:prstGeom>
          <a:ln>
            <a:noFill/>
          </a:ln>
          <a:effectLst>
            <a:softEdge rad="112500"/>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0554"/>
                                        </p:tgtEl>
                                        <p:attrNameLst>
                                          <p:attrName>style.visibility</p:attrName>
                                        </p:attrNameLst>
                                      </p:cBhvr>
                                      <p:to>
                                        <p:strVal val="visible"/>
                                      </p:to>
                                    </p:set>
                                    <p:animEffect transition="in" filter="wipe(up)">
                                      <p:cBhvr>
                                        <p:cTn id="7" dur="500"/>
                                        <p:tgtEl>
                                          <p:spTgt spid="205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54"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4" name="图片 33" descr="a895a3d0071e4cc8ac067189b78602b4.jpg">
            <a:hlinkClick r:id="rId1" action="ppaction://hlinkfile"/>
          </p:cNvPr>
          <p:cNvPicPr>
            <a:picLocks noChangeAspect="1"/>
          </p:cNvPicPr>
          <p:nvPr/>
        </p:nvPicPr>
        <p:blipFill>
          <a:blip r:embed="rId2"/>
          <a:srcRect r="76791"/>
          <a:stretch>
            <a:fillRect/>
          </a:stretch>
        </p:blipFill>
        <p:spPr>
          <a:xfrm>
            <a:off x="403187" y="1885938"/>
            <a:ext cx="2910889" cy="485778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1" name="图片 40"/>
          <p:cNvPicPr>
            <a:picLocks noChangeAspect="1"/>
          </p:cNvPicPr>
          <p:nvPr/>
        </p:nvPicPr>
        <p:blipFill rotWithShape="1">
          <a:blip r:embed="rId3" cstate="print">
            <a:extLst>
              <a:ext uri="{28A0092B-C50C-407E-A947-70E740481C1C}">
                <a14:useLocalDpi xmlns:a14="http://schemas.microsoft.com/office/drawing/2010/main" val="0"/>
              </a:ext>
            </a:extLst>
          </a:blip>
          <a:srcRect l="24814" r="13974" b="25049"/>
          <a:stretch>
            <a:fillRect/>
          </a:stretch>
        </p:blipFill>
        <p:spPr>
          <a:xfrm>
            <a:off x="3475021" y="1885938"/>
            <a:ext cx="7286676" cy="4929222"/>
          </a:xfrm>
          <a:prstGeom prst="roundRect">
            <a:avLst>
              <a:gd name="adj" fmla="val 3405"/>
            </a:avLst>
          </a:prstGeom>
          <a:ln>
            <a:solidFill>
              <a:schemeClr val="bg2">
                <a:lumMod val="50000"/>
              </a:schemeClr>
            </a:solidFill>
          </a:ln>
          <a:effectLst>
            <a:outerShdw blurRad="292100" dist="139700" dir="2700000" algn="tl" rotWithShape="0">
              <a:srgbClr val="333333">
                <a:alpha val="65000"/>
              </a:srgbClr>
            </a:outerShdw>
          </a:effectLst>
        </p:spPr>
      </p:pic>
      <p:pic>
        <p:nvPicPr>
          <p:cNvPr id="7172" name="Picture 4" descr="1919年5月4日，北京十三所学校的三千多名学生，集会于北京天安门前，要求取消“二十一条”、拒绝和约签字，高呼：“外争国权，内惩国贼”等口号，会后举行游行示威，“五四运动”就此爆发。图为北京大学的游行队伍向天安门进发"/>
          <p:cNvPicPr>
            <a:picLocks noChangeAspect="1" noChangeArrowheads="1"/>
          </p:cNvPicPr>
          <p:nvPr/>
        </p:nvPicPr>
        <p:blipFill>
          <a:blip r:embed="rId4"/>
          <a:srcRect/>
          <a:stretch>
            <a:fillRect/>
          </a:stretch>
        </p:blipFill>
        <p:spPr bwMode="auto">
          <a:xfrm>
            <a:off x="3617897" y="2028814"/>
            <a:ext cx="3484553" cy="2000264"/>
          </a:xfrm>
          <a:prstGeom prst="rect">
            <a:avLst/>
          </a:prstGeom>
          <a:ln>
            <a:noFill/>
          </a:ln>
          <a:effectLst>
            <a:outerShdw blurRad="292100" dist="139700" dir="2700000" algn="tl" rotWithShape="0">
              <a:srgbClr val="333333">
                <a:alpha val="65000"/>
              </a:srgbClr>
            </a:outerShdw>
          </a:effectLst>
        </p:spPr>
      </p:pic>
      <p:sp>
        <p:nvSpPr>
          <p:cNvPr id="7173" name="Rectangle 5"/>
          <p:cNvSpPr>
            <a:spLocks noChangeArrowheads="1"/>
          </p:cNvSpPr>
          <p:nvPr/>
        </p:nvSpPr>
        <p:spPr bwMode="auto">
          <a:xfrm>
            <a:off x="5260971" y="6266361"/>
            <a:ext cx="4643470" cy="477361"/>
          </a:xfrm>
          <a:prstGeom prst="rect">
            <a:avLst/>
          </a:prstGeom>
          <a:noFill/>
          <a:ln w="9525">
            <a:noFill/>
            <a:miter lim="800000"/>
          </a:ln>
          <a:effectLst/>
        </p:spPr>
        <p:txBody>
          <a:bodyPr wrap="square" lIns="106985" tIns="53492" rIns="106985" bIns="53492">
            <a:spAutoFit/>
          </a:bodyPr>
          <a:lstStyle/>
          <a:p>
            <a:r>
              <a:rPr lang="zh-CN" altLang="en-US" sz="2400" dirty="0" smtClean="0">
                <a:latin typeface="华文新魏" panose="02010800040101010101" pitchFamily="2" charset="-122"/>
                <a:ea typeface="华文新魏" panose="02010800040101010101" pitchFamily="2" charset="-122"/>
              </a:rPr>
              <a:t>悲怆</a:t>
            </a:r>
            <a:r>
              <a:rPr lang="zh-CN" altLang="en-US" sz="2400" dirty="0">
                <a:latin typeface="华文新魏" panose="02010800040101010101" pitchFamily="2" charset="-122"/>
                <a:ea typeface="华文新魏" panose="02010800040101010101" pitchFamily="2" charset="-122"/>
              </a:rPr>
              <a:t>的呼号回荡在中国</a:t>
            </a:r>
            <a:r>
              <a:rPr lang="zh-CN" altLang="en-US" sz="2400" dirty="0" smtClean="0">
                <a:latin typeface="华文新魏" panose="02010800040101010101" pitchFamily="2" charset="-122"/>
                <a:ea typeface="华文新魏" panose="02010800040101010101" pitchFamily="2" charset="-122"/>
              </a:rPr>
              <a:t>大地</a:t>
            </a:r>
            <a:endParaRPr lang="zh-CN" altLang="en-US" sz="2400" dirty="0">
              <a:latin typeface="华文新魏" panose="02010800040101010101" pitchFamily="2" charset="-122"/>
              <a:ea typeface="华文新魏" panose="02010800040101010101" pitchFamily="2" charset="-122"/>
            </a:endParaRPr>
          </a:p>
        </p:txBody>
      </p:sp>
      <p:pic>
        <p:nvPicPr>
          <p:cNvPr id="14" name="图片 13" descr="t018d16e110143ea110.jpg"/>
          <p:cNvPicPr>
            <a:picLocks noChangeAspect="1"/>
          </p:cNvPicPr>
          <p:nvPr/>
        </p:nvPicPr>
        <p:blipFill>
          <a:blip r:embed="rId5">
            <a:clrChange>
              <a:clrFrom>
                <a:srgbClr val="F2F2F2"/>
              </a:clrFrom>
              <a:clrTo>
                <a:srgbClr val="F2F2F2">
                  <a:alpha val="0"/>
                </a:srgbClr>
              </a:clrTo>
            </a:clrChange>
          </a:blip>
          <a:srcRect t="54831" b="25094"/>
          <a:stretch>
            <a:fillRect/>
          </a:stretch>
        </p:blipFill>
        <p:spPr>
          <a:xfrm>
            <a:off x="-25441" y="7100912"/>
            <a:ext cx="11522075" cy="142876"/>
          </a:xfrm>
          <a:prstGeom prst="rect">
            <a:avLst/>
          </a:prstGeom>
        </p:spPr>
      </p:pic>
      <p:sp>
        <p:nvSpPr>
          <p:cNvPr id="15" name="矩形 14"/>
          <p:cNvSpPr/>
          <p:nvPr/>
        </p:nvSpPr>
        <p:spPr bwMode="auto">
          <a:xfrm flipV="1">
            <a:off x="0" y="7198069"/>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16" name="图片 15" descr="t018d16e110143ea110.jpg"/>
          <p:cNvPicPr>
            <a:picLocks noChangeAspect="1"/>
          </p:cNvPicPr>
          <p:nvPr/>
        </p:nvPicPr>
        <p:blipFill>
          <a:blip r:embed="rId5">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17" name="图片 16" descr="624f9a79jw1eelyzwvu5xj20b408t75j.jpg"/>
          <p:cNvPicPr>
            <a:picLocks noChangeAspect="1"/>
          </p:cNvPicPr>
          <p:nvPr/>
        </p:nvPicPr>
        <p:blipFill>
          <a:blip r:embed="rId6">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18" name="图片 17" descr="t018d16e110143ea110.jpg"/>
          <p:cNvPicPr>
            <a:picLocks noChangeAspect="1"/>
          </p:cNvPicPr>
          <p:nvPr/>
        </p:nvPicPr>
        <p:blipFill>
          <a:blip r:embed="rId5">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sp>
        <p:nvSpPr>
          <p:cNvPr id="19" name="矩形 18"/>
          <p:cNvSpPr/>
          <p:nvPr/>
        </p:nvSpPr>
        <p:spPr>
          <a:xfrm>
            <a:off x="0" y="0"/>
            <a:ext cx="10776937" cy="704850"/>
          </a:xfrm>
          <a:prstGeom prst="rect">
            <a:avLst/>
          </a:prstGeom>
          <a:blipFill>
            <a:blip r:embed="rId7"/>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0" name="组合 23"/>
          <p:cNvGrpSpPr/>
          <p:nvPr/>
        </p:nvGrpSpPr>
        <p:grpSpPr>
          <a:xfrm flipH="1">
            <a:off x="8261367" y="-12408"/>
            <a:ext cx="2750820" cy="740098"/>
            <a:chOff x="0" y="-2"/>
            <a:chExt cx="1377891" cy="634701"/>
          </a:xfrm>
          <a:solidFill>
            <a:schemeClr val="bg2">
              <a:lumMod val="90000"/>
            </a:schemeClr>
          </a:solidFill>
        </p:grpSpPr>
        <p:sp>
          <p:nvSpPr>
            <p:cNvPr id="21" name="直角三角形 20"/>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sp>
          <p:nvSpPr>
            <p:cNvPr id="22" name="矩形 21"/>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grpSp>
      <p:cxnSp>
        <p:nvCxnSpPr>
          <p:cNvPr id="23" name="直接连接符 22"/>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4"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charset="-122"/>
                <a:ea typeface="微软雅黑" panose="020B0503020204020204" charset="-122"/>
              </a:rPr>
              <a:t>人教版八年级上册</a:t>
            </a:r>
            <a:endParaRPr lang="zh-CN" altLang="en-US" sz="2400" b="1" dirty="0" smtClean="0">
              <a:solidFill>
                <a:schemeClr val="bg1"/>
              </a:solidFill>
              <a:effectLst/>
              <a:latin typeface="微软雅黑" panose="020B0503020204020204" charset="-122"/>
              <a:ea typeface="微软雅黑" panose="020B0503020204020204" charset="-122"/>
            </a:endParaRPr>
          </a:p>
        </p:txBody>
      </p:sp>
      <p:grpSp>
        <p:nvGrpSpPr>
          <p:cNvPr id="25" name="组合 24"/>
          <p:cNvGrpSpPr/>
          <p:nvPr/>
        </p:nvGrpSpPr>
        <p:grpSpPr>
          <a:xfrm flipH="1">
            <a:off x="8776673" y="-12408"/>
            <a:ext cx="2750820" cy="740098"/>
            <a:chOff x="0" y="-2"/>
            <a:chExt cx="1377891" cy="634701"/>
          </a:xfrm>
          <a:solidFill>
            <a:schemeClr val="bg2">
              <a:lumMod val="90000"/>
            </a:schemeClr>
          </a:solidFill>
        </p:grpSpPr>
        <p:sp>
          <p:nvSpPr>
            <p:cNvPr id="26" name="直角三角形 2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sp>
          <p:nvSpPr>
            <p:cNvPr id="27" name="矩形 2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grpSp>
      <p:pic>
        <p:nvPicPr>
          <p:cNvPr id="29" name="图片 28" descr="624f9a79jw1eelyzwvu5xj20b408t75j.jpg"/>
          <p:cNvPicPr>
            <a:picLocks noChangeAspect="1"/>
          </p:cNvPicPr>
          <p:nvPr/>
        </p:nvPicPr>
        <p:blipFill>
          <a:blip r:embed="rId6">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30"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第四单元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p:txBody>
      </p:sp>
      <p:sp>
        <p:nvSpPr>
          <p:cNvPr id="31" name="文本框 6"/>
          <p:cNvSpPr txBox="1"/>
          <p:nvPr/>
        </p:nvSpPr>
        <p:spPr>
          <a:xfrm>
            <a:off x="4332277" y="138389"/>
            <a:ext cx="4572032"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13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五四运动</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32" name="Picture 3" descr="C:\Users\Thinkpad\Desktop\PNG\1_0001_渐变映射-2-副本-4.png"/>
          <p:cNvPicPr>
            <a:picLocks noChangeAspect="1" noChangeArrowheads="1"/>
          </p:cNvPicPr>
          <p:nvPr/>
        </p:nvPicPr>
        <p:blipFill>
          <a:blip r:embed="rId8" cstate="email"/>
          <a:srcRect/>
          <a:stretch>
            <a:fillRect/>
          </a:stretch>
        </p:blipFill>
        <p:spPr bwMode="auto">
          <a:xfrm>
            <a:off x="0" y="814368"/>
            <a:ext cx="1831947" cy="785818"/>
          </a:xfrm>
          <a:prstGeom prst="rect">
            <a:avLst/>
          </a:prstGeom>
          <a:noFill/>
          <a:extLst>
            <a:ext uri="{909E8E84-426E-40DD-AFC4-6F175D3DCCD1}">
              <a14:hiddenFill xmlns:a14="http://schemas.microsoft.com/office/drawing/2010/main">
                <a:solidFill>
                  <a:srgbClr val="FFFFFF"/>
                </a:solidFill>
              </a14:hiddenFill>
            </a:ext>
          </a:extLst>
        </p:spPr>
      </p:pic>
      <p:sp>
        <p:nvSpPr>
          <p:cNvPr id="33" name="TextBox 32"/>
          <p:cNvSpPr txBox="1"/>
          <p:nvPr/>
        </p:nvSpPr>
        <p:spPr>
          <a:xfrm>
            <a:off x="260311" y="943973"/>
            <a:ext cx="1005403" cy="584775"/>
          </a:xfrm>
          <a:prstGeom prst="rect">
            <a:avLst/>
          </a:prstGeom>
          <a:noFill/>
        </p:spPr>
        <p:txBody>
          <a:bodyPr wrap="none" rtlCol="0">
            <a:spAutoFit/>
          </a:bodyPr>
          <a:lstStyle/>
          <a:p>
            <a:r>
              <a:rPr lang="zh-CN" altLang="en-US" sz="3200" b="1" dirty="0" smtClean="0">
                <a:solidFill>
                  <a:schemeClr val="bg1"/>
                </a:solidFill>
                <a:latin typeface="华文新魏" panose="02010800040101010101" pitchFamily="2" charset="-122"/>
                <a:ea typeface="华文新魏" panose="02010800040101010101" pitchFamily="2" charset="-122"/>
              </a:rPr>
              <a:t>开始</a:t>
            </a:r>
            <a:endParaRPr lang="zh-CN" altLang="en-US" sz="3200" b="1" dirty="0">
              <a:solidFill>
                <a:schemeClr val="bg1"/>
              </a:solidFill>
              <a:latin typeface="华文新魏" panose="02010800040101010101" pitchFamily="2" charset="-122"/>
              <a:ea typeface="华文新魏" panose="02010800040101010101" pitchFamily="2" charset="-122"/>
            </a:endParaRPr>
          </a:p>
        </p:txBody>
      </p:sp>
      <p:sp>
        <p:nvSpPr>
          <p:cNvPr id="36" name="TextBox 35"/>
          <p:cNvSpPr txBox="1"/>
          <p:nvPr/>
        </p:nvSpPr>
        <p:spPr>
          <a:xfrm>
            <a:off x="1831947" y="885806"/>
            <a:ext cx="9690128" cy="1384995"/>
          </a:xfrm>
          <a:prstGeom prst="rect">
            <a:avLst/>
          </a:prstGeom>
          <a:noFill/>
        </p:spPr>
        <p:txBody>
          <a:bodyPr wrap="square" rtlCol="0">
            <a:spAutoFit/>
          </a:bodyPr>
          <a:lstStyle/>
          <a:p>
            <a:r>
              <a:rPr lang="en-US" sz="2800" dirty="0" smtClean="0">
                <a:solidFill>
                  <a:srgbClr val="760000"/>
                </a:solidFill>
                <a:latin typeface="华文新魏" panose="02010800040101010101" pitchFamily="2" charset="-122"/>
                <a:ea typeface="华文新魏" panose="02010800040101010101" pitchFamily="2" charset="-122"/>
              </a:rPr>
              <a:t>1919</a:t>
            </a:r>
            <a:r>
              <a:rPr lang="zh-CN" altLang="en-US" sz="2800" dirty="0" smtClean="0">
                <a:solidFill>
                  <a:srgbClr val="760000"/>
                </a:solidFill>
                <a:latin typeface="华文新魏" panose="02010800040101010101" pitchFamily="2" charset="-122"/>
                <a:ea typeface="华文新魏" panose="02010800040101010101" pitchFamily="2" charset="-122"/>
              </a:rPr>
              <a:t>年</a:t>
            </a:r>
            <a:r>
              <a:rPr lang="en-US" sz="2800" dirty="0" smtClean="0">
                <a:solidFill>
                  <a:srgbClr val="760000"/>
                </a:solidFill>
                <a:latin typeface="华文新魏" panose="02010800040101010101" pitchFamily="2" charset="-122"/>
                <a:ea typeface="华文新魏" panose="02010800040101010101" pitchFamily="2" charset="-122"/>
              </a:rPr>
              <a:t>5</a:t>
            </a:r>
            <a:r>
              <a:rPr lang="zh-CN" altLang="en-US" sz="2800" dirty="0" smtClean="0">
                <a:solidFill>
                  <a:srgbClr val="760000"/>
                </a:solidFill>
                <a:latin typeface="华文新魏" panose="02010800040101010101" pitchFamily="2" charset="-122"/>
                <a:ea typeface="华文新魏" panose="02010800040101010101" pitchFamily="2" charset="-122"/>
              </a:rPr>
              <a:t>月</a:t>
            </a:r>
            <a:r>
              <a:rPr lang="en-US" sz="2800" dirty="0" smtClean="0">
                <a:solidFill>
                  <a:srgbClr val="760000"/>
                </a:solidFill>
                <a:latin typeface="华文新魏" panose="02010800040101010101" pitchFamily="2" charset="-122"/>
                <a:ea typeface="华文新魏" panose="02010800040101010101" pitchFamily="2" charset="-122"/>
              </a:rPr>
              <a:t>4</a:t>
            </a:r>
            <a:r>
              <a:rPr lang="zh-CN" altLang="en-US" sz="2800" dirty="0" smtClean="0">
                <a:solidFill>
                  <a:srgbClr val="760000"/>
                </a:solidFill>
                <a:latin typeface="华文新魏" panose="02010800040101010101" pitchFamily="2" charset="-122"/>
                <a:ea typeface="华文新魏" panose="02010800040101010101" pitchFamily="2" charset="-122"/>
              </a:rPr>
              <a:t>日 </a:t>
            </a:r>
            <a:r>
              <a:rPr lang="zh-CN" altLang="en-US" sz="2800" dirty="0" smtClean="0">
                <a:latin typeface="华文新魏" panose="02010800040101010101" pitchFamily="2" charset="-122"/>
                <a:ea typeface="华文新魏" panose="02010800040101010101" pitchFamily="2" charset="-122"/>
              </a:rPr>
              <a:t>，北京</a:t>
            </a:r>
            <a:r>
              <a:rPr lang="en-US" sz="2800" dirty="0" smtClean="0">
                <a:latin typeface="华文新魏" panose="02010800040101010101" pitchFamily="2" charset="-122"/>
                <a:ea typeface="华文新魏" panose="02010800040101010101" pitchFamily="2" charset="-122"/>
              </a:rPr>
              <a:t>3000</a:t>
            </a:r>
            <a:r>
              <a:rPr lang="zh-CN" altLang="en-US" sz="2800" dirty="0" smtClean="0">
                <a:latin typeface="华文新魏" panose="02010800040101010101" pitchFamily="2" charset="-122"/>
                <a:ea typeface="华文新魏" panose="02010800040101010101" pitchFamily="2" charset="-122"/>
              </a:rPr>
              <a:t>多名学生汇集在</a:t>
            </a:r>
            <a:r>
              <a:rPr lang="zh-CN" altLang="en-US" sz="2800" dirty="0" smtClean="0">
                <a:solidFill>
                  <a:srgbClr val="800000"/>
                </a:solidFill>
                <a:latin typeface="华文新魏" panose="02010800040101010101" pitchFamily="2" charset="-122"/>
                <a:ea typeface="华文新魏" panose="02010800040101010101" pitchFamily="2" charset="-122"/>
              </a:rPr>
              <a:t>天安门前</a:t>
            </a:r>
            <a:r>
              <a:rPr lang="zh-CN" altLang="en-US" sz="2800" dirty="0" smtClean="0">
                <a:latin typeface="华文新魏" panose="02010800040101010101" pitchFamily="2" charset="-122"/>
                <a:ea typeface="华文新魏" panose="02010800040101010101" pitchFamily="2" charset="-122"/>
              </a:rPr>
              <a:t>，发表宣言，揭露帝国主义列强的侵略行径，并举行示威游行。</a:t>
            </a:r>
            <a:endParaRPr lang="zh-CN" altLang="en-US" sz="2800" dirty="0" smtClean="0">
              <a:latin typeface="华文新魏" panose="02010800040101010101" pitchFamily="2" charset="-122"/>
              <a:ea typeface="华文新魏" panose="02010800040101010101" pitchFamily="2" charset="-122"/>
            </a:endParaRPr>
          </a:p>
          <a:p>
            <a:endParaRPr lang="zh-CN" altLang="en-US" sz="2800" dirty="0">
              <a:latin typeface="华文新魏" panose="02010800040101010101" pitchFamily="2" charset="-122"/>
              <a:ea typeface="华文新魏" panose="02010800040101010101" pitchFamily="2" charset="-122"/>
            </a:endParaRPr>
          </a:p>
        </p:txBody>
      </p:sp>
      <p:pic>
        <p:nvPicPr>
          <p:cNvPr id="37" name="图片 36" descr="t0184c04f2b34405552.jpg"/>
          <p:cNvPicPr>
            <a:picLocks noChangeAspect="1"/>
          </p:cNvPicPr>
          <p:nvPr/>
        </p:nvPicPr>
        <p:blipFill>
          <a:blip r:embed="rId9"/>
          <a:stretch>
            <a:fillRect/>
          </a:stretch>
        </p:blipFill>
        <p:spPr>
          <a:xfrm>
            <a:off x="7261235" y="2028814"/>
            <a:ext cx="3321867" cy="2214578"/>
          </a:xfrm>
          <a:prstGeom prst="rect">
            <a:avLst/>
          </a:prstGeom>
          <a:ln>
            <a:noFill/>
          </a:ln>
          <a:effectLst>
            <a:outerShdw blurRad="292100" dist="139700" dir="2700000" algn="tl" rotWithShape="0">
              <a:srgbClr val="333333">
                <a:alpha val="65000"/>
              </a:srgbClr>
            </a:outerShdw>
          </a:effectLst>
        </p:spPr>
      </p:pic>
      <p:pic>
        <p:nvPicPr>
          <p:cNvPr id="39" name="图片 38" descr="t01b37aa40dee491b6f.jpg"/>
          <p:cNvPicPr>
            <a:picLocks noChangeAspect="1"/>
          </p:cNvPicPr>
          <p:nvPr/>
        </p:nvPicPr>
        <p:blipFill>
          <a:blip r:embed="rId10"/>
          <a:stretch>
            <a:fillRect/>
          </a:stretch>
        </p:blipFill>
        <p:spPr>
          <a:xfrm>
            <a:off x="3617897" y="4100516"/>
            <a:ext cx="3500462" cy="2223101"/>
          </a:xfrm>
          <a:prstGeom prst="rect">
            <a:avLst/>
          </a:prstGeom>
          <a:ln>
            <a:noFill/>
          </a:ln>
          <a:effectLst>
            <a:outerShdw blurRad="292100" dist="139700" dir="2700000" algn="tl" rotWithShape="0">
              <a:srgbClr val="333333">
                <a:alpha val="65000"/>
              </a:srgbClr>
            </a:outerShdw>
          </a:effectLst>
        </p:spPr>
      </p:pic>
      <p:pic>
        <p:nvPicPr>
          <p:cNvPr id="43" name="图片 42" descr="timg.jpg"/>
          <p:cNvPicPr>
            <a:picLocks noChangeAspect="1"/>
          </p:cNvPicPr>
          <p:nvPr/>
        </p:nvPicPr>
        <p:blipFill>
          <a:blip r:embed="rId11"/>
          <a:srcRect r="9675"/>
          <a:stretch>
            <a:fillRect/>
          </a:stretch>
        </p:blipFill>
        <p:spPr>
          <a:xfrm>
            <a:off x="7284021" y="4326256"/>
            <a:ext cx="3263362" cy="1988838"/>
          </a:xfrm>
          <a:prstGeom prst="rect">
            <a:avLst/>
          </a:prstGeom>
          <a:ln>
            <a:noFill/>
          </a:ln>
          <a:effectLst>
            <a:outerShdw blurRad="292100" dist="139700" dir="2700000" algn="tl" rotWithShape="0">
              <a:srgbClr val="333333">
                <a:alpha val="65000"/>
              </a:srgbClr>
            </a:outerShdw>
          </a:effectLst>
        </p:spPr>
      </p:pic>
      <p:sp>
        <p:nvSpPr>
          <p:cNvPr id="38" name="Rectangle 5"/>
          <p:cNvSpPr>
            <a:spLocks noChangeArrowheads="1"/>
          </p:cNvSpPr>
          <p:nvPr/>
        </p:nvSpPr>
        <p:spPr bwMode="auto">
          <a:xfrm>
            <a:off x="7332673" y="4314830"/>
            <a:ext cx="3214710" cy="385028"/>
          </a:xfrm>
          <a:prstGeom prst="rect">
            <a:avLst/>
          </a:prstGeom>
          <a:noFill/>
          <a:ln w="9525">
            <a:noFill/>
            <a:miter lim="800000"/>
          </a:ln>
          <a:effectLst/>
        </p:spPr>
        <p:txBody>
          <a:bodyPr wrap="square" lIns="106985" tIns="53492" rIns="106985" bIns="53492">
            <a:spAutoFit/>
          </a:bodyPr>
          <a:lstStyle/>
          <a:p>
            <a:r>
              <a:rPr lang="zh-CN" altLang="en-US" sz="1800" b="1" dirty="0" smtClean="0">
                <a:solidFill>
                  <a:schemeClr val="bg1"/>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清华大学学生抵制并焚烧日货</a:t>
            </a:r>
            <a:endParaRPr lang="zh-CN" altLang="en-US" sz="1800" b="1" dirty="0">
              <a:solidFill>
                <a:schemeClr val="bg1"/>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dissolve">
                                      <p:cBhvr>
                                        <p:cTn id="7"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3" name="图片 42" descr="Img309865710.jpg"/>
          <p:cNvPicPr>
            <a:picLocks noChangeAspect="1"/>
          </p:cNvPicPr>
          <p:nvPr/>
        </p:nvPicPr>
        <p:blipFill>
          <a:blip r:embed="rId1"/>
          <a:srcRect b="26895"/>
          <a:stretch>
            <a:fillRect/>
          </a:stretch>
        </p:blipFill>
        <p:spPr>
          <a:xfrm>
            <a:off x="403187" y="4100516"/>
            <a:ext cx="7715304" cy="2840655"/>
          </a:xfrm>
          <a:prstGeom prst="rect">
            <a:avLst/>
          </a:prstGeom>
          <a:ln>
            <a:noFill/>
          </a:ln>
          <a:effectLst>
            <a:outerShdw blurRad="292100" dist="139700" dir="2700000" algn="tl" rotWithShape="0">
              <a:srgbClr val="333333">
                <a:alpha val="65000"/>
              </a:srgbClr>
            </a:outerShdw>
          </a:effectLst>
        </p:spPr>
      </p:pic>
      <p:pic>
        <p:nvPicPr>
          <p:cNvPr id="36" name="图片 35" descr="U6715P1488DT20130913110522.jpg"/>
          <p:cNvPicPr>
            <a:picLocks noChangeAspect="1"/>
          </p:cNvPicPr>
          <p:nvPr/>
        </p:nvPicPr>
        <p:blipFill>
          <a:blip r:embed="rId2"/>
          <a:srcRect l="30870"/>
          <a:stretch>
            <a:fillRect/>
          </a:stretch>
        </p:blipFill>
        <p:spPr>
          <a:xfrm>
            <a:off x="8332139" y="742930"/>
            <a:ext cx="3189936" cy="6457970"/>
          </a:xfrm>
          <a:prstGeom prst="rect">
            <a:avLst/>
          </a:prstGeom>
        </p:spPr>
      </p:pic>
      <p:pic>
        <p:nvPicPr>
          <p:cNvPr id="40" name="图片 39"/>
          <p:cNvPicPr>
            <a:picLocks noChangeAspect="1"/>
          </p:cNvPicPr>
          <p:nvPr/>
        </p:nvPicPr>
        <p:blipFill rotWithShape="1">
          <a:blip r:embed="rId3" cstate="print">
            <a:extLst>
              <a:ext uri="{28A0092B-C50C-407E-A947-70E740481C1C}">
                <a14:useLocalDpi xmlns:a14="http://schemas.microsoft.com/office/drawing/2010/main" val="0"/>
              </a:ext>
            </a:extLst>
          </a:blip>
          <a:srcRect l="24814" r="13974" b="25049"/>
          <a:stretch>
            <a:fillRect/>
          </a:stretch>
        </p:blipFill>
        <p:spPr>
          <a:xfrm>
            <a:off x="617501" y="3743326"/>
            <a:ext cx="10144196" cy="3214710"/>
          </a:xfrm>
          <a:prstGeom prst="roundRect">
            <a:avLst>
              <a:gd name="adj" fmla="val 3405"/>
            </a:avLst>
          </a:prstGeom>
          <a:ln>
            <a:solidFill>
              <a:schemeClr val="bg2">
                <a:lumMod val="50000"/>
              </a:schemeClr>
            </a:solidFill>
          </a:ln>
          <a:effectLst>
            <a:outerShdw blurRad="292100" dist="139700" dir="2700000" algn="tl" rotWithShape="0">
              <a:srgbClr val="333333">
                <a:alpha val="65000"/>
              </a:srgbClr>
            </a:outerShdw>
          </a:effectLst>
        </p:spPr>
      </p:pic>
      <p:sp>
        <p:nvSpPr>
          <p:cNvPr id="18436" name="Rectangle 4" descr="bg"/>
          <p:cNvSpPr>
            <a:spLocks noChangeArrowheads="1"/>
          </p:cNvSpPr>
          <p:nvPr/>
        </p:nvSpPr>
        <p:spPr bwMode="auto">
          <a:xfrm>
            <a:off x="636694" y="3529013"/>
            <a:ext cx="10196441" cy="3714775"/>
          </a:xfrm>
          <a:prstGeom prst="rect">
            <a:avLst/>
          </a:prstGeom>
          <a:noFill/>
          <a:ln w="9525">
            <a:noFill/>
            <a:miter lim="800000"/>
          </a:ln>
          <a:effectLst/>
        </p:spPr>
        <p:txBody>
          <a:bodyPr lIns="106985" tIns="53492" rIns="106985" bIns="53492" anchor="ctr"/>
          <a:lstStyle/>
          <a:p>
            <a:r>
              <a:rPr lang="zh-CN" altLang="en-US" sz="2000" dirty="0" smtClean="0">
                <a:latin typeface="华文新魏" panose="02010800040101010101" pitchFamily="2" charset="-122"/>
                <a:ea typeface="华文新魏" panose="02010800040101010101" pitchFamily="2" charset="-122"/>
              </a:rPr>
              <a:t>        现在日本在</a:t>
            </a:r>
            <a:r>
              <a:rPr lang="zh-CN" altLang="en-US" sz="2000" dirty="0">
                <a:latin typeface="华文新魏" panose="02010800040101010101" pitchFamily="2" charset="-122"/>
                <a:ea typeface="华文新魏" panose="02010800040101010101" pitchFamily="2" charset="-122"/>
              </a:rPr>
              <a:t>万国和会要求并吞青岛，管理山东一切权利，就要成功了！他们 的外交大胜利了，我们的外交大失败了！山东大势一去，就是破坏中国的领土！ 中国的领土破坏，中国就亡了！所以我们学界今天排队到各公使馆去要求各国出 来维持公理，务望全国工商各界，一律起来设法开国民大会，</a:t>
            </a:r>
            <a:r>
              <a:rPr lang="zh-CN" altLang="en-US" sz="2000" i="1" u="sng" dirty="0">
                <a:latin typeface="华文新魏" panose="02010800040101010101" pitchFamily="2" charset="-122"/>
                <a:ea typeface="华文新魏" panose="02010800040101010101" pitchFamily="2" charset="-122"/>
              </a:rPr>
              <a:t>外争主权，内除国贼</a:t>
            </a:r>
            <a:r>
              <a:rPr lang="zh-CN" altLang="en-US" sz="2000" dirty="0">
                <a:latin typeface="华文新魏" panose="02010800040101010101" pitchFamily="2" charset="-122"/>
                <a:ea typeface="华文新魏" panose="02010800040101010101" pitchFamily="2" charset="-122"/>
              </a:rPr>
              <a:t>，中国存亡，就在此一举了！今与全国同胞立两个信条道：</a:t>
            </a:r>
            <a:br>
              <a:rPr lang="zh-CN" altLang="en-US" sz="2400" dirty="0">
                <a:latin typeface="华文新魏" panose="02010800040101010101" pitchFamily="2" charset="-122"/>
                <a:ea typeface="华文新魏" panose="02010800040101010101" pitchFamily="2" charset="-122"/>
              </a:rPr>
            </a:br>
            <a:r>
              <a:rPr lang="zh-CN" altLang="en-US" sz="2400" dirty="0">
                <a:latin typeface="华文新魏" panose="02010800040101010101" pitchFamily="2" charset="-122"/>
                <a:ea typeface="华文新魏" panose="02010800040101010101" pitchFamily="2" charset="-122"/>
              </a:rPr>
              <a:t>	中国的土地可以征服而不可以断送！ 　　</a:t>
            </a:r>
            <a:br>
              <a:rPr lang="zh-CN" altLang="en-US" sz="2400" dirty="0">
                <a:latin typeface="华文新魏" panose="02010800040101010101" pitchFamily="2" charset="-122"/>
                <a:ea typeface="华文新魏" panose="02010800040101010101" pitchFamily="2" charset="-122"/>
              </a:rPr>
            </a:br>
            <a:r>
              <a:rPr lang="zh-CN" altLang="en-US" sz="2400" dirty="0">
                <a:latin typeface="华文新魏" panose="02010800040101010101" pitchFamily="2" charset="-122"/>
                <a:ea typeface="华文新魏" panose="02010800040101010101" pitchFamily="2" charset="-122"/>
              </a:rPr>
              <a:t>	中国的人民可以杀戮而不可以低头！ 　</a:t>
            </a:r>
            <a:br>
              <a:rPr lang="zh-CN" altLang="en-US" sz="2400" dirty="0">
                <a:latin typeface="华文新魏" panose="02010800040101010101" pitchFamily="2" charset="-122"/>
                <a:ea typeface="华文新魏" panose="02010800040101010101" pitchFamily="2" charset="-122"/>
              </a:rPr>
            </a:br>
            <a:r>
              <a:rPr lang="zh-CN" altLang="en-US" sz="2400" dirty="0">
                <a:latin typeface="华文新魏" panose="02010800040101010101" pitchFamily="2" charset="-122"/>
                <a:ea typeface="华文新魏" panose="02010800040101010101" pitchFamily="2" charset="-122"/>
              </a:rPr>
              <a:t>       </a:t>
            </a:r>
            <a:r>
              <a:rPr lang="zh-CN" altLang="en-US" sz="2400" dirty="0" smtClean="0">
                <a:latin typeface="华文新魏" panose="02010800040101010101" pitchFamily="2" charset="-122"/>
                <a:ea typeface="华文新魏" panose="02010800040101010101" pitchFamily="2" charset="-122"/>
              </a:rPr>
              <a:t>        国</a:t>
            </a:r>
            <a:r>
              <a:rPr lang="zh-CN" altLang="en-US" sz="2400" dirty="0">
                <a:latin typeface="华文新魏" panose="02010800040101010101" pitchFamily="2" charset="-122"/>
                <a:ea typeface="华文新魏" panose="02010800040101010101" pitchFamily="2" charset="-122"/>
              </a:rPr>
              <a:t>亡了！同胞起来呀</a:t>
            </a:r>
            <a:r>
              <a:rPr lang="zh-CN" altLang="en-US" sz="2400" dirty="0" smtClean="0">
                <a:latin typeface="华文新魏" panose="02010800040101010101" pitchFamily="2" charset="-122"/>
                <a:ea typeface="华文新魏" panose="02010800040101010101" pitchFamily="2" charset="-122"/>
              </a:rPr>
              <a:t>！</a:t>
            </a:r>
            <a:endParaRPr lang="en-US" altLang="zh-CN" sz="2400" dirty="0" smtClean="0">
              <a:latin typeface="华文新魏" panose="02010800040101010101" pitchFamily="2" charset="-122"/>
              <a:ea typeface="华文新魏" panose="02010800040101010101" pitchFamily="2" charset="-122"/>
            </a:endParaRPr>
          </a:p>
          <a:p>
            <a:r>
              <a:rPr lang="en-US" altLang="zh-CN" sz="2400" dirty="0" smtClean="0">
                <a:latin typeface="华文新魏" panose="02010800040101010101" pitchFamily="2" charset="-122"/>
                <a:ea typeface="华文新魏" panose="02010800040101010101" pitchFamily="2" charset="-122"/>
              </a:rPr>
              <a:t>                                                                                    ——《</a:t>
            </a:r>
            <a:r>
              <a:rPr kumimoji="1" lang="zh-CN" altLang="en-US" sz="2400" dirty="0" smtClean="0">
                <a:latin typeface="华文新魏" panose="02010800040101010101" pitchFamily="2" charset="-122"/>
                <a:ea typeface="华文新魏" panose="02010800040101010101" pitchFamily="2" charset="-122"/>
              </a:rPr>
              <a:t>北京学界全体宣言</a:t>
            </a:r>
            <a:r>
              <a:rPr kumimoji="1" lang="en-US" altLang="zh-CN" sz="2400" dirty="0" smtClean="0">
                <a:latin typeface="华文新魏" panose="02010800040101010101" pitchFamily="2" charset="-122"/>
                <a:ea typeface="华文新魏" panose="02010800040101010101" pitchFamily="2" charset="-122"/>
              </a:rPr>
              <a:t>》</a:t>
            </a:r>
            <a:endParaRPr lang="zh-CN" altLang="en-US" sz="2400" dirty="0">
              <a:latin typeface="华文新魏" panose="02010800040101010101" pitchFamily="2" charset="-122"/>
              <a:ea typeface="华文新魏" panose="02010800040101010101" pitchFamily="2" charset="-122"/>
            </a:endParaRPr>
          </a:p>
        </p:txBody>
      </p:sp>
      <p:pic>
        <p:nvPicPr>
          <p:cNvPr id="14" name="图片 13"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a:off x="-25441" y="7100912"/>
            <a:ext cx="11522075" cy="142876"/>
          </a:xfrm>
          <a:prstGeom prst="rect">
            <a:avLst/>
          </a:prstGeom>
        </p:spPr>
      </p:pic>
      <p:sp>
        <p:nvSpPr>
          <p:cNvPr id="15" name="矩形 14"/>
          <p:cNvSpPr/>
          <p:nvPr/>
        </p:nvSpPr>
        <p:spPr bwMode="auto">
          <a:xfrm flipV="1">
            <a:off x="0" y="7198069"/>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16" name="图片 15"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17" name="图片 16"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18" name="图片 17"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sp>
        <p:nvSpPr>
          <p:cNvPr id="19" name="矩形 18"/>
          <p:cNvSpPr/>
          <p:nvPr/>
        </p:nvSpPr>
        <p:spPr>
          <a:xfrm>
            <a:off x="0" y="0"/>
            <a:ext cx="10776937" cy="704850"/>
          </a:xfrm>
          <a:prstGeom prst="rect">
            <a:avLst/>
          </a:prstGeom>
          <a:blipFill>
            <a:blip r:embed="rId6"/>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0" name="组合 23"/>
          <p:cNvGrpSpPr/>
          <p:nvPr/>
        </p:nvGrpSpPr>
        <p:grpSpPr>
          <a:xfrm flipH="1">
            <a:off x="8261367" y="-12408"/>
            <a:ext cx="2750820" cy="740098"/>
            <a:chOff x="0" y="-2"/>
            <a:chExt cx="1377891" cy="634701"/>
          </a:xfrm>
          <a:solidFill>
            <a:schemeClr val="bg2">
              <a:lumMod val="90000"/>
            </a:schemeClr>
          </a:solidFill>
        </p:grpSpPr>
        <p:sp>
          <p:nvSpPr>
            <p:cNvPr id="21" name="直角三角形 20"/>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sp>
          <p:nvSpPr>
            <p:cNvPr id="22" name="矩形 21"/>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grpSp>
      <p:cxnSp>
        <p:nvCxnSpPr>
          <p:cNvPr id="23" name="直接连接符 22"/>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4"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charset="-122"/>
                <a:ea typeface="微软雅黑" panose="020B0503020204020204" charset="-122"/>
              </a:rPr>
              <a:t>人教版八年级上册</a:t>
            </a:r>
            <a:endParaRPr lang="zh-CN" altLang="en-US" sz="2400" b="1" dirty="0" smtClean="0">
              <a:solidFill>
                <a:schemeClr val="bg1"/>
              </a:solidFill>
              <a:effectLst/>
              <a:latin typeface="微软雅黑" panose="020B0503020204020204" charset="-122"/>
              <a:ea typeface="微软雅黑" panose="020B0503020204020204" charset="-122"/>
            </a:endParaRPr>
          </a:p>
        </p:txBody>
      </p:sp>
      <p:grpSp>
        <p:nvGrpSpPr>
          <p:cNvPr id="25" name="组合 24"/>
          <p:cNvGrpSpPr/>
          <p:nvPr/>
        </p:nvGrpSpPr>
        <p:grpSpPr>
          <a:xfrm flipH="1">
            <a:off x="8776673" y="-12408"/>
            <a:ext cx="2750820" cy="740098"/>
            <a:chOff x="0" y="-2"/>
            <a:chExt cx="1377891" cy="634701"/>
          </a:xfrm>
          <a:solidFill>
            <a:schemeClr val="bg2">
              <a:lumMod val="90000"/>
            </a:schemeClr>
          </a:solidFill>
        </p:grpSpPr>
        <p:sp>
          <p:nvSpPr>
            <p:cNvPr id="26" name="直角三角形 2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sp>
          <p:nvSpPr>
            <p:cNvPr id="27" name="矩形 2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grpSp>
      <p:pic>
        <p:nvPicPr>
          <p:cNvPr id="29" name="图片 28"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30"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第四单元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p:txBody>
      </p:sp>
      <p:sp>
        <p:nvSpPr>
          <p:cNvPr id="31" name="文本框 6"/>
          <p:cNvSpPr txBox="1"/>
          <p:nvPr/>
        </p:nvSpPr>
        <p:spPr>
          <a:xfrm>
            <a:off x="4332277" y="138389"/>
            <a:ext cx="4572032"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13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五四运动</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32" name="Picture 3" descr="C:\Users\Thinkpad\Desktop\PNG\1_0001_渐变映射-2-副本-4.png"/>
          <p:cNvPicPr>
            <a:picLocks noChangeAspect="1" noChangeArrowheads="1"/>
          </p:cNvPicPr>
          <p:nvPr/>
        </p:nvPicPr>
        <p:blipFill>
          <a:blip r:embed="rId7" cstate="email"/>
          <a:srcRect/>
          <a:stretch>
            <a:fillRect/>
          </a:stretch>
        </p:blipFill>
        <p:spPr bwMode="auto">
          <a:xfrm>
            <a:off x="0" y="814368"/>
            <a:ext cx="1831947" cy="785818"/>
          </a:xfrm>
          <a:prstGeom prst="rect">
            <a:avLst/>
          </a:prstGeom>
          <a:noFill/>
          <a:extLst>
            <a:ext uri="{909E8E84-426E-40DD-AFC4-6F175D3DCCD1}">
              <a14:hiddenFill xmlns:a14="http://schemas.microsoft.com/office/drawing/2010/main">
                <a:solidFill>
                  <a:srgbClr val="FFFFFF"/>
                </a:solidFill>
              </a14:hiddenFill>
            </a:ext>
          </a:extLst>
        </p:spPr>
      </p:pic>
      <p:sp>
        <p:nvSpPr>
          <p:cNvPr id="33" name="TextBox 32"/>
          <p:cNvSpPr txBox="1"/>
          <p:nvPr/>
        </p:nvSpPr>
        <p:spPr>
          <a:xfrm>
            <a:off x="260311" y="943973"/>
            <a:ext cx="1005403" cy="584775"/>
          </a:xfrm>
          <a:prstGeom prst="rect">
            <a:avLst/>
          </a:prstGeom>
          <a:noFill/>
        </p:spPr>
        <p:txBody>
          <a:bodyPr wrap="none" rtlCol="0">
            <a:spAutoFit/>
          </a:bodyPr>
          <a:lstStyle/>
          <a:p>
            <a:r>
              <a:rPr lang="zh-CN" altLang="en-US" sz="3200" b="1" dirty="0" smtClean="0">
                <a:solidFill>
                  <a:schemeClr val="bg1"/>
                </a:solidFill>
                <a:latin typeface="华文新魏" panose="02010800040101010101" pitchFamily="2" charset="-122"/>
                <a:ea typeface="华文新魏" panose="02010800040101010101" pitchFamily="2" charset="-122"/>
              </a:rPr>
              <a:t>口号</a:t>
            </a:r>
            <a:endParaRPr lang="zh-CN" altLang="en-US" sz="3200" b="1" dirty="0">
              <a:solidFill>
                <a:schemeClr val="bg1"/>
              </a:solidFill>
              <a:latin typeface="华文新魏" panose="02010800040101010101" pitchFamily="2" charset="-122"/>
              <a:ea typeface="华文新魏" panose="02010800040101010101" pitchFamily="2" charset="-122"/>
            </a:endParaRPr>
          </a:p>
        </p:txBody>
      </p:sp>
      <p:sp>
        <p:nvSpPr>
          <p:cNvPr id="34" name="TextBox 33"/>
          <p:cNvSpPr txBox="1"/>
          <p:nvPr/>
        </p:nvSpPr>
        <p:spPr>
          <a:xfrm>
            <a:off x="1760509" y="1542019"/>
            <a:ext cx="4288353" cy="584775"/>
          </a:xfrm>
          <a:prstGeom prst="rect">
            <a:avLst/>
          </a:prstGeom>
          <a:noFill/>
        </p:spPr>
        <p:txBody>
          <a:bodyPr wrap="none" rtlCol="0">
            <a:spAutoFit/>
          </a:bodyPr>
          <a:lstStyle/>
          <a:p>
            <a:r>
              <a:rPr lang="zh-CN" altLang="en-US" sz="3200" dirty="0" smtClean="0">
                <a:latin typeface="华文新魏" panose="02010800040101010101" pitchFamily="2" charset="-122"/>
                <a:ea typeface="华文新魏" panose="02010800040101010101" pitchFamily="2" charset="-122"/>
              </a:rPr>
              <a:t>①外争主权，内除国贼</a:t>
            </a:r>
            <a:endParaRPr lang="en-US" altLang="zh-CN" sz="3200" dirty="0" smtClean="0">
              <a:latin typeface="华文新魏" panose="02010800040101010101" pitchFamily="2" charset="-122"/>
              <a:ea typeface="华文新魏" panose="02010800040101010101" pitchFamily="2" charset="-122"/>
            </a:endParaRPr>
          </a:p>
        </p:txBody>
      </p:sp>
      <p:sp>
        <p:nvSpPr>
          <p:cNvPr id="37" name="矩形 36"/>
          <p:cNvSpPr/>
          <p:nvPr/>
        </p:nvSpPr>
        <p:spPr>
          <a:xfrm>
            <a:off x="1760509" y="2100252"/>
            <a:ext cx="5745170" cy="584775"/>
          </a:xfrm>
          <a:prstGeom prst="rect">
            <a:avLst/>
          </a:prstGeom>
        </p:spPr>
        <p:txBody>
          <a:bodyPr wrap="square">
            <a:spAutoFit/>
          </a:bodyPr>
          <a:lstStyle/>
          <a:p>
            <a:pPr lvl="0"/>
            <a:r>
              <a:rPr lang="zh-CN" altLang="en-US" sz="3200" dirty="0" smtClean="0">
                <a:solidFill>
                  <a:prstClr val="black"/>
                </a:solidFill>
                <a:latin typeface="华文新魏" panose="02010800040101010101" pitchFamily="2" charset="-122"/>
                <a:ea typeface="华文新魏" panose="02010800040101010101" pitchFamily="2" charset="-122"/>
              </a:rPr>
              <a:t>②誓死力争，还我青岛</a:t>
            </a:r>
            <a:endParaRPr lang="en-US" altLang="zh-CN" sz="3200" dirty="0" smtClean="0">
              <a:solidFill>
                <a:prstClr val="black"/>
              </a:solidFill>
              <a:latin typeface="华文新魏" panose="02010800040101010101" pitchFamily="2" charset="-122"/>
              <a:ea typeface="华文新魏" panose="02010800040101010101" pitchFamily="2" charset="-122"/>
            </a:endParaRPr>
          </a:p>
        </p:txBody>
      </p:sp>
      <p:sp>
        <p:nvSpPr>
          <p:cNvPr id="38" name="矩形 37"/>
          <p:cNvSpPr/>
          <p:nvPr/>
        </p:nvSpPr>
        <p:spPr>
          <a:xfrm>
            <a:off x="1773244" y="2613589"/>
            <a:ext cx="4273545" cy="584775"/>
          </a:xfrm>
          <a:prstGeom prst="rect">
            <a:avLst/>
          </a:prstGeom>
        </p:spPr>
        <p:txBody>
          <a:bodyPr wrap="square">
            <a:spAutoFit/>
          </a:bodyPr>
          <a:lstStyle/>
          <a:p>
            <a:pPr lvl="0"/>
            <a:r>
              <a:rPr lang="zh-CN" altLang="en-US" sz="3200" dirty="0" smtClean="0">
                <a:solidFill>
                  <a:prstClr val="black"/>
                </a:solidFill>
                <a:latin typeface="华文新魏" panose="02010800040101010101" pitchFamily="2" charset="-122"/>
                <a:ea typeface="华文新魏" panose="02010800040101010101" pitchFamily="2" charset="-122"/>
              </a:rPr>
              <a:t>③废除二十一条</a:t>
            </a:r>
            <a:endParaRPr lang="en-US" altLang="zh-CN" sz="3200" dirty="0" smtClean="0">
              <a:solidFill>
                <a:prstClr val="black"/>
              </a:solidFill>
              <a:latin typeface="华文新魏" panose="02010800040101010101" pitchFamily="2" charset="-122"/>
              <a:ea typeface="华文新魏" panose="02010800040101010101" pitchFamily="2" charset="-122"/>
            </a:endParaRPr>
          </a:p>
        </p:txBody>
      </p:sp>
      <p:sp>
        <p:nvSpPr>
          <p:cNvPr id="39" name="矩形 38"/>
          <p:cNvSpPr/>
          <p:nvPr/>
        </p:nvSpPr>
        <p:spPr>
          <a:xfrm>
            <a:off x="1790715" y="3113655"/>
            <a:ext cx="4684702" cy="584775"/>
          </a:xfrm>
          <a:prstGeom prst="rect">
            <a:avLst/>
          </a:prstGeom>
        </p:spPr>
        <p:txBody>
          <a:bodyPr wrap="square">
            <a:spAutoFit/>
          </a:bodyPr>
          <a:lstStyle/>
          <a:p>
            <a:pPr lvl="0"/>
            <a:r>
              <a:rPr lang="zh-CN" altLang="en-US" sz="3200" dirty="0" smtClean="0">
                <a:solidFill>
                  <a:prstClr val="black"/>
                </a:solidFill>
                <a:latin typeface="华文新魏" panose="02010800040101010101" pitchFamily="2" charset="-122"/>
                <a:ea typeface="华文新魏" panose="02010800040101010101" pitchFamily="2" charset="-122"/>
              </a:rPr>
              <a:t>④拒绝在和约上签字</a:t>
            </a:r>
            <a:endParaRPr lang="zh-CN" altLang="en-US" sz="3200" dirty="0">
              <a:solidFill>
                <a:prstClr val="black"/>
              </a:solidFill>
              <a:latin typeface="华文新魏" panose="02010800040101010101" pitchFamily="2" charset="-122"/>
              <a:ea typeface="华文新魏"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dissolve">
                                      <p:cBhvr>
                                        <p:cTn id="7" dur="500"/>
                                        <p:tgtEl>
                                          <p:spTgt spid="3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dissolve">
                                      <p:cBhvr>
                                        <p:cTn id="12" dur="500"/>
                                        <p:tgtEl>
                                          <p:spTgt spid="37"/>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8"/>
                                        </p:tgtEl>
                                        <p:attrNameLst>
                                          <p:attrName>style.visibility</p:attrName>
                                        </p:attrNameLst>
                                      </p:cBhvr>
                                      <p:to>
                                        <p:strVal val="visible"/>
                                      </p:to>
                                    </p:set>
                                    <p:animEffect transition="in" filter="dissolve">
                                      <p:cBhvr>
                                        <p:cTn id="17" dur="500"/>
                                        <p:tgtEl>
                                          <p:spTgt spid="38"/>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dissolve">
                                      <p:cBhvr>
                                        <p:cTn id="22" dur="500"/>
                                        <p:tgtEl>
                                          <p:spTgt spid="39"/>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40"/>
                                        </p:tgtEl>
                                        <p:attrNameLst>
                                          <p:attrName>style.visibility</p:attrName>
                                        </p:attrNameLst>
                                      </p:cBhvr>
                                      <p:to>
                                        <p:strVal val="visible"/>
                                      </p:to>
                                    </p:set>
                                    <p:animEffect transition="in" filter="dissolve">
                                      <p:cBhvr>
                                        <p:cTn id="27" dur="500"/>
                                        <p:tgtEl>
                                          <p:spTgt spid="40"/>
                                        </p:tgtEl>
                                      </p:cBhvr>
                                    </p:animEffect>
                                  </p:childTnLst>
                                </p:cTn>
                              </p:par>
                              <p:par>
                                <p:cTn id="28" presetID="9" presetClass="entr" presetSubtype="0" fill="hold" grpId="0" nodeType="withEffect">
                                  <p:stCondLst>
                                    <p:cond delay="0"/>
                                  </p:stCondLst>
                                  <p:childTnLst>
                                    <p:set>
                                      <p:cBhvr>
                                        <p:cTn id="29" dur="1" fill="hold">
                                          <p:stCondLst>
                                            <p:cond delay="0"/>
                                          </p:stCondLst>
                                        </p:cTn>
                                        <p:tgtEl>
                                          <p:spTgt spid="18436"/>
                                        </p:tgtEl>
                                        <p:attrNameLst>
                                          <p:attrName>style.visibility</p:attrName>
                                        </p:attrNameLst>
                                      </p:cBhvr>
                                      <p:to>
                                        <p:strVal val="visible"/>
                                      </p:to>
                                    </p:set>
                                    <p:animEffect transition="in" filter="dissolve">
                                      <p:cBhvr>
                                        <p:cTn id="30" dur="500"/>
                                        <p:tgtEl>
                                          <p:spTgt spid="184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6" grpId="0"/>
      <p:bldP spid="34" grpId="0"/>
      <p:bldP spid="37" grpId="0"/>
      <p:bldP spid="38" grpId="0"/>
      <p:bldP spid="39"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2" name="图片 41"/>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4332277" y="2314566"/>
            <a:ext cx="6715172" cy="3500462"/>
          </a:xfrm>
          <a:prstGeom prst="roundRect">
            <a:avLst>
              <a:gd name="adj" fmla="val 3405"/>
            </a:avLst>
          </a:prstGeom>
          <a:ln>
            <a:solidFill>
              <a:schemeClr val="bg2">
                <a:lumMod val="50000"/>
              </a:schemeClr>
            </a:solidFill>
          </a:ln>
          <a:effectLst>
            <a:outerShdw blurRad="292100" dist="139700" dir="2700000" algn="tl" rotWithShape="0">
              <a:srgbClr val="333333">
                <a:alpha val="65000"/>
              </a:srgbClr>
            </a:outerShdw>
          </a:effectLst>
        </p:spPr>
      </p:pic>
      <p:pic>
        <p:nvPicPr>
          <p:cNvPr id="60440" name="Picture 24" descr="五四運動母忘國恥"/>
          <p:cNvPicPr>
            <a:picLocks noChangeAspect="1" noChangeArrowheads="1"/>
          </p:cNvPicPr>
          <p:nvPr/>
        </p:nvPicPr>
        <p:blipFill>
          <a:blip r:embed="rId2"/>
          <a:srcRect/>
          <a:stretch>
            <a:fillRect/>
          </a:stretch>
        </p:blipFill>
        <p:spPr bwMode="auto">
          <a:xfrm>
            <a:off x="260311" y="1912629"/>
            <a:ext cx="2428892" cy="2687953"/>
          </a:xfrm>
          <a:prstGeom prst="roundRect">
            <a:avLst>
              <a:gd name="adj" fmla="val 10097"/>
            </a:avLst>
          </a:prstGeom>
          <a:ln>
            <a:noFill/>
          </a:ln>
          <a:effectLst>
            <a:outerShdw blurRad="292100" dist="139700" dir="2700000" algn="tl" rotWithShape="0">
              <a:srgbClr val="333333">
                <a:alpha val="65000"/>
              </a:srgbClr>
            </a:outerShdw>
          </a:effectLst>
        </p:spPr>
      </p:pic>
      <p:sp>
        <p:nvSpPr>
          <p:cNvPr id="60453" name="Text Box 37"/>
          <p:cNvSpPr txBox="1">
            <a:spLocks noChangeArrowheads="1"/>
          </p:cNvSpPr>
          <p:nvPr/>
        </p:nvSpPr>
        <p:spPr bwMode="auto">
          <a:xfrm>
            <a:off x="9265394" y="4587478"/>
            <a:ext cx="1634294" cy="754360"/>
          </a:xfrm>
          <a:prstGeom prst="rect">
            <a:avLst/>
          </a:prstGeom>
          <a:noFill/>
          <a:ln w="9525">
            <a:noFill/>
            <a:miter lim="800000"/>
          </a:ln>
          <a:effectLst/>
        </p:spPr>
        <p:txBody>
          <a:bodyPr lIns="106985" tIns="53492" rIns="106985" bIns="53492">
            <a:spAutoFit/>
          </a:bodyPr>
          <a:lstStyle/>
          <a:p>
            <a:r>
              <a:rPr kumimoji="1" lang="zh-CN" altLang="en-US" dirty="0">
                <a:latin typeface="华文新魏" panose="02010800040101010101" pitchFamily="2" charset="-122"/>
                <a:ea typeface="华文新魏" panose="02010800040101010101" pitchFamily="2" charset="-122"/>
              </a:rPr>
              <a:t>章宗祥：</a:t>
            </a:r>
            <a:endParaRPr kumimoji="1" lang="zh-CN" altLang="en-US" dirty="0">
              <a:latin typeface="华文新魏" panose="02010800040101010101" pitchFamily="2" charset="-122"/>
              <a:ea typeface="华文新魏" panose="02010800040101010101" pitchFamily="2" charset="-122"/>
            </a:endParaRPr>
          </a:p>
          <a:p>
            <a:r>
              <a:rPr kumimoji="1" lang="zh-CN" altLang="en-US" dirty="0">
                <a:latin typeface="华文新魏" panose="02010800040101010101" pitchFamily="2" charset="-122"/>
                <a:ea typeface="华文新魏" panose="02010800040101010101" pitchFamily="2" charset="-122"/>
              </a:rPr>
              <a:t>驻日公使</a:t>
            </a:r>
            <a:endParaRPr kumimoji="1" lang="zh-CN" altLang="en-US" dirty="0">
              <a:latin typeface="华文新魏" panose="02010800040101010101" pitchFamily="2" charset="-122"/>
              <a:ea typeface="华文新魏" panose="02010800040101010101" pitchFamily="2" charset="-122"/>
            </a:endParaRPr>
          </a:p>
        </p:txBody>
      </p:sp>
      <p:sp>
        <p:nvSpPr>
          <p:cNvPr id="60454" name="Text Box 38"/>
          <p:cNvSpPr txBox="1">
            <a:spLocks noChangeArrowheads="1"/>
          </p:cNvSpPr>
          <p:nvPr/>
        </p:nvSpPr>
        <p:spPr bwMode="auto">
          <a:xfrm>
            <a:off x="6618293" y="4457706"/>
            <a:ext cx="2177373" cy="1077525"/>
          </a:xfrm>
          <a:prstGeom prst="rect">
            <a:avLst/>
          </a:prstGeom>
          <a:noFill/>
          <a:ln w="9525">
            <a:noFill/>
            <a:miter lim="800000"/>
          </a:ln>
          <a:effectLst/>
        </p:spPr>
        <p:txBody>
          <a:bodyPr wrap="square" lIns="106985" tIns="53492" rIns="106985" bIns="53492">
            <a:spAutoFit/>
          </a:bodyPr>
          <a:lstStyle/>
          <a:p>
            <a:pPr>
              <a:spcBef>
                <a:spcPct val="50000"/>
              </a:spcBef>
            </a:pPr>
            <a:r>
              <a:rPr kumimoji="1" lang="zh-CN" altLang="en-US" dirty="0">
                <a:latin typeface="华文新魏" panose="02010800040101010101" pitchFamily="2" charset="-122"/>
                <a:ea typeface="华文新魏" panose="02010800040101010101" pitchFamily="2" charset="-122"/>
              </a:rPr>
              <a:t>陆宗舆：币制局总裁，订二十一条时任驻日公使</a:t>
            </a:r>
            <a:endParaRPr kumimoji="1" lang="zh-CN" altLang="en-US" dirty="0">
              <a:latin typeface="华文新魏" panose="02010800040101010101" pitchFamily="2" charset="-122"/>
              <a:ea typeface="华文新魏" panose="02010800040101010101" pitchFamily="2" charset="-122"/>
            </a:endParaRPr>
          </a:p>
        </p:txBody>
      </p:sp>
      <p:sp>
        <p:nvSpPr>
          <p:cNvPr id="60455" name="Text Box 39"/>
          <p:cNvSpPr txBox="1">
            <a:spLocks noChangeArrowheads="1"/>
          </p:cNvSpPr>
          <p:nvPr/>
        </p:nvSpPr>
        <p:spPr bwMode="auto">
          <a:xfrm>
            <a:off x="4403715" y="4457706"/>
            <a:ext cx="2286015" cy="1400690"/>
          </a:xfrm>
          <a:prstGeom prst="rect">
            <a:avLst/>
          </a:prstGeom>
          <a:noFill/>
          <a:ln w="9525">
            <a:noFill/>
            <a:miter lim="800000"/>
          </a:ln>
          <a:effectLst/>
        </p:spPr>
        <p:txBody>
          <a:bodyPr wrap="square" lIns="106985" tIns="53492" rIns="106985" bIns="53492">
            <a:spAutoFit/>
          </a:bodyPr>
          <a:lstStyle/>
          <a:p>
            <a:pPr>
              <a:spcBef>
                <a:spcPct val="50000"/>
              </a:spcBef>
            </a:pPr>
            <a:r>
              <a:rPr kumimoji="1" lang="zh-CN" altLang="en-US" dirty="0">
                <a:latin typeface="华文新魏" panose="02010800040101010101" pitchFamily="2" charset="-122"/>
                <a:ea typeface="华文新魏" panose="02010800040101010101" pitchFamily="2" charset="-122"/>
              </a:rPr>
              <a:t>曹汝霖</a:t>
            </a:r>
            <a:r>
              <a:rPr kumimoji="1" lang="zh-CN" altLang="en-US" dirty="0" smtClean="0">
                <a:latin typeface="华文新魏" panose="02010800040101010101" pitchFamily="2" charset="-122"/>
                <a:ea typeface="华文新魏" panose="02010800040101010101" pitchFamily="2" charset="-122"/>
              </a:rPr>
              <a:t>：时任交通</a:t>
            </a:r>
            <a:r>
              <a:rPr kumimoji="1" lang="zh-CN" altLang="en-US" dirty="0">
                <a:latin typeface="华文新魏" panose="02010800040101010101" pitchFamily="2" charset="-122"/>
                <a:ea typeface="华文新魏" panose="02010800040101010101" pitchFamily="2" charset="-122"/>
              </a:rPr>
              <a:t>总长，订二十一条时任外交次长</a:t>
            </a:r>
            <a:endParaRPr kumimoji="1" lang="zh-CN" altLang="en-US" dirty="0">
              <a:latin typeface="华文新魏" panose="02010800040101010101" pitchFamily="2" charset="-122"/>
              <a:ea typeface="华文新魏" panose="02010800040101010101" pitchFamily="2" charset="-122"/>
            </a:endParaRPr>
          </a:p>
        </p:txBody>
      </p:sp>
      <p:pic>
        <p:nvPicPr>
          <p:cNvPr id="60456" name="Picture 40" descr="200905311243755795421"/>
          <p:cNvPicPr>
            <a:picLocks noChangeAspect="1" noChangeArrowheads="1"/>
          </p:cNvPicPr>
          <p:nvPr/>
        </p:nvPicPr>
        <p:blipFill>
          <a:blip r:embed="rId3"/>
          <a:srcRect/>
          <a:stretch>
            <a:fillRect/>
          </a:stretch>
        </p:blipFill>
        <p:spPr bwMode="auto">
          <a:xfrm>
            <a:off x="4638561" y="2470548"/>
            <a:ext cx="1806326" cy="2041921"/>
          </a:xfrm>
          <a:prstGeom prst="rect">
            <a:avLst/>
          </a:prstGeom>
          <a:noFill/>
          <a:ln w="9525">
            <a:solidFill>
              <a:schemeClr val="tx1"/>
            </a:solidFill>
            <a:miter lim="800000"/>
            <a:headEnd/>
            <a:tailEnd/>
          </a:ln>
        </p:spPr>
      </p:pic>
      <p:pic>
        <p:nvPicPr>
          <p:cNvPr id="60457" name="Picture 41" descr="58391241371344312"/>
          <p:cNvPicPr>
            <a:picLocks noChangeAspect="1" noChangeArrowheads="1"/>
          </p:cNvPicPr>
          <p:nvPr/>
        </p:nvPicPr>
        <p:blipFill>
          <a:blip r:embed="rId4"/>
          <a:srcRect/>
          <a:stretch>
            <a:fillRect/>
          </a:stretch>
        </p:blipFill>
        <p:spPr bwMode="auto">
          <a:xfrm>
            <a:off x="6726937" y="2470548"/>
            <a:ext cx="1948351" cy="2041921"/>
          </a:xfrm>
          <a:prstGeom prst="rect">
            <a:avLst/>
          </a:prstGeom>
          <a:noFill/>
          <a:ln w="9525">
            <a:solidFill>
              <a:srgbClr val="FF6600"/>
            </a:solidFill>
            <a:miter lim="800000"/>
            <a:headEnd/>
            <a:tailEnd/>
          </a:ln>
        </p:spPr>
      </p:pic>
      <p:pic>
        <p:nvPicPr>
          <p:cNvPr id="60458" name="Picture 42" descr="01300000180919124108796931408_s"/>
          <p:cNvPicPr>
            <a:picLocks noChangeAspect="1" noChangeArrowheads="1"/>
          </p:cNvPicPr>
          <p:nvPr/>
        </p:nvPicPr>
        <p:blipFill>
          <a:blip r:embed="rId5"/>
          <a:srcRect/>
          <a:stretch>
            <a:fillRect/>
          </a:stretch>
        </p:blipFill>
        <p:spPr bwMode="auto">
          <a:xfrm>
            <a:off x="8995345" y="2470548"/>
            <a:ext cx="1870337" cy="2041921"/>
          </a:xfrm>
          <a:prstGeom prst="rect">
            <a:avLst/>
          </a:prstGeom>
          <a:noFill/>
          <a:ln w="9525">
            <a:solidFill>
              <a:srgbClr val="FF6600"/>
            </a:solidFill>
            <a:miter lim="800000"/>
            <a:headEnd/>
            <a:tailEnd/>
          </a:ln>
        </p:spPr>
      </p:pic>
      <p:pic>
        <p:nvPicPr>
          <p:cNvPr id="21" name="图片 20" descr="t018d16e110143ea110.jpg"/>
          <p:cNvPicPr>
            <a:picLocks noChangeAspect="1"/>
          </p:cNvPicPr>
          <p:nvPr/>
        </p:nvPicPr>
        <p:blipFill>
          <a:blip r:embed="rId6">
            <a:clrChange>
              <a:clrFrom>
                <a:srgbClr val="F2F2F2"/>
              </a:clrFrom>
              <a:clrTo>
                <a:srgbClr val="F2F2F2">
                  <a:alpha val="0"/>
                </a:srgbClr>
              </a:clrTo>
            </a:clrChange>
          </a:blip>
          <a:srcRect t="54831" b="25094"/>
          <a:stretch>
            <a:fillRect/>
          </a:stretch>
        </p:blipFill>
        <p:spPr>
          <a:xfrm>
            <a:off x="-25441" y="7100912"/>
            <a:ext cx="11522075" cy="142876"/>
          </a:xfrm>
          <a:prstGeom prst="rect">
            <a:avLst/>
          </a:prstGeom>
        </p:spPr>
      </p:pic>
      <p:sp>
        <p:nvSpPr>
          <p:cNvPr id="22" name="矩形 21"/>
          <p:cNvSpPr/>
          <p:nvPr/>
        </p:nvSpPr>
        <p:spPr bwMode="auto">
          <a:xfrm flipV="1">
            <a:off x="0" y="7198069"/>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23" name="图片 22" descr="t018d16e110143ea110.jpg"/>
          <p:cNvPicPr>
            <a:picLocks noChangeAspect="1"/>
          </p:cNvPicPr>
          <p:nvPr/>
        </p:nvPicPr>
        <p:blipFill>
          <a:blip r:embed="rId6">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24" name="图片 23" descr="624f9a79jw1eelyzwvu5xj20b408t75j.jpg"/>
          <p:cNvPicPr>
            <a:picLocks noChangeAspect="1"/>
          </p:cNvPicPr>
          <p:nvPr/>
        </p:nvPicPr>
        <p:blipFill>
          <a:blip r:embed="rId7">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25" name="图片 24" descr="t018d16e110143ea110.jpg"/>
          <p:cNvPicPr>
            <a:picLocks noChangeAspect="1"/>
          </p:cNvPicPr>
          <p:nvPr/>
        </p:nvPicPr>
        <p:blipFill>
          <a:blip r:embed="rId6">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sp>
        <p:nvSpPr>
          <p:cNvPr id="26" name="矩形 25"/>
          <p:cNvSpPr/>
          <p:nvPr/>
        </p:nvSpPr>
        <p:spPr>
          <a:xfrm>
            <a:off x="0" y="0"/>
            <a:ext cx="10776937" cy="704850"/>
          </a:xfrm>
          <a:prstGeom prst="rect">
            <a:avLst/>
          </a:prstGeom>
          <a:blipFill>
            <a:blip r:embed="rId8"/>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7" name="组合 23"/>
          <p:cNvGrpSpPr/>
          <p:nvPr/>
        </p:nvGrpSpPr>
        <p:grpSpPr>
          <a:xfrm flipH="1">
            <a:off x="8261367" y="-12408"/>
            <a:ext cx="2750820" cy="740098"/>
            <a:chOff x="0" y="-2"/>
            <a:chExt cx="1377891" cy="634701"/>
          </a:xfrm>
          <a:solidFill>
            <a:schemeClr val="bg2">
              <a:lumMod val="90000"/>
            </a:schemeClr>
          </a:solidFill>
        </p:grpSpPr>
        <p:sp>
          <p:nvSpPr>
            <p:cNvPr id="28" name="直角三角形 27"/>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sp>
          <p:nvSpPr>
            <p:cNvPr id="29" name="矩形 28"/>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grpSp>
      <p:cxnSp>
        <p:nvCxnSpPr>
          <p:cNvPr id="30" name="直接连接符 29"/>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31"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charset="-122"/>
                <a:ea typeface="微软雅黑" panose="020B0503020204020204" charset="-122"/>
              </a:rPr>
              <a:t>人教版八年级上册</a:t>
            </a:r>
            <a:endParaRPr lang="zh-CN" altLang="en-US" sz="2400" b="1" dirty="0" smtClean="0">
              <a:solidFill>
                <a:schemeClr val="bg1"/>
              </a:solidFill>
              <a:effectLst/>
              <a:latin typeface="微软雅黑" panose="020B0503020204020204" charset="-122"/>
              <a:ea typeface="微软雅黑" panose="020B0503020204020204" charset="-122"/>
            </a:endParaRPr>
          </a:p>
        </p:txBody>
      </p:sp>
      <p:grpSp>
        <p:nvGrpSpPr>
          <p:cNvPr id="32" name="组合 31"/>
          <p:cNvGrpSpPr/>
          <p:nvPr/>
        </p:nvGrpSpPr>
        <p:grpSpPr>
          <a:xfrm flipH="1">
            <a:off x="8776673" y="-12408"/>
            <a:ext cx="2750820" cy="740098"/>
            <a:chOff x="0" y="-2"/>
            <a:chExt cx="1377891" cy="634701"/>
          </a:xfrm>
          <a:solidFill>
            <a:schemeClr val="bg2">
              <a:lumMod val="90000"/>
            </a:schemeClr>
          </a:solidFill>
        </p:grpSpPr>
        <p:sp>
          <p:nvSpPr>
            <p:cNvPr id="33" name="直角三角形 32"/>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sp>
          <p:nvSpPr>
            <p:cNvPr id="34" name="矩形 33"/>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grpSp>
      <p:pic>
        <p:nvPicPr>
          <p:cNvPr id="36" name="图片 35" descr="624f9a79jw1eelyzwvu5xj20b408t75j.jpg"/>
          <p:cNvPicPr>
            <a:picLocks noChangeAspect="1"/>
          </p:cNvPicPr>
          <p:nvPr/>
        </p:nvPicPr>
        <p:blipFill>
          <a:blip r:embed="rId7">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37"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第四单元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p:txBody>
      </p:sp>
      <p:sp>
        <p:nvSpPr>
          <p:cNvPr id="38" name="文本框 6"/>
          <p:cNvSpPr txBox="1"/>
          <p:nvPr/>
        </p:nvSpPr>
        <p:spPr>
          <a:xfrm>
            <a:off x="4332277" y="138389"/>
            <a:ext cx="4572032"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13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五四运动</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39" name="Picture 3" descr="C:\Users\Thinkpad\Desktop\PNG\1_0001_渐变映射-2-副本-4.png"/>
          <p:cNvPicPr>
            <a:picLocks noChangeAspect="1" noChangeArrowheads="1"/>
          </p:cNvPicPr>
          <p:nvPr/>
        </p:nvPicPr>
        <p:blipFill>
          <a:blip r:embed="rId9" cstate="email"/>
          <a:srcRect/>
          <a:stretch>
            <a:fillRect/>
          </a:stretch>
        </p:blipFill>
        <p:spPr bwMode="auto">
          <a:xfrm>
            <a:off x="0" y="814368"/>
            <a:ext cx="1831947" cy="785818"/>
          </a:xfrm>
          <a:prstGeom prst="rect">
            <a:avLst/>
          </a:prstGeom>
          <a:noFill/>
          <a:extLst>
            <a:ext uri="{909E8E84-426E-40DD-AFC4-6F175D3DCCD1}">
              <a14:hiddenFill xmlns:a14="http://schemas.microsoft.com/office/drawing/2010/main">
                <a:solidFill>
                  <a:srgbClr val="FFFFFF"/>
                </a:solidFill>
              </a14:hiddenFill>
            </a:ext>
          </a:extLst>
        </p:spPr>
      </p:pic>
      <p:sp>
        <p:nvSpPr>
          <p:cNvPr id="40" name="TextBox 39"/>
          <p:cNvSpPr txBox="1"/>
          <p:nvPr/>
        </p:nvSpPr>
        <p:spPr>
          <a:xfrm>
            <a:off x="260311" y="943973"/>
            <a:ext cx="1005403" cy="584775"/>
          </a:xfrm>
          <a:prstGeom prst="rect">
            <a:avLst/>
          </a:prstGeom>
          <a:noFill/>
        </p:spPr>
        <p:txBody>
          <a:bodyPr wrap="none" rtlCol="0">
            <a:spAutoFit/>
          </a:bodyPr>
          <a:lstStyle/>
          <a:p>
            <a:r>
              <a:rPr lang="zh-CN" altLang="en-US" sz="3200" b="1" dirty="0" smtClean="0">
                <a:solidFill>
                  <a:schemeClr val="bg1"/>
                </a:solidFill>
                <a:latin typeface="华文新魏" panose="02010800040101010101" pitchFamily="2" charset="-122"/>
                <a:ea typeface="华文新魏" panose="02010800040101010101" pitchFamily="2" charset="-122"/>
              </a:rPr>
              <a:t>要求</a:t>
            </a:r>
            <a:endParaRPr lang="zh-CN" altLang="en-US" sz="3200" b="1" dirty="0">
              <a:solidFill>
                <a:schemeClr val="bg1"/>
              </a:solidFill>
              <a:latin typeface="华文新魏" panose="02010800040101010101" pitchFamily="2" charset="-122"/>
              <a:ea typeface="华文新魏" panose="02010800040101010101" pitchFamily="2" charset="-122"/>
            </a:endParaRPr>
          </a:p>
        </p:txBody>
      </p:sp>
      <p:sp>
        <p:nvSpPr>
          <p:cNvPr id="41" name="TextBox 40"/>
          <p:cNvSpPr txBox="1"/>
          <p:nvPr/>
        </p:nvSpPr>
        <p:spPr>
          <a:xfrm>
            <a:off x="1915238" y="885806"/>
            <a:ext cx="9417963" cy="646331"/>
          </a:xfrm>
          <a:prstGeom prst="rect">
            <a:avLst/>
          </a:prstGeom>
          <a:noFill/>
        </p:spPr>
        <p:txBody>
          <a:bodyPr wrap="none" rtlCol="0">
            <a:spAutoFit/>
          </a:bodyPr>
          <a:lstStyle/>
          <a:p>
            <a:r>
              <a:rPr lang="zh-CN" altLang="en-US" sz="3600" dirty="0" smtClean="0">
                <a:latin typeface="华文新魏" panose="02010800040101010101" pitchFamily="2" charset="-122"/>
                <a:ea typeface="华文新魏" panose="02010800040101010101" pitchFamily="2" charset="-122"/>
              </a:rPr>
              <a:t>严惩亲日派卖国贼曹汝霖、陆宗舆、章宗祥。</a:t>
            </a:r>
            <a:endParaRPr lang="en-US" altLang="zh-CN" sz="3600" dirty="0" smtClean="0">
              <a:latin typeface="华文新魏" panose="02010800040101010101" pitchFamily="2" charset="-122"/>
              <a:ea typeface="华文新魏" panose="02010800040101010101" pitchFamily="2" charset="-122"/>
            </a:endParaRPr>
          </a:p>
        </p:txBody>
      </p:sp>
      <p:pic>
        <p:nvPicPr>
          <p:cNvPr id="43" name="图片 2"/>
          <p:cNvPicPr>
            <a:picLocks noChangeAspect="1" noChangeArrowheads="1"/>
          </p:cNvPicPr>
          <p:nvPr/>
        </p:nvPicPr>
        <p:blipFill>
          <a:blip r:embed="rId10"/>
          <a:srcRect r="34375" b="31563"/>
          <a:stretch>
            <a:fillRect/>
          </a:stretch>
        </p:blipFill>
        <p:spPr bwMode="auto">
          <a:xfrm>
            <a:off x="974691" y="4029078"/>
            <a:ext cx="3215885" cy="235745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dissolve">
                                      <p:cBhvr>
                                        <p:cTn id="7"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8396" name="Picture 28" descr="u=3264639601,3384971160&amp;fm=23&amp;gp=0"/>
          <p:cNvPicPr>
            <a:picLocks noChangeAspect="1" noChangeArrowheads="1"/>
          </p:cNvPicPr>
          <p:nvPr/>
        </p:nvPicPr>
        <p:blipFill>
          <a:blip r:embed="rId1"/>
          <a:srcRect t="8788" b="14243"/>
          <a:stretch>
            <a:fillRect/>
          </a:stretch>
        </p:blipFill>
        <p:spPr bwMode="auto">
          <a:xfrm>
            <a:off x="7219077" y="4814896"/>
            <a:ext cx="3828372" cy="1928826"/>
          </a:xfrm>
          <a:prstGeom prst="rect">
            <a:avLst/>
          </a:prstGeom>
          <a:ln>
            <a:noFill/>
          </a:ln>
          <a:effectLst>
            <a:outerShdw blurRad="292100" dist="139700" dir="2700000" algn="tl" rotWithShape="0">
              <a:srgbClr val="333333">
                <a:alpha val="65000"/>
              </a:srgbClr>
            </a:outerShdw>
          </a:effectLst>
        </p:spPr>
      </p:pic>
      <p:pic>
        <p:nvPicPr>
          <p:cNvPr id="27" name="图片 26"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a:off x="-25441" y="7100912"/>
            <a:ext cx="11522075" cy="142876"/>
          </a:xfrm>
          <a:prstGeom prst="rect">
            <a:avLst/>
          </a:prstGeom>
        </p:spPr>
      </p:pic>
      <p:sp>
        <p:nvSpPr>
          <p:cNvPr id="28" name="矩形 27"/>
          <p:cNvSpPr/>
          <p:nvPr/>
        </p:nvSpPr>
        <p:spPr bwMode="auto">
          <a:xfrm flipV="1">
            <a:off x="0" y="7198069"/>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29" name="图片 28"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30" name="图片 29"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31" name="图片 30"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sp>
        <p:nvSpPr>
          <p:cNvPr id="32" name="矩形 31"/>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33" name="组合 23"/>
          <p:cNvGrpSpPr/>
          <p:nvPr/>
        </p:nvGrpSpPr>
        <p:grpSpPr>
          <a:xfrm flipH="1">
            <a:off x="8261367" y="-12408"/>
            <a:ext cx="2750820" cy="740098"/>
            <a:chOff x="0" y="-2"/>
            <a:chExt cx="1377891" cy="634701"/>
          </a:xfrm>
          <a:solidFill>
            <a:schemeClr val="bg2">
              <a:lumMod val="90000"/>
            </a:schemeClr>
          </a:solidFill>
        </p:grpSpPr>
        <p:sp>
          <p:nvSpPr>
            <p:cNvPr id="34" name="直角三角形 3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sp>
          <p:nvSpPr>
            <p:cNvPr id="35" name="矩形 3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grpSp>
      <p:cxnSp>
        <p:nvCxnSpPr>
          <p:cNvPr id="36" name="直接连接符 35"/>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37"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charset="-122"/>
                <a:ea typeface="微软雅黑" panose="020B0503020204020204" charset="-122"/>
              </a:rPr>
              <a:t>人教版八年级上册</a:t>
            </a:r>
            <a:endParaRPr lang="zh-CN" altLang="en-US" sz="2400" b="1" dirty="0" smtClean="0">
              <a:solidFill>
                <a:schemeClr val="bg1"/>
              </a:solidFill>
              <a:effectLst/>
              <a:latin typeface="微软雅黑" panose="020B0503020204020204" charset="-122"/>
              <a:ea typeface="微软雅黑" panose="020B0503020204020204" charset="-122"/>
            </a:endParaRPr>
          </a:p>
        </p:txBody>
      </p:sp>
      <p:grpSp>
        <p:nvGrpSpPr>
          <p:cNvPr id="38" name="组合 37"/>
          <p:cNvGrpSpPr/>
          <p:nvPr/>
        </p:nvGrpSpPr>
        <p:grpSpPr>
          <a:xfrm flipH="1">
            <a:off x="8776673" y="-12408"/>
            <a:ext cx="2750820" cy="740098"/>
            <a:chOff x="0" y="-2"/>
            <a:chExt cx="1377891" cy="634701"/>
          </a:xfrm>
          <a:solidFill>
            <a:schemeClr val="bg2">
              <a:lumMod val="90000"/>
            </a:schemeClr>
          </a:solidFill>
        </p:grpSpPr>
        <p:sp>
          <p:nvSpPr>
            <p:cNvPr id="39" name="直角三角形 38"/>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sp>
          <p:nvSpPr>
            <p:cNvPr id="40" name="矩形 39"/>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grpSp>
      <p:pic>
        <p:nvPicPr>
          <p:cNvPr id="42" name="图片 41"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43"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第四单元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p:txBody>
      </p:sp>
      <p:sp>
        <p:nvSpPr>
          <p:cNvPr id="44" name="文本框 6"/>
          <p:cNvSpPr txBox="1"/>
          <p:nvPr/>
        </p:nvSpPr>
        <p:spPr>
          <a:xfrm>
            <a:off x="4332277" y="138389"/>
            <a:ext cx="4572032"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13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五四运动</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45" name="Picture 3" descr="C:\Users\Thinkpad\Desktop\PNG\1_0001_渐变映射-2-副本-4.png"/>
          <p:cNvPicPr>
            <a:picLocks noChangeAspect="1" noChangeArrowheads="1"/>
          </p:cNvPicPr>
          <p:nvPr/>
        </p:nvPicPr>
        <p:blipFill>
          <a:blip r:embed="rId5" cstate="email"/>
          <a:srcRect/>
          <a:stretch>
            <a:fillRect/>
          </a:stretch>
        </p:blipFill>
        <p:spPr bwMode="auto">
          <a:xfrm>
            <a:off x="0" y="814368"/>
            <a:ext cx="1831947" cy="785818"/>
          </a:xfrm>
          <a:prstGeom prst="rect">
            <a:avLst/>
          </a:prstGeom>
          <a:noFill/>
          <a:extLst>
            <a:ext uri="{909E8E84-426E-40DD-AFC4-6F175D3DCCD1}">
              <a14:hiddenFill xmlns:a14="http://schemas.microsoft.com/office/drawing/2010/main">
                <a:solidFill>
                  <a:srgbClr val="FFFFFF"/>
                </a:solidFill>
              </a14:hiddenFill>
            </a:ext>
          </a:extLst>
        </p:spPr>
      </p:pic>
      <p:sp>
        <p:nvSpPr>
          <p:cNvPr id="46" name="TextBox 45"/>
          <p:cNvSpPr txBox="1"/>
          <p:nvPr/>
        </p:nvSpPr>
        <p:spPr>
          <a:xfrm>
            <a:off x="260311" y="943973"/>
            <a:ext cx="1005403" cy="584775"/>
          </a:xfrm>
          <a:prstGeom prst="rect">
            <a:avLst/>
          </a:prstGeom>
          <a:noFill/>
        </p:spPr>
        <p:txBody>
          <a:bodyPr wrap="none" rtlCol="0">
            <a:spAutoFit/>
          </a:bodyPr>
          <a:lstStyle/>
          <a:p>
            <a:r>
              <a:rPr lang="zh-CN" altLang="en-US" sz="3200" b="1" dirty="0" smtClean="0">
                <a:solidFill>
                  <a:schemeClr val="bg1"/>
                </a:solidFill>
                <a:latin typeface="华文新魏" panose="02010800040101010101" pitchFamily="2" charset="-122"/>
                <a:ea typeface="华文新魏" panose="02010800040101010101" pitchFamily="2" charset="-122"/>
              </a:rPr>
              <a:t>形式</a:t>
            </a:r>
            <a:endParaRPr lang="zh-CN" altLang="en-US" sz="3200" b="1" dirty="0">
              <a:solidFill>
                <a:schemeClr val="bg1"/>
              </a:solidFill>
              <a:latin typeface="华文新魏" panose="02010800040101010101" pitchFamily="2" charset="-122"/>
              <a:ea typeface="华文新魏" panose="02010800040101010101" pitchFamily="2" charset="-122"/>
            </a:endParaRPr>
          </a:p>
        </p:txBody>
      </p:sp>
      <p:pic>
        <p:nvPicPr>
          <p:cNvPr id="47" name="图片 46" descr="ninja145575973329678.png"/>
          <p:cNvPicPr>
            <a:picLocks noChangeAspect="1"/>
          </p:cNvPicPr>
          <p:nvPr/>
        </p:nvPicPr>
        <p:blipFill>
          <a:blip r:embed="rId6"/>
          <a:stretch>
            <a:fillRect/>
          </a:stretch>
        </p:blipFill>
        <p:spPr>
          <a:xfrm>
            <a:off x="7189797" y="2171690"/>
            <a:ext cx="3929090" cy="2531050"/>
          </a:xfrm>
          <a:prstGeom prst="rect">
            <a:avLst/>
          </a:prstGeom>
          <a:ln>
            <a:noFill/>
          </a:ln>
          <a:effectLst>
            <a:outerShdw blurRad="292100" dist="139700" dir="2700000" algn="tl" rotWithShape="0">
              <a:srgbClr val="333333">
                <a:alpha val="65000"/>
              </a:srgbClr>
            </a:outerShdw>
          </a:effectLst>
        </p:spPr>
      </p:pic>
      <p:pic>
        <p:nvPicPr>
          <p:cNvPr id="50" name="Picture 2" descr="北京学生游行路线"/>
          <p:cNvPicPr>
            <a:picLocks noChangeAspect="1" noChangeArrowheads="1"/>
          </p:cNvPicPr>
          <p:nvPr/>
        </p:nvPicPr>
        <p:blipFill>
          <a:blip r:embed="rId7">
            <a:lum bright="18000" contrast="22000"/>
          </a:blip>
          <a:srcRect/>
          <a:stretch>
            <a:fillRect/>
          </a:stretch>
        </p:blipFill>
        <p:spPr bwMode="auto">
          <a:xfrm>
            <a:off x="688939" y="2171690"/>
            <a:ext cx="6046789" cy="4535092"/>
          </a:xfrm>
          <a:prstGeom prst="rect">
            <a:avLst/>
          </a:prstGeom>
          <a:noFill/>
          <a:ln w="50800">
            <a:solidFill>
              <a:schemeClr val="tx1"/>
            </a:solidFill>
            <a:miter lim="800000"/>
            <a:headEnd/>
            <a:tailEnd/>
          </a:ln>
        </p:spPr>
      </p:pic>
      <p:sp>
        <p:nvSpPr>
          <p:cNvPr id="52" name="AutoShape 5"/>
          <p:cNvSpPr>
            <a:spLocks noChangeArrowheads="1"/>
          </p:cNvSpPr>
          <p:nvPr/>
        </p:nvSpPr>
        <p:spPr bwMode="auto">
          <a:xfrm>
            <a:off x="2689203" y="3671888"/>
            <a:ext cx="1219200" cy="838200"/>
          </a:xfrm>
          <a:prstGeom prst="wedgeRoundRectCallout">
            <a:avLst>
              <a:gd name="adj1" fmla="val -83722"/>
              <a:gd name="adj2" fmla="val 49810"/>
              <a:gd name="adj3" fmla="val 16667"/>
            </a:avLst>
          </a:prstGeom>
          <a:solidFill>
            <a:srgbClr val="760000"/>
          </a:solidFill>
          <a:ln w="9525">
            <a:solidFill>
              <a:schemeClr val="tx1"/>
            </a:solidFill>
            <a:miter lim="800000"/>
          </a:ln>
        </p:spPr>
        <p:txBody>
          <a:bodyPr/>
          <a:lstStyle/>
          <a:p>
            <a:pPr algn="ctr" eaLnBrk="1" hangingPunct="1"/>
            <a:r>
              <a:rPr kumimoji="1" lang="zh-CN" altLang="en-US" sz="2400" b="1" dirty="0">
                <a:solidFill>
                  <a:srgbClr val="FFFFFF"/>
                </a:solidFill>
                <a:latin typeface="华文新魏" panose="02010800040101010101" pitchFamily="2" charset="-122"/>
                <a:ea typeface="华文新魏" panose="02010800040101010101" pitchFamily="2" charset="-122"/>
              </a:rPr>
              <a:t>天安门集会</a:t>
            </a:r>
            <a:endParaRPr kumimoji="1" lang="zh-CN" altLang="en-US" sz="2400" b="1" dirty="0">
              <a:solidFill>
                <a:srgbClr val="FFFFFF"/>
              </a:solidFill>
              <a:latin typeface="华文新魏" panose="02010800040101010101" pitchFamily="2" charset="-122"/>
              <a:ea typeface="华文新魏" panose="02010800040101010101" pitchFamily="2" charset="-122"/>
            </a:endParaRPr>
          </a:p>
        </p:txBody>
      </p:sp>
      <p:sp>
        <p:nvSpPr>
          <p:cNvPr id="53" name="AutoShape 6"/>
          <p:cNvSpPr>
            <a:spLocks noChangeArrowheads="1"/>
          </p:cNvSpPr>
          <p:nvPr/>
        </p:nvSpPr>
        <p:spPr bwMode="auto">
          <a:xfrm>
            <a:off x="4760905" y="5233990"/>
            <a:ext cx="1447800" cy="990600"/>
          </a:xfrm>
          <a:prstGeom prst="wedgeRoundRectCallout">
            <a:avLst>
              <a:gd name="adj1" fmla="val -98028"/>
              <a:gd name="adj2" fmla="val -13782"/>
              <a:gd name="adj3" fmla="val 16667"/>
            </a:avLst>
          </a:prstGeom>
          <a:solidFill>
            <a:srgbClr val="760000"/>
          </a:solidFill>
          <a:ln w="9525">
            <a:solidFill>
              <a:schemeClr val="tx1"/>
            </a:solidFill>
            <a:miter lim="800000"/>
          </a:ln>
        </p:spPr>
        <p:txBody>
          <a:bodyPr/>
          <a:lstStyle/>
          <a:p>
            <a:pPr algn="ctr" eaLnBrk="1" hangingPunct="1"/>
            <a:r>
              <a:rPr kumimoji="1" lang="zh-CN" altLang="en-US" sz="2400" b="1">
                <a:solidFill>
                  <a:srgbClr val="FFFFFF"/>
                </a:solidFill>
                <a:latin typeface="华文新魏" panose="02010800040101010101" pitchFamily="2" charset="-122"/>
                <a:ea typeface="华文新魏" panose="02010800040101010101" pitchFamily="2" charset="-122"/>
              </a:rPr>
              <a:t>东郊民巷请愿</a:t>
            </a:r>
            <a:endParaRPr kumimoji="1" lang="zh-CN" altLang="en-US" sz="2400" b="1">
              <a:solidFill>
                <a:srgbClr val="FFFFFF"/>
              </a:solidFill>
              <a:latin typeface="华文新魏" panose="02010800040101010101" pitchFamily="2" charset="-122"/>
              <a:ea typeface="华文新魏" panose="02010800040101010101" pitchFamily="2" charset="-122"/>
            </a:endParaRPr>
          </a:p>
        </p:txBody>
      </p:sp>
      <p:sp>
        <p:nvSpPr>
          <p:cNvPr id="54" name="AutoShape 7">
            <a:hlinkClick r:id="rId8" action="ppaction://hlinksldjump"/>
          </p:cNvPr>
          <p:cNvSpPr>
            <a:spLocks noChangeArrowheads="1"/>
          </p:cNvSpPr>
          <p:nvPr/>
        </p:nvSpPr>
        <p:spPr bwMode="auto">
          <a:xfrm>
            <a:off x="4475153" y="2743194"/>
            <a:ext cx="1309686" cy="914400"/>
          </a:xfrm>
          <a:prstGeom prst="wedgeRoundRectCallout">
            <a:avLst>
              <a:gd name="adj1" fmla="val 62464"/>
              <a:gd name="adj2" fmla="val 91808"/>
              <a:gd name="adj3" fmla="val 16667"/>
            </a:avLst>
          </a:prstGeom>
          <a:solidFill>
            <a:srgbClr val="760000"/>
          </a:solidFill>
          <a:ln w="9525">
            <a:solidFill>
              <a:schemeClr val="tx1"/>
            </a:solidFill>
            <a:miter lim="800000"/>
          </a:ln>
        </p:spPr>
        <p:txBody>
          <a:bodyPr/>
          <a:lstStyle/>
          <a:p>
            <a:pPr algn="ctr" eaLnBrk="1" hangingPunct="1"/>
            <a:r>
              <a:rPr kumimoji="1" lang="zh-CN" altLang="en-US" sz="2400" b="1" dirty="0">
                <a:solidFill>
                  <a:srgbClr val="FFFFFF"/>
                </a:solidFill>
                <a:latin typeface="华文新魏" panose="02010800040101010101" pitchFamily="2" charset="-122"/>
                <a:ea typeface="华文新魏" panose="02010800040101010101" pitchFamily="2" charset="-122"/>
              </a:rPr>
              <a:t>火烧赵家楼</a:t>
            </a:r>
            <a:endParaRPr kumimoji="1" lang="zh-CN" altLang="en-US" sz="2400" b="1" dirty="0">
              <a:solidFill>
                <a:srgbClr val="FFFFFF"/>
              </a:solidFill>
              <a:latin typeface="华文新魏" panose="02010800040101010101" pitchFamily="2" charset="-122"/>
              <a:ea typeface="华文新魏" panose="02010800040101010101" pitchFamily="2" charset="-122"/>
            </a:endParaRPr>
          </a:p>
        </p:txBody>
      </p:sp>
      <p:sp>
        <p:nvSpPr>
          <p:cNvPr id="48" name="矩形 47"/>
          <p:cNvSpPr/>
          <p:nvPr/>
        </p:nvSpPr>
        <p:spPr>
          <a:xfrm>
            <a:off x="1689071" y="742930"/>
            <a:ext cx="9833004" cy="1077218"/>
          </a:xfrm>
          <a:prstGeom prst="rect">
            <a:avLst/>
          </a:prstGeom>
        </p:spPr>
        <p:txBody>
          <a:bodyPr wrap="square">
            <a:spAutoFit/>
          </a:bodyPr>
          <a:lstStyle/>
          <a:p>
            <a:r>
              <a:rPr lang="zh-CN" altLang="en-US" sz="3200" dirty="0" smtClean="0">
                <a:latin typeface="华文新魏" panose="02010800040101010101" pitchFamily="2" charset="-122"/>
                <a:ea typeface="华文新魏" panose="02010800040101010101" pitchFamily="2" charset="-122"/>
              </a:rPr>
              <a:t>运动开始后，学生们不顾反动军警的阻拦，举行了浩浩荡荡的示威游行活动</a:t>
            </a:r>
            <a:r>
              <a:rPr lang="en-US" altLang="zh-CN" sz="3200" dirty="0" smtClean="0">
                <a:latin typeface="华文新魏" panose="02010800040101010101" pitchFamily="2" charset="-122"/>
                <a:ea typeface="华文新魏" panose="02010800040101010101" pitchFamily="2" charset="-122"/>
              </a:rPr>
              <a:t>——</a:t>
            </a:r>
            <a:endParaRPr lang="zh-CN" altLang="en-US" sz="3200" dirty="0">
              <a:latin typeface="华文新魏" panose="02010800040101010101" pitchFamily="2" charset="-122"/>
              <a:ea typeface="华文新魏" panose="02010800040101010101" pitchFamily="2" charset="-122"/>
            </a:endParaRPr>
          </a:p>
        </p:txBody>
      </p:sp>
      <p:pic>
        <p:nvPicPr>
          <p:cNvPr id="49" name="Picture 40" descr="200905311243755795421"/>
          <p:cNvPicPr>
            <a:picLocks noChangeAspect="1" noChangeArrowheads="1"/>
          </p:cNvPicPr>
          <p:nvPr/>
        </p:nvPicPr>
        <p:blipFill>
          <a:blip r:embed="rId9"/>
          <a:srcRect/>
          <a:stretch>
            <a:fillRect/>
          </a:stretch>
        </p:blipFill>
        <p:spPr bwMode="auto">
          <a:xfrm>
            <a:off x="6261103" y="3243260"/>
            <a:ext cx="1122769" cy="1269209"/>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1" name="Picture 42" descr="01300000180919124108796931408_s"/>
          <p:cNvPicPr>
            <a:picLocks noChangeAspect="1" noChangeArrowheads="1"/>
          </p:cNvPicPr>
          <p:nvPr/>
        </p:nvPicPr>
        <p:blipFill>
          <a:blip r:embed="rId10"/>
          <a:srcRect/>
          <a:stretch>
            <a:fillRect/>
          </a:stretch>
        </p:blipFill>
        <p:spPr bwMode="auto">
          <a:xfrm>
            <a:off x="6546855" y="4029078"/>
            <a:ext cx="1162557" cy="1269209"/>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dissolve">
                                      <p:cBhvr>
                                        <p:cTn id="7" dur="500"/>
                                        <p:tgtEl>
                                          <p:spTgt spid="48"/>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dissolve">
                                      <p:cBhvr>
                                        <p:cTn id="12" dur="500"/>
                                        <p:tgtEl>
                                          <p:spTgt spid="52"/>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53"/>
                                        </p:tgtEl>
                                        <p:attrNameLst>
                                          <p:attrName>style.visibility</p:attrName>
                                        </p:attrNameLst>
                                      </p:cBhvr>
                                      <p:to>
                                        <p:strVal val="visible"/>
                                      </p:to>
                                    </p:set>
                                    <p:animEffect transition="in" filter="dissolve">
                                      <p:cBhvr>
                                        <p:cTn id="17" dur="500"/>
                                        <p:tgtEl>
                                          <p:spTgt spid="53"/>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49"/>
                                        </p:tgtEl>
                                        <p:attrNameLst>
                                          <p:attrName>style.visibility</p:attrName>
                                        </p:attrNameLst>
                                      </p:cBhvr>
                                      <p:to>
                                        <p:strVal val="visible"/>
                                      </p:to>
                                    </p:set>
                                    <p:animEffect transition="in" filter="dissolve">
                                      <p:cBhvr>
                                        <p:cTn id="22" dur="500"/>
                                        <p:tgtEl>
                                          <p:spTgt spid="49"/>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51"/>
                                        </p:tgtEl>
                                        <p:attrNameLst>
                                          <p:attrName>style.visibility</p:attrName>
                                        </p:attrNameLst>
                                      </p:cBhvr>
                                      <p:to>
                                        <p:strVal val="visible"/>
                                      </p:to>
                                    </p:set>
                                    <p:animEffect transition="in" filter="dissolve">
                                      <p:cBhvr>
                                        <p:cTn id="27" dur="500"/>
                                        <p:tgtEl>
                                          <p:spTgt spid="51"/>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54"/>
                                        </p:tgtEl>
                                        <p:attrNameLst>
                                          <p:attrName>style.visibility</p:attrName>
                                        </p:attrNameLst>
                                      </p:cBhvr>
                                      <p:to>
                                        <p:strVal val="visible"/>
                                      </p:to>
                                    </p:set>
                                    <p:animEffect transition="in" filter="dissolve">
                                      <p:cBhvr>
                                        <p:cTn id="32"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autoUpdateAnimBg="0"/>
      <p:bldP spid="53" grpId="0" animBg="1" autoUpdateAnimBg="0"/>
      <p:bldP spid="54" grpId="0" animBg="1" autoUpdateAnimBg="0"/>
      <p:bldP spid="48" grpId="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7" name="TextBox 36"/>
          <p:cNvSpPr txBox="1"/>
          <p:nvPr/>
        </p:nvSpPr>
        <p:spPr>
          <a:xfrm>
            <a:off x="7332673" y="2243128"/>
            <a:ext cx="3617898" cy="4708981"/>
          </a:xfrm>
          <a:prstGeom prst="rect">
            <a:avLst/>
          </a:prstGeom>
          <a:noFill/>
        </p:spPr>
        <p:txBody>
          <a:bodyPr wrap="square" rtlCol="0">
            <a:spAutoFit/>
          </a:bodyPr>
          <a:lstStyle/>
          <a:p>
            <a:r>
              <a:rPr lang="zh-CN" altLang="en-US" sz="2000" dirty="0" smtClean="0">
                <a:latin typeface="华文新魏" panose="02010800040101010101" pitchFamily="2" charset="-122"/>
                <a:ea typeface="华文新魏" panose="02010800040101010101" pitchFamily="2" charset="-122"/>
              </a:rPr>
              <a:t>李大钊、陈独秀以及社会各界纷纷呼吁，学生爱国无罪，应该立即释放被捕的学生。整个中国沸腾起来了。北京政府怕引起更大的风潮，</a:t>
            </a:r>
            <a:r>
              <a:rPr lang="en-US" sz="2000" dirty="0" smtClean="0">
                <a:latin typeface="华文新魏" panose="02010800040101010101" pitchFamily="2" charset="-122"/>
                <a:ea typeface="华文新魏" panose="02010800040101010101" pitchFamily="2" charset="-122"/>
              </a:rPr>
              <a:t>5</a:t>
            </a:r>
            <a:r>
              <a:rPr lang="zh-CN" altLang="en-US" sz="2000" dirty="0" smtClean="0">
                <a:latin typeface="华文新魏" panose="02010800040101010101" pitchFamily="2" charset="-122"/>
                <a:ea typeface="华文新魏" panose="02010800040101010101" pitchFamily="2" charset="-122"/>
              </a:rPr>
              <a:t>月</a:t>
            </a:r>
            <a:r>
              <a:rPr lang="en-US" sz="2000" dirty="0" smtClean="0">
                <a:latin typeface="华文新魏" panose="02010800040101010101" pitchFamily="2" charset="-122"/>
                <a:ea typeface="华文新魏" panose="02010800040101010101" pitchFamily="2" charset="-122"/>
              </a:rPr>
              <a:t>7</a:t>
            </a:r>
            <a:r>
              <a:rPr lang="zh-CN" altLang="en-US" sz="2000" dirty="0" smtClean="0">
                <a:latin typeface="华文新魏" panose="02010800040101010101" pitchFamily="2" charset="-122"/>
                <a:ea typeface="华文新魏" panose="02010800040101010101" pitchFamily="2" charset="-122"/>
              </a:rPr>
              <a:t>日被迫释放了被捕学生。</a:t>
            </a:r>
            <a:r>
              <a:rPr lang="en-US" sz="2000" dirty="0" smtClean="0">
                <a:latin typeface="华文新魏" panose="02010800040101010101" pitchFamily="2" charset="-122"/>
                <a:ea typeface="华文新魏" panose="02010800040101010101" pitchFamily="2" charset="-122"/>
              </a:rPr>
              <a:t>5</a:t>
            </a:r>
            <a:r>
              <a:rPr lang="zh-CN" altLang="en-US" sz="2000" dirty="0" smtClean="0">
                <a:latin typeface="华文新魏" panose="02010800040101010101" pitchFamily="2" charset="-122"/>
                <a:ea typeface="华文新魏" panose="02010800040101010101" pitchFamily="2" charset="-122"/>
              </a:rPr>
              <a:t>月</a:t>
            </a:r>
            <a:r>
              <a:rPr lang="en-US" sz="2000" dirty="0" smtClean="0">
                <a:latin typeface="华文新魏" panose="02010800040101010101" pitchFamily="2" charset="-122"/>
                <a:ea typeface="华文新魏" panose="02010800040101010101" pitchFamily="2" charset="-122"/>
              </a:rPr>
              <a:t>9</a:t>
            </a:r>
            <a:r>
              <a:rPr lang="zh-CN" altLang="en-US" sz="2000" dirty="0" smtClean="0">
                <a:latin typeface="华文新魏" panose="02010800040101010101" pitchFamily="2" charset="-122"/>
                <a:ea typeface="华文新魏" panose="02010800040101010101" pitchFamily="2" charset="-122"/>
              </a:rPr>
              <a:t>日，北洋政府以为风潮已过，下令为卖国贼曹汝霖辩护，并起诉放火的学生，追究</a:t>
            </a:r>
            <a:r>
              <a:rPr lang="en-US" sz="2000" dirty="0" smtClean="0">
                <a:latin typeface="华文新魏" panose="02010800040101010101" pitchFamily="2" charset="-122"/>
                <a:ea typeface="华文新魏" panose="02010800040101010101" pitchFamily="2" charset="-122"/>
              </a:rPr>
              <a:t>5</a:t>
            </a:r>
            <a:r>
              <a:rPr lang="zh-CN" altLang="en-US" sz="2000" dirty="0" smtClean="0">
                <a:latin typeface="华文新魏" panose="02010800040101010101" pitchFamily="2" charset="-122"/>
                <a:ea typeface="华文新魏" panose="02010800040101010101" pitchFamily="2" charset="-122"/>
              </a:rPr>
              <a:t>月</a:t>
            </a:r>
            <a:r>
              <a:rPr lang="en-US" sz="2000" dirty="0" smtClean="0">
                <a:latin typeface="华文新魏" panose="02010800040101010101" pitchFamily="2" charset="-122"/>
                <a:ea typeface="华文新魏" panose="02010800040101010101" pitchFamily="2" charset="-122"/>
              </a:rPr>
              <a:t>4</a:t>
            </a:r>
            <a:r>
              <a:rPr lang="zh-CN" altLang="en-US" sz="2000" dirty="0" smtClean="0">
                <a:latin typeface="华文新魏" panose="02010800040101010101" pitchFamily="2" charset="-122"/>
                <a:ea typeface="华文新魏" panose="02010800040101010101" pitchFamily="2" charset="-122"/>
              </a:rPr>
              <a:t>日行动的主使人。蔡元培因同情学生被迫辞职出走。北京学生们对反动政府这种反人民的措施极其愤怒，</a:t>
            </a:r>
            <a:r>
              <a:rPr lang="en-US" sz="2000" dirty="0" smtClean="0">
                <a:latin typeface="华文新魏" panose="02010800040101010101" pitchFamily="2" charset="-122"/>
                <a:ea typeface="华文新魏" panose="02010800040101010101" pitchFamily="2" charset="-122"/>
              </a:rPr>
              <a:t>5</a:t>
            </a:r>
            <a:r>
              <a:rPr lang="zh-CN" altLang="en-US" sz="2000" dirty="0" smtClean="0">
                <a:latin typeface="华文新魏" panose="02010800040101010101" pitchFamily="2" charset="-122"/>
                <a:ea typeface="华文新魏" panose="02010800040101010101" pitchFamily="2" charset="-122"/>
              </a:rPr>
              <a:t>月</a:t>
            </a:r>
            <a:r>
              <a:rPr lang="en-US" sz="2000" dirty="0" smtClean="0">
                <a:latin typeface="华文新魏" panose="02010800040101010101" pitchFamily="2" charset="-122"/>
                <a:ea typeface="华文新魏" panose="02010800040101010101" pitchFamily="2" charset="-122"/>
              </a:rPr>
              <a:t>19</a:t>
            </a:r>
            <a:r>
              <a:rPr lang="zh-CN" altLang="en-US" sz="2000" dirty="0" smtClean="0">
                <a:latin typeface="华文新魏" panose="02010800040101010101" pitchFamily="2" charset="-122"/>
                <a:ea typeface="华文新魏" panose="02010800040101010101" pitchFamily="2" charset="-122"/>
              </a:rPr>
              <a:t>日，北京各校学生同时宣告罢课。</a:t>
            </a:r>
            <a:endParaRPr lang="zh-CN" altLang="en-US" sz="2000" dirty="0" smtClean="0">
              <a:latin typeface="华文新魏" panose="02010800040101010101" pitchFamily="2" charset="-122"/>
              <a:ea typeface="华文新魏" panose="02010800040101010101" pitchFamily="2" charset="-122"/>
            </a:endParaRPr>
          </a:p>
          <a:p>
            <a:endParaRPr lang="zh-CN" altLang="en-US" sz="2000" dirty="0">
              <a:latin typeface="华文新魏" panose="02010800040101010101" pitchFamily="2" charset="-122"/>
              <a:ea typeface="华文新魏" panose="02010800040101010101" pitchFamily="2" charset="-122"/>
            </a:endParaRPr>
          </a:p>
        </p:txBody>
      </p:sp>
      <p:pic>
        <p:nvPicPr>
          <p:cNvPr id="36" name="图片 35"/>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117435" y="2100252"/>
            <a:ext cx="6929486" cy="4572032"/>
          </a:xfrm>
          <a:prstGeom prst="roundRect">
            <a:avLst>
              <a:gd name="adj" fmla="val 3405"/>
            </a:avLst>
          </a:prstGeom>
          <a:ln>
            <a:solidFill>
              <a:schemeClr val="bg2">
                <a:lumMod val="50000"/>
              </a:schemeClr>
            </a:solidFill>
          </a:ln>
          <a:effectLst>
            <a:outerShdw blurRad="292100" dist="139700" dir="2700000" algn="tl" rotWithShape="0">
              <a:srgbClr val="333333">
                <a:alpha val="65000"/>
              </a:srgbClr>
            </a:outerShdw>
          </a:effectLst>
        </p:spPr>
      </p:pic>
      <p:pic>
        <p:nvPicPr>
          <p:cNvPr id="6148" name="Picture 4" descr="0004"/>
          <p:cNvPicPr>
            <a:picLocks noChangeAspect="1" noChangeArrowheads="1"/>
          </p:cNvPicPr>
          <p:nvPr/>
        </p:nvPicPr>
        <p:blipFill>
          <a:blip r:embed="rId2"/>
          <a:srcRect l="6644" t="3691" r="6644" b="13574"/>
          <a:stretch>
            <a:fillRect/>
          </a:stretch>
        </p:blipFill>
        <p:spPr bwMode="auto">
          <a:xfrm>
            <a:off x="260311" y="2243128"/>
            <a:ext cx="6589067" cy="3929090"/>
          </a:xfrm>
          <a:prstGeom prst="rect">
            <a:avLst/>
          </a:prstGeom>
          <a:noFill/>
          <a:ln w="9525">
            <a:noFill/>
            <a:miter lim="800000"/>
            <a:headEnd/>
            <a:tailEnd/>
          </a:ln>
        </p:spPr>
      </p:pic>
      <p:pic>
        <p:nvPicPr>
          <p:cNvPr id="13" name="图片 12" descr="t018d16e110143ea110.jpg"/>
          <p:cNvPicPr>
            <a:picLocks noChangeAspect="1"/>
          </p:cNvPicPr>
          <p:nvPr/>
        </p:nvPicPr>
        <p:blipFill>
          <a:blip r:embed="rId3">
            <a:clrChange>
              <a:clrFrom>
                <a:srgbClr val="F2F2F2"/>
              </a:clrFrom>
              <a:clrTo>
                <a:srgbClr val="F2F2F2">
                  <a:alpha val="0"/>
                </a:srgbClr>
              </a:clrTo>
            </a:clrChange>
          </a:blip>
          <a:srcRect t="54831" b="25094"/>
          <a:stretch>
            <a:fillRect/>
          </a:stretch>
        </p:blipFill>
        <p:spPr>
          <a:xfrm>
            <a:off x="-25441" y="7100912"/>
            <a:ext cx="11522075" cy="142876"/>
          </a:xfrm>
          <a:prstGeom prst="rect">
            <a:avLst/>
          </a:prstGeom>
        </p:spPr>
      </p:pic>
      <p:sp>
        <p:nvSpPr>
          <p:cNvPr id="14" name="矩形 13"/>
          <p:cNvSpPr/>
          <p:nvPr/>
        </p:nvSpPr>
        <p:spPr bwMode="auto">
          <a:xfrm flipV="1">
            <a:off x="0" y="7198069"/>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15" name="图片 14" descr="t018d16e110143ea110.jpg"/>
          <p:cNvPicPr>
            <a:picLocks noChangeAspect="1"/>
          </p:cNvPicPr>
          <p:nvPr/>
        </p:nvPicPr>
        <p:blipFill>
          <a:blip r:embed="rId3">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16" name="图片 15"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17" name="图片 16" descr="t018d16e110143ea110.jpg"/>
          <p:cNvPicPr>
            <a:picLocks noChangeAspect="1"/>
          </p:cNvPicPr>
          <p:nvPr/>
        </p:nvPicPr>
        <p:blipFill>
          <a:blip r:embed="rId3">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sp>
        <p:nvSpPr>
          <p:cNvPr id="18" name="矩形 17"/>
          <p:cNvSpPr/>
          <p:nvPr/>
        </p:nvSpPr>
        <p:spPr>
          <a:xfrm>
            <a:off x="0" y="0"/>
            <a:ext cx="10776937" cy="704850"/>
          </a:xfrm>
          <a:prstGeom prst="rect">
            <a:avLst/>
          </a:prstGeom>
          <a:blipFill>
            <a:blip r:embed="rId5"/>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19" name="组合 23"/>
          <p:cNvGrpSpPr/>
          <p:nvPr/>
        </p:nvGrpSpPr>
        <p:grpSpPr>
          <a:xfrm flipH="1">
            <a:off x="8261367" y="-12408"/>
            <a:ext cx="2750820" cy="740098"/>
            <a:chOff x="0" y="-2"/>
            <a:chExt cx="1377891" cy="634701"/>
          </a:xfrm>
          <a:solidFill>
            <a:schemeClr val="bg2">
              <a:lumMod val="90000"/>
            </a:schemeClr>
          </a:solidFill>
        </p:grpSpPr>
        <p:sp>
          <p:nvSpPr>
            <p:cNvPr id="20" name="直角三角形 19"/>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sp>
          <p:nvSpPr>
            <p:cNvPr id="21" name="矩形 20"/>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grpSp>
      <p:cxnSp>
        <p:nvCxnSpPr>
          <p:cNvPr id="22" name="直接连接符 21"/>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3"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charset="-122"/>
                <a:ea typeface="微软雅黑" panose="020B0503020204020204" charset="-122"/>
              </a:rPr>
              <a:t>人教版八年级上册</a:t>
            </a:r>
            <a:endParaRPr lang="zh-CN" altLang="en-US" sz="2400" b="1" dirty="0" smtClean="0">
              <a:solidFill>
                <a:schemeClr val="bg1"/>
              </a:solidFill>
              <a:effectLst/>
              <a:latin typeface="微软雅黑" panose="020B0503020204020204" charset="-122"/>
              <a:ea typeface="微软雅黑" panose="020B0503020204020204" charset="-122"/>
            </a:endParaRPr>
          </a:p>
        </p:txBody>
      </p:sp>
      <p:grpSp>
        <p:nvGrpSpPr>
          <p:cNvPr id="24" name="组合 23"/>
          <p:cNvGrpSpPr/>
          <p:nvPr/>
        </p:nvGrpSpPr>
        <p:grpSpPr>
          <a:xfrm flipH="1">
            <a:off x="8776673" y="-12408"/>
            <a:ext cx="2750820" cy="740098"/>
            <a:chOff x="0" y="-2"/>
            <a:chExt cx="1377891" cy="634701"/>
          </a:xfrm>
          <a:solidFill>
            <a:schemeClr val="bg2">
              <a:lumMod val="90000"/>
            </a:schemeClr>
          </a:solidFill>
        </p:grpSpPr>
        <p:sp>
          <p:nvSpPr>
            <p:cNvPr id="25" name="直角三角形 24"/>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sp>
          <p:nvSpPr>
            <p:cNvPr id="26" name="矩形 25"/>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grpSp>
      <p:pic>
        <p:nvPicPr>
          <p:cNvPr id="28" name="图片 27"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29"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第四单元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p:txBody>
      </p:sp>
      <p:sp>
        <p:nvSpPr>
          <p:cNvPr id="30" name="文本框 6"/>
          <p:cNvSpPr txBox="1"/>
          <p:nvPr/>
        </p:nvSpPr>
        <p:spPr>
          <a:xfrm>
            <a:off x="4332277" y="138389"/>
            <a:ext cx="4572032"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13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五四运动</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34" name="TextBox 33"/>
          <p:cNvSpPr txBox="1"/>
          <p:nvPr/>
        </p:nvSpPr>
        <p:spPr>
          <a:xfrm>
            <a:off x="1831947" y="885806"/>
            <a:ext cx="9429816" cy="954107"/>
          </a:xfrm>
          <a:prstGeom prst="rect">
            <a:avLst/>
          </a:prstGeom>
          <a:noFill/>
        </p:spPr>
        <p:txBody>
          <a:bodyPr wrap="square" rtlCol="0">
            <a:spAutoFit/>
          </a:bodyPr>
          <a:lstStyle/>
          <a:p>
            <a:r>
              <a:rPr lang="zh-CN" altLang="en-US" sz="2800" dirty="0" smtClean="0">
                <a:latin typeface="华文新魏" panose="02010800040101010101" pitchFamily="2" charset="-122"/>
                <a:ea typeface="华文新魏" panose="02010800040101010101" pitchFamily="2" charset="-122"/>
              </a:rPr>
              <a:t>北洋军阀政府出动军警镇压，逮捕了</a:t>
            </a:r>
            <a:r>
              <a:rPr lang="en-US" sz="2800" dirty="0" smtClean="0">
                <a:latin typeface="华文新魏" panose="02010800040101010101" pitchFamily="2" charset="-122"/>
                <a:ea typeface="华文新魏" panose="02010800040101010101" pitchFamily="2" charset="-122"/>
              </a:rPr>
              <a:t>30</a:t>
            </a:r>
            <a:r>
              <a:rPr lang="zh-CN" altLang="en-US" sz="2800" dirty="0" smtClean="0">
                <a:latin typeface="华文新魏" panose="02010800040101010101" pitchFamily="2" charset="-122"/>
                <a:ea typeface="华文新魏" panose="02010800040101010101" pitchFamily="2" charset="-122"/>
              </a:rPr>
              <a:t>多名爱国学生。第二天，北京学生举行总罢课。</a:t>
            </a:r>
            <a:endParaRPr lang="zh-CN" altLang="en-US" sz="2800" dirty="0">
              <a:latin typeface="华文新魏" panose="02010800040101010101" pitchFamily="2" charset="-122"/>
              <a:ea typeface="华文新魏" panose="02010800040101010101" pitchFamily="2" charset="-122"/>
            </a:endParaRPr>
          </a:p>
        </p:txBody>
      </p:sp>
      <p:sp>
        <p:nvSpPr>
          <p:cNvPr id="35" name="TextBox 34"/>
          <p:cNvSpPr txBox="1"/>
          <p:nvPr/>
        </p:nvSpPr>
        <p:spPr>
          <a:xfrm>
            <a:off x="331749" y="6172218"/>
            <a:ext cx="6596678" cy="400110"/>
          </a:xfrm>
          <a:prstGeom prst="rect">
            <a:avLst/>
          </a:prstGeom>
          <a:noFill/>
        </p:spPr>
        <p:txBody>
          <a:bodyPr wrap="none" rtlCol="0">
            <a:spAutoFit/>
          </a:bodyPr>
          <a:lstStyle/>
          <a:p>
            <a:r>
              <a:rPr lang="zh-CN" altLang="en-US" sz="2000" dirty="0" smtClean="0">
                <a:latin typeface="华文新魏" panose="02010800040101010101" pitchFamily="2" charset="-122"/>
                <a:ea typeface="华文新魏" panose="02010800040101010101" pitchFamily="2" charset="-122"/>
              </a:rPr>
              <a:t>北洋军阀政府出动军警，逮捕在街头讲演的北京大学学生</a:t>
            </a:r>
            <a:endParaRPr lang="zh-CN" altLang="en-US" sz="2000" dirty="0">
              <a:latin typeface="华文新魏" panose="02010800040101010101" pitchFamily="2" charset="-122"/>
              <a:ea typeface="华文新魏" panose="02010800040101010101" pitchFamily="2" charset="-122"/>
            </a:endParaRPr>
          </a:p>
        </p:txBody>
      </p:sp>
      <p:pic>
        <p:nvPicPr>
          <p:cNvPr id="31" name="Picture 3" descr="C:\Users\Thinkpad\Desktop\PNG\1_0001_渐变映射-2-副本-4.png"/>
          <p:cNvPicPr>
            <a:picLocks noChangeAspect="1" noChangeArrowheads="1"/>
          </p:cNvPicPr>
          <p:nvPr/>
        </p:nvPicPr>
        <p:blipFill>
          <a:blip r:embed="rId6" cstate="email"/>
          <a:srcRect/>
          <a:stretch>
            <a:fillRect/>
          </a:stretch>
        </p:blipFill>
        <p:spPr bwMode="auto">
          <a:xfrm>
            <a:off x="0" y="814368"/>
            <a:ext cx="1831947" cy="785818"/>
          </a:xfrm>
          <a:prstGeom prst="rect">
            <a:avLst/>
          </a:prstGeom>
          <a:noFill/>
          <a:extLst>
            <a:ext uri="{909E8E84-426E-40DD-AFC4-6F175D3DCCD1}">
              <a14:hiddenFill xmlns:a14="http://schemas.microsoft.com/office/drawing/2010/main">
                <a:solidFill>
                  <a:srgbClr val="FFFFFF"/>
                </a:solidFill>
              </a14:hiddenFill>
            </a:ext>
          </a:extLst>
        </p:spPr>
      </p:pic>
      <p:sp>
        <p:nvSpPr>
          <p:cNvPr id="38" name="TextBox 37"/>
          <p:cNvSpPr txBox="1"/>
          <p:nvPr/>
        </p:nvSpPr>
        <p:spPr>
          <a:xfrm>
            <a:off x="260311" y="943973"/>
            <a:ext cx="1005403" cy="584775"/>
          </a:xfrm>
          <a:prstGeom prst="rect">
            <a:avLst/>
          </a:prstGeom>
          <a:noFill/>
        </p:spPr>
        <p:txBody>
          <a:bodyPr wrap="none" rtlCol="0">
            <a:spAutoFit/>
          </a:bodyPr>
          <a:lstStyle/>
          <a:p>
            <a:r>
              <a:rPr lang="zh-CN" altLang="en-US" sz="3200" b="1" dirty="0" smtClean="0">
                <a:solidFill>
                  <a:schemeClr val="bg1"/>
                </a:solidFill>
                <a:latin typeface="华文新魏" panose="02010800040101010101" pitchFamily="2" charset="-122"/>
                <a:ea typeface="华文新魏" panose="02010800040101010101" pitchFamily="2" charset="-122"/>
              </a:rPr>
              <a:t>形式</a:t>
            </a:r>
            <a:endParaRPr lang="zh-CN" altLang="en-US" sz="3200" b="1" dirty="0">
              <a:solidFill>
                <a:schemeClr val="bg1"/>
              </a:solidFill>
              <a:latin typeface="华文新魏" panose="02010800040101010101" pitchFamily="2" charset="-122"/>
              <a:ea typeface="华文新魏"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dissolve">
                                      <p:cBhvr>
                                        <p:cTn id="7" dur="500"/>
                                        <p:tgtEl>
                                          <p:spTgt spid="3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dissolve">
                                      <p:cBhvr>
                                        <p:cTn id="12"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4" grpId="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0" name="图片 39" descr="7672601ca436b30b8151870f5daa1d68.jpg"/>
          <p:cNvPicPr>
            <a:picLocks noChangeAspect="1"/>
          </p:cNvPicPr>
          <p:nvPr/>
        </p:nvPicPr>
        <p:blipFill>
          <a:blip r:embed="rId1">
            <a:clrChange>
              <a:clrFrom>
                <a:srgbClr val="F1F1F1"/>
              </a:clrFrom>
              <a:clrTo>
                <a:srgbClr val="F1F1F1">
                  <a:alpha val="0"/>
                </a:srgbClr>
              </a:clrTo>
            </a:clrChange>
          </a:blip>
          <a:srcRect t="8257"/>
          <a:stretch>
            <a:fillRect/>
          </a:stretch>
        </p:blipFill>
        <p:spPr>
          <a:xfrm>
            <a:off x="688939" y="3338607"/>
            <a:ext cx="3429024" cy="1904917"/>
          </a:xfrm>
          <a:prstGeom prst="rect">
            <a:avLst/>
          </a:prstGeom>
        </p:spPr>
      </p:pic>
      <p:pic>
        <p:nvPicPr>
          <p:cNvPr id="39" name="图片 38"/>
          <p:cNvPicPr>
            <a:picLocks noChangeAspect="1"/>
          </p:cNvPicPr>
          <p:nvPr/>
        </p:nvPicPr>
        <p:blipFill rotWithShape="1">
          <a:blip r:embed="rId2" cstate="print">
            <a:extLst>
              <a:ext uri="{28A0092B-C50C-407E-A947-70E740481C1C}">
                <a14:useLocalDpi xmlns:a14="http://schemas.microsoft.com/office/drawing/2010/main" val="0"/>
              </a:ext>
            </a:extLst>
          </a:blip>
          <a:srcRect l="24814" r="13974" b="25049"/>
          <a:stretch>
            <a:fillRect/>
          </a:stretch>
        </p:blipFill>
        <p:spPr>
          <a:xfrm>
            <a:off x="5189533" y="1528748"/>
            <a:ext cx="5715040" cy="3786214"/>
          </a:xfrm>
          <a:prstGeom prst="roundRect">
            <a:avLst>
              <a:gd name="adj" fmla="val 3405"/>
            </a:avLst>
          </a:prstGeom>
          <a:ln>
            <a:solidFill>
              <a:schemeClr val="bg2">
                <a:lumMod val="50000"/>
              </a:schemeClr>
            </a:solidFill>
          </a:ln>
          <a:effectLst>
            <a:outerShdw blurRad="292100" dist="139700" dir="2700000" algn="tl" rotWithShape="0">
              <a:srgbClr val="333333">
                <a:alpha val="65000"/>
              </a:srgbClr>
            </a:outerShdw>
          </a:effectLst>
        </p:spPr>
      </p:pic>
      <p:pic>
        <p:nvPicPr>
          <p:cNvPr id="14" name="图片 13" descr="t018d16e110143ea110.jpg"/>
          <p:cNvPicPr>
            <a:picLocks noChangeAspect="1"/>
          </p:cNvPicPr>
          <p:nvPr/>
        </p:nvPicPr>
        <p:blipFill>
          <a:blip r:embed="rId3">
            <a:clrChange>
              <a:clrFrom>
                <a:srgbClr val="F2F2F2"/>
              </a:clrFrom>
              <a:clrTo>
                <a:srgbClr val="F2F2F2">
                  <a:alpha val="0"/>
                </a:srgbClr>
              </a:clrTo>
            </a:clrChange>
          </a:blip>
          <a:srcRect t="54831" b="25094"/>
          <a:stretch>
            <a:fillRect/>
          </a:stretch>
        </p:blipFill>
        <p:spPr>
          <a:xfrm>
            <a:off x="-25441" y="7100912"/>
            <a:ext cx="11522075" cy="142876"/>
          </a:xfrm>
          <a:prstGeom prst="rect">
            <a:avLst/>
          </a:prstGeom>
        </p:spPr>
      </p:pic>
      <p:sp>
        <p:nvSpPr>
          <p:cNvPr id="15" name="矩形 14"/>
          <p:cNvSpPr/>
          <p:nvPr/>
        </p:nvSpPr>
        <p:spPr bwMode="auto">
          <a:xfrm flipV="1">
            <a:off x="0" y="7198069"/>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16" name="图片 15" descr="t018d16e110143ea110.jpg"/>
          <p:cNvPicPr>
            <a:picLocks noChangeAspect="1"/>
          </p:cNvPicPr>
          <p:nvPr/>
        </p:nvPicPr>
        <p:blipFill>
          <a:blip r:embed="rId3">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17" name="图片 16"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18" name="图片 17" descr="t018d16e110143ea110.jpg"/>
          <p:cNvPicPr>
            <a:picLocks noChangeAspect="1"/>
          </p:cNvPicPr>
          <p:nvPr/>
        </p:nvPicPr>
        <p:blipFill>
          <a:blip r:embed="rId3">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sp>
        <p:nvSpPr>
          <p:cNvPr id="19" name="矩形 18"/>
          <p:cNvSpPr/>
          <p:nvPr/>
        </p:nvSpPr>
        <p:spPr>
          <a:xfrm>
            <a:off x="0" y="0"/>
            <a:ext cx="10776937" cy="704850"/>
          </a:xfrm>
          <a:prstGeom prst="rect">
            <a:avLst/>
          </a:prstGeom>
          <a:blipFill>
            <a:blip r:embed="rId5"/>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0" name="组合 23"/>
          <p:cNvGrpSpPr/>
          <p:nvPr/>
        </p:nvGrpSpPr>
        <p:grpSpPr>
          <a:xfrm flipH="1">
            <a:off x="8261367" y="-12408"/>
            <a:ext cx="2750820" cy="740098"/>
            <a:chOff x="0" y="-2"/>
            <a:chExt cx="1377891" cy="634701"/>
          </a:xfrm>
          <a:solidFill>
            <a:schemeClr val="bg2">
              <a:lumMod val="90000"/>
            </a:schemeClr>
          </a:solidFill>
        </p:grpSpPr>
        <p:sp>
          <p:nvSpPr>
            <p:cNvPr id="21" name="直角三角形 20"/>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sp>
          <p:nvSpPr>
            <p:cNvPr id="22" name="矩形 21"/>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grpSp>
      <p:cxnSp>
        <p:nvCxnSpPr>
          <p:cNvPr id="23" name="直接连接符 22"/>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4"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charset="-122"/>
                <a:ea typeface="微软雅黑" panose="020B0503020204020204" charset="-122"/>
              </a:rPr>
              <a:t>人教版八年级上册</a:t>
            </a:r>
            <a:endParaRPr lang="zh-CN" altLang="en-US" sz="2400" b="1" dirty="0" smtClean="0">
              <a:solidFill>
                <a:schemeClr val="bg1"/>
              </a:solidFill>
              <a:effectLst/>
              <a:latin typeface="微软雅黑" panose="020B0503020204020204" charset="-122"/>
              <a:ea typeface="微软雅黑" panose="020B0503020204020204" charset="-122"/>
            </a:endParaRPr>
          </a:p>
        </p:txBody>
      </p:sp>
      <p:grpSp>
        <p:nvGrpSpPr>
          <p:cNvPr id="25" name="组合 24"/>
          <p:cNvGrpSpPr/>
          <p:nvPr/>
        </p:nvGrpSpPr>
        <p:grpSpPr>
          <a:xfrm flipH="1">
            <a:off x="8776673" y="-12408"/>
            <a:ext cx="2750820" cy="740098"/>
            <a:chOff x="0" y="-2"/>
            <a:chExt cx="1377891" cy="634701"/>
          </a:xfrm>
          <a:solidFill>
            <a:schemeClr val="bg2">
              <a:lumMod val="90000"/>
            </a:schemeClr>
          </a:solidFill>
        </p:grpSpPr>
        <p:sp>
          <p:nvSpPr>
            <p:cNvPr id="26" name="直角三角形 2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sp>
          <p:nvSpPr>
            <p:cNvPr id="27" name="矩形 2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grpSp>
      <p:pic>
        <p:nvPicPr>
          <p:cNvPr id="29" name="图片 28"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30"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第四单元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p:txBody>
      </p:sp>
      <p:sp>
        <p:nvSpPr>
          <p:cNvPr id="31" name="文本框 6"/>
          <p:cNvSpPr txBox="1"/>
          <p:nvPr/>
        </p:nvSpPr>
        <p:spPr>
          <a:xfrm>
            <a:off x="4332277" y="138389"/>
            <a:ext cx="4572032"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13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五四运动</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4097" name="Rectangle 1"/>
          <p:cNvSpPr>
            <a:spLocks noChangeArrowheads="1"/>
          </p:cNvSpPr>
          <p:nvPr/>
        </p:nvSpPr>
        <p:spPr bwMode="auto">
          <a:xfrm>
            <a:off x="0" y="0"/>
            <a:ext cx="11522075" cy="0"/>
          </a:xfrm>
          <a:prstGeom prst="rect">
            <a:avLst/>
          </a:prstGeom>
          <a:noFill/>
          <a:ln w="9525">
            <a:noFill/>
            <a:miter lim="800000"/>
          </a:ln>
          <a:effectLst/>
        </p:spPr>
        <p:txBody>
          <a:bodyPr vert="horz" wrap="none" lIns="91440" tIns="45720" rIns="91440" bIns="45720" numCol="1" anchor="ctr"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北京学生们对反动政府这种反人民的措施极其愤怒，</a:t>
            </a:r>
            <a:r>
              <a:rPr kumimoji="0" lang="en-US" altLang="zh-CN"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5</a:t>
            </a: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月</a:t>
            </a:r>
            <a:r>
              <a:rPr kumimoji="0" lang="en-US" altLang="zh-CN"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19</a:t>
            </a: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日，北京各校学生同时宣告罢课。</a:t>
            </a:r>
            <a:r>
              <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 </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pic>
        <p:nvPicPr>
          <p:cNvPr id="33" name="图片 32" descr="53c7a8a7ta56e8f6ac78d&amp;690.jpg"/>
          <p:cNvPicPr>
            <a:picLocks noChangeAspect="1"/>
          </p:cNvPicPr>
          <p:nvPr/>
        </p:nvPicPr>
        <p:blipFill>
          <a:blip r:embed="rId6"/>
          <a:stretch>
            <a:fillRect/>
          </a:stretch>
        </p:blipFill>
        <p:spPr>
          <a:xfrm>
            <a:off x="5475285" y="1671624"/>
            <a:ext cx="2585275" cy="3571900"/>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34" name="图片 33" descr="t0147f3b485b25f5ea9.jpg"/>
          <p:cNvPicPr>
            <a:picLocks noChangeAspect="1"/>
          </p:cNvPicPr>
          <p:nvPr/>
        </p:nvPicPr>
        <p:blipFill>
          <a:blip r:embed="rId7"/>
          <a:stretch>
            <a:fillRect/>
          </a:stretch>
        </p:blipFill>
        <p:spPr>
          <a:xfrm>
            <a:off x="8332805" y="1671624"/>
            <a:ext cx="2090437" cy="3131740"/>
          </a:xfrm>
          <a:prstGeom prst="rect">
            <a:avLst/>
          </a:prstGeom>
        </p:spPr>
      </p:pic>
      <p:sp>
        <p:nvSpPr>
          <p:cNvPr id="35" name="TextBox 34"/>
          <p:cNvSpPr txBox="1"/>
          <p:nvPr/>
        </p:nvSpPr>
        <p:spPr>
          <a:xfrm>
            <a:off x="188873" y="1528748"/>
            <a:ext cx="4975219" cy="1815882"/>
          </a:xfrm>
          <a:prstGeom prst="rect">
            <a:avLst/>
          </a:prstGeom>
          <a:noFill/>
        </p:spPr>
        <p:txBody>
          <a:bodyPr wrap="square" rtlCol="0">
            <a:spAutoFit/>
          </a:bodyPr>
          <a:lstStyle/>
          <a:p>
            <a:r>
              <a:rPr lang="zh-CN" altLang="en-US" sz="2800" b="1" dirty="0" smtClean="0">
                <a:solidFill>
                  <a:srgbClr val="800000"/>
                </a:solidFill>
                <a:latin typeface="华文新魏" panose="02010800040101010101" pitchFamily="2" charset="-122"/>
                <a:ea typeface="华文新魏" panose="02010800040101010101" pitchFamily="2" charset="-122"/>
              </a:rPr>
              <a:t>       陈独秀</a:t>
            </a:r>
            <a:r>
              <a:rPr lang="zh-CN" altLang="en-US" sz="2800" dirty="0" smtClean="0">
                <a:latin typeface="华文新魏" panose="02010800040101010101" pitchFamily="2" charset="-122"/>
                <a:ea typeface="华文新魏" panose="02010800040101010101" pitchFamily="2" charset="-122"/>
              </a:rPr>
              <a:t>亲自起草</a:t>
            </a:r>
            <a:r>
              <a:rPr lang="en-US" altLang="zh-CN" sz="2800" dirty="0" smtClean="0">
                <a:solidFill>
                  <a:srgbClr val="800000"/>
                </a:solidFill>
                <a:latin typeface="华文新魏" panose="02010800040101010101" pitchFamily="2" charset="-122"/>
                <a:ea typeface="华文新魏" panose="02010800040101010101" pitchFamily="2" charset="-122"/>
              </a:rPr>
              <a:t>《</a:t>
            </a:r>
            <a:r>
              <a:rPr lang="zh-CN" altLang="en-US" sz="2800" dirty="0" smtClean="0">
                <a:solidFill>
                  <a:srgbClr val="800000"/>
                </a:solidFill>
                <a:latin typeface="华文新魏" panose="02010800040101010101" pitchFamily="2" charset="-122"/>
                <a:ea typeface="华文新魏" panose="02010800040101010101" pitchFamily="2" charset="-122"/>
              </a:rPr>
              <a:t>北京市民宣言</a:t>
            </a:r>
            <a:r>
              <a:rPr lang="en-US" altLang="zh-CN" sz="2800" dirty="0" smtClean="0">
                <a:solidFill>
                  <a:srgbClr val="800000"/>
                </a:solidFill>
                <a:latin typeface="华文新魏" panose="02010800040101010101" pitchFamily="2" charset="-122"/>
                <a:ea typeface="华文新魏" panose="02010800040101010101" pitchFamily="2" charset="-122"/>
              </a:rPr>
              <a:t>》</a:t>
            </a:r>
            <a:r>
              <a:rPr lang="zh-CN" altLang="en-US" sz="2800" dirty="0" smtClean="0">
                <a:latin typeface="华文新魏" panose="02010800040101010101" pitchFamily="2" charset="-122"/>
                <a:ea typeface="华文新魏" panose="02010800040101010101" pitchFamily="2" charset="-122"/>
              </a:rPr>
              <a:t>，号召 北京学生、商人、劳工奋起斗争，勇敢地对社会进行根本改造。</a:t>
            </a:r>
            <a:endParaRPr lang="zh-CN" altLang="en-US" sz="2800" dirty="0">
              <a:latin typeface="华文新魏" panose="02010800040101010101" pitchFamily="2" charset="-122"/>
              <a:ea typeface="华文新魏" panose="02010800040101010101" pitchFamily="2" charset="-122"/>
            </a:endParaRPr>
          </a:p>
        </p:txBody>
      </p:sp>
      <p:pic>
        <p:nvPicPr>
          <p:cNvPr id="36" name="Picture 3" descr="C:\Users\Thinkpad\Desktop\PNG\1_0001_渐变映射-2-副本-4.png"/>
          <p:cNvPicPr>
            <a:picLocks noChangeAspect="1" noChangeArrowheads="1"/>
          </p:cNvPicPr>
          <p:nvPr/>
        </p:nvPicPr>
        <p:blipFill>
          <a:blip r:embed="rId8" cstate="email"/>
          <a:srcRect/>
          <a:stretch>
            <a:fillRect/>
          </a:stretch>
        </p:blipFill>
        <p:spPr bwMode="auto">
          <a:xfrm>
            <a:off x="0" y="814368"/>
            <a:ext cx="2189137" cy="785818"/>
          </a:xfrm>
          <a:prstGeom prst="rect">
            <a:avLst/>
          </a:prstGeom>
          <a:noFill/>
          <a:extLst>
            <a:ext uri="{909E8E84-426E-40DD-AFC4-6F175D3DCCD1}">
              <a14:hiddenFill xmlns:a14="http://schemas.microsoft.com/office/drawing/2010/main">
                <a:solidFill>
                  <a:srgbClr val="FFFFFF"/>
                </a:solidFill>
              </a14:hiddenFill>
            </a:ext>
          </a:extLst>
        </p:spPr>
      </p:pic>
      <p:sp>
        <p:nvSpPr>
          <p:cNvPr id="37" name="TextBox 36"/>
          <p:cNvSpPr txBox="1"/>
          <p:nvPr/>
        </p:nvSpPr>
        <p:spPr>
          <a:xfrm>
            <a:off x="260311" y="943973"/>
            <a:ext cx="1415772" cy="584775"/>
          </a:xfrm>
          <a:prstGeom prst="rect">
            <a:avLst/>
          </a:prstGeom>
          <a:noFill/>
        </p:spPr>
        <p:txBody>
          <a:bodyPr wrap="none" rtlCol="0">
            <a:spAutoFit/>
          </a:bodyPr>
          <a:lstStyle/>
          <a:p>
            <a:r>
              <a:rPr lang="zh-CN" altLang="en-US" sz="3200" b="1" dirty="0" smtClean="0">
                <a:solidFill>
                  <a:schemeClr val="bg1"/>
                </a:solidFill>
                <a:latin typeface="华文新魏" panose="02010800040101010101" pitchFamily="2" charset="-122"/>
                <a:ea typeface="华文新魏" panose="02010800040101010101" pitchFamily="2" charset="-122"/>
              </a:rPr>
              <a:t>领导人</a:t>
            </a:r>
            <a:endParaRPr lang="zh-CN" altLang="en-US" sz="3200" b="1" dirty="0">
              <a:solidFill>
                <a:schemeClr val="bg1"/>
              </a:solidFill>
              <a:latin typeface="华文新魏" panose="02010800040101010101" pitchFamily="2" charset="-122"/>
              <a:ea typeface="华文新魏" panose="02010800040101010101" pitchFamily="2" charset="-122"/>
            </a:endParaRPr>
          </a:p>
        </p:txBody>
      </p:sp>
      <p:sp>
        <p:nvSpPr>
          <p:cNvPr id="38" name="矩形 37"/>
          <p:cNvSpPr/>
          <p:nvPr/>
        </p:nvSpPr>
        <p:spPr>
          <a:xfrm>
            <a:off x="403187" y="5686269"/>
            <a:ext cx="10429948" cy="1200329"/>
          </a:xfrm>
          <a:prstGeom prst="rect">
            <a:avLst/>
          </a:prstGeom>
        </p:spPr>
        <p:txBody>
          <a:bodyPr wrap="square">
            <a:spAutoFit/>
          </a:bodyPr>
          <a:lstStyle/>
          <a:p>
            <a:r>
              <a:rPr lang="zh-CN" altLang="en-US" sz="2400" dirty="0" smtClean="0">
                <a:latin typeface="华文新魏" panose="02010800040101010101" pitchFamily="2" charset="-122"/>
                <a:ea typeface="华文新魏" panose="02010800040101010101" pitchFamily="2" charset="-122"/>
              </a:rPr>
              <a:t>        面对中国人民正义抗争，日本帝国主义在天津、上海、南京、汉口等地集结军舰，胁迫北洋 政府取缔学生的爱国运动。６月１日，北京政府下令取缔学生的一切爱国行动。这进一步激起了中国人民的反日怒潮。</a:t>
            </a:r>
            <a:endParaRPr lang="zh-CN" altLang="en-US" sz="2400" dirty="0">
              <a:latin typeface="华文新魏" panose="02010800040101010101" pitchFamily="2" charset="-122"/>
              <a:ea typeface="华文新魏" panose="02010800040101010101" pitchFamily="2" charset="-122"/>
            </a:endParaRPr>
          </a:p>
        </p:txBody>
      </p:sp>
      <p:sp>
        <p:nvSpPr>
          <p:cNvPr id="41" name="矩形 40"/>
          <p:cNvSpPr/>
          <p:nvPr/>
        </p:nvSpPr>
        <p:spPr>
          <a:xfrm>
            <a:off x="7949918" y="4802754"/>
            <a:ext cx="2954655" cy="369332"/>
          </a:xfrm>
          <a:prstGeom prst="rect">
            <a:avLst/>
          </a:prstGeom>
        </p:spPr>
        <p:txBody>
          <a:bodyPr wrap="none">
            <a:spAutoFit/>
          </a:bodyPr>
          <a:lstStyle/>
          <a:p>
            <a:r>
              <a:rPr lang="zh-CN" altLang="en-US" sz="1800" dirty="0" smtClean="0">
                <a:latin typeface="华文新魏" panose="02010800040101010101" pitchFamily="2" charset="-122"/>
                <a:ea typeface="华文新魏" panose="02010800040101010101" pitchFamily="2" charset="-122"/>
              </a:rPr>
              <a:t>陈独秀散发传单时被捕入狱</a:t>
            </a:r>
            <a:endParaRPr lang="zh-CN" altLang="en-US" sz="1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dissolve">
                                      <p:cBhvr>
                                        <p:cTn id="7" dur="500"/>
                                        <p:tgtEl>
                                          <p:spTgt spid="35"/>
                                        </p:tgtEl>
                                      </p:cBhvr>
                                    </p:animEffect>
                                  </p:childTnLst>
                                </p:cTn>
                              </p:par>
                              <p:par>
                                <p:cTn id="8" presetID="9" presetClass="entr" presetSubtype="0" fill="hold" nodeType="withEffect">
                                  <p:stCondLst>
                                    <p:cond delay="0"/>
                                  </p:stCondLst>
                                  <p:childTnLst>
                                    <p:set>
                                      <p:cBhvr>
                                        <p:cTn id="9" dur="1" fill="hold">
                                          <p:stCondLst>
                                            <p:cond delay="0"/>
                                          </p:stCondLst>
                                        </p:cTn>
                                        <p:tgtEl>
                                          <p:spTgt spid="40"/>
                                        </p:tgtEl>
                                        <p:attrNameLst>
                                          <p:attrName>style.visibility</p:attrName>
                                        </p:attrNameLst>
                                      </p:cBhvr>
                                      <p:to>
                                        <p:strVal val="visible"/>
                                      </p:to>
                                    </p:set>
                                    <p:animEffect transition="in" filter="dissolve">
                                      <p:cBhvr>
                                        <p:cTn id="10" dur="500"/>
                                        <p:tgtEl>
                                          <p:spTgt spid="40"/>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nodeType="click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dissolve">
                                      <p:cBhvr>
                                        <p:cTn id="15" dur="500"/>
                                        <p:tgtEl>
                                          <p:spTgt spid="39"/>
                                        </p:tgtEl>
                                      </p:cBhvr>
                                    </p:animEffect>
                                  </p:childTnLst>
                                </p:cTn>
                              </p:par>
                              <p:par>
                                <p:cTn id="16" presetID="9" presetClass="entr" presetSubtype="0" fill="hold" nodeType="withEffect">
                                  <p:stCondLst>
                                    <p:cond delay="0"/>
                                  </p:stCondLst>
                                  <p:childTnLst>
                                    <p:set>
                                      <p:cBhvr>
                                        <p:cTn id="17" dur="1" fill="hold">
                                          <p:stCondLst>
                                            <p:cond delay="0"/>
                                          </p:stCondLst>
                                        </p:cTn>
                                        <p:tgtEl>
                                          <p:spTgt spid="33"/>
                                        </p:tgtEl>
                                        <p:attrNameLst>
                                          <p:attrName>style.visibility</p:attrName>
                                        </p:attrNameLst>
                                      </p:cBhvr>
                                      <p:to>
                                        <p:strVal val="visible"/>
                                      </p:to>
                                    </p:set>
                                    <p:animEffect transition="in" filter="dissolve">
                                      <p:cBhvr>
                                        <p:cTn id="18" dur="500"/>
                                        <p:tgtEl>
                                          <p:spTgt spid="33"/>
                                        </p:tgtEl>
                                      </p:cBhvr>
                                    </p:animEffect>
                                  </p:childTnLst>
                                </p:cTn>
                              </p:par>
                              <p:par>
                                <p:cTn id="19" presetID="9" presetClass="entr" presetSubtype="0" fill="hold" nodeType="with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dissolve">
                                      <p:cBhvr>
                                        <p:cTn id="21" dur="500"/>
                                        <p:tgtEl>
                                          <p:spTgt spid="34"/>
                                        </p:tgtEl>
                                      </p:cBhvr>
                                    </p:animEffect>
                                  </p:childTnLst>
                                </p:cTn>
                              </p:par>
                              <p:par>
                                <p:cTn id="22" presetID="9" presetClass="entr" presetSubtype="0" fill="hold" nodeType="withEffect">
                                  <p:stCondLst>
                                    <p:cond delay="0"/>
                                  </p:stCondLst>
                                  <p:childTnLst>
                                    <p:set>
                                      <p:cBhvr>
                                        <p:cTn id="23" dur="1" fill="hold">
                                          <p:stCondLst>
                                            <p:cond delay="0"/>
                                          </p:stCondLst>
                                        </p:cTn>
                                        <p:tgtEl>
                                          <p:spTgt spid="41"/>
                                        </p:tgtEl>
                                        <p:attrNameLst>
                                          <p:attrName>style.visibility</p:attrName>
                                        </p:attrNameLst>
                                      </p:cBhvr>
                                      <p:to>
                                        <p:strVal val="visible"/>
                                      </p:to>
                                    </p:set>
                                    <p:animEffect transition="in" filter="dissolve">
                                      <p:cBhvr>
                                        <p:cTn id="24" dur="500"/>
                                        <p:tgtEl>
                                          <p:spTgt spid="41"/>
                                        </p:tgtEl>
                                      </p:cBhvr>
                                    </p:animEffect>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grpId="0" nodeType="clickEffect">
                                  <p:stCondLst>
                                    <p:cond delay="0"/>
                                  </p:stCondLst>
                                  <p:childTnLst>
                                    <p:set>
                                      <p:cBhvr>
                                        <p:cTn id="28" dur="1" fill="hold">
                                          <p:stCondLst>
                                            <p:cond delay="0"/>
                                          </p:stCondLst>
                                        </p:cTn>
                                        <p:tgtEl>
                                          <p:spTgt spid="38"/>
                                        </p:tgtEl>
                                        <p:attrNameLst>
                                          <p:attrName>style.visibility</p:attrName>
                                        </p:attrNameLst>
                                      </p:cBhvr>
                                      <p:to>
                                        <p:strVal val="visible"/>
                                      </p:to>
                                    </p:set>
                                    <p:animEffect transition="in" filter="dissolve">
                                      <p:cBhvr>
                                        <p:cTn id="29"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8"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0" name="图片 39"/>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188873" y="2028814"/>
            <a:ext cx="10715700" cy="3714776"/>
          </a:xfrm>
          <a:prstGeom prst="roundRect">
            <a:avLst>
              <a:gd name="adj" fmla="val 3405"/>
            </a:avLst>
          </a:prstGeom>
          <a:ln>
            <a:solidFill>
              <a:schemeClr val="bg2">
                <a:lumMod val="50000"/>
              </a:schemeClr>
            </a:solidFill>
          </a:ln>
          <a:effectLst>
            <a:outerShdw blurRad="292100" dist="139700" dir="2700000" algn="tl" rotWithShape="0">
              <a:srgbClr val="333333">
                <a:alpha val="65000"/>
              </a:srgbClr>
            </a:outerShdw>
          </a:effectLst>
        </p:spPr>
      </p:pic>
      <p:pic>
        <p:nvPicPr>
          <p:cNvPr id="14" name="图片 13"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a:off x="-25441" y="7100912"/>
            <a:ext cx="11522075" cy="142876"/>
          </a:xfrm>
          <a:prstGeom prst="rect">
            <a:avLst/>
          </a:prstGeom>
        </p:spPr>
      </p:pic>
      <p:sp>
        <p:nvSpPr>
          <p:cNvPr id="15" name="矩形 14"/>
          <p:cNvSpPr/>
          <p:nvPr/>
        </p:nvSpPr>
        <p:spPr bwMode="auto">
          <a:xfrm flipV="1">
            <a:off x="0" y="7198069"/>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16" name="图片 15"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17" name="图片 16"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18" name="图片 17"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sp>
        <p:nvSpPr>
          <p:cNvPr id="19" name="矩形 18"/>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0" name="组合 23"/>
          <p:cNvGrpSpPr/>
          <p:nvPr/>
        </p:nvGrpSpPr>
        <p:grpSpPr>
          <a:xfrm flipH="1">
            <a:off x="8261367" y="-12408"/>
            <a:ext cx="2750820" cy="740098"/>
            <a:chOff x="0" y="-2"/>
            <a:chExt cx="1377891" cy="634701"/>
          </a:xfrm>
          <a:solidFill>
            <a:schemeClr val="bg2">
              <a:lumMod val="90000"/>
            </a:schemeClr>
          </a:solidFill>
        </p:grpSpPr>
        <p:sp>
          <p:nvSpPr>
            <p:cNvPr id="21" name="直角三角形 20"/>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sp>
          <p:nvSpPr>
            <p:cNvPr id="22" name="矩形 21"/>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grpSp>
      <p:cxnSp>
        <p:nvCxnSpPr>
          <p:cNvPr id="23" name="直接连接符 22"/>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4"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charset="-122"/>
                <a:ea typeface="微软雅黑" panose="020B0503020204020204" charset="-122"/>
              </a:rPr>
              <a:t>人教版八年级上册</a:t>
            </a:r>
            <a:endParaRPr lang="zh-CN" altLang="en-US" sz="2400" b="1" dirty="0" smtClean="0">
              <a:solidFill>
                <a:schemeClr val="bg1"/>
              </a:solidFill>
              <a:effectLst/>
              <a:latin typeface="微软雅黑" panose="020B0503020204020204" charset="-122"/>
              <a:ea typeface="微软雅黑" panose="020B0503020204020204" charset="-122"/>
            </a:endParaRPr>
          </a:p>
        </p:txBody>
      </p:sp>
      <p:grpSp>
        <p:nvGrpSpPr>
          <p:cNvPr id="25" name="组合 24"/>
          <p:cNvGrpSpPr/>
          <p:nvPr/>
        </p:nvGrpSpPr>
        <p:grpSpPr>
          <a:xfrm flipH="1">
            <a:off x="8776673" y="-12408"/>
            <a:ext cx="2750820" cy="740098"/>
            <a:chOff x="0" y="-2"/>
            <a:chExt cx="1377891" cy="634701"/>
          </a:xfrm>
          <a:solidFill>
            <a:schemeClr val="bg2">
              <a:lumMod val="90000"/>
            </a:schemeClr>
          </a:solidFill>
        </p:grpSpPr>
        <p:sp>
          <p:nvSpPr>
            <p:cNvPr id="26" name="直角三角形 2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sp>
          <p:nvSpPr>
            <p:cNvPr id="27" name="矩形 2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grpSp>
      <p:pic>
        <p:nvPicPr>
          <p:cNvPr id="29" name="图片 28"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30"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第四单元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p:txBody>
      </p:sp>
      <p:sp>
        <p:nvSpPr>
          <p:cNvPr id="31" name="文本框 6"/>
          <p:cNvSpPr txBox="1"/>
          <p:nvPr/>
        </p:nvSpPr>
        <p:spPr>
          <a:xfrm>
            <a:off x="4332277" y="138389"/>
            <a:ext cx="4572032"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13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五四运动</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32" name="Picture 3" descr="C:\Users\Thinkpad\Desktop\PNG\1_0001_渐变映射-2-副本-4.png"/>
          <p:cNvPicPr>
            <a:picLocks noChangeAspect="1" noChangeArrowheads="1"/>
          </p:cNvPicPr>
          <p:nvPr/>
        </p:nvPicPr>
        <p:blipFill>
          <a:blip r:embed="rId5" cstate="email"/>
          <a:srcRect/>
          <a:stretch>
            <a:fillRect/>
          </a:stretch>
        </p:blipFill>
        <p:spPr bwMode="auto">
          <a:xfrm>
            <a:off x="0" y="814368"/>
            <a:ext cx="1831947" cy="785818"/>
          </a:xfrm>
          <a:prstGeom prst="rect">
            <a:avLst/>
          </a:prstGeom>
          <a:noFill/>
          <a:extLst>
            <a:ext uri="{909E8E84-426E-40DD-AFC4-6F175D3DCCD1}">
              <a14:hiddenFill xmlns:a14="http://schemas.microsoft.com/office/drawing/2010/main">
                <a:solidFill>
                  <a:srgbClr val="FFFFFF"/>
                </a:solidFill>
              </a14:hiddenFill>
            </a:ext>
          </a:extLst>
        </p:spPr>
      </p:pic>
      <p:sp>
        <p:nvSpPr>
          <p:cNvPr id="33" name="TextBox 32"/>
          <p:cNvSpPr txBox="1"/>
          <p:nvPr/>
        </p:nvSpPr>
        <p:spPr>
          <a:xfrm>
            <a:off x="260311" y="943973"/>
            <a:ext cx="1005403" cy="584775"/>
          </a:xfrm>
          <a:prstGeom prst="rect">
            <a:avLst/>
          </a:prstGeom>
          <a:noFill/>
        </p:spPr>
        <p:txBody>
          <a:bodyPr wrap="none" rtlCol="0">
            <a:spAutoFit/>
          </a:bodyPr>
          <a:lstStyle/>
          <a:p>
            <a:r>
              <a:rPr lang="zh-CN" altLang="en-US" sz="3200" b="1" dirty="0" smtClean="0">
                <a:solidFill>
                  <a:schemeClr val="bg1"/>
                </a:solidFill>
                <a:latin typeface="华文新魏" panose="02010800040101010101" pitchFamily="2" charset="-122"/>
                <a:ea typeface="华文新魏" panose="02010800040101010101" pitchFamily="2" charset="-122"/>
              </a:rPr>
              <a:t>形式</a:t>
            </a:r>
            <a:endParaRPr lang="zh-CN" altLang="en-US" sz="3200" b="1" dirty="0">
              <a:solidFill>
                <a:schemeClr val="bg1"/>
              </a:solidFill>
              <a:latin typeface="华文新魏" panose="02010800040101010101" pitchFamily="2" charset="-122"/>
              <a:ea typeface="华文新魏" panose="02010800040101010101" pitchFamily="2" charset="-122"/>
            </a:endParaRPr>
          </a:p>
        </p:txBody>
      </p:sp>
      <p:sp>
        <p:nvSpPr>
          <p:cNvPr id="34" name="矩形 33"/>
          <p:cNvSpPr/>
          <p:nvPr/>
        </p:nvSpPr>
        <p:spPr>
          <a:xfrm>
            <a:off x="1952891" y="885806"/>
            <a:ext cx="2236510" cy="707886"/>
          </a:xfrm>
          <a:prstGeom prst="rect">
            <a:avLst/>
          </a:prstGeom>
        </p:spPr>
        <p:txBody>
          <a:bodyPr wrap="none">
            <a:spAutoFit/>
          </a:bodyPr>
          <a:lstStyle/>
          <a:p>
            <a:r>
              <a:rPr lang="zh-CN" altLang="en-US" sz="4000" dirty="0" smtClean="0">
                <a:latin typeface="华文新魏" panose="02010800040101010101" pitchFamily="2" charset="-122"/>
                <a:ea typeface="华文新魏" panose="02010800040101010101" pitchFamily="2" charset="-122"/>
              </a:rPr>
              <a:t>学生罢课</a:t>
            </a:r>
            <a:endParaRPr lang="zh-CN" altLang="en-US" sz="4000" dirty="0">
              <a:latin typeface="华文新魏" panose="02010800040101010101" pitchFamily="2" charset="-122"/>
              <a:ea typeface="华文新魏" panose="02010800040101010101" pitchFamily="2" charset="-122"/>
            </a:endParaRPr>
          </a:p>
        </p:txBody>
      </p:sp>
      <p:sp>
        <p:nvSpPr>
          <p:cNvPr id="35" name="TextBox 34"/>
          <p:cNvSpPr txBox="1"/>
          <p:nvPr/>
        </p:nvSpPr>
        <p:spPr>
          <a:xfrm>
            <a:off x="260311" y="5886466"/>
            <a:ext cx="11001452" cy="1569660"/>
          </a:xfrm>
          <a:prstGeom prst="rect">
            <a:avLst/>
          </a:prstGeom>
          <a:noFill/>
        </p:spPr>
        <p:txBody>
          <a:bodyPr wrap="square" rtlCol="0">
            <a:spAutoFit/>
          </a:bodyPr>
          <a:lstStyle/>
          <a:p>
            <a:r>
              <a:rPr lang="zh-CN" altLang="en-US" sz="2400" dirty="0" smtClean="0">
                <a:latin typeface="华文新魏" panose="02010800040101010101" pitchFamily="2" charset="-122"/>
                <a:ea typeface="华文新魏" panose="02010800040101010101" pitchFamily="2" charset="-122"/>
              </a:rPr>
              <a:t>         全国</a:t>
            </a:r>
            <a:r>
              <a:rPr lang="en-US" altLang="zh-CN" sz="2400" dirty="0" smtClean="0">
                <a:latin typeface="华文新魏" panose="02010800040101010101" pitchFamily="2" charset="-122"/>
                <a:ea typeface="华文新魏" panose="02010800040101010101" pitchFamily="2" charset="-122"/>
              </a:rPr>
              <a:t>200</a:t>
            </a:r>
            <a:r>
              <a:rPr lang="zh-CN" altLang="en-US" sz="2400" dirty="0" smtClean="0">
                <a:latin typeface="华文新魏" panose="02010800040101010101" pitchFamily="2" charset="-122"/>
                <a:ea typeface="华文新魏" panose="02010800040101010101" pitchFamily="2" charset="-122"/>
              </a:rPr>
              <a:t>多个城市的学生一致罢课，支持北京学生的反帝爱国斗争。</a:t>
            </a:r>
            <a:r>
              <a:rPr lang="en-US" sz="2400" dirty="0" smtClean="0">
                <a:latin typeface="华文新魏" panose="02010800040101010101" pitchFamily="2" charset="-122"/>
                <a:ea typeface="华文新魏" panose="02010800040101010101" pitchFamily="2" charset="-122"/>
              </a:rPr>
              <a:t> 6</a:t>
            </a:r>
            <a:r>
              <a:rPr lang="zh-CN" altLang="en-US" sz="2400" dirty="0" smtClean="0">
                <a:latin typeface="华文新魏" panose="02010800040101010101" pitchFamily="2" charset="-122"/>
                <a:ea typeface="华文新魏" panose="02010800040101010101" pitchFamily="2" charset="-122"/>
              </a:rPr>
              <a:t>月</a:t>
            </a:r>
            <a:r>
              <a:rPr lang="en-US" sz="2400" dirty="0" smtClean="0">
                <a:latin typeface="华文新魏" panose="02010800040101010101" pitchFamily="2" charset="-122"/>
                <a:ea typeface="华文新魏" panose="02010800040101010101" pitchFamily="2" charset="-122"/>
              </a:rPr>
              <a:t>3</a:t>
            </a:r>
            <a:r>
              <a:rPr lang="zh-CN" altLang="en-US" sz="2400" dirty="0" smtClean="0">
                <a:latin typeface="华文新魏" panose="02010800040101010101" pitchFamily="2" charset="-122"/>
                <a:ea typeface="华文新魏" panose="02010800040101010101" pitchFamily="2" charset="-122"/>
              </a:rPr>
              <a:t>日 ，北京学生再次走上街头，开展大规模的爱国宣传活动，遭到军警镇压，先后有</a:t>
            </a:r>
            <a:r>
              <a:rPr lang="en-US" sz="2400" dirty="0" smtClean="0">
                <a:latin typeface="华文新魏" panose="02010800040101010101" pitchFamily="2" charset="-122"/>
                <a:ea typeface="华文新魏" panose="02010800040101010101" pitchFamily="2" charset="-122"/>
              </a:rPr>
              <a:t>800</a:t>
            </a:r>
            <a:r>
              <a:rPr lang="zh-CN" altLang="en-US" sz="2400" dirty="0" smtClean="0">
                <a:latin typeface="华文新魏" panose="02010800040101010101" pitchFamily="2" charset="-122"/>
                <a:ea typeface="华文新魏" panose="02010800040101010101" pitchFamily="2" charset="-122"/>
              </a:rPr>
              <a:t>多名学生被捕。</a:t>
            </a:r>
            <a:endParaRPr lang="zh-CN" altLang="en-US" sz="2400" dirty="0" smtClean="0">
              <a:latin typeface="华文新魏" panose="02010800040101010101" pitchFamily="2" charset="-122"/>
              <a:ea typeface="华文新魏" panose="02010800040101010101" pitchFamily="2" charset="-122"/>
            </a:endParaRPr>
          </a:p>
          <a:p>
            <a:endParaRPr lang="zh-CN" altLang="en-US" sz="2400" dirty="0">
              <a:latin typeface="华文新魏" panose="02010800040101010101" pitchFamily="2" charset="-122"/>
              <a:ea typeface="华文新魏" panose="02010800040101010101" pitchFamily="2" charset="-122"/>
            </a:endParaRPr>
          </a:p>
        </p:txBody>
      </p:sp>
      <p:pic>
        <p:nvPicPr>
          <p:cNvPr id="36" name="图片 35" descr="18af00055a8e1e22be4b.jpg"/>
          <p:cNvPicPr>
            <a:picLocks noChangeAspect="1"/>
          </p:cNvPicPr>
          <p:nvPr/>
        </p:nvPicPr>
        <p:blipFill>
          <a:blip r:embed="rId6">
            <a:grayscl/>
          </a:blip>
          <a:stretch>
            <a:fillRect/>
          </a:stretch>
        </p:blipFill>
        <p:spPr>
          <a:xfrm>
            <a:off x="403187" y="2171690"/>
            <a:ext cx="5214974" cy="3470328"/>
          </a:xfrm>
          <a:prstGeom prst="rect">
            <a:avLst/>
          </a:prstGeom>
          <a:ln>
            <a:noFill/>
          </a:ln>
          <a:effectLst>
            <a:outerShdw blurRad="292100" dist="139700" dir="2700000" algn="tl" rotWithShape="0">
              <a:srgbClr val="333333">
                <a:alpha val="65000"/>
              </a:srgbClr>
            </a:outerShdw>
          </a:effectLst>
        </p:spPr>
      </p:pic>
      <p:pic>
        <p:nvPicPr>
          <p:cNvPr id="37" name="图片 36" descr="00219b024055110c3e8f01.jpg"/>
          <p:cNvPicPr>
            <a:picLocks noChangeAspect="1"/>
          </p:cNvPicPr>
          <p:nvPr/>
        </p:nvPicPr>
        <p:blipFill>
          <a:blip r:embed="rId7"/>
          <a:stretch>
            <a:fillRect/>
          </a:stretch>
        </p:blipFill>
        <p:spPr>
          <a:xfrm>
            <a:off x="5761036" y="2171690"/>
            <a:ext cx="4926759" cy="342902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dissolve">
                                      <p:cBhvr>
                                        <p:cTn id="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1508" name="Picture 4"/>
          <p:cNvPicPr>
            <a:picLocks noChangeAspect="1" noChangeArrowheads="1"/>
          </p:cNvPicPr>
          <p:nvPr/>
        </p:nvPicPr>
        <p:blipFill>
          <a:blip r:embed="rId1">
            <a:clrChange>
              <a:clrFrom>
                <a:srgbClr val="FFF8FF"/>
              </a:clrFrom>
              <a:clrTo>
                <a:srgbClr val="FFF8FF">
                  <a:alpha val="0"/>
                </a:srgbClr>
              </a:clrTo>
            </a:clrChange>
          </a:blip>
          <a:srcRect r="31861" b="48214"/>
          <a:stretch>
            <a:fillRect/>
          </a:stretch>
        </p:blipFill>
        <p:spPr bwMode="auto">
          <a:xfrm>
            <a:off x="6475417" y="4002142"/>
            <a:ext cx="3357586" cy="1596230"/>
          </a:xfrm>
          <a:prstGeom prst="rect">
            <a:avLst/>
          </a:prstGeom>
          <a:noFill/>
          <a:ln w="9525">
            <a:noFill/>
            <a:miter lim="800000"/>
            <a:headEnd/>
            <a:tailEnd/>
          </a:ln>
          <a:effectLst/>
        </p:spPr>
      </p:pic>
      <p:sp>
        <p:nvSpPr>
          <p:cNvPr id="21527" name="Rectangle 23"/>
          <p:cNvSpPr>
            <a:spLocks noChangeArrowheads="1"/>
          </p:cNvSpPr>
          <p:nvPr/>
        </p:nvSpPr>
        <p:spPr bwMode="auto">
          <a:xfrm>
            <a:off x="1974823" y="957244"/>
            <a:ext cx="3071834" cy="723582"/>
          </a:xfrm>
          <a:prstGeom prst="rect">
            <a:avLst/>
          </a:prstGeom>
          <a:noFill/>
          <a:ln w="9525">
            <a:noFill/>
            <a:miter lim="800000"/>
          </a:ln>
          <a:effectLst/>
        </p:spPr>
        <p:txBody>
          <a:bodyPr wrap="square" lIns="106985" tIns="53492" rIns="106985" bIns="53492">
            <a:spAutoFit/>
          </a:bodyPr>
          <a:lstStyle/>
          <a:p>
            <a:r>
              <a:rPr lang="zh-CN" altLang="en-US" sz="4000" dirty="0" smtClean="0">
                <a:latin typeface="华文新魏" panose="02010800040101010101" pitchFamily="2" charset="-122"/>
                <a:ea typeface="华文新魏" panose="02010800040101010101" pitchFamily="2" charset="-122"/>
              </a:rPr>
              <a:t>工人罢工</a:t>
            </a:r>
            <a:endParaRPr lang="en-US" altLang="zh-CN" sz="4000" dirty="0">
              <a:latin typeface="华文新魏" panose="02010800040101010101" pitchFamily="2" charset="-122"/>
              <a:ea typeface="华文新魏" panose="02010800040101010101" pitchFamily="2" charset="-122"/>
            </a:endParaRPr>
          </a:p>
        </p:txBody>
      </p:sp>
      <p:pic>
        <p:nvPicPr>
          <p:cNvPr id="14" name="图片 13"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a:off x="-25441" y="7100912"/>
            <a:ext cx="11522075" cy="142876"/>
          </a:xfrm>
          <a:prstGeom prst="rect">
            <a:avLst/>
          </a:prstGeom>
        </p:spPr>
      </p:pic>
      <p:sp>
        <p:nvSpPr>
          <p:cNvPr id="15" name="矩形 14"/>
          <p:cNvSpPr/>
          <p:nvPr/>
        </p:nvSpPr>
        <p:spPr bwMode="auto">
          <a:xfrm flipV="1">
            <a:off x="0" y="7198069"/>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16" name="图片 15"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17" name="图片 16"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18" name="图片 17"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sp>
        <p:nvSpPr>
          <p:cNvPr id="19" name="矩形 18"/>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21" name="直角三角形 20"/>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sp>
          <p:nvSpPr>
            <p:cNvPr id="22" name="矩形 21"/>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grpSp>
      <p:cxnSp>
        <p:nvCxnSpPr>
          <p:cNvPr id="23" name="直接连接符 22"/>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4"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charset="-122"/>
                <a:ea typeface="微软雅黑" panose="020B0503020204020204" charset="-122"/>
              </a:rPr>
              <a:t>人教版八年级上册</a:t>
            </a:r>
            <a:endParaRPr lang="zh-CN" altLang="en-US" sz="2400" b="1" dirty="0" smtClean="0">
              <a:solidFill>
                <a:schemeClr val="bg1"/>
              </a:solidFill>
              <a:effectLst/>
              <a:latin typeface="微软雅黑" panose="020B0503020204020204" charset="-122"/>
              <a:ea typeface="微软雅黑" panose="020B0503020204020204" charset="-122"/>
            </a:endParaRPr>
          </a:p>
        </p:txBody>
      </p:sp>
      <p:grpSp>
        <p:nvGrpSpPr>
          <p:cNvPr id="3" name="组合 24"/>
          <p:cNvGrpSpPr/>
          <p:nvPr/>
        </p:nvGrpSpPr>
        <p:grpSpPr>
          <a:xfrm flipH="1">
            <a:off x="8776673" y="-12408"/>
            <a:ext cx="2750820" cy="740098"/>
            <a:chOff x="0" y="-2"/>
            <a:chExt cx="1377891" cy="634701"/>
          </a:xfrm>
          <a:solidFill>
            <a:schemeClr val="bg2">
              <a:lumMod val="90000"/>
            </a:schemeClr>
          </a:solidFill>
        </p:grpSpPr>
        <p:sp>
          <p:nvSpPr>
            <p:cNvPr id="26" name="直角三角形 2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sp>
          <p:nvSpPr>
            <p:cNvPr id="27" name="矩形 2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grpSp>
      <p:pic>
        <p:nvPicPr>
          <p:cNvPr id="29" name="图片 28"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30"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第四单元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p:txBody>
      </p:sp>
      <p:sp>
        <p:nvSpPr>
          <p:cNvPr id="31" name="文本框 6"/>
          <p:cNvSpPr txBox="1"/>
          <p:nvPr/>
        </p:nvSpPr>
        <p:spPr>
          <a:xfrm>
            <a:off x="4332277" y="138389"/>
            <a:ext cx="4572032"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13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五四运动</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4097" name="Rectangle 1"/>
          <p:cNvSpPr>
            <a:spLocks noChangeArrowheads="1"/>
          </p:cNvSpPr>
          <p:nvPr/>
        </p:nvSpPr>
        <p:spPr bwMode="auto">
          <a:xfrm>
            <a:off x="0" y="0"/>
            <a:ext cx="11522075" cy="0"/>
          </a:xfrm>
          <a:prstGeom prst="rect">
            <a:avLst/>
          </a:prstGeom>
          <a:noFill/>
          <a:ln w="9525">
            <a:noFill/>
            <a:miter lim="800000"/>
          </a:ln>
          <a:effectLst/>
        </p:spPr>
        <p:txBody>
          <a:bodyPr vert="horz" wrap="none" lIns="91440" tIns="45720" rIns="91440" bIns="45720" numCol="1" anchor="ctr"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北京学生们对反动政府这种反人民的措施极其愤怒，</a:t>
            </a:r>
            <a:r>
              <a:rPr kumimoji="0" lang="en-US" altLang="zh-CN"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5</a:t>
            </a: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月</a:t>
            </a:r>
            <a:r>
              <a:rPr kumimoji="0" lang="en-US" altLang="zh-CN"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19</a:t>
            </a: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日，北京各校学生同时宣告罢课。</a:t>
            </a:r>
            <a:r>
              <a:rPr kumimoji="0" lang="zh-CN" altLang="en-US" sz="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 </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25" name="TextBox 24"/>
          <p:cNvSpPr txBox="1"/>
          <p:nvPr/>
        </p:nvSpPr>
        <p:spPr>
          <a:xfrm>
            <a:off x="5475285" y="1743062"/>
            <a:ext cx="5857916" cy="2308324"/>
          </a:xfrm>
          <a:prstGeom prst="rect">
            <a:avLst/>
          </a:prstGeom>
          <a:noFill/>
        </p:spPr>
        <p:txBody>
          <a:bodyPr wrap="square" rtlCol="0">
            <a:spAutoFit/>
          </a:bodyPr>
          <a:lstStyle/>
          <a:p>
            <a:r>
              <a:rPr lang="zh-CN" altLang="en-US" sz="2400" dirty="0" smtClean="0">
                <a:latin typeface="华文新魏" panose="02010800040101010101" pitchFamily="2" charset="-122"/>
                <a:ea typeface="华文新魏" panose="02010800040101010101" pitchFamily="2" charset="-122"/>
              </a:rPr>
              <a:t>        上海各界举行民众大会，号召全国罢工罢市来援助学生。</a:t>
            </a:r>
            <a:r>
              <a:rPr lang="en-US" sz="2400" dirty="0" smtClean="0">
                <a:latin typeface="华文新魏" panose="02010800040101010101" pitchFamily="2" charset="-122"/>
                <a:ea typeface="华文新魏" panose="02010800040101010101" pitchFamily="2" charset="-122"/>
              </a:rPr>
              <a:t>6</a:t>
            </a:r>
            <a:r>
              <a:rPr lang="zh-CN" altLang="en-US" sz="2400" dirty="0" smtClean="0">
                <a:latin typeface="华文新魏" panose="02010800040101010101" pitchFamily="2" charset="-122"/>
                <a:ea typeface="华文新魏" panose="02010800040101010101" pitchFamily="2" charset="-122"/>
              </a:rPr>
              <a:t>月</a:t>
            </a:r>
            <a:r>
              <a:rPr lang="en-US" sz="2400" dirty="0" smtClean="0">
                <a:latin typeface="华文新魏" panose="02010800040101010101" pitchFamily="2" charset="-122"/>
                <a:ea typeface="华文新魏" panose="02010800040101010101" pitchFamily="2" charset="-122"/>
              </a:rPr>
              <a:t>5</a:t>
            </a:r>
            <a:r>
              <a:rPr lang="zh-CN" altLang="en-US" sz="2400" dirty="0" smtClean="0">
                <a:latin typeface="华文新魏" panose="02010800040101010101" pitchFamily="2" charset="-122"/>
                <a:ea typeface="华文新魏" panose="02010800040101010101" pitchFamily="2" charset="-122"/>
              </a:rPr>
              <a:t>日，上海日本纱厂工人全体罢工，参加罢工的有两万人以上。接着电车工人、船坞工人、清洁工人、轮船水手，也相继罢工。罢工工人总数前后约有六、七万人之多。</a:t>
            </a:r>
            <a:endParaRPr lang="zh-CN" altLang="en-US" sz="2400" dirty="0">
              <a:latin typeface="华文新魏" panose="02010800040101010101" pitchFamily="2" charset="-122"/>
              <a:ea typeface="华文新魏" panose="02010800040101010101" pitchFamily="2" charset="-122"/>
            </a:endParaRPr>
          </a:p>
        </p:txBody>
      </p:sp>
      <p:pic>
        <p:nvPicPr>
          <p:cNvPr id="33" name="Picture 3" descr="C:\Users\Thinkpad\Desktop\PNG\1_0001_渐变映射-2-副本-4.png"/>
          <p:cNvPicPr>
            <a:picLocks noChangeAspect="1" noChangeArrowheads="1"/>
          </p:cNvPicPr>
          <p:nvPr/>
        </p:nvPicPr>
        <p:blipFill>
          <a:blip r:embed="rId5" cstate="email"/>
          <a:srcRect/>
          <a:stretch>
            <a:fillRect/>
          </a:stretch>
        </p:blipFill>
        <p:spPr bwMode="auto">
          <a:xfrm>
            <a:off x="0" y="814368"/>
            <a:ext cx="1831947" cy="785818"/>
          </a:xfrm>
          <a:prstGeom prst="rect">
            <a:avLst/>
          </a:prstGeom>
          <a:noFill/>
          <a:extLst>
            <a:ext uri="{909E8E84-426E-40DD-AFC4-6F175D3DCCD1}">
              <a14:hiddenFill xmlns:a14="http://schemas.microsoft.com/office/drawing/2010/main">
                <a:solidFill>
                  <a:srgbClr val="FFFFFF"/>
                </a:solidFill>
              </a14:hiddenFill>
            </a:ext>
          </a:extLst>
        </p:spPr>
      </p:pic>
      <p:sp>
        <p:nvSpPr>
          <p:cNvPr id="34" name="TextBox 33"/>
          <p:cNvSpPr txBox="1"/>
          <p:nvPr/>
        </p:nvSpPr>
        <p:spPr>
          <a:xfrm>
            <a:off x="260311" y="943973"/>
            <a:ext cx="1005403" cy="584775"/>
          </a:xfrm>
          <a:prstGeom prst="rect">
            <a:avLst/>
          </a:prstGeom>
          <a:noFill/>
        </p:spPr>
        <p:txBody>
          <a:bodyPr wrap="none" rtlCol="0">
            <a:spAutoFit/>
          </a:bodyPr>
          <a:lstStyle/>
          <a:p>
            <a:r>
              <a:rPr lang="zh-CN" altLang="en-US" sz="3200" b="1" dirty="0" smtClean="0">
                <a:solidFill>
                  <a:schemeClr val="bg1"/>
                </a:solidFill>
                <a:latin typeface="华文新魏" panose="02010800040101010101" pitchFamily="2" charset="-122"/>
                <a:ea typeface="华文新魏" panose="02010800040101010101" pitchFamily="2" charset="-122"/>
              </a:rPr>
              <a:t>形式</a:t>
            </a:r>
            <a:endParaRPr lang="zh-CN" altLang="en-US" sz="3200" b="1" dirty="0">
              <a:solidFill>
                <a:schemeClr val="bg1"/>
              </a:solidFill>
              <a:latin typeface="华文新魏" panose="02010800040101010101" pitchFamily="2" charset="-122"/>
              <a:ea typeface="华文新魏" panose="02010800040101010101" pitchFamily="2" charset="-122"/>
            </a:endParaRPr>
          </a:p>
        </p:txBody>
      </p:sp>
      <p:pic>
        <p:nvPicPr>
          <p:cNvPr id="36" name="Picture 4"/>
          <p:cNvPicPr>
            <a:picLocks noChangeAspect="1" noChangeArrowheads="1"/>
          </p:cNvPicPr>
          <p:nvPr/>
        </p:nvPicPr>
        <p:blipFill>
          <a:blip r:embed="rId1">
            <a:clrChange>
              <a:clrFrom>
                <a:srgbClr val="FFF8FF"/>
              </a:clrFrom>
              <a:clrTo>
                <a:srgbClr val="FFF8FF">
                  <a:alpha val="0"/>
                </a:srgbClr>
              </a:clrTo>
            </a:clrChange>
          </a:blip>
          <a:srcRect t="55357" r="22803"/>
          <a:stretch>
            <a:fillRect/>
          </a:stretch>
        </p:blipFill>
        <p:spPr bwMode="auto">
          <a:xfrm>
            <a:off x="6618293" y="5672152"/>
            <a:ext cx="3429024" cy="1240443"/>
          </a:xfrm>
          <a:prstGeom prst="rect">
            <a:avLst/>
          </a:prstGeom>
          <a:noFill/>
          <a:ln w="9525">
            <a:noFill/>
            <a:miter lim="800000"/>
            <a:headEnd/>
            <a:tailEnd/>
          </a:ln>
          <a:effectLst/>
        </p:spPr>
      </p:pic>
      <p:pic>
        <p:nvPicPr>
          <p:cNvPr id="37" name="图片 36" descr="五四学生罢课工人罢工形势示意图.jpg"/>
          <p:cNvPicPr>
            <a:picLocks noChangeAspect="1"/>
          </p:cNvPicPr>
          <p:nvPr/>
        </p:nvPicPr>
        <p:blipFill>
          <a:blip r:embed="rId6"/>
          <a:stretch>
            <a:fillRect/>
          </a:stretch>
        </p:blipFill>
        <p:spPr>
          <a:xfrm>
            <a:off x="260311" y="1814500"/>
            <a:ext cx="4929222" cy="504159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1508"/>
                                        </p:tgtEl>
                                        <p:attrNameLst>
                                          <p:attrName>style.visibility</p:attrName>
                                        </p:attrNameLst>
                                      </p:cBhvr>
                                      <p:to>
                                        <p:strVal val="visible"/>
                                      </p:to>
                                    </p:set>
                                    <p:animEffect transition="in" filter="dissolve">
                                      <p:cBhvr>
                                        <p:cTn id="7" dur="500"/>
                                        <p:tgtEl>
                                          <p:spTgt spid="21508"/>
                                        </p:tgtEl>
                                      </p:cBhvr>
                                    </p:animEffect>
                                  </p:childTnLst>
                                </p:cTn>
                              </p:par>
                              <p:par>
                                <p:cTn id="8" presetID="9" presetClass="entr" presetSubtype="0"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dissolve">
                                      <p:cBhvr>
                                        <p:cTn id="10" dur="500"/>
                                        <p:tgtEl>
                                          <p:spTgt spid="25"/>
                                        </p:tgtEl>
                                      </p:cBhvr>
                                    </p:animEffect>
                                  </p:childTnLst>
                                </p:cTn>
                              </p:par>
                              <p:par>
                                <p:cTn id="11" presetID="9" presetClass="entr" presetSubtype="0" fill="hold" nodeType="withEffect">
                                  <p:stCondLst>
                                    <p:cond delay="0"/>
                                  </p:stCondLst>
                                  <p:childTnLst>
                                    <p:set>
                                      <p:cBhvr>
                                        <p:cTn id="12" dur="1" fill="hold">
                                          <p:stCondLst>
                                            <p:cond delay="0"/>
                                          </p:stCondLst>
                                        </p:cTn>
                                        <p:tgtEl>
                                          <p:spTgt spid="36"/>
                                        </p:tgtEl>
                                        <p:attrNameLst>
                                          <p:attrName>style.visibility</p:attrName>
                                        </p:attrNameLst>
                                      </p:cBhvr>
                                      <p:to>
                                        <p:strVal val="visible"/>
                                      </p:to>
                                    </p:set>
                                    <p:animEffect transition="in" filter="dissolve">
                                      <p:cBhvr>
                                        <p:cTn id="13"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2" name="图片 41"/>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831815" y="1671624"/>
            <a:ext cx="9787006" cy="3357586"/>
          </a:xfrm>
          <a:prstGeom prst="roundRect">
            <a:avLst>
              <a:gd name="adj" fmla="val 3405"/>
            </a:avLst>
          </a:prstGeom>
          <a:ln>
            <a:solidFill>
              <a:schemeClr val="bg2">
                <a:lumMod val="50000"/>
              </a:schemeClr>
            </a:solidFill>
          </a:ln>
          <a:effectLst>
            <a:outerShdw blurRad="292100" dist="139700" dir="2700000" algn="tl" rotWithShape="0">
              <a:srgbClr val="333333">
                <a:alpha val="65000"/>
              </a:srgbClr>
            </a:outerShdw>
          </a:effectLst>
        </p:spPr>
      </p:pic>
      <p:pic>
        <p:nvPicPr>
          <p:cNvPr id="14" name="图片 13"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a:off x="-25441" y="7100912"/>
            <a:ext cx="11522075" cy="142876"/>
          </a:xfrm>
          <a:prstGeom prst="rect">
            <a:avLst/>
          </a:prstGeom>
        </p:spPr>
      </p:pic>
      <p:sp>
        <p:nvSpPr>
          <p:cNvPr id="15" name="矩形 14"/>
          <p:cNvSpPr/>
          <p:nvPr/>
        </p:nvSpPr>
        <p:spPr bwMode="auto">
          <a:xfrm flipV="1">
            <a:off x="0" y="7198069"/>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16" name="图片 15"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17" name="图片 16"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18" name="图片 17"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sp>
        <p:nvSpPr>
          <p:cNvPr id="19" name="矩形 18"/>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21" name="直角三角形 20"/>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sp>
          <p:nvSpPr>
            <p:cNvPr id="22" name="矩形 21"/>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grpSp>
      <p:cxnSp>
        <p:nvCxnSpPr>
          <p:cNvPr id="23" name="直接连接符 22"/>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4"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charset="-122"/>
                <a:ea typeface="微软雅黑" panose="020B0503020204020204" charset="-122"/>
              </a:rPr>
              <a:t>人教版八年级上册</a:t>
            </a:r>
            <a:endParaRPr lang="zh-CN" altLang="en-US" sz="2400" b="1" dirty="0" smtClean="0">
              <a:solidFill>
                <a:schemeClr val="bg1"/>
              </a:solidFill>
              <a:effectLst/>
              <a:latin typeface="微软雅黑" panose="020B0503020204020204" charset="-122"/>
              <a:ea typeface="微软雅黑" panose="020B0503020204020204" charset="-122"/>
            </a:endParaRPr>
          </a:p>
        </p:txBody>
      </p:sp>
      <p:grpSp>
        <p:nvGrpSpPr>
          <p:cNvPr id="3" name="组合 24"/>
          <p:cNvGrpSpPr/>
          <p:nvPr/>
        </p:nvGrpSpPr>
        <p:grpSpPr>
          <a:xfrm flipH="1">
            <a:off x="8776673" y="-12408"/>
            <a:ext cx="2750820" cy="740098"/>
            <a:chOff x="0" y="-2"/>
            <a:chExt cx="1377891" cy="634701"/>
          </a:xfrm>
          <a:solidFill>
            <a:schemeClr val="bg2">
              <a:lumMod val="90000"/>
            </a:schemeClr>
          </a:solidFill>
        </p:grpSpPr>
        <p:sp>
          <p:nvSpPr>
            <p:cNvPr id="26" name="直角三角形 2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sp>
          <p:nvSpPr>
            <p:cNvPr id="27" name="矩形 2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grpSp>
      <p:pic>
        <p:nvPicPr>
          <p:cNvPr id="29" name="图片 28"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30"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第四单元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p:txBody>
      </p:sp>
      <p:sp>
        <p:nvSpPr>
          <p:cNvPr id="31" name="文本框 6"/>
          <p:cNvSpPr txBox="1"/>
          <p:nvPr/>
        </p:nvSpPr>
        <p:spPr>
          <a:xfrm>
            <a:off x="4332277" y="138389"/>
            <a:ext cx="4572032"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13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五四运动</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32" name="Picture 3" descr="C:\Users\Thinkpad\Desktop\PNG\1_0001_渐变映射-2-副本-4.png"/>
          <p:cNvPicPr>
            <a:picLocks noChangeAspect="1" noChangeArrowheads="1"/>
          </p:cNvPicPr>
          <p:nvPr/>
        </p:nvPicPr>
        <p:blipFill>
          <a:blip r:embed="rId5" cstate="email"/>
          <a:srcRect/>
          <a:stretch>
            <a:fillRect/>
          </a:stretch>
        </p:blipFill>
        <p:spPr bwMode="auto">
          <a:xfrm>
            <a:off x="0" y="814368"/>
            <a:ext cx="1831947" cy="785818"/>
          </a:xfrm>
          <a:prstGeom prst="rect">
            <a:avLst/>
          </a:prstGeom>
          <a:noFill/>
          <a:extLst>
            <a:ext uri="{909E8E84-426E-40DD-AFC4-6F175D3DCCD1}">
              <a14:hiddenFill xmlns:a14="http://schemas.microsoft.com/office/drawing/2010/main">
                <a:solidFill>
                  <a:srgbClr val="FFFFFF"/>
                </a:solidFill>
              </a14:hiddenFill>
            </a:ext>
          </a:extLst>
        </p:spPr>
      </p:pic>
      <p:sp>
        <p:nvSpPr>
          <p:cNvPr id="33" name="TextBox 32"/>
          <p:cNvSpPr txBox="1"/>
          <p:nvPr/>
        </p:nvSpPr>
        <p:spPr>
          <a:xfrm>
            <a:off x="260311" y="943973"/>
            <a:ext cx="1005403" cy="584775"/>
          </a:xfrm>
          <a:prstGeom prst="rect">
            <a:avLst/>
          </a:prstGeom>
          <a:noFill/>
        </p:spPr>
        <p:txBody>
          <a:bodyPr wrap="none" rtlCol="0">
            <a:spAutoFit/>
          </a:bodyPr>
          <a:lstStyle/>
          <a:p>
            <a:r>
              <a:rPr lang="zh-CN" altLang="en-US" sz="3200" b="1" dirty="0" smtClean="0">
                <a:solidFill>
                  <a:schemeClr val="bg1"/>
                </a:solidFill>
                <a:latin typeface="华文新魏" panose="02010800040101010101" pitchFamily="2" charset="-122"/>
                <a:ea typeface="华文新魏" panose="02010800040101010101" pitchFamily="2" charset="-122"/>
              </a:rPr>
              <a:t>形式</a:t>
            </a:r>
            <a:endParaRPr lang="zh-CN" altLang="en-US" sz="3200" b="1" dirty="0">
              <a:solidFill>
                <a:schemeClr val="bg1"/>
              </a:solidFill>
              <a:latin typeface="华文新魏" panose="02010800040101010101" pitchFamily="2" charset="-122"/>
              <a:ea typeface="华文新魏" panose="02010800040101010101" pitchFamily="2" charset="-122"/>
            </a:endParaRPr>
          </a:p>
        </p:txBody>
      </p:sp>
      <p:sp>
        <p:nvSpPr>
          <p:cNvPr id="34" name="矩形 33"/>
          <p:cNvSpPr/>
          <p:nvPr/>
        </p:nvSpPr>
        <p:spPr>
          <a:xfrm>
            <a:off x="1831947" y="885806"/>
            <a:ext cx="2236510" cy="707886"/>
          </a:xfrm>
          <a:prstGeom prst="rect">
            <a:avLst/>
          </a:prstGeom>
        </p:spPr>
        <p:txBody>
          <a:bodyPr wrap="none">
            <a:spAutoFit/>
          </a:bodyPr>
          <a:lstStyle/>
          <a:p>
            <a:r>
              <a:rPr lang="zh-CN" altLang="en-US" sz="4000" dirty="0" smtClean="0">
                <a:latin typeface="华文新魏" panose="02010800040101010101" pitchFamily="2" charset="-122"/>
                <a:ea typeface="华文新魏" panose="02010800040101010101" pitchFamily="2" charset="-122"/>
              </a:rPr>
              <a:t>商人罢市</a:t>
            </a:r>
            <a:endParaRPr lang="zh-CN" altLang="en-US" sz="4000" dirty="0">
              <a:latin typeface="华文新魏" panose="02010800040101010101" pitchFamily="2" charset="-122"/>
              <a:ea typeface="华文新魏" panose="02010800040101010101" pitchFamily="2" charset="-122"/>
            </a:endParaRPr>
          </a:p>
        </p:txBody>
      </p:sp>
      <p:pic>
        <p:nvPicPr>
          <p:cNvPr id="25" name="Picture 14" descr="商界罢市"/>
          <p:cNvPicPr>
            <a:picLocks noChangeAspect="1" noChangeArrowheads="1"/>
          </p:cNvPicPr>
          <p:nvPr/>
        </p:nvPicPr>
        <p:blipFill>
          <a:blip r:embed="rId6">
            <a:lum bright="-12000" contrast="42000"/>
          </a:blip>
          <a:srcRect b="14667"/>
          <a:stretch>
            <a:fillRect/>
          </a:stretch>
        </p:blipFill>
        <p:spPr bwMode="auto">
          <a:xfrm>
            <a:off x="1046129" y="1813880"/>
            <a:ext cx="4951742" cy="2497362"/>
          </a:xfrm>
          <a:prstGeom prst="rect">
            <a:avLst/>
          </a:prstGeom>
          <a:ln>
            <a:noFill/>
          </a:ln>
          <a:effectLst>
            <a:outerShdw blurRad="292100" dist="139700" dir="2700000" algn="tl" rotWithShape="0">
              <a:srgbClr val="333333">
                <a:alpha val="65000"/>
              </a:srgbClr>
            </a:outerShdw>
          </a:effectLst>
        </p:spPr>
      </p:pic>
      <p:sp>
        <p:nvSpPr>
          <p:cNvPr id="40" name="TextBox 39"/>
          <p:cNvSpPr txBox="1"/>
          <p:nvPr/>
        </p:nvSpPr>
        <p:spPr>
          <a:xfrm>
            <a:off x="1046129" y="4457706"/>
            <a:ext cx="9072626" cy="369332"/>
          </a:xfrm>
          <a:prstGeom prst="rect">
            <a:avLst/>
          </a:prstGeom>
          <a:noFill/>
        </p:spPr>
        <p:txBody>
          <a:bodyPr wrap="square" rtlCol="0">
            <a:spAutoFit/>
          </a:bodyPr>
          <a:lstStyle/>
          <a:p>
            <a:r>
              <a:rPr lang="zh-CN" altLang="en-US" sz="1800" dirty="0" smtClean="0">
                <a:latin typeface="华文新魏" panose="02010800040101010101" pitchFamily="2" charset="-122"/>
                <a:ea typeface="华文新魏" panose="02010800040101010101" pitchFamily="2" charset="-122"/>
              </a:rPr>
              <a:t>工商业资本家也加入了斗争的行列，举行罢市，风潮随即席卷全国十几个商业中心城市。</a:t>
            </a:r>
            <a:endParaRPr lang="zh-CN" altLang="en-US" sz="1800" dirty="0">
              <a:latin typeface="华文新魏" panose="02010800040101010101" pitchFamily="2" charset="-122"/>
              <a:ea typeface="华文新魏" panose="02010800040101010101" pitchFamily="2" charset="-122"/>
            </a:endParaRPr>
          </a:p>
        </p:txBody>
      </p:sp>
      <p:sp>
        <p:nvSpPr>
          <p:cNvPr id="35" name="TextBox 34"/>
          <p:cNvSpPr txBox="1"/>
          <p:nvPr/>
        </p:nvSpPr>
        <p:spPr>
          <a:xfrm>
            <a:off x="760377" y="6038635"/>
            <a:ext cx="9501254" cy="919401"/>
          </a:xfrm>
          <a:prstGeom prst="roundRect">
            <a:avLst/>
          </a:prstGeom>
          <a:solidFill>
            <a:schemeClr val="bg2">
              <a:lumMod val="25000"/>
            </a:schemeClr>
          </a:solidFill>
          <a:scene3d>
            <a:camera prst="orthographicFront"/>
            <a:lightRig rig="threePt" dir="t"/>
          </a:scene3d>
          <a:sp3d>
            <a:bevelT w="152400" h="50800" prst="softRound"/>
          </a:sp3d>
        </p:spPr>
        <p:txBody>
          <a:bodyPr wrap="square">
            <a:spAutoFit/>
          </a:bodyP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defRPr/>
            </a:pPr>
            <a:r>
              <a:rPr lang="zh-CN" altLang="zh-CN" dirty="0" smtClean="0">
                <a:solidFill>
                  <a:schemeClr val="bg1"/>
                </a:solidFill>
                <a:latin typeface="Times New Roman" panose="02020603050405020304"/>
                <a:ea typeface="黑体" panose="02010609060101010101" pitchFamily="49" charset="-122"/>
              </a:rPr>
              <a:t>“</a:t>
            </a:r>
            <a:r>
              <a:rPr lang="zh-CN" altLang="zh-CN" dirty="0" smtClean="0">
                <a:solidFill>
                  <a:schemeClr val="bg1"/>
                </a:solidFill>
                <a:latin typeface="黑体" panose="02010609060101010101" pitchFamily="49" charset="-122"/>
                <a:ea typeface="黑体" panose="02010609060101010101" pitchFamily="49" charset="-122"/>
              </a:rPr>
              <a:t>忍痛停业，冀救被捕学生，不除国贼，誓不开市！</a:t>
            </a:r>
            <a:r>
              <a:rPr lang="zh-CN" altLang="zh-CN" dirty="0" smtClean="0">
                <a:solidFill>
                  <a:schemeClr val="bg1"/>
                </a:solidFill>
                <a:latin typeface="Times New Roman" panose="02020603050405020304"/>
                <a:ea typeface="黑体" panose="02010609060101010101" pitchFamily="49" charset="-122"/>
              </a:rPr>
              <a:t>”</a:t>
            </a:r>
            <a:r>
              <a:rPr lang="en-US" altLang="zh-CN" b="0" dirty="0" smtClean="0">
                <a:solidFill>
                  <a:schemeClr val="bg1"/>
                </a:solidFill>
                <a:latin typeface="黑体" panose="02010609060101010101" pitchFamily="49" charset="-122"/>
                <a:ea typeface="黑体" panose="02010609060101010101" pitchFamily="49" charset="-122"/>
              </a:rPr>
              <a:t>       </a:t>
            </a:r>
            <a:endParaRPr lang="en-US" altLang="zh-CN" b="0" dirty="0" smtClean="0">
              <a:solidFill>
                <a:schemeClr val="bg1"/>
              </a:solidFill>
              <a:latin typeface="黑体" panose="02010609060101010101" pitchFamily="49" charset="-122"/>
              <a:ea typeface="黑体" panose="02010609060101010101" pitchFamily="49" charset="-122"/>
            </a:endParaRPr>
          </a:p>
          <a:p>
            <a:pPr eaLnBrk="1" hangingPunct="1">
              <a:defRPr/>
            </a:pPr>
            <a:r>
              <a:rPr lang="en-US" altLang="zh-CN" dirty="0" smtClean="0">
                <a:solidFill>
                  <a:schemeClr val="bg1"/>
                </a:solidFill>
                <a:latin typeface="黑体" panose="02010609060101010101" pitchFamily="49" charset="-122"/>
                <a:ea typeface="黑体" panose="02010609060101010101" pitchFamily="49" charset="-122"/>
              </a:rPr>
              <a:t>                                       </a:t>
            </a:r>
            <a:r>
              <a:rPr lang="en-US" altLang="zh-CN" b="0" dirty="0" smtClean="0">
                <a:solidFill>
                  <a:schemeClr val="bg1"/>
                </a:solidFill>
                <a:latin typeface="Times New Roman" panose="02020603050405020304"/>
                <a:ea typeface="黑体" panose="02010609060101010101" pitchFamily="49" charset="-122"/>
              </a:rPr>
              <a:t>——</a:t>
            </a:r>
            <a:r>
              <a:rPr lang="zh-CN" altLang="zh-CN" b="0" dirty="0">
                <a:solidFill>
                  <a:schemeClr val="bg1"/>
                </a:solidFill>
                <a:latin typeface="黑体" panose="02010609060101010101" pitchFamily="49" charset="-122"/>
                <a:ea typeface="黑体" panose="02010609060101010101" pitchFamily="49" charset="-122"/>
              </a:rPr>
              <a:t>上海商人罢市标语</a:t>
            </a:r>
            <a:endParaRPr lang="zh-CN" altLang="zh-CN" b="0" dirty="0" smtClean="0">
              <a:solidFill>
                <a:schemeClr val="bg1"/>
              </a:solidFill>
              <a:latin typeface="黑体" panose="02010609060101010101" pitchFamily="49" charset="-122"/>
              <a:ea typeface="黑体" panose="02010609060101010101" pitchFamily="49" charset="-122"/>
            </a:endParaRPr>
          </a:p>
        </p:txBody>
      </p:sp>
      <p:sp>
        <p:nvSpPr>
          <p:cNvPr id="41" name="TextBox 40"/>
          <p:cNvSpPr txBox="1"/>
          <p:nvPr/>
        </p:nvSpPr>
        <p:spPr>
          <a:xfrm>
            <a:off x="760377" y="5304250"/>
            <a:ext cx="9501254" cy="510778"/>
          </a:xfrm>
          <a:prstGeom prst="roundRect">
            <a:avLst/>
          </a:prstGeom>
          <a:solidFill>
            <a:schemeClr val="bg2">
              <a:lumMod val="25000"/>
            </a:schemeClr>
          </a:solidFill>
          <a:scene3d>
            <a:camera prst="orthographicFront"/>
            <a:lightRig rig="threePt" dir="t"/>
          </a:scene3d>
          <a:sp3d>
            <a:bevelT w="152400" h="50800" prst="softRound"/>
          </a:sp3d>
        </p:spPr>
        <p:txBody>
          <a:bodyPr wrap="square">
            <a:spAutoFit/>
          </a:bodyPr>
          <a:lstStyle>
            <a:lvl1pPr eaLnBrk="0" hangingPunct="0">
              <a:defRPr kumimoji="1" sz="24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4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4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4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defRPr/>
            </a:pPr>
            <a:r>
              <a:rPr lang="zh-CN" altLang="zh-CN" dirty="0" smtClean="0">
                <a:solidFill>
                  <a:schemeClr val="bg1"/>
                </a:solidFill>
                <a:ea typeface="黑体" panose="02010609060101010101" pitchFamily="49" charset="-122"/>
              </a:rPr>
              <a:t>“</a:t>
            </a:r>
            <a:r>
              <a:rPr lang="zh-CN" altLang="zh-CN" dirty="0" smtClean="0">
                <a:solidFill>
                  <a:schemeClr val="bg1"/>
                </a:solidFill>
                <a:latin typeface="黑体" panose="02010609060101010101" pitchFamily="49" charset="-122"/>
                <a:ea typeface="黑体" panose="02010609060101010101" pitchFamily="49" charset="-122"/>
              </a:rPr>
              <a:t>国事如此，无心整容，请君不必光顾</a:t>
            </a:r>
            <a:r>
              <a:rPr lang="zh-CN" altLang="zh-CN" dirty="0" smtClean="0">
                <a:solidFill>
                  <a:schemeClr val="bg1"/>
                </a:solidFill>
                <a:ea typeface="黑体" panose="02010609060101010101" pitchFamily="49" charset="-122"/>
              </a:rPr>
              <a:t>”</a:t>
            </a:r>
            <a:r>
              <a:rPr lang="en-US" altLang="zh-CN" b="0" dirty="0" smtClean="0">
                <a:solidFill>
                  <a:schemeClr val="bg1"/>
                </a:solidFill>
                <a:ea typeface="黑体" panose="02010609060101010101" pitchFamily="49" charset="-122"/>
              </a:rPr>
              <a:t>—</a:t>
            </a:r>
            <a:r>
              <a:rPr lang="zh-CN" altLang="zh-CN" b="0" dirty="0" smtClean="0">
                <a:solidFill>
                  <a:schemeClr val="bg1"/>
                </a:solidFill>
                <a:ea typeface="黑体" panose="02010609060101010101" pitchFamily="49" charset="-122"/>
              </a:rPr>
              <a:t>—</a:t>
            </a:r>
            <a:r>
              <a:rPr lang="zh-CN" altLang="zh-CN" b="0" dirty="0" smtClean="0">
                <a:solidFill>
                  <a:schemeClr val="bg1"/>
                </a:solidFill>
                <a:latin typeface="黑体" panose="02010609060101010101" pitchFamily="49" charset="-122"/>
                <a:ea typeface="黑体" panose="02010609060101010101" pitchFamily="49" charset="-122"/>
              </a:rPr>
              <a:t>上海理发馆贴出的</a:t>
            </a:r>
            <a:r>
              <a:rPr lang="zh-CN" altLang="en-US" b="0" dirty="0" smtClean="0">
                <a:solidFill>
                  <a:schemeClr val="bg1"/>
                </a:solidFill>
                <a:latin typeface="黑体" panose="02010609060101010101" pitchFamily="49" charset="-122"/>
                <a:ea typeface="黑体" panose="02010609060101010101" pitchFamily="49" charset="-122"/>
              </a:rPr>
              <a:t>广</a:t>
            </a:r>
            <a:r>
              <a:rPr lang="zh-CN" altLang="zh-CN" b="0" dirty="0" smtClean="0">
                <a:solidFill>
                  <a:schemeClr val="bg1"/>
                </a:solidFill>
                <a:latin typeface="黑体" panose="02010609060101010101" pitchFamily="49" charset="-122"/>
                <a:ea typeface="黑体" panose="02010609060101010101" pitchFamily="49" charset="-122"/>
              </a:rPr>
              <a:t>告</a:t>
            </a:r>
            <a:endParaRPr lang="zh-CN" altLang="zh-CN" b="0" dirty="0" smtClean="0">
              <a:solidFill>
                <a:schemeClr val="bg1"/>
              </a:solidFill>
              <a:latin typeface="黑体" panose="02010609060101010101" pitchFamily="49" charset="-122"/>
              <a:ea typeface="黑体" panose="02010609060101010101" pitchFamily="49" charset="-122"/>
            </a:endParaRPr>
          </a:p>
        </p:txBody>
      </p:sp>
      <p:pic>
        <p:nvPicPr>
          <p:cNvPr id="36" name="Picture 4"/>
          <p:cNvPicPr>
            <a:picLocks noChangeAspect="1" noChangeArrowheads="1"/>
          </p:cNvPicPr>
          <p:nvPr/>
        </p:nvPicPr>
        <p:blipFill>
          <a:blip r:embed="rId7"/>
          <a:srcRect/>
          <a:stretch>
            <a:fillRect/>
          </a:stretch>
        </p:blipFill>
        <p:spPr bwMode="auto">
          <a:xfrm>
            <a:off x="6189665" y="1839426"/>
            <a:ext cx="4000528" cy="2478368"/>
          </a:xfrm>
          <a:prstGeom prst="rect">
            <a:avLst/>
          </a:prstGeom>
          <a:ln>
            <a:noFill/>
          </a:ln>
          <a:effectLst>
            <a:outerShdw blurRad="292100" dist="139700" dir="2700000" algn="tl" rotWithShape="0">
              <a:srgbClr val="333333">
                <a:alpha val="65000"/>
              </a:srgbClr>
            </a:outerShdw>
          </a:effectLst>
        </p:spPr>
      </p:pic>
      <p:sp>
        <p:nvSpPr>
          <p:cNvPr id="37" name="Text Box 5"/>
          <p:cNvSpPr txBox="1">
            <a:spLocks noChangeArrowheads="1"/>
          </p:cNvSpPr>
          <p:nvPr/>
        </p:nvSpPr>
        <p:spPr bwMode="auto">
          <a:xfrm>
            <a:off x="6332541" y="3853165"/>
            <a:ext cx="3684584" cy="461665"/>
          </a:xfrm>
          <a:prstGeom prst="rect">
            <a:avLst/>
          </a:prstGeom>
          <a:noFill/>
          <a:ln w="76200">
            <a:noFill/>
            <a:miter lim="800000"/>
          </a:ln>
        </p:spPr>
        <p:txBody>
          <a:bodyPr wrap="square">
            <a:spAutoFit/>
          </a:bodyPr>
          <a:lstStyle/>
          <a:p>
            <a:pPr eaLnBrk="1" hangingPunct="1">
              <a:buFont typeface="Arial" panose="020B0604020202020204" pitchFamily="34" charset="0"/>
              <a:buNone/>
            </a:pPr>
            <a:r>
              <a:rPr lang="zh-CN" altLang="en-US" sz="2400" b="1" dirty="0">
                <a:solidFill>
                  <a:schemeClr val="bg1"/>
                </a:solidFill>
                <a:latin typeface="华文新魏" panose="02010800040101010101" pitchFamily="2" charset="-122"/>
                <a:ea typeface="华文新魏" panose="02010800040101010101" pitchFamily="2" charset="-122"/>
              </a:rPr>
              <a:t>商人罢市后的上海南京路</a:t>
            </a:r>
            <a:endParaRPr lang="zh-CN" altLang="en-US" sz="2400" b="1" dirty="0">
              <a:solidFill>
                <a:schemeClr val="bg1"/>
              </a:solidFill>
              <a:latin typeface="华文新魏" panose="02010800040101010101" pitchFamily="2" charset="-122"/>
              <a:ea typeface="华文新魏"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dissolve">
                                      <p:cBhvr>
                                        <p:cTn id="7" dur="500"/>
                                        <p:tgtEl>
                                          <p:spTgt spid="41"/>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dissolve">
                                      <p:cBhvr>
                                        <p:cTn id="12"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41" grpId="0" animBg="1"/>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图片 13" descr="t018d16e110143ea110.jpg"/>
          <p:cNvPicPr>
            <a:picLocks noChangeAspect="1"/>
          </p:cNvPicPr>
          <p:nvPr/>
        </p:nvPicPr>
        <p:blipFill>
          <a:blip r:embed="rId1">
            <a:clrChange>
              <a:clrFrom>
                <a:srgbClr val="F2F2F2"/>
              </a:clrFrom>
              <a:clrTo>
                <a:srgbClr val="F2F2F2">
                  <a:alpha val="0"/>
                </a:srgbClr>
              </a:clrTo>
            </a:clrChange>
          </a:blip>
          <a:srcRect t="54831" b="25094"/>
          <a:stretch>
            <a:fillRect/>
          </a:stretch>
        </p:blipFill>
        <p:spPr>
          <a:xfrm>
            <a:off x="-25441" y="7100912"/>
            <a:ext cx="11522075" cy="142876"/>
          </a:xfrm>
          <a:prstGeom prst="rect">
            <a:avLst/>
          </a:prstGeom>
        </p:spPr>
      </p:pic>
      <p:sp>
        <p:nvSpPr>
          <p:cNvPr id="15" name="矩形 14"/>
          <p:cNvSpPr/>
          <p:nvPr/>
        </p:nvSpPr>
        <p:spPr bwMode="auto">
          <a:xfrm flipV="1">
            <a:off x="0" y="7198069"/>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16" name="图片 15" descr="t018d16e110143ea110.jpg"/>
          <p:cNvPicPr>
            <a:picLocks noChangeAspect="1"/>
          </p:cNvPicPr>
          <p:nvPr/>
        </p:nvPicPr>
        <p:blipFill>
          <a:blip r:embed="rId1">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17" name="图片 16" descr="624f9a79jw1eelyzwvu5xj20b408t75j.jpg"/>
          <p:cNvPicPr>
            <a:picLocks noChangeAspect="1"/>
          </p:cNvPicPr>
          <p:nvPr/>
        </p:nvPicPr>
        <p:blipFill>
          <a:blip r:embed="rId2">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18" name="图片 17" descr="t018d16e110143ea110.jpg"/>
          <p:cNvPicPr>
            <a:picLocks noChangeAspect="1"/>
          </p:cNvPicPr>
          <p:nvPr/>
        </p:nvPicPr>
        <p:blipFill>
          <a:blip r:embed="rId1">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sp>
        <p:nvSpPr>
          <p:cNvPr id="19" name="矩形 18"/>
          <p:cNvSpPr/>
          <p:nvPr/>
        </p:nvSpPr>
        <p:spPr>
          <a:xfrm>
            <a:off x="0" y="0"/>
            <a:ext cx="10776937" cy="704850"/>
          </a:xfrm>
          <a:prstGeom prst="rect">
            <a:avLst/>
          </a:prstGeom>
          <a:blipFill>
            <a:blip r:embed="rId3"/>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21" name="直角三角形 20"/>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sp>
          <p:nvSpPr>
            <p:cNvPr id="22" name="矩形 21"/>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grpSp>
      <p:cxnSp>
        <p:nvCxnSpPr>
          <p:cNvPr id="23" name="直接连接符 22"/>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4"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charset="-122"/>
                <a:ea typeface="微软雅黑" panose="020B0503020204020204" charset="-122"/>
              </a:rPr>
              <a:t>人教版八年级上册</a:t>
            </a:r>
            <a:endParaRPr lang="zh-CN" altLang="en-US" sz="2400" b="1" dirty="0" smtClean="0">
              <a:solidFill>
                <a:schemeClr val="bg1"/>
              </a:solidFill>
              <a:effectLst/>
              <a:latin typeface="微软雅黑" panose="020B0503020204020204" charset="-122"/>
              <a:ea typeface="微软雅黑" panose="020B0503020204020204" charset="-122"/>
            </a:endParaRPr>
          </a:p>
        </p:txBody>
      </p:sp>
      <p:grpSp>
        <p:nvGrpSpPr>
          <p:cNvPr id="3" name="组合 24"/>
          <p:cNvGrpSpPr/>
          <p:nvPr/>
        </p:nvGrpSpPr>
        <p:grpSpPr>
          <a:xfrm flipH="1">
            <a:off x="8776673" y="-12408"/>
            <a:ext cx="2750820" cy="740098"/>
            <a:chOff x="0" y="-2"/>
            <a:chExt cx="1377891" cy="634701"/>
          </a:xfrm>
          <a:solidFill>
            <a:schemeClr val="bg2">
              <a:lumMod val="90000"/>
            </a:schemeClr>
          </a:solidFill>
        </p:grpSpPr>
        <p:sp>
          <p:nvSpPr>
            <p:cNvPr id="26" name="直角三角形 2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sp>
          <p:nvSpPr>
            <p:cNvPr id="27" name="矩形 2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grpSp>
      <p:pic>
        <p:nvPicPr>
          <p:cNvPr id="29" name="图片 28" descr="624f9a79jw1eelyzwvu5xj20b408t75j.jpg"/>
          <p:cNvPicPr>
            <a:picLocks noChangeAspect="1"/>
          </p:cNvPicPr>
          <p:nvPr/>
        </p:nvPicPr>
        <p:blipFill>
          <a:blip r:embed="rId2">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30"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第四单元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p:txBody>
      </p:sp>
      <p:sp>
        <p:nvSpPr>
          <p:cNvPr id="31" name="文本框 6"/>
          <p:cNvSpPr txBox="1"/>
          <p:nvPr/>
        </p:nvSpPr>
        <p:spPr>
          <a:xfrm>
            <a:off x="4332277" y="138389"/>
            <a:ext cx="4572032"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13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五四运动</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32" name="Picture 3" descr="C:\Users\Thinkpad\Desktop\PNG\1_0001_渐变映射-2-副本-4.png"/>
          <p:cNvPicPr>
            <a:picLocks noChangeAspect="1" noChangeArrowheads="1"/>
          </p:cNvPicPr>
          <p:nvPr/>
        </p:nvPicPr>
        <p:blipFill>
          <a:blip r:embed="rId4" cstate="email"/>
          <a:srcRect/>
          <a:stretch>
            <a:fillRect/>
          </a:stretch>
        </p:blipFill>
        <p:spPr bwMode="auto">
          <a:xfrm>
            <a:off x="0" y="814368"/>
            <a:ext cx="1831947" cy="785818"/>
          </a:xfrm>
          <a:prstGeom prst="rect">
            <a:avLst/>
          </a:prstGeom>
          <a:noFill/>
          <a:extLst>
            <a:ext uri="{909E8E84-426E-40DD-AFC4-6F175D3DCCD1}">
              <a14:hiddenFill xmlns:a14="http://schemas.microsoft.com/office/drawing/2010/main">
                <a:solidFill>
                  <a:srgbClr val="FFFFFF"/>
                </a:solidFill>
              </a14:hiddenFill>
            </a:ext>
          </a:extLst>
        </p:spPr>
      </p:pic>
      <p:sp>
        <p:nvSpPr>
          <p:cNvPr id="33" name="TextBox 32"/>
          <p:cNvSpPr txBox="1"/>
          <p:nvPr/>
        </p:nvSpPr>
        <p:spPr>
          <a:xfrm>
            <a:off x="260311" y="943973"/>
            <a:ext cx="1005403" cy="584775"/>
          </a:xfrm>
          <a:prstGeom prst="rect">
            <a:avLst/>
          </a:prstGeom>
          <a:noFill/>
        </p:spPr>
        <p:txBody>
          <a:bodyPr wrap="none" rtlCol="0">
            <a:spAutoFit/>
          </a:bodyPr>
          <a:lstStyle/>
          <a:p>
            <a:r>
              <a:rPr lang="zh-CN" altLang="en-US" sz="3200" b="1" dirty="0" smtClean="0">
                <a:solidFill>
                  <a:schemeClr val="bg1"/>
                </a:solidFill>
                <a:latin typeface="华文新魏" panose="02010800040101010101" pitchFamily="2" charset="-122"/>
                <a:ea typeface="华文新魏" panose="02010800040101010101" pitchFamily="2" charset="-122"/>
              </a:rPr>
              <a:t>形式</a:t>
            </a:r>
            <a:endParaRPr lang="zh-CN" altLang="en-US" sz="3200" b="1" dirty="0">
              <a:solidFill>
                <a:schemeClr val="bg1"/>
              </a:solidFill>
              <a:latin typeface="华文新魏" panose="02010800040101010101" pitchFamily="2" charset="-122"/>
              <a:ea typeface="华文新魏" panose="02010800040101010101" pitchFamily="2" charset="-122"/>
            </a:endParaRPr>
          </a:p>
        </p:txBody>
      </p:sp>
      <p:sp>
        <p:nvSpPr>
          <p:cNvPr id="34" name="矩形 33"/>
          <p:cNvSpPr/>
          <p:nvPr/>
        </p:nvSpPr>
        <p:spPr>
          <a:xfrm>
            <a:off x="2117699" y="1028682"/>
            <a:ext cx="7366119" cy="1323439"/>
          </a:xfrm>
          <a:prstGeom prst="rect">
            <a:avLst/>
          </a:prstGeom>
        </p:spPr>
        <p:txBody>
          <a:bodyPr wrap="none">
            <a:spAutoFit/>
          </a:bodyPr>
          <a:lstStyle/>
          <a:p>
            <a:pPr algn="ctr"/>
            <a:r>
              <a:rPr lang="zh-CN" altLang="en-US" sz="4000" dirty="0" smtClean="0">
                <a:solidFill>
                  <a:srgbClr val="800000"/>
                </a:solidFill>
                <a:latin typeface="华文新魏" panose="02010800040101010101" pitchFamily="2" charset="-122"/>
                <a:ea typeface="华文新魏" panose="02010800040101010101" pitchFamily="2" charset="-122"/>
              </a:rPr>
              <a:t>五四运动中的“三罢”</a:t>
            </a:r>
            <a:endParaRPr lang="en-US" altLang="zh-CN" sz="4000" dirty="0" smtClean="0">
              <a:solidFill>
                <a:srgbClr val="800000"/>
              </a:solidFill>
              <a:latin typeface="华文新魏" panose="02010800040101010101" pitchFamily="2" charset="-122"/>
              <a:ea typeface="华文新魏" panose="02010800040101010101" pitchFamily="2" charset="-122"/>
            </a:endParaRPr>
          </a:p>
          <a:p>
            <a:pPr algn="ctr"/>
            <a:r>
              <a:rPr lang="zh-CN" altLang="en-US" sz="4000" dirty="0" smtClean="0">
                <a:latin typeface="华文新魏" panose="02010800040101010101" pitchFamily="2" charset="-122"/>
                <a:ea typeface="华文新魏" panose="02010800040101010101" pitchFamily="2" charset="-122"/>
              </a:rPr>
              <a:t>学生罢课、工人罢工、商人罢市</a:t>
            </a:r>
            <a:endParaRPr lang="zh-CN" altLang="en-US" sz="4000" dirty="0">
              <a:latin typeface="华文新魏" panose="02010800040101010101" pitchFamily="2" charset="-122"/>
              <a:ea typeface="华文新魏" panose="02010800040101010101" pitchFamily="2" charset="-122"/>
            </a:endParaRPr>
          </a:p>
        </p:txBody>
      </p:sp>
      <p:pic>
        <p:nvPicPr>
          <p:cNvPr id="38" name="图片 37" descr="QQ截图20171023090338.png"/>
          <p:cNvPicPr>
            <a:picLocks noChangeAspect="1"/>
          </p:cNvPicPr>
          <p:nvPr/>
        </p:nvPicPr>
        <p:blipFill>
          <a:blip r:embed="rId5"/>
          <a:srcRect r="2879"/>
          <a:stretch>
            <a:fillRect/>
          </a:stretch>
        </p:blipFill>
        <p:spPr>
          <a:xfrm>
            <a:off x="-1" y="2600318"/>
            <a:ext cx="11522076" cy="2517732"/>
          </a:xfrm>
          <a:prstGeom prst="rect">
            <a:avLst/>
          </a:prstGeom>
        </p:spPr>
      </p:pic>
      <p:sp>
        <p:nvSpPr>
          <p:cNvPr id="43" name="TextBox 42"/>
          <p:cNvSpPr txBox="1"/>
          <p:nvPr/>
        </p:nvSpPr>
        <p:spPr>
          <a:xfrm>
            <a:off x="546063" y="5386400"/>
            <a:ext cx="10215634" cy="1384995"/>
          </a:xfrm>
          <a:prstGeom prst="rect">
            <a:avLst/>
          </a:prstGeom>
          <a:noFill/>
        </p:spPr>
        <p:txBody>
          <a:bodyPr wrap="square" rtlCol="0">
            <a:spAutoFit/>
          </a:bodyPr>
          <a:lstStyle/>
          <a:p>
            <a:r>
              <a:rPr lang="zh-CN" altLang="en-US" sz="2800" dirty="0" smtClean="0">
                <a:latin typeface="华文新魏" panose="02010800040101010101" pitchFamily="2" charset="-122"/>
                <a:ea typeface="华文新魏" panose="02010800040101010101" pitchFamily="2" charset="-122"/>
              </a:rPr>
              <a:t>         爱国运动汹涌澎湃地发展着，一个浪头比一个浪头猛烈，军阀政府眼看无法控制局势，“自身难保”，不得不做出让步</a:t>
            </a:r>
            <a:r>
              <a:rPr lang="en-US" altLang="zh-CN" sz="2800" dirty="0" smtClean="0">
                <a:latin typeface="华文新魏" panose="02010800040101010101" pitchFamily="2" charset="-122"/>
                <a:ea typeface="华文新魏" panose="02010800040101010101" pitchFamily="2" charset="-122"/>
              </a:rPr>
              <a:t>——</a:t>
            </a:r>
            <a:endParaRPr lang="zh-CN" altLang="en-US" sz="2800" dirty="0" smtClean="0">
              <a:latin typeface="华文新魏" panose="02010800040101010101" pitchFamily="2" charset="-122"/>
              <a:ea typeface="华文新魏" panose="02010800040101010101" pitchFamily="2" charset="-122"/>
            </a:endParaRPr>
          </a:p>
          <a:p>
            <a:endParaRPr lang="zh-CN" altLang="en-US" sz="2800" dirty="0">
              <a:latin typeface="华文新魏" panose="02010800040101010101" pitchFamily="2" charset="-122"/>
              <a:ea typeface="华文新魏"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dissolve">
                                      <p:cBhvr>
                                        <p:cTn id="7"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5" name="图片 44"/>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5546723" y="1314434"/>
            <a:ext cx="5643602" cy="5357850"/>
          </a:xfrm>
          <a:prstGeom prst="roundRect">
            <a:avLst>
              <a:gd name="adj" fmla="val 3405"/>
            </a:avLst>
          </a:prstGeom>
          <a:ln>
            <a:solidFill>
              <a:schemeClr val="bg2">
                <a:lumMod val="50000"/>
              </a:schemeClr>
            </a:solidFill>
          </a:ln>
          <a:effectLst>
            <a:outerShdw blurRad="292100" dist="139700" dir="2700000" algn="tl" rotWithShape="0">
              <a:srgbClr val="333333">
                <a:alpha val="65000"/>
              </a:srgbClr>
            </a:outerShdw>
          </a:effectLst>
        </p:spPr>
      </p:pic>
      <p:sp>
        <p:nvSpPr>
          <p:cNvPr id="23574" name="Rectangle 22"/>
          <p:cNvSpPr>
            <a:spLocks noChangeArrowheads="1"/>
          </p:cNvSpPr>
          <p:nvPr/>
        </p:nvSpPr>
        <p:spPr bwMode="auto">
          <a:xfrm>
            <a:off x="1134205" y="4381691"/>
            <a:ext cx="216124" cy="754360"/>
          </a:xfrm>
          <a:prstGeom prst="rect">
            <a:avLst/>
          </a:prstGeom>
          <a:noFill/>
          <a:ln w="9525">
            <a:noFill/>
            <a:miter lim="800000"/>
          </a:ln>
          <a:effectLst/>
        </p:spPr>
        <p:txBody>
          <a:bodyPr wrap="none" lIns="106985" tIns="53492" rIns="106985" bIns="53492">
            <a:spAutoFit/>
          </a:bodyPr>
          <a:lstStyle/>
          <a:p>
            <a:endParaRPr lang="en-US" altLang="zh-CN">
              <a:solidFill>
                <a:srgbClr val="660033"/>
              </a:solidFill>
              <a:ea typeface="隶书" panose="02010509060101010101" charset="-122"/>
            </a:endParaRPr>
          </a:p>
          <a:p>
            <a:endParaRPr lang="en-US" altLang="zh-CN" b="1">
              <a:solidFill>
                <a:srgbClr val="660033"/>
              </a:solidFill>
              <a:ea typeface="隶书" panose="02010509060101010101" charset="-122"/>
            </a:endParaRPr>
          </a:p>
        </p:txBody>
      </p:sp>
      <p:sp>
        <p:nvSpPr>
          <p:cNvPr id="23586" name="Rectangle 34">
            <a:hlinkClick r:id="rId2" action="ppaction://hlinksldjump"/>
          </p:cNvPr>
          <p:cNvSpPr>
            <a:spLocks noChangeArrowheads="1"/>
          </p:cNvSpPr>
          <p:nvPr/>
        </p:nvSpPr>
        <p:spPr bwMode="auto">
          <a:xfrm>
            <a:off x="-96879" y="4272142"/>
            <a:ext cx="5715040" cy="600471"/>
          </a:xfrm>
          <a:prstGeom prst="rect">
            <a:avLst/>
          </a:prstGeom>
          <a:noFill/>
          <a:ln w="9525">
            <a:noFill/>
            <a:miter lim="800000"/>
          </a:ln>
          <a:effectLst/>
        </p:spPr>
        <p:txBody>
          <a:bodyPr wrap="square" lIns="106985" tIns="53492" rIns="106985" bIns="53492">
            <a:spAutoFit/>
          </a:bodyPr>
          <a:lstStyle/>
          <a:p>
            <a:r>
              <a:rPr lang="zh-CN" altLang="en-US" sz="3200" dirty="0" smtClean="0">
                <a:latin typeface="华文新魏" panose="02010800040101010101" pitchFamily="2" charset="-122"/>
                <a:ea typeface="华文新魏" panose="02010800040101010101" pitchFamily="2" charset="-122"/>
              </a:rPr>
              <a:t> ①北洋政府被迫</a:t>
            </a:r>
            <a:r>
              <a:rPr lang="zh-CN" altLang="en-US" sz="3200" dirty="0">
                <a:latin typeface="华文新魏" panose="02010800040101010101" pitchFamily="2" charset="-122"/>
                <a:ea typeface="华文新魏" panose="02010800040101010101" pitchFamily="2" charset="-122"/>
              </a:rPr>
              <a:t>释放被捕学生。</a:t>
            </a:r>
            <a:endParaRPr lang="zh-CN" altLang="en-US" sz="3200" dirty="0">
              <a:latin typeface="华文新魏" panose="02010800040101010101" pitchFamily="2" charset="-122"/>
              <a:ea typeface="华文新魏" panose="02010800040101010101" pitchFamily="2" charset="-122"/>
            </a:endParaRPr>
          </a:p>
        </p:txBody>
      </p:sp>
      <p:sp>
        <p:nvSpPr>
          <p:cNvPr id="23587" name="Rectangle 35"/>
          <p:cNvSpPr>
            <a:spLocks noChangeArrowheads="1"/>
          </p:cNvSpPr>
          <p:nvPr/>
        </p:nvSpPr>
        <p:spPr bwMode="auto">
          <a:xfrm>
            <a:off x="0" y="4957772"/>
            <a:ext cx="5550853" cy="600471"/>
          </a:xfrm>
          <a:prstGeom prst="rect">
            <a:avLst/>
          </a:prstGeom>
          <a:noFill/>
          <a:ln w="9525">
            <a:noFill/>
            <a:miter lim="800000"/>
          </a:ln>
          <a:effectLst/>
        </p:spPr>
        <p:txBody>
          <a:bodyPr wrap="none" lIns="106985" tIns="53492" rIns="106985" bIns="53492">
            <a:spAutoFit/>
          </a:bodyPr>
          <a:lstStyle/>
          <a:p>
            <a:r>
              <a:rPr lang="zh-CN" altLang="en-US" sz="3200" dirty="0" smtClean="0">
                <a:latin typeface="华文新魏" panose="02010800040101010101" pitchFamily="2" charset="-122"/>
                <a:ea typeface="华文新魏" panose="02010800040101010101" pitchFamily="2" charset="-122"/>
              </a:rPr>
              <a:t>②罢免</a:t>
            </a:r>
            <a:r>
              <a:rPr lang="zh-CN" altLang="en-US" sz="3200" dirty="0">
                <a:latin typeface="华文新魏" panose="02010800040101010101" pitchFamily="2" charset="-122"/>
                <a:ea typeface="华文新魏" panose="02010800040101010101" pitchFamily="2" charset="-122"/>
              </a:rPr>
              <a:t>了曹汝霖</a:t>
            </a:r>
            <a:r>
              <a:rPr lang="zh-CN" altLang="en-US" sz="3200" dirty="0" smtClean="0">
                <a:latin typeface="华文新魏" panose="02010800040101010101" pitchFamily="2" charset="-122"/>
                <a:ea typeface="华文新魏" panose="02010800040101010101" pitchFamily="2" charset="-122"/>
              </a:rPr>
              <a:t>等人的</a:t>
            </a:r>
            <a:r>
              <a:rPr lang="zh-CN" altLang="en-US" sz="3200" dirty="0">
                <a:latin typeface="华文新魏" panose="02010800040101010101" pitchFamily="2" charset="-122"/>
                <a:ea typeface="华文新魏" panose="02010800040101010101" pitchFamily="2" charset="-122"/>
              </a:rPr>
              <a:t>职务。</a:t>
            </a:r>
            <a:endParaRPr lang="zh-CN" altLang="en-US" sz="3200" dirty="0">
              <a:latin typeface="华文新魏" panose="02010800040101010101" pitchFamily="2" charset="-122"/>
              <a:ea typeface="华文新魏" panose="02010800040101010101" pitchFamily="2" charset="-122"/>
            </a:endParaRPr>
          </a:p>
        </p:txBody>
      </p:sp>
      <p:sp>
        <p:nvSpPr>
          <p:cNvPr id="23588" name="Rectangle 36"/>
          <p:cNvSpPr>
            <a:spLocks noChangeArrowheads="1"/>
          </p:cNvSpPr>
          <p:nvPr/>
        </p:nvSpPr>
        <p:spPr bwMode="auto">
          <a:xfrm>
            <a:off x="0" y="5600714"/>
            <a:ext cx="5429288" cy="1092914"/>
          </a:xfrm>
          <a:prstGeom prst="rect">
            <a:avLst/>
          </a:prstGeom>
          <a:noFill/>
          <a:ln w="9525">
            <a:noFill/>
            <a:miter lim="800000"/>
          </a:ln>
          <a:effectLst/>
        </p:spPr>
        <p:txBody>
          <a:bodyPr wrap="square" lIns="106985" tIns="53492" rIns="106985" bIns="53492">
            <a:spAutoFit/>
          </a:bodyPr>
          <a:lstStyle/>
          <a:p>
            <a:r>
              <a:rPr lang="zh-CN" altLang="en-US" sz="3200" dirty="0" smtClean="0">
                <a:latin typeface="华文新魏" panose="02010800040101010101" pitchFamily="2" charset="-122"/>
                <a:ea typeface="华文新魏" panose="02010800040101010101" pitchFamily="2" charset="-122"/>
              </a:rPr>
              <a:t>③中国代表也没有在巴黎和约上签字</a:t>
            </a:r>
            <a:r>
              <a:rPr lang="zh-CN" altLang="en-US" sz="3200" dirty="0">
                <a:latin typeface="华文新魏" panose="02010800040101010101" pitchFamily="2" charset="-122"/>
                <a:ea typeface="华文新魏" panose="02010800040101010101" pitchFamily="2" charset="-122"/>
              </a:rPr>
              <a:t>。 </a:t>
            </a:r>
            <a:endParaRPr lang="zh-CN" altLang="en-US" sz="3200" dirty="0">
              <a:latin typeface="华文新魏" panose="02010800040101010101" pitchFamily="2" charset="-122"/>
              <a:ea typeface="华文新魏" panose="02010800040101010101" pitchFamily="2" charset="-122"/>
            </a:endParaRPr>
          </a:p>
        </p:txBody>
      </p:sp>
      <p:pic>
        <p:nvPicPr>
          <p:cNvPr id="23592" name="Picture 40" descr="报纸报道三卖国贼被免职的消息"/>
          <p:cNvPicPr>
            <a:picLocks noChangeAspect="1" noChangeArrowheads="1"/>
          </p:cNvPicPr>
          <p:nvPr/>
        </p:nvPicPr>
        <p:blipFill>
          <a:blip r:embed="rId3"/>
          <a:srcRect/>
          <a:stretch>
            <a:fillRect/>
          </a:stretch>
        </p:blipFill>
        <p:spPr bwMode="auto">
          <a:xfrm>
            <a:off x="5618161" y="4801391"/>
            <a:ext cx="3071834" cy="1656579"/>
          </a:xfrm>
          <a:prstGeom prst="rect">
            <a:avLst/>
          </a:prstGeom>
          <a:noFill/>
          <a:ln w="9525">
            <a:noFill/>
            <a:miter lim="800000"/>
            <a:headEnd/>
            <a:tailEnd/>
          </a:ln>
          <a:effectLst/>
        </p:spPr>
      </p:pic>
      <p:pic>
        <p:nvPicPr>
          <p:cNvPr id="22" name="图片 21"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a:off x="-25441" y="7100912"/>
            <a:ext cx="11522075" cy="142876"/>
          </a:xfrm>
          <a:prstGeom prst="rect">
            <a:avLst/>
          </a:prstGeom>
        </p:spPr>
      </p:pic>
      <p:sp>
        <p:nvSpPr>
          <p:cNvPr id="23" name="矩形 22"/>
          <p:cNvSpPr/>
          <p:nvPr/>
        </p:nvSpPr>
        <p:spPr bwMode="auto">
          <a:xfrm flipV="1">
            <a:off x="0" y="7198069"/>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24" name="图片 23"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25" name="图片 24"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26" name="图片 25" descr="t018d16e110143ea110.jpg"/>
          <p:cNvPicPr>
            <a:picLocks noChangeAspect="1"/>
          </p:cNvPicPr>
          <p:nvPr/>
        </p:nvPicPr>
        <p:blipFill>
          <a:blip r:embed="rId4">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sp>
        <p:nvSpPr>
          <p:cNvPr id="27" name="矩形 26"/>
          <p:cNvSpPr/>
          <p:nvPr/>
        </p:nvSpPr>
        <p:spPr>
          <a:xfrm>
            <a:off x="0" y="0"/>
            <a:ext cx="10776937" cy="704850"/>
          </a:xfrm>
          <a:prstGeom prst="rect">
            <a:avLst/>
          </a:prstGeom>
          <a:blipFill>
            <a:blip r:embed="rId6"/>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8" name="组合 23"/>
          <p:cNvGrpSpPr/>
          <p:nvPr/>
        </p:nvGrpSpPr>
        <p:grpSpPr>
          <a:xfrm flipH="1">
            <a:off x="8261367" y="-12408"/>
            <a:ext cx="2750820" cy="740098"/>
            <a:chOff x="0" y="-2"/>
            <a:chExt cx="1377891" cy="634701"/>
          </a:xfrm>
          <a:solidFill>
            <a:schemeClr val="bg2">
              <a:lumMod val="90000"/>
            </a:schemeClr>
          </a:solidFill>
        </p:grpSpPr>
        <p:sp>
          <p:nvSpPr>
            <p:cNvPr id="29" name="直角三角形 28"/>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sp>
          <p:nvSpPr>
            <p:cNvPr id="30" name="矩形 29"/>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grpSp>
      <p:cxnSp>
        <p:nvCxnSpPr>
          <p:cNvPr id="31" name="直接连接符 30"/>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32"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charset="-122"/>
                <a:ea typeface="微软雅黑" panose="020B0503020204020204" charset="-122"/>
              </a:rPr>
              <a:t>人教版八年级上册</a:t>
            </a:r>
            <a:endParaRPr lang="zh-CN" altLang="en-US" sz="2400" b="1" dirty="0" smtClean="0">
              <a:solidFill>
                <a:schemeClr val="bg1"/>
              </a:solidFill>
              <a:effectLst/>
              <a:latin typeface="微软雅黑" panose="020B0503020204020204" charset="-122"/>
              <a:ea typeface="微软雅黑" panose="020B0503020204020204" charset="-122"/>
            </a:endParaRPr>
          </a:p>
        </p:txBody>
      </p:sp>
      <p:grpSp>
        <p:nvGrpSpPr>
          <p:cNvPr id="33" name="组合 32"/>
          <p:cNvGrpSpPr/>
          <p:nvPr/>
        </p:nvGrpSpPr>
        <p:grpSpPr>
          <a:xfrm flipH="1">
            <a:off x="8776673" y="-12408"/>
            <a:ext cx="2750820" cy="740098"/>
            <a:chOff x="0" y="-2"/>
            <a:chExt cx="1377891" cy="634701"/>
          </a:xfrm>
          <a:solidFill>
            <a:schemeClr val="bg2">
              <a:lumMod val="90000"/>
            </a:schemeClr>
          </a:solidFill>
        </p:grpSpPr>
        <p:sp>
          <p:nvSpPr>
            <p:cNvPr id="34" name="直角三角形 3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sp>
          <p:nvSpPr>
            <p:cNvPr id="35" name="矩形 3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grpSp>
      <p:pic>
        <p:nvPicPr>
          <p:cNvPr id="37" name="图片 36" descr="624f9a79jw1eelyzwvu5xj20b408t75j.jpg"/>
          <p:cNvPicPr>
            <a:picLocks noChangeAspect="1"/>
          </p:cNvPicPr>
          <p:nvPr/>
        </p:nvPicPr>
        <p:blipFill>
          <a:blip r:embed="rId5">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38"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第四单元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p:txBody>
      </p:sp>
      <p:sp>
        <p:nvSpPr>
          <p:cNvPr id="39" name="文本框 6"/>
          <p:cNvSpPr txBox="1"/>
          <p:nvPr/>
        </p:nvSpPr>
        <p:spPr>
          <a:xfrm>
            <a:off x="4332277" y="138389"/>
            <a:ext cx="4572032"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13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五四运动</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40" name="Picture 3" descr="C:\Users\Thinkpad\Desktop\PNG\1_0001_渐变映射-2-副本-4.png"/>
          <p:cNvPicPr>
            <a:picLocks noChangeAspect="1" noChangeArrowheads="1"/>
          </p:cNvPicPr>
          <p:nvPr/>
        </p:nvPicPr>
        <p:blipFill>
          <a:blip r:embed="rId7" cstate="email"/>
          <a:srcRect/>
          <a:stretch>
            <a:fillRect/>
          </a:stretch>
        </p:blipFill>
        <p:spPr bwMode="auto">
          <a:xfrm>
            <a:off x="0" y="814368"/>
            <a:ext cx="1831947" cy="785818"/>
          </a:xfrm>
          <a:prstGeom prst="rect">
            <a:avLst/>
          </a:prstGeom>
          <a:noFill/>
          <a:extLst>
            <a:ext uri="{909E8E84-426E-40DD-AFC4-6F175D3DCCD1}">
              <a14:hiddenFill xmlns:a14="http://schemas.microsoft.com/office/drawing/2010/main">
                <a:solidFill>
                  <a:srgbClr val="FFFFFF"/>
                </a:solidFill>
              </a14:hiddenFill>
            </a:ext>
          </a:extLst>
        </p:spPr>
      </p:pic>
      <p:sp>
        <p:nvSpPr>
          <p:cNvPr id="41" name="TextBox 40"/>
          <p:cNvSpPr txBox="1"/>
          <p:nvPr/>
        </p:nvSpPr>
        <p:spPr>
          <a:xfrm>
            <a:off x="260311" y="943973"/>
            <a:ext cx="1005403" cy="584775"/>
          </a:xfrm>
          <a:prstGeom prst="rect">
            <a:avLst/>
          </a:prstGeom>
          <a:noFill/>
        </p:spPr>
        <p:txBody>
          <a:bodyPr wrap="none" rtlCol="0">
            <a:spAutoFit/>
          </a:bodyPr>
          <a:lstStyle/>
          <a:p>
            <a:r>
              <a:rPr lang="zh-CN" altLang="en-US" sz="3200" b="1" dirty="0" smtClean="0">
                <a:solidFill>
                  <a:schemeClr val="bg1"/>
                </a:solidFill>
                <a:latin typeface="华文新魏" panose="02010800040101010101" pitchFamily="2" charset="-122"/>
                <a:ea typeface="华文新魏" panose="02010800040101010101" pitchFamily="2" charset="-122"/>
              </a:rPr>
              <a:t>结果</a:t>
            </a:r>
            <a:endParaRPr lang="zh-CN" altLang="en-US" sz="3200" b="1" dirty="0">
              <a:solidFill>
                <a:schemeClr val="bg1"/>
              </a:solidFill>
              <a:latin typeface="华文新魏" panose="02010800040101010101" pitchFamily="2" charset="-122"/>
              <a:ea typeface="华文新魏" panose="02010800040101010101" pitchFamily="2" charset="-122"/>
            </a:endParaRPr>
          </a:p>
        </p:txBody>
      </p:sp>
      <p:sp>
        <p:nvSpPr>
          <p:cNvPr id="43" name="Rectangle 34">
            <a:hlinkClick r:id="rId2" action="ppaction://hlinksldjump"/>
          </p:cNvPr>
          <p:cNvSpPr>
            <a:spLocks noChangeArrowheads="1"/>
          </p:cNvSpPr>
          <p:nvPr/>
        </p:nvSpPr>
        <p:spPr bwMode="auto">
          <a:xfrm>
            <a:off x="260311" y="1743062"/>
            <a:ext cx="5214974" cy="1585356"/>
          </a:xfrm>
          <a:prstGeom prst="rect">
            <a:avLst/>
          </a:prstGeom>
          <a:noFill/>
          <a:ln w="9525">
            <a:noFill/>
            <a:miter lim="800000"/>
          </a:ln>
          <a:effectLst/>
        </p:spPr>
        <p:txBody>
          <a:bodyPr wrap="square" lIns="106985" tIns="53492" rIns="106985" bIns="53492">
            <a:spAutoFit/>
          </a:bodyPr>
          <a:lstStyle/>
          <a:p>
            <a:r>
              <a:rPr lang="zh-CN" altLang="en-US" sz="3200" dirty="0" smtClean="0">
                <a:latin typeface="华文新魏" panose="02010800040101010101" pitchFamily="2" charset="-122"/>
                <a:ea typeface="华文新魏" panose="02010800040101010101" pitchFamily="2" charset="-122"/>
              </a:rPr>
              <a:t>        五四运动的直接目标得到了实现，这是中国人民反帝斗争的一次重大胜利。</a:t>
            </a:r>
            <a:endParaRPr lang="zh-CN" altLang="en-US" sz="3200" dirty="0">
              <a:latin typeface="华文新魏" panose="02010800040101010101" pitchFamily="2" charset="-122"/>
              <a:ea typeface="华文新魏" panose="02010800040101010101" pitchFamily="2" charset="-122"/>
            </a:endParaRPr>
          </a:p>
        </p:txBody>
      </p:sp>
      <p:pic>
        <p:nvPicPr>
          <p:cNvPr id="44" name="图片 43" descr="3519081478377214.jpg">
            <a:hlinkClick r:id="rId8" action="ppaction://hlinkfile"/>
          </p:cNvPr>
          <p:cNvPicPr>
            <a:picLocks noChangeAspect="1"/>
          </p:cNvPicPr>
          <p:nvPr/>
        </p:nvPicPr>
        <p:blipFill>
          <a:blip r:embed="rId9"/>
          <a:srcRect l="10780"/>
          <a:stretch>
            <a:fillRect/>
          </a:stretch>
        </p:blipFill>
        <p:spPr>
          <a:xfrm>
            <a:off x="8753813" y="4814896"/>
            <a:ext cx="2365074" cy="1643074"/>
          </a:xfrm>
          <a:prstGeom prst="rect">
            <a:avLst/>
          </a:prstGeom>
          <a:ln>
            <a:noFill/>
          </a:ln>
          <a:effectLst>
            <a:outerShdw blurRad="292100" dist="139700" dir="2700000" algn="tl" rotWithShape="0">
              <a:srgbClr val="333333">
                <a:alpha val="65000"/>
              </a:srgbClr>
            </a:outerShdw>
          </a:effectLst>
        </p:spPr>
      </p:pic>
      <p:pic>
        <p:nvPicPr>
          <p:cNvPr id="50" name="图片 49" descr="QQ截图20171020083036.png"/>
          <p:cNvPicPr>
            <a:picLocks noChangeAspect="1"/>
          </p:cNvPicPr>
          <p:nvPr/>
        </p:nvPicPr>
        <p:blipFill>
          <a:blip r:embed="rId10"/>
          <a:stretch>
            <a:fillRect/>
          </a:stretch>
        </p:blipFill>
        <p:spPr>
          <a:xfrm>
            <a:off x="5618161" y="1457310"/>
            <a:ext cx="5389061" cy="3214710"/>
          </a:xfrm>
          <a:prstGeom prst="rect">
            <a:avLst/>
          </a:prstGeom>
          <a:ln>
            <a:noFill/>
          </a:ln>
          <a:effectLst>
            <a:outerShdw blurRad="292100" dist="139700" dir="2700000" algn="tl" rotWithShape="0">
              <a:srgbClr val="333333">
                <a:alpha val="65000"/>
              </a:srgbClr>
            </a:outerShdw>
          </a:effectLst>
        </p:spPr>
      </p:pic>
      <p:grpSp>
        <p:nvGrpSpPr>
          <p:cNvPr id="51" name="组合 8"/>
          <p:cNvGrpSpPr/>
          <p:nvPr/>
        </p:nvGrpSpPr>
        <p:grpSpPr>
          <a:xfrm>
            <a:off x="117435" y="3370718"/>
            <a:ext cx="1142379" cy="872674"/>
            <a:chOff x="1347342" y="1376316"/>
            <a:chExt cx="2066610" cy="734091"/>
          </a:xfrm>
        </p:grpSpPr>
        <p:pic>
          <p:nvPicPr>
            <p:cNvPr id="52" name="Picture 2" descr="E:\水墨图表素材\图片1.png"/>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347342" y="1376316"/>
              <a:ext cx="1973483" cy="734091"/>
            </a:xfrm>
            <a:prstGeom prst="rect">
              <a:avLst/>
            </a:prstGeom>
            <a:noFill/>
            <a:extLst>
              <a:ext uri="{909E8E84-426E-40DD-AFC4-6F175D3DCCD1}">
                <a14:hiddenFill xmlns:a14="http://schemas.microsoft.com/office/drawing/2010/main">
                  <a:solidFill>
                    <a:srgbClr val="FFFFFF"/>
                  </a:solidFill>
                </a14:hiddenFill>
              </a:ext>
            </a:extLst>
          </p:spPr>
        </p:pic>
        <p:sp>
          <p:nvSpPr>
            <p:cNvPr id="53" name="Text Box 26"/>
            <p:cNvSpPr txBox="1">
              <a:spLocks noChangeArrowheads="1"/>
            </p:cNvSpPr>
            <p:nvPr/>
          </p:nvSpPr>
          <p:spPr bwMode="auto">
            <a:xfrm>
              <a:off x="1412442" y="1436407"/>
              <a:ext cx="2001510" cy="4919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3200" b="1" dirty="0" smtClean="0">
                  <a:latin typeface="华文新魏" panose="02010800040101010101" pitchFamily="2" charset="-122"/>
                  <a:ea typeface="华文新魏" panose="02010800040101010101" pitchFamily="2" charset="-122"/>
                </a:rPr>
                <a:t>表现 </a:t>
              </a:r>
              <a:endParaRPr lang="en-US" altLang="zh-CN" sz="3200" b="1" dirty="0">
                <a:latin typeface="华文新魏" panose="02010800040101010101" pitchFamily="2" charset="-122"/>
                <a:ea typeface="华文新魏" panose="02010800040101010101" pitchFamily="2"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dissolve">
                                      <p:cBhvr>
                                        <p:cTn id="7" dur="500"/>
                                        <p:tgtEl>
                                          <p:spTgt spid="43"/>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51"/>
                                        </p:tgtEl>
                                        <p:attrNameLst>
                                          <p:attrName>style.visibility</p:attrName>
                                        </p:attrNameLst>
                                      </p:cBhvr>
                                      <p:to>
                                        <p:strVal val="visible"/>
                                      </p:to>
                                    </p:set>
                                    <p:animEffect transition="in" filter="dissolve">
                                      <p:cBhvr>
                                        <p:cTn id="12" dur="500"/>
                                        <p:tgtEl>
                                          <p:spTgt spid="51"/>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23586"/>
                                        </p:tgtEl>
                                        <p:attrNameLst>
                                          <p:attrName>style.visibility</p:attrName>
                                        </p:attrNameLst>
                                      </p:cBhvr>
                                      <p:to>
                                        <p:strVal val="visible"/>
                                      </p:to>
                                    </p:set>
                                    <p:animEffect transition="in" filter="dissolve">
                                      <p:cBhvr>
                                        <p:cTn id="17" dur="500"/>
                                        <p:tgtEl>
                                          <p:spTgt spid="23586"/>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23587"/>
                                        </p:tgtEl>
                                        <p:attrNameLst>
                                          <p:attrName>style.visibility</p:attrName>
                                        </p:attrNameLst>
                                      </p:cBhvr>
                                      <p:to>
                                        <p:strVal val="visible"/>
                                      </p:to>
                                    </p:set>
                                    <p:animEffect transition="in" filter="dissolve">
                                      <p:cBhvr>
                                        <p:cTn id="22" dur="500"/>
                                        <p:tgtEl>
                                          <p:spTgt spid="23587"/>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23588"/>
                                        </p:tgtEl>
                                        <p:attrNameLst>
                                          <p:attrName>style.visibility</p:attrName>
                                        </p:attrNameLst>
                                      </p:cBhvr>
                                      <p:to>
                                        <p:strVal val="visible"/>
                                      </p:to>
                                    </p:set>
                                    <p:animEffect transition="in" filter="dissolve">
                                      <p:cBhvr>
                                        <p:cTn id="27" dur="500"/>
                                        <p:tgtEl>
                                          <p:spTgt spid="235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86" grpId="0"/>
      <p:bldP spid="23587" grpId="0"/>
      <p:bldP spid="23588" grpId="0"/>
      <p:bldP spid="43" grpId="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2" name="图片 71"/>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688939" y="2973006"/>
            <a:ext cx="10501386" cy="2071702"/>
          </a:xfrm>
          <a:prstGeom prst="roundRect">
            <a:avLst>
              <a:gd name="adj" fmla="val 3405"/>
            </a:avLst>
          </a:prstGeom>
          <a:ln>
            <a:solidFill>
              <a:schemeClr val="bg2">
                <a:lumMod val="50000"/>
              </a:schemeClr>
            </a:solidFill>
          </a:ln>
          <a:effectLst>
            <a:outerShdw blurRad="292100" dist="139700" dir="2700000" algn="tl" rotWithShape="0">
              <a:srgbClr val="333333">
                <a:alpha val="65000"/>
              </a:srgbClr>
            </a:outerShdw>
          </a:effectLst>
        </p:spPr>
      </p:pic>
      <p:sp>
        <p:nvSpPr>
          <p:cNvPr id="23574" name="Rectangle 22"/>
          <p:cNvSpPr>
            <a:spLocks noChangeArrowheads="1"/>
          </p:cNvSpPr>
          <p:nvPr/>
        </p:nvSpPr>
        <p:spPr bwMode="auto">
          <a:xfrm>
            <a:off x="3277345" y="995355"/>
            <a:ext cx="216124" cy="754360"/>
          </a:xfrm>
          <a:prstGeom prst="rect">
            <a:avLst/>
          </a:prstGeom>
          <a:noFill/>
          <a:ln w="9525">
            <a:noFill/>
            <a:miter lim="800000"/>
          </a:ln>
          <a:effectLst/>
        </p:spPr>
        <p:txBody>
          <a:bodyPr wrap="none" lIns="106985" tIns="53492" rIns="106985" bIns="53492">
            <a:spAutoFit/>
          </a:bodyPr>
          <a:lstStyle/>
          <a:p>
            <a:endParaRPr lang="en-US" altLang="zh-CN">
              <a:solidFill>
                <a:srgbClr val="660033"/>
              </a:solidFill>
              <a:ea typeface="隶书" panose="02010509060101010101" charset="-122"/>
            </a:endParaRPr>
          </a:p>
          <a:p>
            <a:endParaRPr lang="en-US" altLang="zh-CN" b="1">
              <a:solidFill>
                <a:srgbClr val="660033"/>
              </a:solidFill>
              <a:ea typeface="隶书" panose="02010509060101010101" charset="-122"/>
            </a:endParaRPr>
          </a:p>
        </p:txBody>
      </p:sp>
      <p:pic>
        <p:nvPicPr>
          <p:cNvPr id="22" name="图片 21"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a:off x="-25441" y="7100912"/>
            <a:ext cx="11522075" cy="142876"/>
          </a:xfrm>
          <a:prstGeom prst="rect">
            <a:avLst/>
          </a:prstGeom>
        </p:spPr>
      </p:pic>
      <p:sp>
        <p:nvSpPr>
          <p:cNvPr id="23" name="矩形 22"/>
          <p:cNvSpPr/>
          <p:nvPr/>
        </p:nvSpPr>
        <p:spPr bwMode="auto">
          <a:xfrm flipV="1">
            <a:off x="0" y="7198069"/>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24" name="图片 23"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25" name="图片 24"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26" name="图片 25"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sp>
        <p:nvSpPr>
          <p:cNvPr id="27" name="矩形 26"/>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29" name="直角三角形 28"/>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sp>
          <p:nvSpPr>
            <p:cNvPr id="30" name="矩形 29"/>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grpSp>
      <p:cxnSp>
        <p:nvCxnSpPr>
          <p:cNvPr id="31" name="直接连接符 30"/>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32"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charset="-122"/>
                <a:ea typeface="微软雅黑" panose="020B0503020204020204" charset="-122"/>
              </a:rPr>
              <a:t>人教版八年级上册</a:t>
            </a:r>
            <a:endParaRPr lang="zh-CN" altLang="en-US" sz="2400" b="1" dirty="0" smtClean="0">
              <a:solidFill>
                <a:schemeClr val="bg1"/>
              </a:solidFill>
              <a:effectLst/>
              <a:latin typeface="微软雅黑" panose="020B0503020204020204" charset="-122"/>
              <a:ea typeface="微软雅黑" panose="020B0503020204020204" charset="-122"/>
            </a:endParaRPr>
          </a:p>
        </p:txBody>
      </p:sp>
      <p:grpSp>
        <p:nvGrpSpPr>
          <p:cNvPr id="3" name="组合 32"/>
          <p:cNvGrpSpPr/>
          <p:nvPr/>
        </p:nvGrpSpPr>
        <p:grpSpPr>
          <a:xfrm flipH="1">
            <a:off x="8776673" y="-12408"/>
            <a:ext cx="2750820" cy="740098"/>
            <a:chOff x="0" y="-2"/>
            <a:chExt cx="1377891" cy="634701"/>
          </a:xfrm>
          <a:solidFill>
            <a:schemeClr val="bg2">
              <a:lumMod val="90000"/>
            </a:schemeClr>
          </a:solidFill>
        </p:grpSpPr>
        <p:sp>
          <p:nvSpPr>
            <p:cNvPr id="34" name="直角三角形 3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sp>
          <p:nvSpPr>
            <p:cNvPr id="35" name="矩形 3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grpSp>
      <p:pic>
        <p:nvPicPr>
          <p:cNvPr id="37" name="图片 36"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38"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第四单元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p:txBody>
      </p:sp>
      <p:sp>
        <p:nvSpPr>
          <p:cNvPr id="39" name="文本框 6"/>
          <p:cNvSpPr txBox="1"/>
          <p:nvPr/>
        </p:nvSpPr>
        <p:spPr>
          <a:xfrm>
            <a:off x="4332277" y="138389"/>
            <a:ext cx="4572032"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13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五四运动</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40" name="Picture 3" descr="C:\Users\Thinkpad\Desktop\PNG\1_0001_渐变映射-2-副本-4.png"/>
          <p:cNvPicPr>
            <a:picLocks noChangeAspect="1" noChangeArrowheads="1"/>
          </p:cNvPicPr>
          <p:nvPr/>
        </p:nvPicPr>
        <p:blipFill>
          <a:blip r:embed="rId5" cstate="email"/>
          <a:srcRect/>
          <a:stretch>
            <a:fillRect/>
          </a:stretch>
        </p:blipFill>
        <p:spPr bwMode="auto">
          <a:xfrm>
            <a:off x="0" y="814368"/>
            <a:ext cx="1760509" cy="785818"/>
          </a:xfrm>
          <a:prstGeom prst="rect">
            <a:avLst/>
          </a:prstGeom>
          <a:noFill/>
          <a:extLst>
            <a:ext uri="{909E8E84-426E-40DD-AFC4-6F175D3DCCD1}">
              <a14:hiddenFill xmlns:a14="http://schemas.microsoft.com/office/drawing/2010/main">
                <a:solidFill>
                  <a:srgbClr val="FFFFFF"/>
                </a:solidFill>
              </a14:hiddenFill>
            </a:ext>
          </a:extLst>
        </p:spPr>
      </p:pic>
      <p:sp>
        <p:nvSpPr>
          <p:cNvPr id="41" name="TextBox 40"/>
          <p:cNvSpPr txBox="1"/>
          <p:nvPr/>
        </p:nvSpPr>
        <p:spPr>
          <a:xfrm>
            <a:off x="260311" y="943973"/>
            <a:ext cx="1005403" cy="584775"/>
          </a:xfrm>
          <a:prstGeom prst="rect">
            <a:avLst/>
          </a:prstGeom>
          <a:noFill/>
        </p:spPr>
        <p:txBody>
          <a:bodyPr wrap="none" rtlCol="0">
            <a:spAutoFit/>
          </a:bodyPr>
          <a:lstStyle/>
          <a:p>
            <a:r>
              <a:rPr lang="zh-CN" altLang="en-US" sz="3200" b="1" dirty="0" smtClean="0">
                <a:solidFill>
                  <a:schemeClr val="bg1"/>
                </a:solidFill>
                <a:latin typeface="华文新魏" panose="02010800040101010101" pitchFamily="2" charset="-122"/>
                <a:ea typeface="华文新魏" panose="02010800040101010101" pitchFamily="2" charset="-122"/>
              </a:rPr>
              <a:t>评价</a:t>
            </a:r>
            <a:endParaRPr lang="zh-CN" altLang="en-US" sz="3200" b="1" dirty="0">
              <a:solidFill>
                <a:schemeClr val="bg1"/>
              </a:solidFill>
              <a:latin typeface="华文新魏" panose="02010800040101010101" pitchFamily="2" charset="-122"/>
              <a:ea typeface="华文新魏" panose="02010800040101010101" pitchFamily="2" charset="-122"/>
            </a:endParaRPr>
          </a:p>
        </p:txBody>
      </p:sp>
      <p:pic>
        <p:nvPicPr>
          <p:cNvPr id="45" name="图片 1"/>
          <p:cNvPicPr>
            <a:picLocks noChangeAspect="1"/>
          </p:cNvPicPr>
          <p:nvPr/>
        </p:nvPicPr>
        <p:blipFill>
          <a:blip r:embed="rId6"/>
          <a:srcRect t="9042" b="12595"/>
          <a:stretch>
            <a:fillRect/>
          </a:stretch>
        </p:blipFill>
        <p:spPr bwMode="auto">
          <a:xfrm>
            <a:off x="3046393" y="885806"/>
            <a:ext cx="5500726" cy="1857388"/>
          </a:xfrm>
          <a:prstGeom prst="rect">
            <a:avLst/>
          </a:prstGeom>
          <a:ln>
            <a:noFill/>
          </a:ln>
          <a:effectLst>
            <a:outerShdw blurRad="292100" dist="139700" dir="2700000" algn="tl" rotWithShape="0">
              <a:srgbClr val="333333">
                <a:alpha val="65000"/>
              </a:srgbClr>
            </a:outerShdw>
          </a:effectLst>
        </p:spPr>
      </p:pic>
      <p:sp>
        <p:nvSpPr>
          <p:cNvPr id="46" name="TextBox 2"/>
          <p:cNvSpPr txBox="1">
            <a:spLocks noChangeArrowheads="1"/>
          </p:cNvSpPr>
          <p:nvPr/>
        </p:nvSpPr>
        <p:spPr bwMode="auto">
          <a:xfrm>
            <a:off x="6261103" y="958836"/>
            <a:ext cx="1111250" cy="641350"/>
          </a:xfrm>
          <a:prstGeom prst="rect">
            <a:avLst/>
          </a:prstGeom>
          <a:noFill/>
          <a:ln w="9525">
            <a:noFill/>
            <a:miter lim="800000"/>
          </a:ln>
        </p:spPr>
        <p:txBody>
          <a:bodyPr>
            <a:spAutoFit/>
          </a:bodyPr>
          <a:lstStyle/>
          <a:p>
            <a:r>
              <a:rPr lang="zh-CN" altLang="en-US" sz="3600" dirty="0">
                <a:solidFill>
                  <a:srgbClr val="FF0000"/>
                </a:solidFill>
                <a:latin typeface="华文琥珀" panose="02010800040101010101" pitchFamily="2" charset="-122"/>
                <a:ea typeface="华文琥珀" panose="02010800040101010101" pitchFamily="2" charset="-122"/>
              </a:rPr>
              <a:t>学生</a:t>
            </a:r>
            <a:endParaRPr lang="zh-CN" altLang="en-US" sz="3600" dirty="0">
              <a:solidFill>
                <a:srgbClr val="FF0000"/>
              </a:solidFill>
              <a:latin typeface="华文琥珀" panose="02010800040101010101" pitchFamily="2" charset="-122"/>
              <a:ea typeface="华文琥珀" panose="02010800040101010101" pitchFamily="2" charset="-122"/>
            </a:endParaRPr>
          </a:p>
        </p:txBody>
      </p:sp>
      <p:sp>
        <p:nvSpPr>
          <p:cNvPr id="47" name="TextBox 3"/>
          <p:cNvSpPr txBox="1">
            <a:spLocks noChangeArrowheads="1"/>
          </p:cNvSpPr>
          <p:nvPr/>
        </p:nvSpPr>
        <p:spPr bwMode="auto">
          <a:xfrm>
            <a:off x="7308389" y="1373184"/>
            <a:ext cx="738664" cy="1227134"/>
          </a:xfrm>
          <a:prstGeom prst="rect">
            <a:avLst/>
          </a:prstGeom>
          <a:noFill/>
          <a:ln w="9525">
            <a:noFill/>
            <a:miter lim="800000"/>
          </a:ln>
        </p:spPr>
        <p:txBody>
          <a:bodyPr vert="eaVert" wrap="square">
            <a:spAutoFit/>
          </a:bodyPr>
          <a:lstStyle/>
          <a:p>
            <a:r>
              <a:rPr lang="zh-CN" altLang="en-US" sz="3600" dirty="0">
                <a:solidFill>
                  <a:srgbClr val="FF0000"/>
                </a:solidFill>
                <a:latin typeface="华文琥珀" panose="02010800040101010101" pitchFamily="2" charset="-122"/>
                <a:ea typeface="华文琥珀" panose="02010800040101010101" pitchFamily="2" charset="-122"/>
              </a:rPr>
              <a:t>工人</a:t>
            </a:r>
            <a:endParaRPr lang="zh-CN" altLang="en-US" sz="3600" dirty="0">
              <a:solidFill>
                <a:srgbClr val="FF0000"/>
              </a:solidFill>
              <a:latin typeface="华文琥珀" panose="02010800040101010101" pitchFamily="2" charset="-122"/>
              <a:ea typeface="华文琥珀" panose="02010800040101010101" pitchFamily="2" charset="-122"/>
            </a:endParaRPr>
          </a:p>
        </p:txBody>
      </p:sp>
      <p:sp>
        <p:nvSpPr>
          <p:cNvPr id="48" name="TextBox 8"/>
          <p:cNvSpPr txBox="1">
            <a:spLocks noChangeArrowheads="1"/>
          </p:cNvSpPr>
          <p:nvPr/>
        </p:nvSpPr>
        <p:spPr bwMode="auto">
          <a:xfrm>
            <a:off x="4975219" y="1528748"/>
            <a:ext cx="1111250" cy="641350"/>
          </a:xfrm>
          <a:prstGeom prst="rect">
            <a:avLst/>
          </a:prstGeom>
          <a:noFill/>
          <a:ln w="9525">
            <a:noFill/>
            <a:miter lim="800000"/>
          </a:ln>
        </p:spPr>
        <p:txBody>
          <a:bodyPr>
            <a:spAutoFit/>
          </a:bodyPr>
          <a:lstStyle/>
          <a:p>
            <a:r>
              <a:rPr lang="zh-CN" altLang="en-US" sz="3600" dirty="0">
                <a:solidFill>
                  <a:srgbClr val="FF0000"/>
                </a:solidFill>
                <a:latin typeface="华文琥珀" panose="02010800040101010101" pitchFamily="2" charset="-122"/>
                <a:ea typeface="华文琥珀" panose="02010800040101010101" pitchFamily="2" charset="-122"/>
              </a:rPr>
              <a:t>商人</a:t>
            </a:r>
            <a:endParaRPr lang="zh-CN" altLang="en-US" sz="3600" dirty="0">
              <a:solidFill>
                <a:srgbClr val="FF0000"/>
              </a:solidFill>
              <a:latin typeface="华文琥珀" panose="02010800040101010101" pitchFamily="2" charset="-122"/>
              <a:ea typeface="华文琥珀" panose="02010800040101010101" pitchFamily="2" charset="-122"/>
            </a:endParaRPr>
          </a:p>
        </p:txBody>
      </p:sp>
      <p:sp>
        <p:nvSpPr>
          <p:cNvPr id="49" name="内容占位符 2"/>
          <p:cNvSpPr txBox="1"/>
          <p:nvPr/>
        </p:nvSpPr>
        <p:spPr>
          <a:xfrm>
            <a:off x="688939" y="2957508"/>
            <a:ext cx="10215634" cy="1285884"/>
          </a:xfrm>
          <a:prstGeom prst="rect">
            <a:avLst/>
          </a:prstGeom>
        </p:spPr>
        <p:txBody>
          <a:bodyPr rtlCol="0">
            <a:normAutofit/>
          </a:bodyPr>
          <a:lstStyle/>
          <a:p>
            <a:pPr marL="0" marR="0" lvl="0" indent="0" algn="l" defTabSz="1069340" rtl="0" eaLnBrk="1" fontAlgn="auto" latinLnBrk="0" hangingPunct="1">
              <a:lnSpc>
                <a:spcPct val="100000"/>
              </a:lnSpc>
              <a:spcBef>
                <a:spcPct val="20000"/>
              </a:spcBef>
              <a:spcAft>
                <a:spcPts val="0"/>
              </a:spcAft>
              <a:buClrTx/>
              <a:buSzTx/>
              <a:buFont typeface="Arial" panose="020B0604020202020204" pitchFamily="34" charset="0"/>
              <a:buNone/>
              <a:defRPr/>
            </a:pPr>
            <a:r>
              <a:rPr kumimoji="0" lang="zh-CN" altLang="en-US" sz="2400" b="0" i="0" u="none" strike="noStrike" kern="1200" cap="none" spc="0" normalizeH="0" baseline="0" noProof="0" dirty="0" smtClean="0">
                <a:ln>
                  <a:noFill/>
                </a:ln>
                <a:solidFill>
                  <a:schemeClr val="tx1"/>
                </a:solidFill>
                <a:effectLst/>
                <a:uLnTx/>
                <a:uFillTx/>
                <a:latin typeface="华文新魏" panose="02010800040101010101" pitchFamily="2" charset="-122"/>
                <a:ea typeface="华文新魏" panose="02010800040101010101" pitchFamily="2" charset="-122"/>
              </a:rPr>
              <a:t>         大好河山，任人宰割，稍有人心，谁无义愤。彼莘莘学子，激于爱国热忱而奔走呼号，前赴后继……</a:t>
            </a:r>
            <a:r>
              <a:rPr kumimoji="0" lang="zh-CN" altLang="en-US" sz="2400" b="1" i="0" u="none" strike="noStrike" kern="1200" cap="none" spc="0" normalizeH="0" baseline="0" noProof="0" dirty="0" smtClean="0">
                <a:ln>
                  <a:noFill/>
                </a:ln>
                <a:solidFill>
                  <a:srgbClr val="800000"/>
                </a:solidFill>
                <a:effectLst/>
                <a:uLnTx/>
                <a:uFillTx/>
                <a:latin typeface="华文新魏" panose="02010800040101010101" pitchFamily="2" charset="-122"/>
                <a:ea typeface="华文新魏" panose="02010800040101010101" pitchFamily="2" charset="-122"/>
              </a:rPr>
              <a:t>其心可悯，其情可嘉，其情更可有原。</a:t>
            </a:r>
            <a:endParaRPr kumimoji="0" lang="zh-CN" altLang="en-US" sz="2400" b="1" i="0" u="none" strike="noStrike" kern="1200" cap="none" spc="0" normalizeH="0" baseline="0" noProof="0" dirty="0" smtClean="0">
              <a:ln>
                <a:noFill/>
              </a:ln>
              <a:solidFill>
                <a:srgbClr val="800000"/>
              </a:solidFill>
              <a:effectLst/>
              <a:uLnTx/>
              <a:uFillTx/>
              <a:latin typeface="华文新魏" panose="02010800040101010101" pitchFamily="2" charset="-122"/>
              <a:ea typeface="华文新魏" panose="02010800040101010101" pitchFamily="2" charset="-122"/>
            </a:endParaRPr>
          </a:p>
          <a:p>
            <a:pPr marL="0" marR="0" lvl="0" indent="0" algn="r" defTabSz="1069340" rtl="0" eaLnBrk="1" fontAlgn="auto" latinLnBrk="0" hangingPunct="1">
              <a:lnSpc>
                <a:spcPct val="100000"/>
              </a:lnSpc>
              <a:spcBef>
                <a:spcPct val="20000"/>
              </a:spcBef>
              <a:spcAft>
                <a:spcPts val="0"/>
              </a:spcAft>
              <a:buClrTx/>
              <a:buSzTx/>
              <a:buFont typeface="Arial" panose="020B0604020202020204" pitchFamily="34" charset="0"/>
              <a:buNone/>
              <a:defRPr/>
            </a:pPr>
            <a:r>
              <a:rPr kumimoji="0" lang="en-US" altLang="zh-CN" sz="2400" b="0" i="0" u="none" strike="noStrike" kern="1200" cap="none" spc="0" normalizeH="0" baseline="0" noProof="0" dirty="0" smtClean="0">
                <a:ln>
                  <a:noFill/>
                </a:ln>
                <a:solidFill>
                  <a:schemeClr val="tx1"/>
                </a:solidFill>
                <a:effectLst/>
                <a:uLnTx/>
                <a:uFillTx/>
                <a:latin typeface="华文新魏" panose="02010800040101010101" pitchFamily="2" charset="-122"/>
                <a:ea typeface="华文新魏" panose="02010800040101010101" pitchFamily="2" charset="-122"/>
                <a:sym typeface="+mn-ea"/>
              </a:rPr>
              <a:t>——</a:t>
            </a:r>
            <a:r>
              <a:rPr kumimoji="0" lang="zh-CN" altLang="en-US" sz="2400" b="0" i="0" u="none" strike="noStrike" kern="1200" cap="none" spc="0" normalizeH="0" baseline="0" noProof="0" dirty="0" smtClean="0">
                <a:ln>
                  <a:noFill/>
                </a:ln>
                <a:solidFill>
                  <a:schemeClr val="tx1"/>
                </a:solidFill>
                <a:effectLst/>
                <a:uLnTx/>
                <a:uFillTx/>
                <a:latin typeface="华文新魏" panose="02010800040101010101" pitchFamily="2" charset="-122"/>
                <a:ea typeface="华文新魏" panose="02010800040101010101" pitchFamily="2" charset="-122"/>
                <a:sym typeface="+mn-ea"/>
              </a:rPr>
              <a:t>军阀吴佩孚致电大总统徐世昌</a:t>
            </a:r>
            <a:endParaRPr kumimoji="0" lang="en-US" altLang="zh-CN" sz="2400" b="1" i="0" u="none" strike="noStrike" kern="1200" cap="none" spc="0" normalizeH="0" baseline="0" noProof="0" dirty="0" smtClean="0">
              <a:ln>
                <a:noFill/>
              </a:ln>
              <a:solidFill>
                <a:schemeClr val="tx1"/>
              </a:solidFill>
              <a:effectLst/>
              <a:uLnTx/>
              <a:uFillTx/>
              <a:latin typeface="华文新魏" panose="02010800040101010101" pitchFamily="2" charset="-122"/>
              <a:ea typeface="华文新魏" panose="02010800040101010101" pitchFamily="2" charset="-122"/>
              <a:sym typeface="+mn-ea"/>
            </a:endParaRPr>
          </a:p>
          <a:p>
            <a:pPr marL="0" marR="0" lvl="0" indent="0" algn="l" defTabSz="1069340" rtl="0" eaLnBrk="1" fontAlgn="auto" latinLnBrk="0" hangingPunct="1">
              <a:lnSpc>
                <a:spcPct val="100000"/>
              </a:lnSpc>
              <a:spcBef>
                <a:spcPct val="20000"/>
              </a:spcBef>
              <a:spcAft>
                <a:spcPts val="0"/>
              </a:spcAft>
              <a:buClrTx/>
              <a:buSzTx/>
              <a:buFont typeface="Arial" panose="020B0604020202020204" pitchFamily="34" charset="0"/>
              <a:buNone/>
              <a:defRPr/>
            </a:pPr>
            <a:endParaRPr kumimoji="0" lang="zh-CN" altLang="en-US" sz="2400" b="0" i="0" u="none" strike="noStrike" kern="1200" cap="none" spc="0" normalizeH="0" baseline="0" noProof="0" dirty="0" smtClean="0">
              <a:ln>
                <a:noFill/>
              </a:ln>
              <a:solidFill>
                <a:schemeClr val="tx1"/>
              </a:solidFill>
              <a:effectLst/>
              <a:uLnTx/>
              <a:uFillTx/>
              <a:latin typeface="华文新魏" panose="02010800040101010101" pitchFamily="2" charset="-122"/>
              <a:ea typeface="华文新魏" panose="02010800040101010101" pitchFamily="2" charset="-122"/>
            </a:endParaRPr>
          </a:p>
          <a:p>
            <a:pPr marL="401320" marR="0" lvl="0" indent="-401320" algn="r" defTabSz="1069340" rtl="0" eaLnBrk="1" fontAlgn="auto" latinLnBrk="0" hangingPunct="1">
              <a:lnSpc>
                <a:spcPct val="100000"/>
              </a:lnSpc>
              <a:spcBef>
                <a:spcPct val="20000"/>
              </a:spcBef>
              <a:spcAft>
                <a:spcPts val="0"/>
              </a:spcAft>
              <a:buClrTx/>
              <a:buSzTx/>
              <a:buFont typeface="Arial" panose="020B0604020202020204" pitchFamily="34" charset="0"/>
              <a:buChar char="•"/>
              <a:defRPr/>
            </a:pPr>
            <a:endParaRPr kumimoji="0" lang="zh-CN" altLang="en-US" sz="2400" b="0" i="0" u="none" strike="noStrike" kern="1200" cap="none" spc="0" normalizeH="0" baseline="0" noProof="0" dirty="0">
              <a:ln>
                <a:noFill/>
              </a:ln>
              <a:solidFill>
                <a:schemeClr val="tx1"/>
              </a:solidFill>
              <a:effectLst/>
              <a:uLnTx/>
              <a:uFillTx/>
              <a:latin typeface="华文新魏" panose="02010800040101010101" pitchFamily="2" charset="-122"/>
              <a:ea typeface="华文新魏" panose="02010800040101010101" pitchFamily="2" charset="-122"/>
              <a:sym typeface="+mn-ea"/>
            </a:endParaRPr>
          </a:p>
        </p:txBody>
      </p:sp>
      <p:sp>
        <p:nvSpPr>
          <p:cNvPr id="50" name="内容占位符 2"/>
          <p:cNvSpPr txBox="1">
            <a:spLocks noChangeArrowheads="1"/>
          </p:cNvSpPr>
          <p:nvPr/>
        </p:nvSpPr>
        <p:spPr bwMode="auto">
          <a:xfrm>
            <a:off x="760377" y="4279914"/>
            <a:ext cx="10358510" cy="1249362"/>
          </a:xfrm>
          <a:prstGeom prst="rect">
            <a:avLst/>
          </a:prstGeom>
          <a:noFill/>
          <a:ln w="9525">
            <a:noFill/>
            <a:miter lim="800000"/>
          </a:ln>
        </p:spPr>
        <p:txBody>
          <a:bodyPr/>
          <a:lstStyle/>
          <a:p>
            <a:pPr defTabSz="685800">
              <a:lnSpc>
                <a:spcPct val="90000"/>
              </a:lnSpc>
              <a:spcBef>
                <a:spcPts val="750"/>
              </a:spcBef>
            </a:pPr>
            <a:r>
              <a:rPr lang="zh-CN" altLang="en-US" sz="2400" dirty="0">
                <a:latin typeface="华文新魏" panose="02010800040101010101" pitchFamily="2" charset="-122"/>
                <a:ea typeface="华文新魏" panose="02010800040101010101" pitchFamily="2" charset="-122"/>
              </a:rPr>
              <a:t>   </a:t>
            </a:r>
            <a:r>
              <a:rPr lang="zh-CN" altLang="en-US" sz="2400" dirty="0" smtClean="0">
                <a:latin typeface="华文新魏" panose="02010800040101010101" pitchFamily="2" charset="-122"/>
                <a:ea typeface="华文新魏" panose="02010800040101010101" pitchFamily="2" charset="-122"/>
              </a:rPr>
              <a:t>    学生们</a:t>
            </a:r>
            <a:r>
              <a:rPr lang="zh-CN" altLang="en-US" sz="2400" dirty="0">
                <a:latin typeface="华文新魏" panose="02010800040101010101" pitchFamily="2" charset="-122"/>
                <a:ea typeface="华文新魏" panose="02010800040101010101" pitchFamily="2" charset="-122"/>
              </a:rPr>
              <a:t>边行进，边宣传，“许多人民看见</a:t>
            </a:r>
            <a:r>
              <a:rPr lang="zh-CN" altLang="en-US" sz="2400" b="1" dirty="0">
                <a:solidFill>
                  <a:srgbClr val="800000"/>
                </a:solidFill>
                <a:latin typeface="华文新魏" panose="02010800040101010101" pitchFamily="2" charset="-122"/>
                <a:ea typeface="华文新魏" panose="02010800040101010101" pitchFamily="2" charset="-122"/>
              </a:rPr>
              <a:t>掉泪</a:t>
            </a:r>
            <a:r>
              <a:rPr lang="zh-CN" altLang="en-US" sz="2400" dirty="0">
                <a:latin typeface="华文新魏" panose="02010800040101010101" pitchFamily="2" charset="-122"/>
                <a:ea typeface="华文新魏" panose="02010800040101010101" pitchFamily="2" charset="-122"/>
              </a:rPr>
              <a:t>，许多西洋人看见</a:t>
            </a:r>
            <a:r>
              <a:rPr lang="zh-CN" altLang="en-US" sz="2400" b="1" dirty="0">
                <a:solidFill>
                  <a:srgbClr val="800000"/>
                </a:solidFill>
                <a:latin typeface="华文新魏" panose="02010800040101010101" pitchFamily="2" charset="-122"/>
                <a:ea typeface="华文新魏" panose="02010800040101010101" pitchFamily="2" charset="-122"/>
              </a:rPr>
              <a:t>脱帽喝彩</a:t>
            </a:r>
            <a:r>
              <a:rPr lang="zh-CN" altLang="en-US" sz="2400" dirty="0">
                <a:latin typeface="华文新魏" panose="02010800040101010101" pitchFamily="2" charset="-122"/>
                <a:ea typeface="华文新魏" panose="02010800040101010101" pitchFamily="2" charset="-122"/>
              </a:rPr>
              <a:t>，又有好些巡警也</a:t>
            </a:r>
            <a:r>
              <a:rPr lang="zh-CN" altLang="en-US" sz="2400" b="1" dirty="0">
                <a:solidFill>
                  <a:srgbClr val="800000"/>
                </a:solidFill>
                <a:latin typeface="华文新魏" panose="02010800040101010101" pitchFamily="2" charset="-122"/>
                <a:ea typeface="华文新魏" panose="02010800040101010101" pitchFamily="2" charset="-122"/>
              </a:rPr>
              <a:t>掉泪</a:t>
            </a:r>
            <a:r>
              <a:rPr lang="zh-CN" altLang="en-US" sz="2400" dirty="0">
                <a:latin typeface="华文新魏" panose="02010800040101010101" pitchFamily="2" charset="-122"/>
                <a:ea typeface="华文新魏" panose="02010800040101010101" pitchFamily="2" charset="-122"/>
              </a:rPr>
              <a:t>。</a:t>
            </a:r>
            <a:r>
              <a:rPr lang="zh-CN" altLang="en-US" sz="2400" dirty="0" smtClean="0">
                <a:latin typeface="华文新魏" panose="02010800040101010101" pitchFamily="2" charset="-122"/>
                <a:ea typeface="华文新魏" panose="02010800040101010101" pitchFamily="2" charset="-122"/>
              </a:rPr>
              <a:t>”</a:t>
            </a:r>
            <a:r>
              <a:rPr lang="en-US" altLang="zh-CN" sz="2400" dirty="0" smtClean="0">
                <a:latin typeface="华文新魏" panose="02010800040101010101" pitchFamily="2" charset="-122"/>
                <a:ea typeface="华文新魏" panose="02010800040101010101" pitchFamily="2" charset="-122"/>
              </a:rPr>
              <a:t>   </a:t>
            </a:r>
            <a:r>
              <a:rPr lang="zh-CN" altLang="en-US" sz="2400" dirty="0" smtClean="0">
                <a:latin typeface="华文新魏" panose="02010800040101010101" pitchFamily="2" charset="-122"/>
                <a:ea typeface="华文新魏" panose="02010800040101010101" pitchFamily="2" charset="-122"/>
              </a:rPr>
              <a:t> </a:t>
            </a:r>
            <a:r>
              <a:rPr lang="en-US" altLang="zh-CN" sz="2400" dirty="0" smtClean="0">
                <a:latin typeface="华文新魏" panose="02010800040101010101" pitchFamily="2" charset="-122"/>
                <a:ea typeface="华文新魏" panose="02010800040101010101" pitchFamily="2" charset="-122"/>
              </a:rPr>
              <a:t>——</a:t>
            </a:r>
            <a:r>
              <a:rPr lang="zh-CN" altLang="en-US" sz="2400" dirty="0" smtClean="0">
                <a:latin typeface="华文新魏" panose="02010800040101010101" pitchFamily="2" charset="-122"/>
                <a:ea typeface="华文新魏" panose="02010800040101010101" pitchFamily="2" charset="-122"/>
              </a:rPr>
              <a:t>《每周评论》（1919年5月11日）记载</a:t>
            </a:r>
            <a:endParaRPr lang="zh-CN" altLang="en-US" sz="2400" dirty="0">
              <a:latin typeface="华文新魏" panose="02010800040101010101" pitchFamily="2" charset="-122"/>
              <a:ea typeface="华文新魏" panose="02010800040101010101" pitchFamily="2" charset="-122"/>
            </a:endParaRPr>
          </a:p>
          <a:p>
            <a:pPr defTabSz="685800" eaLnBrk="1" hangingPunct="1">
              <a:lnSpc>
                <a:spcPct val="90000"/>
              </a:lnSpc>
              <a:spcBef>
                <a:spcPts val="750"/>
              </a:spcBef>
              <a:buFont typeface="Arial" panose="020B0604020202020204" pitchFamily="34" charset="0"/>
              <a:buNone/>
            </a:pPr>
            <a:endParaRPr lang="zh-CN" altLang="en-US" sz="2400" b="1" dirty="0">
              <a:latin typeface="华文新魏" panose="02010800040101010101" pitchFamily="2" charset="-122"/>
              <a:ea typeface="华文新魏" panose="02010800040101010101" pitchFamily="2" charset="-122"/>
            </a:endParaRPr>
          </a:p>
        </p:txBody>
      </p:sp>
      <p:sp>
        <p:nvSpPr>
          <p:cNvPr id="52" name="矩形 5"/>
          <p:cNvSpPr>
            <a:spLocks noChangeArrowheads="1"/>
          </p:cNvSpPr>
          <p:nvPr/>
        </p:nvSpPr>
        <p:spPr bwMode="auto">
          <a:xfrm>
            <a:off x="403187" y="6075367"/>
            <a:ext cx="10858576" cy="954107"/>
          </a:xfrm>
          <a:prstGeom prst="rect">
            <a:avLst/>
          </a:prstGeom>
          <a:noFill/>
          <a:ln w="9525">
            <a:noFill/>
            <a:miter lim="800000"/>
          </a:ln>
        </p:spPr>
        <p:txBody>
          <a:bodyPr wrap="square">
            <a:spAutoFit/>
          </a:bodyPr>
          <a:lstStyle/>
          <a:p>
            <a:r>
              <a:rPr lang="zh-CN" altLang="en-US" sz="2800" dirty="0">
                <a:latin typeface="华文新魏" panose="02010800040101010101" pitchFamily="2" charset="-122"/>
                <a:ea typeface="华文新魏" panose="02010800040101010101" pitchFamily="2" charset="-122"/>
                <a:sym typeface="+mn-ea"/>
              </a:rPr>
              <a:t>    </a:t>
            </a:r>
            <a:r>
              <a:rPr lang="zh-CN" altLang="en-US" sz="2800" dirty="0" smtClean="0">
                <a:latin typeface="华文新魏" panose="02010800040101010101" pitchFamily="2" charset="-122"/>
                <a:ea typeface="华文新魏" panose="02010800040101010101" pitchFamily="2" charset="-122"/>
                <a:sym typeface="+mn-ea"/>
              </a:rPr>
              <a:t>    说明</a:t>
            </a:r>
            <a:r>
              <a:rPr lang="zh-CN" altLang="en-US" sz="2800" dirty="0">
                <a:latin typeface="华文新魏" panose="02010800040101010101" pitchFamily="2" charset="-122"/>
                <a:ea typeface="华文新魏" panose="02010800040101010101" pitchFamily="2" charset="-122"/>
                <a:sym typeface="+mn-ea"/>
              </a:rPr>
              <a:t>五四运动唤起了民众的觉醒，是一场全国性的爱国运动，爱国和对国家、民族的历史使命感与责任感是五四运动的主旋律。</a:t>
            </a:r>
            <a:endParaRPr lang="zh-CN" altLang="en-US" sz="2800" dirty="0">
              <a:latin typeface="华文新魏" panose="02010800040101010101" pitchFamily="2" charset="-122"/>
              <a:ea typeface="华文新魏" panose="02010800040101010101" pitchFamily="2" charset="-122"/>
            </a:endParaRPr>
          </a:p>
        </p:txBody>
      </p:sp>
      <p:pic>
        <p:nvPicPr>
          <p:cNvPr id="53" name="图片 52" descr="bizhensizhixiaoguobeijingsucai_5730857.jpg"/>
          <p:cNvPicPr>
            <a:picLocks noChangeAspect="1"/>
          </p:cNvPicPr>
          <p:nvPr/>
        </p:nvPicPr>
        <p:blipFill>
          <a:blip r:embed="rId7"/>
          <a:srcRect t="27747" b="22802"/>
          <a:stretch>
            <a:fillRect/>
          </a:stretch>
        </p:blipFill>
        <p:spPr>
          <a:xfrm>
            <a:off x="0" y="5100648"/>
            <a:ext cx="11522075" cy="928694"/>
          </a:xfrm>
          <a:prstGeom prst="rect">
            <a:avLst/>
          </a:prstGeom>
        </p:spPr>
      </p:pic>
      <p:sp>
        <p:nvSpPr>
          <p:cNvPr id="54" name="TextBox 53"/>
          <p:cNvSpPr txBox="1"/>
          <p:nvPr/>
        </p:nvSpPr>
        <p:spPr>
          <a:xfrm>
            <a:off x="760377" y="5314962"/>
            <a:ext cx="9001188" cy="523220"/>
          </a:xfrm>
          <a:prstGeom prst="rect">
            <a:avLst/>
          </a:prstGeom>
          <a:noFill/>
        </p:spPr>
        <p:txBody>
          <a:bodyPr wrap="square" rtlCol="0">
            <a:spAutoFit/>
          </a:bodyPr>
          <a:lstStyle/>
          <a:p>
            <a:r>
              <a:rPr lang="zh-CN" altLang="en-US" sz="2800" b="1" dirty="0" smtClean="0">
                <a:solidFill>
                  <a:schemeClr val="bg1"/>
                </a:solidFill>
                <a:latin typeface="华文新魏" panose="02010800040101010101" pitchFamily="2" charset="-122"/>
                <a:ea typeface="华文新魏" panose="02010800040101010101" pitchFamily="2" charset="-122"/>
                <a:sym typeface="+mn-ea"/>
              </a:rPr>
              <a:t>全国各界对五四运动普遍持什么态度？ 这说明了什么？</a:t>
            </a:r>
            <a:endParaRPr lang="zh-CN" altLang="en-US" sz="2800" b="1" dirty="0">
              <a:solidFill>
                <a:schemeClr val="bg1"/>
              </a:solidFill>
              <a:latin typeface="华文新魏" panose="02010800040101010101" pitchFamily="2" charset="-122"/>
              <a:ea typeface="华文新魏" panose="02010800040101010101" pitchFamily="2" charset="-122"/>
            </a:endParaRPr>
          </a:p>
        </p:txBody>
      </p:sp>
      <p:grpSp>
        <p:nvGrpSpPr>
          <p:cNvPr id="55" name="Group 26"/>
          <p:cNvGrpSpPr/>
          <p:nvPr/>
        </p:nvGrpSpPr>
        <p:grpSpPr bwMode="auto">
          <a:xfrm>
            <a:off x="8332805" y="814368"/>
            <a:ext cx="2928958" cy="2873381"/>
            <a:chOff x="0" y="0"/>
            <a:chExt cx="2183141" cy="2016125"/>
          </a:xfrm>
        </p:grpSpPr>
        <p:sp>
          <p:nvSpPr>
            <p:cNvPr id="56" name="直接连接符​​ 33"/>
            <p:cNvSpPr>
              <a:spLocks noChangeShapeType="1"/>
            </p:cNvSpPr>
            <p:nvPr/>
          </p:nvSpPr>
          <p:spPr bwMode="auto">
            <a:xfrm>
              <a:off x="583302" y="51772"/>
              <a:ext cx="1400720" cy="1"/>
            </a:xfrm>
            <a:prstGeom prst="line">
              <a:avLst/>
            </a:prstGeom>
            <a:noFill/>
            <a:ln w="6350">
              <a:solidFill>
                <a:srgbClr val="A5A5A5"/>
              </a:solidFill>
              <a:prstDash val="sysDash"/>
              <a:round/>
            </a:ln>
          </p:spPr>
          <p:txBody>
            <a:bodyPr/>
            <a:lstStyle/>
            <a:p>
              <a:endParaRPr lang="zh-CN" altLang="en-US"/>
            </a:p>
          </p:txBody>
        </p:sp>
        <p:sp>
          <p:nvSpPr>
            <p:cNvPr id="57" name="圆角矩形​​ 2"/>
            <p:cNvSpPr>
              <a:spLocks noChangeArrowheads="1"/>
            </p:cNvSpPr>
            <p:nvPr/>
          </p:nvSpPr>
          <p:spPr bwMode="auto">
            <a:xfrm rot="-316478">
              <a:off x="31017" y="789748"/>
              <a:ext cx="2152124" cy="1226377"/>
            </a:xfrm>
            <a:prstGeom prst="roundRect">
              <a:avLst>
                <a:gd name="adj" fmla="val 0"/>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59" name="直接连接符​​ 11"/>
            <p:cNvSpPr>
              <a:spLocks noChangeShapeType="1"/>
            </p:cNvSpPr>
            <p:nvPr/>
          </p:nvSpPr>
          <p:spPr bwMode="auto">
            <a:xfrm flipV="1">
              <a:off x="351927" y="122876"/>
              <a:ext cx="880414" cy="756345"/>
            </a:xfrm>
            <a:prstGeom prst="line">
              <a:avLst/>
            </a:prstGeom>
            <a:noFill/>
            <a:ln w="28575">
              <a:solidFill>
                <a:srgbClr val="7F7F7F"/>
              </a:solidFill>
              <a:round/>
            </a:ln>
          </p:spPr>
          <p:txBody>
            <a:bodyPr/>
            <a:lstStyle/>
            <a:p>
              <a:endParaRPr lang="zh-CN" altLang="en-US"/>
            </a:p>
          </p:txBody>
        </p:sp>
        <p:sp>
          <p:nvSpPr>
            <p:cNvPr id="61" name="直接连接符​​ 13"/>
            <p:cNvSpPr>
              <a:spLocks noChangeShapeType="1"/>
            </p:cNvSpPr>
            <p:nvPr/>
          </p:nvSpPr>
          <p:spPr bwMode="auto">
            <a:xfrm>
              <a:off x="1476901" y="122876"/>
              <a:ext cx="336419" cy="621539"/>
            </a:xfrm>
            <a:prstGeom prst="line">
              <a:avLst/>
            </a:prstGeom>
            <a:noFill/>
            <a:ln w="28575">
              <a:solidFill>
                <a:srgbClr val="7F7F7F"/>
              </a:solidFill>
              <a:round/>
            </a:ln>
          </p:spPr>
          <p:txBody>
            <a:bodyPr/>
            <a:lstStyle/>
            <a:p>
              <a:endParaRPr lang="zh-CN" altLang="en-US"/>
            </a:p>
          </p:txBody>
        </p:sp>
        <p:sp>
          <p:nvSpPr>
            <p:cNvPr id="62" name="椭圆​​ 4"/>
            <p:cNvSpPr>
              <a:spLocks noChangeArrowheads="1"/>
            </p:cNvSpPr>
            <p:nvPr/>
          </p:nvSpPr>
          <p:spPr bwMode="auto">
            <a:xfrm>
              <a:off x="1232341" y="0"/>
              <a:ext cx="244560" cy="244560"/>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64" name="椭圆​​ 6"/>
            <p:cNvSpPr>
              <a:spLocks noChangeArrowheads="1"/>
            </p:cNvSpPr>
            <p:nvPr/>
          </p:nvSpPr>
          <p:spPr bwMode="auto">
            <a:xfrm>
              <a:off x="1283662" y="51772"/>
              <a:ext cx="141070" cy="141075"/>
            </a:xfrm>
            <a:prstGeom prst="ellipse">
              <a:avLst/>
            </a:prstGeom>
            <a:solidFill>
              <a:srgbClr val="D8D8D8"/>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65" name="同侧圆角矩形 30"/>
            <p:cNvSpPr>
              <a:spLocks noChangeArrowheads="1"/>
            </p:cNvSpPr>
            <p:nvPr/>
          </p:nvSpPr>
          <p:spPr bwMode="auto">
            <a:xfrm rot="-304808">
              <a:off x="0" y="798100"/>
              <a:ext cx="2143772" cy="595293"/>
            </a:xfrm>
            <a:custGeom>
              <a:avLst/>
              <a:gdLst>
                <a:gd name="T0" fmla="*/ 2147483647 w 21600"/>
                <a:gd name="T1" fmla="*/ 0 h 21600"/>
                <a:gd name="T2" fmla="*/ 2147483647 w 21600"/>
                <a:gd name="T3" fmla="*/ 226076572 h 21600"/>
                <a:gd name="T4" fmla="*/ 2147483647 w 21600"/>
                <a:gd name="T5" fmla="*/ 113037900 h 21600"/>
                <a:gd name="T6" fmla="*/ 2147483647 w 21600"/>
                <a:gd name="T7" fmla="*/ 226076572 h 21600"/>
                <a:gd name="T8" fmla="*/ 2147483647 w 21600"/>
                <a:gd name="T9" fmla="*/ 339114473 h 21600"/>
                <a:gd name="T10" fmla="*/ 2147483647 w 21600"/>
                <a:gd name="T11" fmla="*/ 226076572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7817" y="5400"/>
                    <a:pt x="5400" y="7817"/>
                    <a:pt x="5400" y="10800"/>
                  </a:cubicBezTo>
                  <a:lnTo>
                    <a:pt x="0" y="10800"/>
                  </a:lnTo>
                  <a:cubicBezTo>
                    <a:pt x="0" y="4835"/>
                    <a:pt x="4835" y="0"/>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rgbClr val="FFFFFF"/>
            </a:solidFill>
            <a:ln w="9525" cmpd="sng">
              <a:noFill/>
              <a:miter lim="800000"/>
            </a:ln>
          </p:spPr>
          <p:txBody>
            <a:bodyPr anchor="ctr"/>
            <a:lstStyle/>
            <a:p>
              <a:endParaRPr lang="zh-CN" altLang="en-US"/>
            </a:p>
          </p:txBody>
        </p:sp>
        <p:sp>
          <p:nvSpPr>
            <p:cNvPr id="66" name="圆角矩形​​ 3"/>
            <p:cNvSpPr>
              <a:spLocks noChangeArrowheads="1"/>
            </p:cNvSpPr>
            <p:nvPr/>
          </p:nvSpPr>
          <p:spPr bwMode="auto">
            <a:xfrm rot="-316478">
              <a:off x="125262" y="909046"/>
              <a:ext cx="1969599" cy="1011642"/>
            </a:xfrm>
            <a:prstGeom prst="roundRect">
              <a:avLst>
                <a:gd name="adj" fmla="val 0"/>
              </a:avLst>
            </a:prstGeom>
            <a:solidFill>
              <a:schemeClr val="bg2">
                <a:lumMod val="25000"/>
              </a:schemeClr>
            </a:solidFill>
            <a:ln w="19050">
              <a:solidFill>
                <a:srgbClr val="D8D8D8"/>
              </a:solidFill>
              <a:round/>
            </a:ln>
            <a:scene3d>
              <a:camera prst="orthographicFront"/>
              <a:lightRig rig="threePt" dir="t"/>
            </a:scene3d>
            <a:sp3d>
              <a:bevelT/>
            </a:sp3d>
          </p:spPr>
          <p:txBody>
            <a:bodyPr anchor="ctr"/>
            <a:lstStyle/>
            <a:p>
              <a:pPr marL="342900" indent="-342900" algn="ctr"/>
              <a:r>
                <a:rPr lang="zh-CN" altLang="en-US" sz="2400" dirty="0" smtClean="0">
                  <a:solidFill>
                    <a:srgbClr val="760000"/>
                  </a:solidFill>
                  <a:latin typeface="华文新魏" panose="02010800040101010101" pitchFamily="2" charset="-122"/>
                  <a:ea typeface="华文新魏" panose="02010800040101010101" pitchFamily="2" charset="-122"/>
                  <a:sym typeface="Calibri" panose="020F0502020204030204" pitchFamily="34" charset="0"/>
                </a:rPr>
                <a:t>        </a:t>
              </a:r>
              <a:endParaRPr lang="en-US" altLang="zh-CN" sz="2400" dirty="0">
                <a:solidFill>
                  <a:srgbClr val="760000"/>
                </a:solidFill>
                <a:latin typeface="华文新魏" panose="02010800040101010101" pitchFamily="2" charset="-122"/>
                <a:ea typeface="华文新魏" panose="02010800040101010101" pitchFamily="2" charset="-122"/>
                <a:sym typeface="Calibri" panose="020F0502020204030204" pitchFamily="34" charset="0"/>
              </a:endParaRPr>
            </a:p>
          </p:txBody>
        </p:sp>
        <p:sp>
          <p:nvSpPr>
            <p:cNvPr id="67" name="椭圆​​ 8"/>
            <p:cNvSpPr>
              <a:spLocks noChangeArrowheads="1"/>
            </p:cNvSpPr>
            <p:nvPr/>
          </p:nvSpPr>
          <p:spPr bwMode="auto">
            <a:xfrm rot="-316478">
              <a:off x="310917" y="878978"/>
              <a:ext cx="89569" cy="89573"/>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68" name="椭圆​​ 9"/>
            <p:cNvSpPr>
              <a:spLocks noChangeArrowheads="1"/>
            </p:cNvSpPr>
            <p:nvPr/>
          </p:nvSpPr>
          <p:spPr bwMode="auto">
            <a:xfrm rot="-316478">
              <a:off x="1772360" y="744052"/>
              <a:ext cx="89569" cy="89573"/>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grpSp>
      <p:sp>
        <p:nvSpPr>
          <p:cNvPr id="69" name="矩形 68"/>
          <p:cNvSpPr/>
          <p:nvPr/>
        </p:nvSpPr>
        <p:spPr>
          <a:xfrm rot="21261051">
            <a:off x="8632673" y="2215931"/>
            <a:ext cx="2350084" cy="1200329"/>
          </a:xfrm>
          <a:prstGeom prst="rect">
            <a:avLst/>
          </a:prstGeom>
        </p:spPr>
        <p:txBody>
          <a:bodyPr wrap="square">
            <a:spAutoFit/>
          </a:bodyPr>
          <a:lstStyle/>
          <a:p>
            <a:r>
              <a:rPr lang="zh-CN" altLang="en-US" sz="2400" b="1" dirty="0" smtClean="0">
                <a:solidFill>
                  <a:schemeClr val="bg1"/>
                </a:solidFill>
                <a:latin typeface="华文新魏" panose="02010800040101010101" pitchFamily="2" charset="-122"/>
                <a:ea typeface="华文新魏" panose="02010800040101010101" pitchFamily="2" charset="-122"/>
              </a:rPr>
              <a:t>漫画中直接参与五四运动的都有哪些人？</a:t>
            </a:r>
            <a:endParaRPr lang="zh-CN" altLang="en-US" sz="2400" dirty="0">
              <a:solidFill>
                <a:schemeClr val="bg1"/>
              </a:solidFill>
              <a:latin typeface="华文新魏" panose="02010800040101010101" pitchFamily="2" charset="-122"/>
              <a:ea typeface="华文新魏" panose="02010800040101010101" pitchFamily="2" charset="-122"/>
            </a:endParaRPr>
          </a:p>
        </p:txBody>
      </p:sp>
      <p:pic>
        <p:nvPicPr>
          <p:cNvPr id="73" name="图片 72" descr="3646_G_1473061389892.png"/>
          <p:cNvPicPr>
            <a:picLocks noChangeAspect="1"/>
          </p:cNvPicPr>
          <p:nvPr/>
        </p:nvPicPr>
        <p:blipFill>
          <a:blip r:embed="rId8" cstate="print">
            <a:clrChange>
              <a:clrFrom>
                <a:srgbClr val="FFFFFF"/>
              </a:clrFrom>
              <a:clrTo>
                <a:srgbClr val="FFFFFF">
                  <a:alpha val="0"/>
                </a:srgbClr>
              </a:clrTo>
            </a:clrChange>
          </a:blip>
          <a:stretch>
            <a:fillRect/>
          </a:stretch>
        </p:blipFill>
        <p:spPr>
          <a:xfrm>
            <a:off x="10047317" y="4957772"/>
            <a:ext cx="714380" cy="107157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dissolve">
                                      <p:cBhvr>
                                        <p:cTn id="7" dur="500"/>
                                        <p:tgtEl>
                                          <p:spTgt spid="45"/>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55"/>
                                        </p:tgtEl>
                                        <p:attrNameLst>
                                          <p:attrName>style.visibility</p:attrName>
                                        </p:attrNameLst>
                                      </p:cBhvr>
                                      <p:to>
                                        <p:strVal val="visible"/>
                                      </p:to>
                                    </p:set>
                                    <p:animEffect transition="in" filter="dissolve">
                                      <p:cBhvr>
                                        <p:cTn id="12" dur="500"/>
                                        <p:tgtEl>
                                          <p:spTgt spid="55"/>
                                        </p:tgtEl>
                                      </p:cBhvr>
                                    </p:animEffect>
                                  </p:childTnLst>
                                </p:cTn>
                              </p:par>
                              <p:par>
                                <p:cTn id="13" presetID="9" presetClass="entr" presetSubtype="0" fill="hold" grpId="0" nodeType="withEffect">
                                  <p:stCondLst>
                                    <p:cond delay="0"/>
                                  </p:stCondLst>
                                  <p:childTnLst>
                                    <p:set>
                                      <p:cBhvr>
                                        <p:cTn id="14" dur="1" fill="hold">
                                          <p:stCondLst>
                                            <p:cond delay="0"/>
                                          </p:stCondLst>
                                        </p:cTn>
                                        <p:tgtEl>
                                          <p:spTgt spid="69"/>
                                        </p:tgtEl>
                                        <p:attrNameLst>
                                          <p:attrName>style.visibility</p:attrName>
                                        </p:attrNameLst>
                                      </p:cBhvr>
                                      <p:to>
                                        <p:strVal val="visible"/>
                                      </p:to>
                                    </p:set>
                                    <p:animEffect transition="in" filter="dissolve">
                                      <p:cBhvr>
                                        <p:cTn id="15" dur="500"/>
                                        <p:tgtEl>
                                          <p:spTgt spid="69"/>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47"/>
                                        </p:tgtEl>
                                        <p:attrNameLst>
                                          <p:attrName>style.visibility</p:attrName>
                                        </p:attrNameLst>
                                      </p:cBhvr>
                                      <p:to>
                                        <p:strVal val="visible"/>
                                      </p:to>
                                    </p:set>
                                    <p:animEffect transition="in" filter="dissolve">
                                      <p:cBhvr>
                                        <p:cTn id="20" dur="500"/>
                                        <p:tgtEl>
                                          <p:spTgt spid="47"/>
                                        </p:tgtEl>
                                      </p:cBhvr>
                                    </p:animEffect>
                                  </p:childTnLst>
                                </p:cTn>
                              </p:par>
                              <p:par>
                                <p:cTn id="21" presetID="9" presetClass="entr" presetSubtype="0" fill="hold" grpId="0" nodeType="withEffect">
                                  <p:stCondLst>
                                    <p:cond delay="0"/>
                                  </p:stCondLst>
                                  <p:childTnLst>
                                    <p:set>
                                      <p:cBhvr>
                                        <p:cTn id="22" dur="1" fill="hold">
                                          <p:stCondLst>
                                            <p:cond delay="0"/>
                                          </p:stCondLst>
                                        </p:cTn>
                                        <p:tgtEl>
                                          <p:spTgt spid="46"/>
                                        </p:tgtEl>
                                        <p:attrNameLst>
                                          <p:attrName>style.visibility</p:attrName>
                                        </p:attrNameLst>
                                      </p:cBhvr>
                                      <p:to>
                                        <p:strVal val="visible"/>
                                      </p:to>
                                    </p:set>
                                    <p:animEffect transition="in" filter="dissolve">
                                      <p:cBhvr>
                                        <p:cTn id="23" dur="500"/>
                                        <p:tgtEl>
                                          <p:spTgt spid="46"/>
                                        </p:tgtEl>
                                      </p:cBhvr>
                                    </p:animEffect>
                                  </p:childTnLst>
                                </p:cTn>
                              </p:par>
                              <p:par>
                                <p:cTn id="24" presetID="9" presetClass="entr" presetSubtype="0" fill="hold" grpId="0" nodeType="withEffect">
                                  <p:stCondLst>
                                    <p:cond delay="0"/>
                                  </p:stCondLst>
                                  <p:childTnLst>
                                    <p:set>
                                      <p:cBhvr>
                                        <p:cTn id="25" dur="1" fill="hold">
                                          <p:stCondLst>
                                            <p:cond delay="0"/>
                                          </p:stCondLst>
                                        </p:cTn>
                                        <p:tgtEl>
                                          <p:spTgt spid="48"/>
                                        </p:tgtEl>
                                        <p:attrNameLst>
                                          <p:attrName>style.visibility</p:attrName>
                                        </p:attrNameLst>
                                      </p:cBhvr>
                                      <p:to>
                                        <p:strVal val="visible"/>
                                      </p:to>
                                    </p:set>
                                    <p:animEffect transition="in" filter="dissolve">
                                      <p:cBhvr>
                                        <p:cTn id="26" dur="500"/>
                                        <p:tgtEl>
                                          <p:spTgt spid="48"/>
                                        </p:tgtEl>
                                      </p:cBhvr>
                                    </p:animEffect>
                                  </p:childTnLst>
                                </p:cTn>
                              </p:par>
                            </p:childTnLst>
                          </p:cTn>
                        </p:par>
                      </p:childTnLst>
                    </p:cTn>
                  </p:par>
                  <p:par>
                    <p:cTn id="27" fill="hold">
                      <p:stCondLst>
                        <p:cond delay="indefinite"/>
                      </p:stCondLst>
                      <p:childTnLst>
                        <p:par>
                          <p:cTn id="28" fill="hold">
                            <p:stCondLst>
                              <p:cond delay="0"/>
                            </p:stCondLst>
                            <p:childTnLst>
                              <p:par>
                                <p:cTn id="29" presetID="4" presetClass="exit" presetSubtype="16" fill="hold" nodeType="clickEffect">
                                  <p:stCondLst>
                                    <p:cond delay="0"/>
                                  </p:stCondLst>
                                  <p:childTnLst>
                                    <p:animEffect transition="out" filter="box(in)">
                                      <p:cBhvr>
                                        <p:cTn id="30" dur="500"/>
                                        <p:tgtEl>
                                          <p:spTgt spid="55"/>
                                        </p:tgtEl>
                                      </p:cBhvr>
                                    </p:animEffect>
                                    <p:set>
                                      <p:cBhvr>
                                        <p:cTn id="31" dur="1" fill="hold">
                                          <p:stCondLst>
                                            <p:cond delay="499"/>
                                          </p:stCondLst>
                                        </p:cTn>
                                        <p:tgtEl>
                                          <p:spTgt spid="55"/>
                                        </p:tgtEl>
                                        <p:attrNameLst>
                                          <p:attrName>style.visibility</p:attrName>
                                        </p:attrNameLst>
                                      </p:cBhvr>
                                      <p:to>
                                        <p:strVal val="hidden"/>
                                      </p:to>
                                    </p:set>
                                  </p:childTnLst>
                                </p:cTn>
                              </p:par>
                              <p:par>
                                <p:cTn id="32" presetID="4" presetClass="exit" presetSubtype="16" fill="hold" grpId="1" nodeType="withEffect">
                                  <p:stCondLst>
                                    <p:cond delay="0"/>
                                  </p:stCondLst>
                                  <p:childTnLst>
                                    <p:animEffect transition="out" filter="box(in)">
                                      <p:cBhvr>
                                        <p:cTn id="33" dur="500"/>
                                        <p:tgtEl>
                                          <p:spTgt spid="69"/>
                                        </p:tgtEl>
                                      </p:cBhvr>
                                    </p:animEffect>
                                    <p:set>
                                      <p:cBhvr>
                                        <p:cTn id="34" dur="1" fill="hold">
                                          <p:stCondLst>
                                            <p:cond delay="499"/>
                                          </p:stCondLst>
                                        </p:cTn>
                                        <p:tgtEl>
                                          <p:spTgt spid="69"/>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9" presetClass="entr" presetSubtype="0" fill="hold" grpId="0" nodeType="clickEffect">
                                  <p:stCondLst>
                                    <p:cond delay="0"/>
                                  </p:stCondLst>
                                  <p:childTnLst>
                                    <p:set>
                                      <p:cBhvr>
                                        <p:cTn id="38" dur="1" fill="hold">
                                          <p:stCondLst>
                                            <p:cond delay="0"/>
                                          </p:stCondLst>
                                        </p:cTn>
                                        <p:tgtEl>
                                          <p:spTgt spid="49"/>
                                        </p:tgtEl>
                                        <p:attrNameLst>
                                          <p:attrName>style.visibility</p:attrName>
                                        </p:attrNameLst>
                                      </p:cBhvr>
                                      <p:to>
                                        <p:strVal val="visible"/>
                                      </p:to>
                                    </p:set>
                                    <p:animEffect transition="in" filter="dissolve">
                                      <p:cBhvr>
                                        <p:cTn id="39" dur="500"/>
                                        <p:tgtEl>
                                          <p:spTgt spid="49"/>
                                        </p:tgtEl>
                                      </p:cBhvr>
                                    </p:animEffect>
                                  </p:childTnLst>
                                </p:cTn>
                              </p:par>
                              <p:par>
                                <p:cTn id="40" presetID="9" presetClass="entr" presetSubtype="0" fill="hold" nodeType="withEffect">
                                  <p:stCondLst>
                                    <p:cond delay="0"/>
                                  </p:stCondLst>
                                  <p:childTnLst>
                                    <p:set>
                                      <p:cBhvr>
                                        <p:cTn id="41" dur="1" fill="hold">
                                          <p:stCondLst>
                                            <p:cond delay="0"/>
                                          </p:stCondLst>
                                        </p:cTn>
                                        <p:tgtEl>
                                          <p:spTgt spid="72"/>
                                        </p:tgtEl>
                                        <p:attrNameLst>
                                          <p:attrName>style.visibility</p:attrName>
                                        </p:attrNameLst>
                                      </p:cBhvr>
                                      <p:to>
                                        <p:strVal val="visible"/>
                                      </p:to>
                                    </p:set>
                                    <p:animEffect transition="in" filter="dissolve">
                                      <p:cBhvr>
                                        <p:cTn id="42" dur="500"/>
                                        <p:tgtEl>
                                          <p:spTgt spid="72"/>
                                        </p:tgtEl>
                                      </p:cBhvr>
                                    </p:animEffect>
                                  </p:childTnLst>
                                </p:cTn>
                              </p:par>
                              <p:par>
                                <p:cTn id="43" presetID="9" presetClass="entr" presetSubtype="0" fill="hold" grpId="0" nodeType="withEffect">
                                  <p:stCondLst>
                                    <p:cond delay="0"/>
                                  </p:stCondLst>
                                  <p:childTnLst>
                                    <p:set>
                                      <p:cBhvr>
                                        <p:cTn id="44" dur="1" fill="hold">
                                          <p:stCondLst>
                                            <p:cond delay="0"/>
                                          </p:stCondLst>
                                        </p:cTn>
                                        <p:tgtEl>
                                          <p:spTgt spid="50"/>
                                        </p:tgtEl>
                                        <p:attrNameLst>
                                          <p:attrName>style.visibility</p:attrName>
                                        </p:attrNameLst>
                                      </p:cBhvr>
                                      <p:to>
                                        <p:strVal val="visible"/>
                                      </p:to>
                                    </p:set>
                                    <p:animEffect transition="in" filter="dissolve">
                                      <p:cBhvr>
                                        <p:cTn id="45" dur="500"/>
                                        <p:tgtEl>
                                          <p:spTgt spid="50"/>
                                        </p:tgtEl>
                                      </p:cBhvr>
                                    </p:animEffect>
                                  </p:childTnLst>
                                </p:cTn>
                              </p:par>
                            </p:childTnLst>
                          </p:cTn>
                        </p:par>
                      </p:childTnLst>
                    </p:cTn>
                  </p:par>
                  <p:par>
                    <p:cTn id="46" fill="hold">
                      <p:stCondLst>
                        <p:cond delay="indefinite"/>
                      </p:stCondLst>
                      <p:childTnLst>
                        <p:par>
                          <p:cTn id="47" fill="hold">
                            <p:stCondLst>
                              <p:cond delay="0"/>
                            </p:stCondLst>
                            <p:childTnLst>
                              <p:par>
                                <p:cTn id="48" presetID="9" presetClass="entr" presetSubtype="0" fill="hold" nodeType="clickEffect">
                                  <p:stCondLst>
                                    <p:cond delay="0"/>
                                  </p:stCondLst>
                                  <p:childTnLst>
                                    <p:set>
                                      <p:cBhvr>
                                        <p:cTn id="49" dur="1" fill="hold">
                                          <p:stCondLst>
                                            <p:cond delay="0"/>
                                          </p:stCondLst>
                                        </p:cTn>
                                        <p:tgtEl>
                                          <p:spTgt spid="53"/>
                                        </p:tgtEl>
                                        <p:attrNameLst>
                                          <p:attrName>style.visibility</p:attrName>
                                        </p:attrNameLst>
                                      </p:cBhvr>
                                      <p:to>
                                        <p:strVal val="visible"/>
                                      </p:to>
                                    </p:set>
                                    <p:animEffect transition="in" filter="dissolve">
                                      <p:cBhvr>
                                        <p:cTn id="50" dur="500"/>
                                        <p:tgtEl>
                                          <p:spTgt spid="53"/>
                                        </p:tgtEl>
                                      </p:cBhvr>
                                    </p:animEffect>
                                  </p:childTnLst>
                                </p:cTn>
                              </p:par>
                              <p:par>
                                <p:cTn id="51" presetID="9" presetClass="entr" presetSubtype="0" fill="hold" grpId="0" nodeType="withEffect">
                                  <p:stCondLst>
                                    <p:cond delay="0"/>
                                  </p:stCondLst>
                                  <p:childTnLst>
                                    <p:set>
                                      <p:cBhvr>
                                        <p:cTn id="52" dur="1" fill="hold">
                                          <p:stCondLst>
                                            <p:cond delay="0"/>
                                          </p:stCondLst>
                                        </p:cTn>
                                        <p:tgtEl>
                                          <p:spTgt spid="54"/>
                                        </p:tgtEl>
                                        <p:attrNameLst>
                                          <p:attrName>style.visibility</p:attrName>
                                        </p:attrNameLst>
                                      </p:cBhvr>
                                      <p:to>
                                        <p:strVal val="visible"/>
                                      </p:to>
                                    </p:set>
                                    <p:animEffect transition="in" filter="dissolve">
                                      <p:cBhvr>
                                        <p:cTn id="53" dur="500"/>
                                        <p:tgtEl>
                                          <p:spTgt spid="54"/>
                                        </p:tgtEl>
                                      </p:cBhvr>
                                    </p:animEffect>
                                  </p:childTnLst>
                                </p:cTn>
                              </p:par>
                              <p:par>
                                <p:cTn id="54" presetID="9" presetClass="entr" presetSubtype="0" fill="hold" nodeType="withEffect">
                                  <p:stCondLst>
                                    <p:cond delay="0"/>
                                  </p:stCondLst>
                                  <p:childTnLst>
                                    <p:set>
                                      <p:cBhvr>
                                        <p:cTn id="55" dur="1" fill="hold">
                                          <p:stCondLst>
                                            <p:cond delay="0"/>
                                          </p:stCondLst>
                                        </p:cTn>
                                        <p:tgtEl>
                                          <p:spTgt spid="73"/>
                                        </p:tgtEl>
                                        <p:attrNameLst>
                                          <p:attrName>style.visibility</p:attrName>
                                        </p:attrNameLst>
                                      </p:cBhvr>
                                      <p:to>
                                        <p:strVal val="visible"/>
                                      </p:to>
                                    </p:set>
                                    <p:animEffect transition="in" filter="dissolve">
                                      <p:cBhvr>
                                        <p:cTn id="56" dur="500"/>
                                        <p:tgtEl>
                                          <p:spTgt spid="73"/>
                                        </p:tgtEl>
                                      </p:cBhvr>
                                    </p:animEffect>
                                  </p:childTnLst>
                                </p:cTn>
                              </p:par>
                            </p:childTnLst>
                          </p:cTn>
                        </p:par>
                      </p:childTnLst>
                    </p:cTn>
                  </p:par>
                  <p:par>
                    <p:cTn id="57" fill="hold">
                      <p:stCondLst>
                        <p:cond delay="indefinite"/>
                      </p:stCondLst>
                      <p:childTnLst>
                        <p:par>
                          <p:cTn id="58" fill="hold">
                            <p:stCondLst>
                              <p:cond delay="0"/>
                            </p:stCondLst>
                            <p:childTnLst>
                              <p:par>
                                <p:cTn id="59" presetID="9" presetClass="entr" presetSubtype="0" fill="hold" grpId="0" nodeType="clickEffect">
                                  <p:stCondLst>
                                    <p:cond delay="0"/>
                                  </p:stCondLst>
                                  <p:childTnLst>
                                    <p:set>
                                      <p:cBhvr>
                                        <p:cTn id="60" dur="1" fill="hold">
                                          <p:stCondLst>
                                            <p:cond delay="0"/>
                                          </p:stCondLst>
                                        </p:cTn>
                                        <p:tgtEl>
                                          <p:spTgt spid="52"/>
                                        </p:tgtEl>
                                        <p:attrNameLst>
                                          <p:attrName>style.visibility</p:attrName>
                                        </p:attrNameLst>
                                      </p:cBhvr>
                                      <p:to>
                                        <p:strVal val="visible"/>
                                      </p:to>
                                    </p:set>
                                    <p:animEffect transition="in" filter="dissolve">
                                      <p:cBhvr>
                                        <p:cTn id="61"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47" grpId="0"/>
      <p:bldP spid="48" grpId="0"/>
      <p:bldP spid="49" grpId="0"/>
      <p:bldP spid="50" grpId="0"/>
      <p:bldP spid="52" grpId="0"/>
      <p:bldP spid="54" grpId="0"/>
      <p:bldP spid="69" grpId="0"/>
      <p:bldP spid="69" grpId="1"/>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5" name="图片 64" descr="mp16310841_1432533744164_1_th.jpeg"/>
          <p:cNvPicPr>
            <a:picLocks noChangeAspect="1"/>
          </p:cNvPicPr>
          <p:nvPr/>
        </p:nvPicPr>
        <p:blipFill>
          <a:blip r:embed="rId1"/>
          <a:srcRect l="64127" r="11537"/>
          <a:stretch>
            <a:fillRect/>
          </a:stretch>
        </p:blipFill>
        <p:spPr>
          <a:xfrm>
            <a:off x="9190061" y="742930"/>
            <a:ext cx="2357454" cy="6457970"/>
          </a:xfrm>
          <a:prstGeom prst="rect">
            <a:avLst/>
          </a:prstGeom>
        </p:spPr>
      </p:pic>
      <p:pic>
        <p:nvPicPr>
          <p:cNvPr id="75" name="图片 7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flipV="1">
            <a:off x="5850752" y="1494407"/>
            <a:ext cx="6645498" cy="4890903"/>
          </a:xfrm>
          <a:prstGeom prst="rect">
            <a:avLst/>
          </a:prstGeom>
        </p:spPr>
      </p:pic>
      <p:pic>
        <p:nvPicPr>
          <p:cNvPr id="76" name="图片 75" descr="t01a215105067a21f1c.jpg"/>
          <p:cNvPicPr>
            <a:picLocks noChangeAspect="1"/>
          </p:cNvPicPr>
          <p:nvPr/>
        </p:nvPicPr>
        <p:blipFill>
          <a:blip r:embed="rId3"/>
          <a:stretch>
            <a:fillRect/>
          </a:stretch>
        </p:blipFill>
        <p:spPr>
          <a:xfrm rot="1019839">
            <a:off x="7526472" y="6012195"/>
            <a:ext cx="1577825" cy="1072921"/>
          </a:xfrm>
          <a:prstGeom prst="rect">
            <a:avLst/>
          </a:prstGeom>
        </p:spPr>
      </p:pic>
      <p:sp>
        <p:nvSpPr>
          <p:cNvPr id="23574" name="Rectangle 22"/>
          <p:cNvSpPr>
            <a:spLocks noChangeArrowheads="1"/>
          </p:cNvSpPr>
          <p:nvPr/>
        </p:nvSpPr>
        <p:spPr bwMode="auto">
          <a:xfrm>
            <a:off x="1134205" y="2066925"/>
            <a:ext cx="216124" cy="754360"/>
          </a:xfrm>
          <a:prstGeom prst="rect">
            <a:avLst/>
          </a:prstGeom>
          <a:noFill/>
          <a:ln w="9525">
            <a:noFill/>
            <a:miter lim="800000"/>
          </a:ln>
          <a:effectLst/>
        </p:spPr>
        <p:txBody>
          <a:bodyPr wrap="none" lIns="106985" tIns="53492" rIns="106985" bIns="53492">
            <a:spAutoFit/>
          </a:bodyPr>
          <a:lstStyle/>
          <a:p>
            <a:endParaRPr lang="en-US" altLang="zh-CN">
              <a:solidFill>
                <a:srgbClr val="660033"/>
              </a:solidFill>
              <a:ea typeface="隶书" panose="02010509060101010101" charset="-122"/>
            </a:endParaRPr>
          </a:p>
          <a:p>
            <a:endParaRPr lang="en-US" altLang="zh-CN" b="1">
              <a:solidFill>
                <a:srgbClr val="660033"/>
              </a:solidFill>
              <a:ea typeface="隶书" panose="02010509060101010101" charset="-122"/>
            </a:endParaRPr>
          </a:p>
        </p:txBody>
      </p:sp>
      <p:sp>
        <p:nvSpPr>
          <p:cNvPr id="23586" name="Rectangle 34">
            <a:hlinkClick r:id="rId4" action="ppaction://hlinksldjump"/>
          </p:cNvPr>
          <p:cNvSpPr>
            <a:spLocks noChangeArrowheads="1"/>
          </p:cNvSpPr>
          <p:nvPr/>
        </p:nvSpPr>
        <p:spPr bwMode="auto">
          <a:xfrm>
            <a:off x="403187" y="1743062"/>
            <a:ext cx="7500990" cy="1092914"/>
          </a:xfrm>
          <a:prstGeom prst="rect">
            <a:avLst/>
          </a:prstGeom>
          <a:noFill/>
          <a:ln w="9525">
            <a:noFill/>
            <a:miter lim="800000"/>
          </a:ln>
          <a:effectLst/>
        </p:spPr>
        <p:txBody>
          <a:bodyPr wrap="square" lIns="106985" tIns="53492" rIns="106985" bIns="53492">
            <a:spAutoFit/>
          </a:bodyPr>
          <a:lstStyle/>
          <a:p>
            <a:r>
              <a:rPr lang="zh-CN" altLang="en-US" sz="3200" dirty="0" smtClean="0">
                <a:latin typeface="华文新魏" panose="02010800040101010101" pitchFamily="2" charset="-122"/>
                <a:ea typeface="华文新魏" panose="02010800040101010101" pitchFamily="2" charset="-122"/>
              </a:rPr>
              <a:t> ①性质：五四运动是一次</a:t>
            </a:r>
            <a:r>
              <a:rPr lang="zh-CN" altLang="en-US" sz="3200" dirty="0" smtClean="0">
                <a:solidFill>
                  <a:srgbClr val="C00000"/>
                </a:solidFill>
                <a:latin typeface="华文新魏" panose="02010800040101010101" pitchFamily="2" charset="-122"/>
                <a:ea typeface="华文新魏" panose="02010800040101010101" pitchFamily="2" charset="-122"/>
              </a:rPr>
              <a:t>彻底地</a:t>
            </a:r>
            <a:r>
              <a:rPr lang="zh-CN" altLang="en-US" sz="3200" b="1" dirty="0" smtClean="0">
                <a:solidFill>
                  <a:srgbClr val="760000"/>
                </a:solidFill>
                <a:latin typeface="华文新魏" panose="02010800040101010101" pitchFamily="2" charset="-122"/>
                <a:ea typeface="华文新魏" panose="02010800040101010101" pitchFamily="2" charset="-122"/>
              </a:rPr>
              <a:t>反对帝国主义</a:t>
            </a:r>
            <a:r>
              <a:rPr lang="zh-CN" altLang="en-US" sz="3200" dirty="0" smtClean="0">
                <a:latin typeface="华文新魏" panose="02010800040101010101" pitchFamily="2" charset="-122"/>
                <a:ea typeface="华文新魏" panose="02010800040101010101" pitchFamily="2" charset="-122"/>
              </a:rPr>
              <a:t>和</a:t>
            </a:r>
            <a:r>
              <a:rPr lang="zh-CN" altLang="en-US" sz="3200" b="1" dirty="0" smtClean="0">
                <a:solidFill>
                  <a:srgbClr val="760000"/>
                </a:solidFill>
                <a:latin typeface="华文新魏" panose="02010800040101010101" pitchFamily="2" charset="-122"/>
                <a:ea typeface="华文新魏" panose="02010800040101010101" pitchFamily="2" charset="-122"/>
              </a:rPr>
              <a:t>封建主义</a:t>
            </a:r>
            <a:r>
              <a:rPr lang="zh-CN" altLang="en-US" sz="3200" dirty="0" smtClean="0">
                <a:latin typeface="华文新魏" panose="02010800040101010101" pitchFamily="2" charset="-122"/>
                <a:ea typeface="华文新魏" panose="02010800040101010101" pitchFamily="2" charset="-122"/>
              </a:rPr>
              <a:t>的爱国运动。</a:t>
            </a:r>
            <a:endParaRPr lang="zh-CN" altLang="en-US" sz="3200" dirty="0">
              <a:latin typeface="华文新魏" panose="02010800040101010101" pitchFamily="2" charset="-122"/>
              <a:ea typeface="华文新魏" panose="02010800040101010101" pitchFamily="2" charset="-122"/>
            </a:endParaRPr>
          </a:p>
        </p:txBody>
      </p:sp>
      <p:pic>
        <p:nvPicPr>
          <p:cNvPr id="22" name="图片 21" descr="t018d16e110143ea110.jpg"/>
          <p:cNvPicPr>
            <a:picLocks noChangeAspect="1"/>
          </p:cNvPicPr>
          <p:nvPr/>
        </p:nvPicPr>
        <p:blipFill>
          <a:blip r:embed="rId5">
            <a:clrChange>
              <a:clrFrom>
                <a:srgbClr val="F2F2F2"/>
              </a:clrFrom>
              <a:clrTo>
                <a:srgbClr val="F2F2F2">
                  <a:alpha val="0"/>
                </a:srgbClr>
              </a:clrTo>
            </a:clrChange>
          </a:blip>
          <a:srcRect t="54831" b="25094"/>
          <a:stretch>
            <a:fillRect/>
          </a:stretch>
        </p:blipFill>
        <p:spPr>
          <a:xfrm>
            <a:off x="-25441" y="7100912"/>
            <a:ext cx="11522075" cy="142876"/>
          </a:xfrm>
          <a:prstGeom prst="rect">
            <a:avLst/>
          </a:prstGeom>
        </p:spPr>
      </p:pic>
      <p:sp>
        <p:nvSpPr>
          <p:cNvPr id="23" name="矩形 22"/>
          <p:cNvSpPr/>
          <p:nvPr/>
        </p:nvSpPr>
        <p:spPr bwMode="auto">
          <a:xfrm flipV="1">
            <a:off x="0" y="7198069"/>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24" name="图片 23" descr="t018d16e110143ea110.jpg"/>
          <p:cNvPicPr>
            <a:picLocks noChangeAspect="1"/>
          </p:cNvPicPr>
          <p:nvPr/>
        </p:nvPicPr>
        <p:blipFill>
          <a:blip r:embed="rId5">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25" name="图片 24" descr="624f9a79jw1eelyzwvu5xj20b408t75j.jpg"/>
          <p:cNvPicPr>
            <a:picLocks noChangeAspect="1"/>
          </p:cNvPicPr>
          <p:nvPr/>
        </p:nvPicPr>
        <p:blipFill>
          <a:blip r:embed="rId6">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26" name="图片 25" descr="t018d16e110143ea110.jpg"/>
          <p:cNvPicPr>
            <a:picLocks noChangeAspect="1"/>
          </p:cNvPicPr>
          <p:nvPr/>
        </p:nvPicPr>
        <p:blipFill>
          <a:blip r:embed="rId5">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sp>
        <p:nvSpPr>
          <p:cNvPr id="27" name="矩形 26"/>
          <p:cNvSpPr/>
          <p:nvPr/>
        </p:nvSpPr>
        <p:spPr>
          <a:xfrm>
            <a:off x="0" y="0"/>
            <a:ext cx="10776937" cy="704850"/>
          </a:xfrm>
          <a:prstGeom prst="rect">
            <a:avLst/>
          </a:prstGeom>
          <a:blipFill>
            <a:blip r:embed="rId7"/>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29" name="直角三角形 28"/>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sp>
          <p:nvSpPr>
            <p:cNvPr id="30" name="矩形 29"/>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grpSp>
      <p:cxnSp>
        <p:nvCxnSpPr>
          <p:cNvPr id="31" name="直接连接符 30"/>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32"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charset="-122"/>
                <a:ea typeface="微软雅黑" panose="020B0503020204020204" charset="-122"/>
              </a:rPr>
              <a:t>人教版八年级上册</a:t>
            </a:r>
            <a:endParaRPr lang="zh-CN" altLang="en-US" sz="2400" b="1" dirty="0" smtClean="0">
              <a:solidFill>
                <a:schemeClr val="bg1"/>
              </a:solidFill>
              <a:effectLst/>
              <a:latin typeface="微软雅黑" panose="020B0503020204020204" charset="-122"/>
              <a:ea typeface="微软雅黑" panose="020B0503020204020204" charset="-122"/>
            </a:endParaRPr>
          </a:p>
        </p:txBody>
      </p:sp>
      <p:grpSp>
        <p:nvGrpSpPr>
          <p:cNvPr id="3" name="组合 32"/>
          <p:cNvGrpSpPr/>
          <p:nvPr/>
        </p:nvGrpSpPr>
        <p:grpSpPr>
          <a:xfrm flipH="1">
            <a:off x="8776673" y="-12408"/>
            <a:ext cx="2750820" cy="740098"/>
            <a:chOff x="0" y="-2"/>
            <a:chExt cx="1377891" cy="634701"/>
          </a:xfrm>
          <a:solidFill>
            <a:schemeClr val="bg2">
              <a:lumMod val="90000"/>
            </a:schemeClr>
          </a:solidFill>
        </p:grpSpPr>
        <p:sp>
          <p:nvSpPr>
            <p:cNvPr id="34" name="直角三角形 3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sp>
          <p:nvSpPr>
            <p:cNvPr id="35" name="矩形 3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grpSp>
      <p:pic>
        <p:nvPicPr>
          <p:cNvPr id="37" name="图片 36" descr="624f9a79jw1eelyzwvu5xj20b408t75j.jpg"/>
          <p:cNvPicPr>
            <a:picLocks noChangeAspect="1"/>
          </p:cNvPicPr>
          <p:nvPr/>
        </p:nvPicPr>
        <p:blipFill>
          <a:blip r:embed="rId6">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38"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第四单元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p:txBody>
      </p:sp>
      <p:sp>
        <p:nvSpPr>
          <p:cNvPr id="39" name="文本框 6"/>
          <p:cNvSpPr txBox="1"/>
          <p:nvPr/>
        </p:nvSpPr>
        <p:spPr>
          <a:xfrm>
            <a:off x="4332277" y="138389"/>
            <a:ext cx="4572032"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13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五四运动</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63" name="图片 62" descr="11050725_998574.jpg"/>
          <p:cNvPicPr>
            <a:picLocks noChangeAspect="1"/>
          </p:cNvPicPr>
          <p:nvPr/>
        </p:nvPicPr>
        <p:blipFill>
          <a:blip r:embed="rId8" cstate="print"/>
          <a:srcRect l="6639"/>
          <a:stretch>
            <a:fillRect/>
          </a:stretch>
        </p:blipFill>
        <p:spPr>
          <a:xfrm rot="1130006">
            <a:off x="9114878" y="1250070"/>
            <a:ext cx="1578850" cy="1125537"/>
          </a:xfrm>
          <a:prstGeom prst="rect">
            <a:avLst/>
          </a:prstGeom>
          <a:ln>
            <a:noFill/>
          </a:ln>
          <a:effectLst>
            <a:outerShdw blurRad="292100" dist="139700" dir="2700000" algn="tl" rotWithShape="0">
              <a:srgbClr val="333333">
                <a:alpha val="65000"/>
              </a:srgbClr>
            </a:outerShdw>
          </a:effectLst>
        </p:spPr>
      </p:pic>
      <p:pic>
        <p:nvPicPr>
          <p:cNvPr id="58" name="图片 57" descr="200404281410_399042.jpg"/>
          <p:cNvPicPr>
            <a:picLocks noChangeAspect="1"/>
          </p:cNvPicPr>
          <p:nvPr/>
        </p:nvPicPr>
        <p:blipFill>
          <a:blip r:embed="rId9" cstate="print"/>
          <a:stretch>
            <a:fillRect/>
          </a:stretch>
        </p:blipFill>
        <p:spPr>
          <a:xfrm rot="1161878">
            <a:off x="8588371" y="2342210"/>
            <a:ext cx="1556110" cy="1793068"/>
          </a:xfrm>
          <a:prstGeom prst="rect">
            <a:avLst/>
          </a:prstGeom>
          <a:ln>
            <a:noFill/>
          </a:ln>
          <a:effectLst>
            <a:outerShdw blurRad="292100" dist="139700" dir="2700000" algn="tl" rotWithShape="0">
              <a:srgbClr val="333333">
                <a:alpha val="65000"/>
              </a:srgbClr>
            </a:outerShdw>
          </a:effectLst>
        </p:spPr>
      </p:pic>
      <p:pic>
        <p:nvPicPr>
          <p:cNvPr id="60" name="图片 59" descr="res02_attpic_brief.jpg"/>
          <p:cNvPicPr>
            <a:picLocks noChangeAspect="1"/>
          </p:cNvPicPr>
          <p:nvPr/>
        </p:nvPicPr>
        <p:blipFill>
          <a:blip r:embed="rId10"/>
          <a:stretch>
            <a:fillRect/>
          </a:stretch>
        </p:blipFill>
        <p:spPr>
          <a:xfrm rot="1041258">
            <a:off x="7949698" y="4160507"/>
            <a:ext cx="1643706" cy="1857388"/>
          </a:xfrm>
          <a:prstGeom prst="rect">
            <a:avLst/>
          </a:prstGeom>
          <a:ln>
            <a:noFill/>
          </a:ln>
          <a:effectLst>
            <a:outerShdw blurRad="292100" dist="139700" dir="2700000" algn="tl" rotWithShape="0">
              <a:srgbClr val="333333">
                <a:alpha val="65000"/>
              </a:srgbClr>
            </a:outerShdw>
          </a:effectLst>
        </p:spPr>
      </p:pic>
      <p:grpSp>
        <p:nvGrpSpPr>
          <p:cNvPr id="4" name="Group 26"/>
          <p:cNvGrpSpPr/>
          <p:nvPr/>
        </p:nvGrpSpPr>
        <p:grpSpPr bwMode="auto">
          <a:xfrm>
            <a:off x="403187" y="2773738"/>
            <a:ext cx="2928958" cy="2873381"/>
            <a:chOff x="0" y="0"/>
            <a:chExt cx="2183141" cy="2016125"/>
          </a:xfrm>
        </p:grpSpPr>
        <p:sp>
          <p:nvSpPr>
            <p:cNvPr id="78" name="直接连接符​​ 33"/>
            <p:cNvSpPr>
              <a:spLocks noChangeShapeType="1"/>
            </p:cNvSpPr>
            <p:nvPr/>
          </p:nvSpPr>
          <p:spPr bwMode="auto">
            <a:xfrm>
              <a:off x="583302" y="51772"/>
              <a:ext cx="1400720" cy="1"/>
            </a:xfrm>
            <a:prstGeom prst="line">
              <a:avLst/>
            </a:prstGeom>
            <a:noFill/>
            <a:ln w="6350">
              <a:solidFill>
                <a:srgbClr val="A5A5A5"/>
              </a:solidFill>
              <a:prstDash val="sysDash"/>
              <a:round/>
            </a:ln>
          </p:spPr>
          <p:txBody>
            <a:bodyPr/>
            <a:lstStyle/>
            <a:p>
              <a:endParaRPr lang="zh-CN" altLang="en-US"/>
            </a:p>
          </p:txBody>
        </p:sp>
        <p:sp>
          <p:nvSpPr>
            <p:cNvPr id="79" name="圆角矩形​​ 2"/>
            <p:cNvSpPr>
              <a:spLocks noChangeArrowheads="1"/>
            </p:cNvSpPr>
            <p:nvPr/>
          </p:nvSpPr>
          <p:spPr bwMode="auto">
            <a:xfrm rot="-316478">
              <a:off x="31017" y="789748"/>
              <a:ext cx="2152124" cy="1226377"/>
            </a:xfrm>
            <a:prstGeom prst="roundRect">
              <a:avLst>
                <a:gd name="adj" fmla="val 0"/>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80" name="直接连接符​​ 11"/>
            <p:cNvSpPr>
              <a:spLocks noChangeShapeType="1"/>
            </p:cNvSpPr>
            <p:nvPr/>
          </p:nvSpPr>
          <p:spPr bwMode="auto">
            <a:xfrm flipV="1">
              <a:off x="351927" y="122876"/>
              <a:ext cx="880414" cy="756345"/>
            </a:xfrm>
            <a:prstGeom prst="line">
              <a:avLst/>
            </a:prstGeom>
            <a:noFill/>
            <a:ln w="28575">
              <a:solidFill>
                <a:srgbClr val="7F7F7F"/>
              </a:solidFill>
              <a:round/>
            </a:ln>
          </p:spPr>
          <p:txBody>
            <a:bodyPr/>
            <a:lstStyle/>
            <a:p>
              <a:endParaRPr lang="zh-CN" altLang="en-US"/>
            </a:p>
          </p:txBody>
        </p:sp>
        <p:sp>
          <p:nvSpPr>
            <p:cNvPr id="81" name="直接连接符​​ 13"/>
            <p:cNvSpPr>
              <a:spLocks noChangeShapeType="1"/>
            </p:cNvSpPr>
            <p:nvPr/>
          </p:nvSpPr>
          <p:spPr bwMode="auto">
            <a:xfrm>
              <a:off x="1476901" y="122876"/>
              <a:ext cx="336419" cy="621539"/>
            </a:xfrm>
            <a:prstGeom prst="line">
              <a:avLst/>
            </a:prstGeom>
            <a:noFill/>
            <a:ln w="28575">
              <a:solidFill>
                <a:srgbClr val="7F7F7F"/>
              </a:solidFill>
              <a:round/>
            </a:ln>
          </p:spPr>
          <p:txBody>
            <a:bodyPr/>
            <a:lstStyle/>
            <a:p>
              <a:endParaRPr lang="zh-CN" altLang="en-US"/>
            </a:p>
          </p:txBody>
        </p:sp>
        <p:sp>
          <p:nvSpPr>
            <p:cNvPr id="82" name="椭圆​​ 4"/>
            <p:cNvSpPr>
              <a:spLocks noChangeArrowheads="1"/>
            </p:cNvSpPr>
            <p:nvPr/>
          </p:nvSpPr>
          <p:spPr bwMode="auto">
            <a:xfrm>
              <a:off x="1232341" y="0"/>
              <a:ext cx="244560" cy="244560"/>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83" name="椭圆​​ 6"/>
            <p:cNvSpPr>
              <a:spLocks noChangeArrowheads="1"/>
            </p:cNvSpPr>
            <p:nvPr/>
          </p:nvSpPr>
          <p:spPr bwMode="auto">
            <a:xfrm>
              <a:off x="1283662" y="51772"/>
              <a:ext cx="141070" cy="141075"/>
            </a:xfrm>
            <a:prstGeom prst="ellipse">
              <a:avLst/>
            </a:prstGeom>
            <a:solidFill>
              <a:srgbClr val="D8D8D8"/>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84" name="同侧圆角矩形 30"/>
            <p:cNvSpPr>
              <a:spLocks noChangeArrowheads="1"/>
            </p:cNvSpPr>
            <p:nvPr/>
          </p:nvSpPr>
          <p:spPr bwMode="auto">
            <a:xfrm rot="-304808">
              <a:off x="0" y="798100"/>
              <a:ext cx="2143772" cy="595293"/>
            </a:xfrm>
            <a:custGeom>
              <a:avLst/>
              <a:gdLst>
                <a:gd name="T0" fmla="*/ 2147483647 w 21600"/>
                <a:gd name="T1" fmla="*/ 0 h 21600"/>
                <a:gd name="T2" fmla="*/ 2147483647 w 21600"/>
                <a:gd name="T3" fmla="*/ 226076572 h 21600"/>
                <a:gd name="T4" fmla="*/ 2147483647 w 21600"/>
                <a:gd name="T5" fmla="*/ 113037900 h 21600"/>
                <a:gd name="T6" fmla="*/ 2147483647 w 21600"/>
                <a:gd name="T7" fmla="*/ 226076572 h 21600"/>
                <a:gd name="T8" fmla="*/ 2147483647 w 21600"/>
                <a:gd name="T9" fmla="*/ 339114473 h 21600"/>
                <a:gd name="T10" fmla="*/ 2147483647 w 21600"/>
                <a:gd name="T11" fmla="*/ 226076572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7817" y="5400"/>
                    <a:pt x="5400" y="7817"/>
                    <a:pt x="5400" y="10800"/>
                  </a:cubicBezTo>
                  <a:lnTo>
                    <a:pt x="0" y="10800"/>
                  </a:lnTo>
                  <a:cubicBezTo>
                    <a:pt x="0" y="4835"/>
                    <a:pt x="4835" y="0"/>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rgbClr val="FFFFFF"/>
            </a:solidFill>
            <a:ln w="9525" cmpd="sng">
              <a:noFill/>
              <a:miter lim="800000"/>
            </a:ln>
          </p:spPr>
          <p:txBody>
            <a:bodyPr anchor="ctr"/>
            <a:lstStyle/>
            <a:p>
              <a:endParaRPr lang="zh-CN" altLang="en-US"/>
            </a:p>
          </p:txBody>
        </p:sp>
        <p:sp>
          <p:nvSpPr>
            <p:cNvPr id="85" name="圆角矩形​​ 3"/>
            <p:cNvSpPr>
              <a:spLocks noChangeArrowheads="1"/>
            </p:cNvSpPr>
            <p:nvPr/>
          </p:nvSpPr>
          <p:spPr bwMode="auto">
            <a:xfrm rot="-316478">
              <a:off x="125262" y="909046"/>
              <a:ext cx="1969599" cy="1011642"/>
            </a:xfrm>
            <a:prstGeom prst="roundRect">
              <a:avLst>
                <a:gd name="adj" fmla="val 0"/>
              </a:avLst>
            </a:prstGeom>
            <a:solidFill>
              <a:schemeClr val="bg2">
                <a:lumMod val="25000"/>
              </a:schemeClr>
            </a:solidFill>
            <a:ln w="19050">
              <a:solidFill>
                <a:srgbClr val="D8D8D8"/>
              </a:solidFill>
              <a:round/>
            </a:ln>
            <a:scene3d>
              <a:camera prst="orthographicFront"/>
              <a:lightRig rig="threePt" dir="t"/>
            </a:scene3d>
            <a:sp3d>
              <a:bevelT/>
            </a:sp3d>
          </p:spPr>
          <p:txBody>
            <a:bodyPr anchor="ctr"/>
            <a:lstStyle/>
            <a:p>
              <a:pPr marL="342900" indent="-342900" algn="ctr"/>
              <a:r>
                <a:rPr lang="zh-CN" altLang="en-US" sz="2400" dirty="0" smtClean="0">
                  <a:solidFill>
                    <a:srgbClr val="760000"/>
                  </a:solidFill>
                  <a:latin typeface="华文新魏" panose="02010800040101010101" pitchFamily="2" charset="-122"/>
                  <a:ea typeface="华文新魏" panose="02010800040101010101" pitchFamily="2" charset="-122"/>
                  <a:sym typeface="Calibri" panose="020F0502020204030204" pitchFamily="34" charset="0"/>
                </a:rPr>
                <a:t>        </a:t>
              </a:r>
              <a:endParaRPr lang="en-US" altLang="zh-CN" sz="2400" dirty="0">
                <a:solidFill>
                  <a:srgbClr val="760000"/>
                </a:solidFill>
                <a:latin typeface="华文新魏" panose="02010800040101010101" pitchFamily="2" charset="-122"/>
                <a:ea typeface="华文新魏" panose="02010800040101010101" pitchFamily="2" charset="-122"/>
                <a:sym typeface="Calibri" panose="020F0502020204030204" pitchFamily="34" charset="0"/>
              </a:endParaRPr>
            </a:p>
          </p:txBody>
        </p:sp>
        <p:sp>
          <p:nvSpPr>
            <p:cNvPr id="86" name="椭圆​​ 8"/>
            <p:cNvSpPr>
              <a:spLocks noChangeArrowheads="1"/>
            </p:cNvSpPr>
            <p:nvPr/>
          </p:nvSpPr>
          <p:spPr bwMode="auto">
            <a:xfrm rot="-316478">
              <a:off x="310917" y="878978"/>
              <a:ext cx="89569" cy="89573"/>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87" name="椭圆​​ 9"/>
            <p:cNvSpPr>
              <a:spLocks noChangeArrowheads="1"/>
            </p:cNvSpPr>
            <p:nvPr/>
          </p:nvSpPr>
          <p:spPr bwMode="auto">
            <a:xfrm rot="-316478">
              <a:off x="1772360" y="744052"/>
              <a:ext cx="89569" cy="89573"/>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grpSp>
      <p:sp>
        <p:nvSpPr>
          <p:cNvPr id="88" name="矩形 87"/>
          <p:cNvSpPr/>
          <p:nvPr/>
        </p:nvSpPr>
        <p:spPr>
          <a:xfrm rot="21261051">
            <a:off x="703055" y="3990636"/>
            <a:ext cx="2350084" cy="1569660"/>
          </a:xfrm>
          <a:prstGeom prst="rect">
            <a:avLst/>
          </a:prstGeom>
        </p:spPr>
        <p:txBody>
          <a:bodyPr wrap="square">
            <a:spAutoFit/>
          </a:bodyPr>
          <a:lstStyle/>
          <a:p>
            <a:r>
              <a:rPr lang="zh-CN" altLang="en-US" sz="2400" dirty="0" smtClean="0">
                <a:solidFill>
                  <a:schemeClr val="bg1"/>
                </a:solidFill>
                <a:latin typeface="华文新魏" panose="02010800040101010101" pitchFamily="2" charset="-122"/>
                <a:ea typeface="华文新魏" panose="02010800040101010101" pitchFamily="2" charset="-122"/>
              </a:rPr>
              <a:t>五四运动的口号中，最能体现五四运动性质的是哪一个？</a:t>
            </a:r>
            <a:endParaRPr lang="zh-CN" altLang="en-US" sz="2400" dirty="0">
              <a:solidFill>
                <a:schemeClr val="bg1"/>
              </a:solidFill>
              <a:latin typeface="华文新魏" panose="02010800040101010101" pitchFamily="2" charset="-122"/>
              <a:ea typeface="华文新魏" panose="02010800040101010101" pitchFamily="2" charset="-122"/>
            </a:endParaRPr>
          </a:p>
        </p:txBody>
      </p:sp>
      <p:sp>
        <p:nvSpPr>
          <p:cNvPr id="89" name="矩形 88"/>
          <p:cNvSpPr/>
          <p:nvPr/>
        </p:nvSpPr>
        <p:spPr>
          <a:xfrm>
            <a:off x="3403583" y="3314698"/>
            <a:ext cx="2714644" cy="1446550"/>
          </a:xfrm>
          <a:prstGeom prst="rect">
            <a:avLst/>
          </a:prstGeom>
        </p:spPr>
        <p:txBody>
          <a:bodyPr wrap="square">
            <a:spAutoFit/>
          </a:bodyPr>
          <a:lstStyle/>
          <a:p>
            <a:pPr lvl="0"/>
            <a:r>
              <a:rPr lang="zh-CN" altLang="en-US" sz="4400" b="1" dirty="0" smtClean="0">
                <a:latin typeface="华文新魏" panose="02010800040101010101" pitchFamily="2" charset="-122"/>
                <a:ea typeface="华文新魏" panose="02010800040101010101" pitchFamily="2" charset="-122"/>
              </a:rPr>
              <a:t>外争国权</a:t>
            </a:r>
            <a:endParaRPr lang="en-US" altLang="zh-CN" sz="4400" b="1" dirty="0" smtClean="0">
              <a:latin typeface="华文新魏" panose="02010800040101010101" pitchFamily="2" charset="-122"/>
              <a:ea typeface="华文新魏" panose="02010800040101010101" pitchFamily="2" charset="-122"/>
            </a:endParaRPr>
          </a:p>
          <a:p>
            <a:pPr lvl="0"/>
            <a:r>
              <a:rPr lang="zh-CN" altLang="en-US" sz="4400" b="1" dirty="0" smtClean="0">
                <a:latin typeface="华文新魏" panose="02010800040101010101" pitchFamily="2" charset="-122"/>
                <a:ea typeface="华文新魏" panose="02010800040101010101" pitchFamily="2" charset="-122"/>
              </a:rPr>
              <a:t>内除国贼</a:t>
            </a:r>
            <a:endParaRPr lang="zh-CN" altLang="en-US" sz="4400" b="1" dirty="0">
              <a:latin typeface="华文新魏" panose="02010800040101010101" pitchFamily="2" charset="-122"/>
              <a:ea typeface="华文新魏" panose="02010800040101010101" pitchFamily="2" charset="-122"/>
            </a:endParaRPr>
          </a:p>
        </p:txBody>
      </p:sp>
      <p:sp>
        <p:nvSpPr>
          <p:cNvPr id="90" name="圆角矩形 89"/>
          <p:cNvSpPr/>
          <p:nvPr/>
        </p:nvSpPr>
        <p:spPr>
          <a:xfrm>
            <a:off x="6046789" y="3457574"/>
            <a:ext cx="955199" cy="578882"/>
          </a:xfrm>
          <a:prstGeom prst="roundRect">
            <a:avLst/>
          </a:prstGeom>
          <a:solidFill>
            <a:srgbClr val="760000"/>
          </a:solidFill>
          <a:scene3d>
            <a:camera prst="orthographicFront"/>
            <a:lightRig rig="threePt" dir="t"/>
          </a:scene3d>
          <a:sp3d>
            <a:bevelT/>
          </a:sp3d>
        </p:spPr>
        <p:txBody>
          <a:bodyPr wrap="none">
            <a:spAutoFit/>
          </a:bodyPr>
          <a:lstStyle/>
          <a:p>
            <a:r>
              <a:rPr lang="zh-CN" altLang="en-US" sz="2800" dirty="0" smtClean="0">
                <a:solidFill>
                  <a:schemeClr val="bg1"/>
                </a:solidFill>
                <a:latin typeface="华文新魏" panose="02010800040101010101" pitchFamily="2" charset="-122"/>
                <a:ea typeface="华文新魏" panose="02010800040101010101" pitchFamily="2" charset="-122"/>
              </a:rPr>
              <a:t>反帝</a:t>
            </a:r>
            <a:endParaRPr lang="zh-CN" altLang="en-US" sz="2800" dirty="0">
              <a:solidFill>
                <a:schemeClr val="bg1"/>
              </a:solidFill>
              <a:latin typeface="华文新魏" panose="02010800040101010101" pitchFamily="2" charset="-122"/>
              <a:ea typeface="华文新魏" panose="02010800040101010101" pitchFamily="2" charset="-122"/>
            </a:endParaRPr>
          </a:p>
        </p:txBody>
      </p:sp>
      <p:sp>
        <p:nvSpPr>
          <p:cNvPr id="91" name="圆角矩形 90"/>
          <p:cNvSpPr/>
          <p:nvPr/>
        </p:nvSpPr>
        <p:spPr>
          <a:xfrm>
            <a:off x="6046789" y="4164576"/>
            <a:ext cx="1310700" cy="578882"/>
          </a:xfrm>
          <a:prstGeom prst="roundRect">
            <a:avLst/>
          </a:prstGeom>
          <a:solidFill>
            <a:srgbClr val="760000"/>
          </a:solidFill>
          <a:scene3d>
            <a:camera prst="orthographicFront"/>
            <a:lightRig rig="threePt" dir="t"/>
          </a:scene3d>
          <a:sp3d>
            <a:bevelT/>
          </a:sp3d>
        </p:spPr>
        <p:txBody>
          <a:bodyPr wrap="none">
            <a:spAutoFit/>
          </a:bodyPr>
          <a:lstStyle/>
          <a:p>
            <a:r>
              <a:rPr lang="zh-CN" altLang="en-US" sz="2800" dirty="0" smtClean="0">
                <a:solidFill>
                  <a:schemeClr val="bg1"/>
                </a:solidFill>
                <a:latin typeface="华文新魏" panose="02010800040101010101" pitchFamily="2" charset="-122"/>
                <a:ea typeface="华文新魏" panose="02010800040101010101" pitchFamily="2" charset="-122"/>
              </a:rPr>
              <a:t>反封建</a:t>
            </a:r>
            <a:endParaRPr lang="zh-CN" altLang="en-US" sz="2800" dirty="0">
              <a:solidFill>
                <a:schemeClr val="bg1"/>
              </a:solidFill>
              <a:latin typeface="华文新魏" panose="02010800040101010101" pitchFamily="2" charset="-122"/>
              <a:ea typeface="华文新魏" panose="02010800040101010101" pitchFamily="2" charset="-122"/>
            </a:endParaRPr>
          </a:p>
        </p:txBody>
      </p:sp>
      <p:pic>
        <p:nvPicPr>
          <p:cNvPr id="66" name="Picture 3" descr="C:\Users\Thinkpad\Desktop\PNG\1_0001_渐变映射-2-副本-4.png"/>
          <p:cNvPicPr>
            <a:picLocks noChangeAspect="1" noChangeArrowheads="1"/>
          </p:cNvPicPr>
          <p:nvPr/>
        </p:nvPicPr>
        <p:blipFill>
          <a:blip r:embed="rId11" cstate="email"/>
          <a:srcRect/>
          <a:stretch>
            <a:fillRect/>
          </a:stretch>
        </p:blipFill>
        <p:spPr bwMode="auto">
          <a:xfrm>
            <a:off x="0" y="814368"/>
            <a:ext cx="1760509" cy="785818"/>
          </a:xfrm>
          <a:prstGeom prst="rect">
            <a:avLst/>
          </a:prstGeom>
          <a:noFill/>
          <a:extLst>
            <a:ext uri="{909E8E84-426E-40DD-AFC4-6F175D3DCCD1}">
              <a14:hiddenFill xmlns:a14="http://schemas.microsoft.com/office/drawing/2010/main">
                <a:solidFill>
                  <a:srgbClr val="FFFFFF"/>
                </a:solidFill>
              </a14:hiddenFill>
            </a:ext>
          </a:extLst>
        </p:spPr>
      </p:pic>
      <p:sp>
        <p:nvSpPr>
          <p:cNvPr id="67" name="TextBox 66"/>
          <p:cNvSpPr txBox="1"/>
          <p:nvPr/>
        </p:nvSpPr>
        <p:spPr>
          <a:xfrm>
            <a:off x="260311" y="943973"/>
            <a:ext cx="1005403" cy="584775"/>
          </a:xfrm>
          <a:prstGeom prst="rect">
            <a:avLst/>
          </a:prstGeom>
          <a:noFill/>
        </p:spPr>
        <p:txBody>
          <a:bodyPr wrap="none" rtlCol="0">
            <a:spAutoFit/>
          </a:bodyPr>
          <a:lstStyle/>
          <a:p>
            <a:r>
              <a:rPr lang="zh-CN" altLang="en-US" sz="3200" b="1" dirty="0" smtClean="0">
                <a:solidFill>
                  <a:schemeClr val="bg1"/>
                </a:solidFill>
                <a:latin typeface="华文新魏" panose="02010800040101010101" pitchFamily="2" charset="-122"/>
                <a:ea typeface="华文新魏" panose="02010800040101010101" pitchFamily="2" charset="-122"/>
              </a:rPr>
              <a:t>评价</a:t>
            </a:r>
            <a:endParaRPr lang="zh-CN" altLang="en-US" sz="3200" b="1" dirty="0">
              <a:solidFill>
                <a:schemeClr val="bg1"/>
              </a:solidFill>
              <a:latin typeface="华文新魏" panose="02010800040101010101" pitchFamily="2" charset="-122"/>
              <a:ea typeface="华文新魏"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3586"/>
                                        </p:tgtEl>
                                        <p:attrNameLst>
                                          <p:attrName>style.visibility</p:attrName>
                                        </p:attrNameLst>
                                      </p:cBhvr>
                                      <p:to>
                                        <p:strVal val="visible"/>
                                      </p:to>
                                    </p:set>
                                    <p:animEffect transition="in" filter="dissolve">
                                      <p:cBhvr>
                                        <p:cTn id="7" dur="500"/>
                                        <p:tgtEl>
                                          <p:spTgt spid="23586"/>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dissolve">
                                      <p:cBhvr>
                                        <p:cTn id="12" dur="500"/>
                                        <p:tgtEl>
                                          <p:spTgt spid="4"/>
                                        </p:tgtEl>
                                      </p:cBhvr>
                                    </p:animEffect>
                                  </p:childTnLst>
                                </p:cTn>
                              </p:par>
                              <p:par>
                                <p:cTn id="13" presetID="9" presetClass="entr" presetSubtype="0" fill="hold" grpId="0" nodeType="withEffect">
                                  <p:stCondLst>
                                    <p:cond delay="0"/>
                                  </p:stCondLst>
                                  <p:childTnLst>
                                    <p:set>
                                      <p:cBhvr>
                                        <p:cTn id="14" dur="1" fill="hold">
                                          <p:stCondLst>
                                            <p:cond delay="0"/>
                                          </p:stCondLst>
                                        </p:cTn>
                                        <p:tgtEl>
                                          <p:spTgt spid="88"/>
                                        </p:tgtEl>
                                        <p:attrNameLst>
                                          <p:attrName>style.visibility</p:attrName>
                                        </p:attrNameLst>
                                      </p:cBhvr>
                                      <p:to>
                                        <p:strVal val="visible"/>
                                      </p:to>
                                    </p:set>
                                    <p:animEffect transition="in" filter="dissolve">
                                      <p:cBhvr>
                                        <p:cTn id="15" dur="500"/>
                                        <p:tgtEl>
                                          <p:spTgt spid="88"/>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89"/>
                                        </p:tgtEl>
                                        <p:attrNameLst>
                                          <p:attrName>style.visibility</p:attrName>
                                        </p:attrNameLst>
                                      </p:cBhvr>
                                      <p:to>
                                        <p:strVal val="visible"/>
                                      </p:to>
                                    </p:set>
                                    <p:animEffect transition="in" filter="dissolve">
                                      <p:cBhvr>
                                        <p:cTn id="20" dur="500"/>
                                        <p:tgtEl>
                                          <p:spTgt spid="89"/>
                                        </p:tgtEl>
                                      </p:cBhvr>
                                    </p:animEffect>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grpId="0" nodeType="clickEffect">
                                  <p:stCondLst>
                                    <p:cond delay="0"/>
                                  </p:stCondLst>
                                  <p:childTnLst>
                                    <p:set>
                                      <p:cBhvr>
                                        <p:cTn id="24" dur="1" fill="hold">
                                          <p:stCondLst>
                                            <p:cond delay="0"/>
                                          </p:stCondLst>
                                        </p:cTn>
                                        <p:tgtEl>
                                          <p:spTgt spid="90"/>
                                        </p:tgtEl>
                                        <p:attrNameLst>
                                          <p:attrName>style.visibility</p:attrName>
                                        </p:attrNameLst>
                                      </p:cBhvr>
                                      <p:to>
                                        <p:strVal val="visible"/>
                                      </p:to>
                                    </p:set>
                                    <p:animEffect transition="in" filter="dissolve">
                                      <p:cBhvr>
                                        <p:cTn id="25" dur="500"/>
                                        <p:tgtEl>
                                          <p:spTgt spid="90"/>
                                        </p:tgtEl>
                                      </p:cBhvr>
                                    </p:animEffect>
                                  </p:childTnLst>
                                </p:cTn>
                              </p:par>
                            </p:childTnLst>
                          </p:cTn>
                        </p:par>
                      </p:childTnLst>
                    </p:cTn>
                  </p:par>
                  <p:par>
                    <p:cTn id="26" fill="hold">
                      <p:stCondLst>
                        <p:cond delay="indefinite"/>
                      </p:stCondLst>
                      <p:childTnLst>
                        <p:par>
                          <p:cTn id="27" fill="hold">
                            <p:stCondLst>
                              <p:cond delay="0"/>
                            </p:stCondLst>
                            <p:childTnLst>
                              <p:par>
                                <p:cTn id="28" presetID="9" presetClass="entr" presetSubtype="0" fill="hold" grpId="0" nodeType="clickEffect">
                                  <p:stCondLst>
                                    <p:cond delay="0"/>
                                  </p:stCondLst>
                                  <p:childTnLst>
                                    <p:set>
                                      <p:cBhvr>
                                        <p:cTn id="29" dur="1" fill="hold">
                                          <p:stCondLst>
                                            <p:cond delay="0"/>
                                          </p:stCondLst>
                                        </p:cTn>
                                        <p:tgtEl>
                                          <p:spTgt spid="91"/>
                                        </p:tgtEl>
                                        <p:attrNameLst>
                                          <p:attrName>style.visibility</p:attrName>
                                        </p:attrNameLst>
                                      </p:cBhvr>
                                      <p:to>
                                        <p:strVal val="visible"/>
                                      </p:to>
                                    </p:set>
                                    <p:animEffect transition="in" filter="dissolve">
                                      <p:cBhvr>
                                        <p:cTn id="30"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86" grpId="0"/>
      <p:bldP spid="88" grpId="0"/>
      <p:bldP spid="89" grpId="0"/>
      <p:bldP spid="90" grpId="0" animBg="1"/>
      <p:bldP spid="91" grpId="0" animBg="1"/>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4" name="圆角矩形标注 43"/>
          <p:cNvSpPr/>
          <p:nvPr/>
        </p:nvSpPr>
        <p:spPr>
          <a:xfrm>
            <a:off x="2117699" y="6172218"/>
            <a:ext cx="4214842" cy="785818"/>
          </a:xfrm>
          <a:prstGeom prst="wedgeRoundRectCallout">
            <a:avLst>
              <a:gd name="adj1" fmla="val -55398"/>
              <a:gd name="adj2" fmla="val -45974"/>
              <a:gd name="adj3" fmla="val 16667"/>
            </a:avLst>
          </a:prstGeom>
          <a:solidFill>
            <a:srgbClr val="6633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bg1"/>
              </a:solidFill>
            </a:endParaRPr>
          </a:p>
        </p:txBody>
      </p:sp>
      <p:sp>
        <p:nvSpPr>
          <p:cNvPr id="23574" name="Rectangle 22"/>
          <p:cNvSpPr>
            <a:spLocks noChangeArrowheads="1"/>
          </p:cNvSpPr>
          <p:nvPr/>
        </p:nvSpPr>
        <p:spPr bwMode="auto">
          <a:xfrm>
            <a:off x="1134205" y="2066925"/>
            <a:ext cx="216124" cy="754360"/>
          </a:xfrm>
          <a:prstGeom prst="rect">
            <a:avLst/>
          </a:prstGeom>
          <a:noFill/>
          <a:ln w="9525">
            <a:noFill/>
            <a:miter lim="800000"/>
          </a:ln>
          <a:effectLst/>
        </p:spPr>
        <p:txBody>
          <a:bodyPr wrap="none" lIns="106985" tIns="53492" rIns="106985" bIns="53492">
            <a:spAutoFit/>
          </a:bodyPr>
          <a:lstStyle/>
          <a:p>
            <a:endParaRPr lang="en-US" altLang="zh-CN">
              <a:solidFill>
                <a:srgbClr val="660033"/>
              </a:solidFill>
              <a:ea typeface="隶书" panose="02010509060101010101" charset="-122"/>
            </a:endParaRPr>
          </a:p>
          <a:p>
            <a:endParaRPr lang="en-US" altLang="zh-CN" b="1">
              <a:solidFill>
                <a:srgbClr val="660033"/>
              </a:solidFill>
              <a:ea typeface="隶书" panose="02010509060101010101" charset="-122"/>
            </a:endParaRPr>
          </a:p>
        </p:txBody>
      </p:sp>
      <p:sp>
        <p:nvSpPr>
          <p:cNvPr id="23586" name="Rectangle 34">
            <a:hlinkClick r:id="rId1" action="ppaction://hlinksldjump"/>
          </p:cNvPr>
          <p:cNvSpPr>
            <a:spLocks noChangeArrowheads="1"/>
          </p:cNvSpPr>
          <p:nvPr/>
        </p:nvSpPr>
        <p:spPr bwMode="auto">
          <a:xfrm>
            <a:off x="403187" y="1743062"/>
            <a:ext cx="7500990" cy="1092914"/>
          </a:xfrm>
          <a:prstGeom prst="rect">
            <a:avLst/>
          </a:prstGeom>
          <a:noFill/>
          <a:ln w="9525">
            <a:noFill/>
            <a:miter lim="800000"/>
          </a:ln>
          <a:effectLst/>
        </p:spPr>
        <p:txBody>
          <a:bodyPr wrap="square" lIns="106985" tIns="53492" rIns="106985" bIns="53492">
            <a:spAutoFit/>
          </a:bodyPr>
          <a:lstStyle/>
          <a:p>
            <a:r>
              <a:rPr lang="zh-CN" altLang="en-US" sz="3200" dirty="0" smtClean="0">
                <a:latin typeface="华文新魏" panose="02010800040101010101" pitchFamily="2" charset="-122"/>
                <a:ea typeface="华文新魏" panose="02010800040101010101" pitchFamily="2" charset="-122"/>
              </a:rPr>
              <a:t> ①性质：五四运动是一次</a:t>
            </a:r>
            <a:r>
              <a:rPr lang="zh-CN" altLang="en-US" sz="3200" dirty="0" smtClean="0">
                <a:solidFill>
                  <a:srgbClr val="C00000"/>
                </a:solidFill>
                <a:latin typeface="华文新魏" panose="02010800040101010101" pitchFamily="2" charset="-122"/>
                <a:ea typeface="华文新魏" panose="02010800040101010101" pitchFamily="2" charset="-122"/>
              </a:rPr>
              <a:t>彻底地</a:t>
            </a:r>
            <a:r>
              <a:rPr lang="zh-CN" altLang="en-US" sz="3200" b="1" dirty="0" smtClean="0">
                <a:solidFill>
                  <a:srgbClr val="760000"/>
                </a:solidFill>
                <a:latin typeface="华文新魏" panose="02010800040101010101" pitchFamily="2" charset="-122"/>
                <a:ea typeface="华文新魏" panose="02010800040101010101" pitchFamily="2" charset="-122"/>
              </a:rPr>
              <a:t>反对帝国主义</a:t>
            </a:r>
            <a:r>
              <a:rPr lang="zh-CN" altLang="en-US" sz="3200" dirty="0" smtClean="0">
                <a:latin typeface="华文新魏" panose="02010800040101010101" pitchFamily="2" charset="-122"/>
                <a:ea typeface="华文新魏" panose="02010800040101010101" pitchFamily="2" charset="-122"/>
              </a:rPr>
              <a:t>和</a:t>
            </a:r>
            <a:r>
              <a:rPr lang="zh-CN" altLang="en-US" sz="3200" b="1" dirty="0" smtClean="0">
                <a:solidFill>
                  <a:srgbClr val="760000"/>
                </a:solidFill>
                <a:latin typeface="华文新魏" panose="02010800040101010101" pitchFamily="2" charset="-122"/>
                <a:ea typeface="华文新魏" panose="02010800040101010101" pitchFamily="2" charset="-122"/>
              </a:rPr>
              <a:t>封建主义</a:t>
            </a:r>
            <a:r>
              <a:rPr lang="zh-CN" altLang="en-US" sz="3200" dirty="0" smtClean="0">
                <a:latin typeface="华文新魏" panose="02010800040101010101" pitchFamily="2" charset="-122"/>
                <a:ea typeface="华文新魏" panose="02010800040101010101" pitchFamily="2" charset="-122"/>
              </a:rPr>
              <a:t>的爱国运动。</a:t>
            </a:r>
            <a:endParaRPr lang="zh-CN" altLang="en-US" sz="3200" dirty="0">
              <a:latin typeface="华文新魏" panose="02010800040101010101" pitchFamily="2" charset="-122"/>
              <a:ea typeface="华文新魏" panose="02010800040101010101" pitchFamily="2" charset="-122"/>
            </a:endParaRPr>
          </a:p>
        </p:txBody>
      </p:sp>
      <p:pic>
        <p:nvPicPr>
          <p:cNvPr id="22" name="图片 21"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a:off x="-25441" y="7100912"/>
            <a:ext cx="11522075" cy="142876"/>
          </a:xfrm>
          <a:prstGeom prst="rect">
            <a:avLst/>
          </a:prstGeom>
        </p:spPr>
      </p:pic>
      <p:sp>
        <p:nvSpPr>
          <p:cNvPr id="23" name="矩形 22"/>
          <p:cNvSpPr/>
          <p:nvPr/>
        </p:nvSpPr>
        <p:spPr bwMode="auto">
          <a:xfrm flipV="1">
            <a:off x="0" y="7198069"/>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24" name="图片 23"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25" name="图片 24"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26" name="图片 25"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sp>
        <p:nvSpPr>
          <p:cNvPr id="27" name="矩形 26"/>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29" name="直角三角形 28"/>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sp>
          <p:nvSpPr>
            <p:cNvPr id="30" name="矩形 29"/>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grpSp>
      <p:cxnSp>
        <p:nvCxnSpPr>
          <p:cNvPr id="31" name="直接连接符 30"/>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32"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charset="-122"/>
                <a:ea typeface="微软雅黑" panose="020B0503020204020204" charset="-122"/>
              </a:rPr>
              <a:t>人教版八年级上册</a:t>
            </a:r>
            <a:endParaRPr lang="zh-CN" altLang="en-US" sz="2400" b="1" dirty="0" smtClean="0">
              <a:solidFill>
                <a:schemeClr val="bg1"/>
              </a:solidFill>
              <a:effectLst/>
              <a:latin typeface="微软雅黑" panose="020B0503020204020204" charset="-122"/>
              <a:ea typeface="微软雅黑" panose="020B0503020204020204" charset="-122"/>
            </a:endParaRPr>
          </a:p>
        </p:txBody>
      </p:sp>
      <p:grpSp>
        <p:nvGrpSpPr>
          <p:cNvPr id="3" name="组合 32"/>
          <p:cNvGrpSpPr/>
          <p:nvPr/>
        </p:nvGrpSpPr>
        <p:grpSpPr>
          <a:xfrm flipH="1">
            <a:off x="8776673" y="-12408"/>
            <a:ext cx="2750820" cy="740098"/>
            <a:chOff x="0" y="-2"/>
            <a:chExt cx="1377891" cy="634701"/>
          </a:xfrm>
          <a:solidFill>
            <a:schemeClr val="bg2">
              <a:lumMod val="90000"/>
            </a:schemeClr>
          </a:solidFill>
        </p:grpSpPr>
        <p:sp>
          <p:nvSpPr>
            <p:cNvPr id="34" name="直角三角形 3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sp>
          <p:nvSpPr>
            <p:cNvPr id="35" name="矩形 3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grpSp>
      <p:pic>
        <p:nvPicPr>
          <p:cNvPr id="37" name="图片 36"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38"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第四单元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p:txBody>
      </p:sp>
      <p:sp>
        <p:nvSpPr>
          <p:cNvPr id="39" name="文本框 6"/>
          <p:cNvSpPr txBox="1"/>
          <p:nvPr/>
        </p:nvSpPr>
        <p:spPr>
          <a:xfrm>
            <a:off x="4332277" y="138389"/>
            <a:ext cx="4572032"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13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五四运动</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43" name="Rectangle 35"/>
          <p:cNvSpPr>
            <a:spLocks noChangeArrowheads="1"/>
          </p:cNvSpPr>
          <p:nvPr/>
        </p:nvSpPr>
        <p:spPr bwMode="auto">
          <a:xfrm>
            <a:off x="409188" y="2936164"/>
            <a:ext cx="6780610" cy="1092914"/>
          </a:xfrm>
          <a:prstGeom prst="rect">
            <a:avLst/>
          </a:prstGeom>
          <a:noFill/>
          <a:ln w="9525">
            <a:noFill/>
            <a:miter lim="800000"/>
          </a:ln>
          <a:effectLst/>
        </p:spPr>
        <p:txBody>
          <a:bodyPr wrap="square" lIns="106985" tIns="53492" rIns="106985" bIns="53492">
            <a:spAutoFit/>
          </a:bodyPr>
          <a:lstStyle/>
          <a:p>
            <a:r>
              <a:rPr lang="zh-CN" altLang="en-US" sz="3200" dirty="0" smtClean="0">
                <a:latin typeface="华文新魏" panose="02010800040101010101" pitchFamily="2" charset="-122"/>
                <a:ea typeface="华文新魏" panose="02010800040101010101" pitchFamily="2" charset="-122"/>
              </a:rPr>
              <a:t>②这次运动中，工人阶级开始登上历史舞台，展现了伟大的力量。</a:t>
            </a:r>
            <a:endParaRPr lang="zh-CN" altLang="en-US" sz="3200" dirty="0">
              <a:latin typeface="华文新魏" panose="02010800040101010101" pitchFamily="2" charset="-122"/>
              <a:ea typeface="华文新魏" panose="02010800040101010101" pitchFamily="2" charset="-122"/>
            </a:endParaRPr>
          </a:p>
        </p:txBody>
      </p:sp>
      <p:sp>
        <p:nvSpPr>
          <p:cNvPr id="56" name="Rectangle 36"/>
          <p:cNvSpPr>
            <a:spLocks noChangeArrowheads="1"/>
          </p:cNvSpPr>
          <p:nvPr/>
        </p:nvSpPr>
        <p:spPr bwMode="auto">
          <a:xfrm>
            <a:off x="403187" y="4086796"/>
            <a:ext cx="6729244" cy="1585356"/>
          </a:xfrm>
          <a:prstGeom prst="rect">
            <a:avLst/>
          </a:prstGeom>
          <a:noFill/>
          <a:ln w="9525">
            <a:noFill/>
            <a:miter lim="800000"/>
          </a:ln>
          <a:effectLst/>
        </p:spPr>
        <p:txBody>
          <a:bodyPr wrap="square" lIns="106985" tIns="53492" rIns="106985" bIns="53492">
            <a:spAutoFit/>
          </a:bodyPr>
          <a:lstStyle/>
          <a:p>
            <a:r>
              <a:rPr lang="zh-CN" altLang="en-US" sz="3200" dirty="0" smtClean="0">
                <a:latin typeface="华文新魏" panose="02010800040101010101" pitchFamily="2" charset="-122"/>
                <a:ea typeface="华文新魏" panose="02010800040101010101" pitchFamily="2" charset="-122"/>
              </a:rPr>
              <a:t>③一些初步接受了马克思主义的知识分子和青年学生，在运动中起了重要作用。</a:t>
            </a:r>
            <a:endParaRPr lang="zh-CN" altLang="en-US" sz="3200" dirty="0">
              <a:latin typeface="华文新魏" panose="02010800040101010101" pitchFamily="2" charset="-122"/>
              <a:ea typeface="华文新魏" panose="02010800040101010101" pitchFamily="2" charset="-122"/>
            </a:endParaRPr>
          </a:p>
        </p:txBody>
      </p:sp>
      <p:sp>
        <p:nvSpPr>
          <p:cNvPr id="57" name="Rectangle 36"/>
          <p:cNvSpPr>
            <a:spLocks noChangeArrowheads="1"/>
          </p:cNvSpPr>
          <p:nvPr/>
        </p:nvSpPr>
        <p:spPr bwMode="auto">
          <a:xfrm>
            <a:off x="403187" y="5579370"/>
            <a:ext cx="6561013" cy="1092914"/>
          </a:xfrm>
          <a:prstGeom prst="rect">
            <a:avLst/>
          </a:prstGeom>
          <a:noFill/>
          <a:ln w="9525">
            <a:noFill/>
            <a:miter lim="800000"/>
          </a:ln>
          <a:effectLst/>
        </p:spPr>
        <p:txBody>
          <a:bodyPr wrap="square" lIns="106985" tIns="53492" rIns="106985" bIns="53492">
            <a:spAutoFit/>
          </a:bodyPr>
          <a:lstStyle/>
          <a:p>
            <a:r>
              <a:rPr lang="zh-CN" altLang="en-US" sz="3200" dirty="0" smtClean="0">
                <a:latin typeface="华文新魏" panose="02010800040101010101" pitchFamily="2" charset="-122"/>
                <a:ea typeface="华文新魏" panose="02010800040101010101" pitchFamily="2" charset="-122"/>
              </a:rPr>
              <a:t>④五四运动是中国新民主主义革命的开端。</a:t>
            </a:r>
            <a:endParaRPr lang="zh-CN" altLang="en-US" sz="3200" dirty="0">
              <a:latin typeface="华文新魏" panose="02010800040101010101" pitchFamily="2" charset="-122"/>
              <a:ea typeface="华文新魏" panose="02010800040101010101" pitchFamily="2" charset="-122"/>
            </a:endParaRPr>
          </a:p>
        </p:txBody>
      </p:sp>
      <p:sp>
        <p:nvSpPr>
          <p:cNvPr id="33" name="矩形 32"/>
          <p:cNvSpPr/>
          <p:nvPr/>
        </p:nvSpPr>
        <p:spPr>
          <a:xfrm>
            <a:off x="2189137" y="6127039"/>
            <a:ext cx="4143404" cy="830997"/>
          </a:xfrm>
          <a:prstGeom prst="rect">
            <a:avLst/>
          </a:prstGeom>
        </p:spPr>
        <p:txBody>
          <a:bodyPr wrap="square">
            <a:spAutoFit/>
          </a:bodyPr>
          <a:lstStyle/>
          <a:p>
            <a:r>
              <a:rPr lang="zh-CN" altLang="en-US" sz="2400" b="1" dirty="0" smtClean="0">
                <a:solidFill>
                  <a:schemeClr val="bg1"/>
                </a:solidFill>
                <a:latin typeface="华文新魏" panose="02010800040101010101" pitchFamily="2" charset="-122"/>
                <a:ea typeface="华文新魏" panose="02010800040101010101" pitchFamily="2" charset="-122"/>
              </a:rPr>
              <a:t>因为无产阶级作为独立的政治力量登上历史舞台。</a:t>
            </a:r>
            <a:endParaRPr lang="zh-CN" altLang="en-US" sz="2400" b="1" dirty="0">
              <a:solidFill>
                <a:schemeClr val="bg1"/>
              </a:solidFill>
              <a:latin typeface="华文新魏" panose="02010800040101010101" pitchFamily="2" charset="-122"/>
              <a:ea typeface="华文新魏" panose="02010800040101010101" pitchFamily="2" charset="-122"/>
            </a:endParaRPr>
          </a:p>
        </p:txBody>
      </p:sp>
      <p:pic>
        <p:nvPicPr>
          <p:cNvPr id="46" name="图片 45" descr="mp16310841_1432533744164_1_th.jpeg"/>
          <p:cNvPicPr>
            <a:picLocks noChangeAspect="1"/>
          </p:cNvPicPr>
          <p:nvPr/>
        </p:nvPicPr>
        <p:blipFill>
          <a:blip r:embed="rId5"/>
          <a:srcRect l="64127" r="11537"/>
          <a:stretch>
            <a:fillRect/>
          </a:stretch>
        </p:blipFill>
        <p:spPr>
          <a:xfrm>
            <a:off x="9190061" y="742930"/>
            <a:ext cx="2357454" cy="6457970"/>
          </a:xfrm>
          <a:prstGeom prst="rect">
            <a:avLst/>
          </a:prstGeom>
        </p:spPr>
      </p:pic>
      <p:pic>
        <p:nvPicPr>
          <p:cNvPr id="47" name="图片 4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5400000" flipV="1">
            <a:off x="5850752" y="1494407"/>
            <a:ext cx="6645498" cy="4890903"/>
          </a:xfrm>
          <a:prstGeom prst="rect">
            <a:avLst/>
          </a:prstGeom>
        </p:spPr>
      </p:pic>
      <p:pic>
        <p:nvPicPr>
          <p:cNvPr id="48" name="图片 47" descr="t01a215105067a21f1c.jpg"/>
          <p:cNvPicPr>
            <a:picLocks noChangeAspect="1"/>
          </p:cNvPicPr>
          <p:nvPr/>
        </p:nvPicPr>
        <p:blipFill>
          <a:blip r:embed="rId7"/>
          <a:stretch>
            <a:fillRect/>
          </a:stretch>
        </p:blipFill>
        <p:spPr>
          <a:xfrm rot="1019839">
            <a:off x="7526472" y="6012195"/>
            <a:ext cx="1577825" cy="1072921"/>
          </a:xfrm>
          <a:prstGeom prst="rect">
            <a:avLst/>
          </a:prstGeom>
        </p:spPr>
      </p:pic>
      <p:pic>
        <p:nvPicPr>
          <p:cNvPr id="50" name="图片 49" descr="11050725_998574.jpg"/>
          <p:cNvPicPr>
            <a:picLocks noChangeAspect="1"/>
          </p:cNvPicPr>
          <p:nvPr/>
        </p:nvPicPr>
        <p:blipFill>
          <a:blip r:embed="rId8" cstate="print"/>
          <a:srcRect l="6639"/>
          <a:stretch>
            <a:fillRect/>
          </a:stretch>
        </p:blipFill>
        <p:spPr>
          <a:xfrm rot="1130006">
            <a:off x="9114878" y="1250070"/>
            <a:ext cx="1578850" cy="1125537"/>
          </a:xfrm>
          <a:prstGeom prst="rect">
            <a:avLst/>
          </a:prstGeom>
          <a:ln>
            <a:noFill/>
          </a:ln>
          <a:effectLst>
            <a:outerShdw blurRad="292100" dist="139700" dir="2700000" algn="tl" rotWithShape="0">
              <a:srgbClr val="333333">
                <a:alpha val="65000"/>
              </a:srgbClr>
            </a:outerShdw>
          </a:effectLst>
        </p:spPr>
      </p:pic>
      <p:pic>
        <p:nvPicPr>
          <p:cNvPr id="51" name="图片 50" descr="200404281410_399042.jpg"/>
          <p:cNvPicPr>
            <a:picLocks noChangeAspect="1"/>
          </p:cNvPicPr>
          <p:nvPr/>
        </p:nvPicPr>
        <p:blipFill>
          <a:blip r:embed="rId9" cstate="print"/>
          <a:stretch>
            <a:fillRect/>
          </a:stretch>
        </p:blipFill>
        <p:spPr>
          <a:xfrm rot="1161878">
            <a:off x="8588371" y="2342210"/>
            <a:ext cx="1556110" cy="1793068"/>
          </a:xfrm>
          <a:prstGeom prst="rect">
            <a:avLst/>
          </a:prstGeom>
          <a:ln>
            <a:noFill/>
          </a:ln>
          <a:effectLst>
            <a:outerShdw blurRad="292100" dist="139700" dir="2700000" algn="tl" rotWithShape="0">
              <a:srgbClr val="333333">
                <a:alpha val="65000"/>
              </a:srgbClr>
            </a:outerShdw>
          </a:effectLst>
        </p:spPr>
      </p:pic>
      <p:pic>
        <p:nvPicPr>
          <p:cNvPr id="52" name="图片 51" descr="res02_attpic_brief.jpg"/>
          <p:cNvPicPr>
            <a:picLocks noChangeAspect="1"/>
          </p:cNvPicPr>
          <p:nvPr/>
        </p:nvPicPr>
        <p:blipFill>
          <a:blip r:embed="rId10"/>
          <a:stretch>
            <a:fillRect/>
          </a:stretch>
        </p:blipFill>
        <p:spPr>
          <a:xfrm rot="1041258">
            <a:off x="7949698" y="4160507"/>
            <a:ext cx="1643706" cy="1857388"/>
          </a:xfrm>
          <a:prstGeom prst="rect">
            <a:avLst/>
          </a:prstGeom>
          <a:ln>
            <a:noFill/>
          </a:ln>
          <a:effectLst>
            <a:outerShdw blurRad="292100" dist="139700" dir="2700000" algn="tl" rotWithShape="0">
              <a:srgbClr val="333333">
                <a:alpha val="65000"/>
              </a:srgbClr>
            </a:outerShdw>
          </a:effectLst>
        </p:spPr>
      </p:pic>
      <p:pic>
        <p:nvPicPr>
          <p:cNvPr id="53" name="Picture 3" descr="C:\Users\Thinkpad\Desktop\PNG\1_0001_渐变映射-2-副本-4.png"/>
          <p:cNvPicPr>
            <a:picLocks noChangeAspect="1" noChangeArrowheads="1"/>
          </p:cNvPicPr>
          <p:nvPr/>
        </p:nvPicPr>
        <p:blipFill>
          <a:blip r:embed="rId11" cstate="email"/>
          <a:srcRect/>
          <a:stretch>
            <a:fillRect/>
          </a:stretch>
        </p:blipFill>
        <p:spPr bwMode="auto">
          <a:xfrm>
            <a:off x="0" y="814368"/>
            <a:ext cx="1760509" cy="785818"/>
          </a:xfrm>
          <a:prstGeom prst="rect">
            <a:avLst/>
          </a:prstGeom>
          <a:noFill/>
          <a:extLst>
            <a:ext uri="{909E8E84-426E-40DD-AFC4-6F175D3DCCD1}">
              <a14:hiddenFill xmlns:a14="http://schemas.microsoft.com/office/drawing/2010/main">
                <a:solidFill>
                  <a:srgbClr val="FFFFFF"/>
                </a:solidFill>
              </a14:hiddenFill>
            </a:ext>
          </a:extLst>
        </p:spPr>
      </p:pic>
      <p:sp>
        <p:nvSpPr>
          <p:cNvPr id="54" name="TextBox 53"/>
          <p:cNvSpPr txBox="1"/>
          <p:nvPr/>
        </p:nvSpPr>
        <p:spPr>
          <a:xfrm>
            <a:off x="260311" y="943973"/>
            <a:ext cx="1005403" cy="584775"/>
          </a:xfrm>
          <a:prstGeom prst="rect">
            <a:avLst/>
          </a:prstGeom>
          <a:noFill/>
        </p:spPr>
        <p:txBody>
          <a:bodyPr wrap="none" rtlCol="0">
            <a:spAutoFit/>
          </a:bodyPr>
          <a:lstStyle/>
          <a:p>
            <a:r>
              <a:rPr lang="zh-CN" altLang="en-US" sz="3200" b="1" dirty="0" smtClean="0">
                <a:solidFill>
                  <a:schemeClr val="bg1"/>
                </a:solidFill>
                <a:latin typeface="华文新魏" panose="02010800040101010101" pitchFamily="2" charset="-122"/>
                <a:ea typeface="华文新魏" panose="02010800040101010101" pitchFamily="2" charset="-122"/>
              </a:rPr>
              <a:t>评价</a:t>
            </a:r>
            <a:endParaRPr lang="zh-CN" altLang="en-US" sz="3200" b="1" dirty="0">
              <a:solidFill>
                <a:schemeClr val="bg1"/>
              </a:solidFill>
              <a:latin typeface="华文新魏" panose="02010800040101010101" pitchFamily="2" charset="-122"/>
              <a:ea typeface="华文新魏"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dissolve">
                                      <p:cBhvr>
                                        <p:cTn id="7" dur="500"/>
                                        <p:tgtEl>
                                          <p:spTgt spid="43"/>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6"/>
                                        </p:tgtEl>
                                        <p:attrNameLst>
                                          <p:attrName>style.visibility</p:attrName>
                                        </p:attrNameLst>
                                      </p:cBhvr>
                                      <p:to>
                                        <p:strVal val="visible"/>
                                      </p:to>
                                    </p:set>
                                    <p:animEffect transition="in" filter="dissolve">
                                      <p:cBhvr>
                                        <p:cTn id="12" dur="500"/>
                                        <p:tgtEl>
                                          <p:spTgt spid="56"/>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57"/>
                                        </p:tgtEl>
                                        <p:attrNameLst>
                                          <p:attrName>style.visibility</p:attrName>
                                        </p:attrNameLst>
                                      </p:cBhvr>
                                      <p:to>
                                        <p:strVal val="visible"/>
                                      </p:to>
                                    </p:set>
                                    <p:animEffect transition="in" filter="dissolve">
                                      <p:cBhvr>
                                        <p:cTn id="17" dur="500"/>
                                        <p:tgtEl>
                                          <p:spTgt spid="5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44"/>
                                        </p:tgtEl>
                                        <p:attrNameLst>
                                          <p:attrName>style.visibility</p:attrName>
                                        </p:attrNameLst>
                                      </p:cBhvr>
                                      <p:to>
                                        <p:strVal val="visible"/>
                                      </p:to>
                                    </p:set>
                                    <p:animEffect transition="in" filter="wipe(left)">
                                      <p:cBhvr>
                                        <p:cTn id="22" dur="500"/>
                                        <p:tgtEl>
                                          <p:spTgt spid="44"/>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33"/>
                                        </p:tgtEl>
                                        <p:attrNameLst>
                                          <p:attrName>style.visibility</p:attrName>
                                        </p:attrNameLst>
                                      </p:cBhvr>
                                      <p:to>
                                        <p:strVal val="visible"/>
                                      </p:to>
                                    </p:set>
                                    <p:animEffect transition="in" filter="wipe(left)">
                                      <p:cBhvr>
                                        <p:cTn id="25"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43" grpId="0"/>
      <p:bldP spid="56" grpId="0"/>
      <p:bldP spid="57" grpId="0"/>
      <p:bldP spid="33"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5" name="图片 14" descr="14894627355734175224.jpg"/>
          <p:cNvPicPr>
            <a:picLocks noChangeAspect="1"/>
          </p:cNvPicPr>
          <p:nvPr/>
        </p:nvPicPr>
        <p:blipFill>
          <a:blip r:embed="rId1">
            <a:duotone>
              <a:schemeClr val="bg2">
                <a:shade val="45000"/>
                <a:satMod val="135000"/>
              </a:schemeClr>
              <a:prstClr val="white"/>
            </a:duotone>
            <a:lum bright="10000"/>
          </a:blip>
          <a:srcRect b="17341"/>
          <a:stretch>
            <a:fillRect/>
          </a:stretch>
        </p:blipFill>
        <p:spPr>
          <a:xfrm>
            <a:off x="0" y="814368"/>
            <a:ext cx="11522075" cy="6309708"/>
          </a:xfrm>
          <a:prstGeom prst="rect">
            <a:avLst/>
          </a:prstGeom>
        </p:spPr>
      </p:pic>
      <p:pic>
        <p:nvPicPr>
          <p:cNvPr id="45" name="图片 44"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a:off x="-25441" y="7100912"/>
            <a:ext cx="11522075" cy="142876"/>
          </a:xfrm>
          <a:prstGeom prst="rect">
            <a:avLst/>
          </a:prstGeom>
        </p:spPr>
      </p:pic>
      <p:sp>
        <p:nvSpPr>
          <p:cNvPr id="46" name="矩形 45"/>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sp>
        <p:nvSpPr>
          <p:cNvPr id="16" name="Line 4"/>
          <p:cNvSpPr>
            <a:spLocks noChangeShapeType="1"/>
          </p:cNvSpPr>
          <p:nvPr/>
        </p:nvSpPr>
        <p:spPr bwMode="auto">
          <a:xfrm>
            <a:off x="6575185" y="2439183"/>
            <a:ext cx="0" cy="160020"/>
          </a:xfrm>
          <a:prstGeom prst="line">
            <a:avLst/>
          </a:prstGeom>
          <a:noFill/>
          <a:ln w="28575">
            <a:noFill/>
            <a:round/>
          </a:ln>
          <a:effectLst/>
        </p:spPr>
        <p:txBody>
          <a:bodyPr lIns="106985" tIns="53492" rIns="106985" bIns="53492"/>
          <a:lstStyle/>
          <a:p>
            <a:endParaRPr lang="zh-CN" altLang="en-US">
              <a:latin typeface="华文新魏" panose="02010800040101010101" pitchFamily="2" charset="-122"/>
              <a:ea typeface="华文新魏" panose="02010800040101010101" pitchFamily="2" charset="-122"/>
            </a:endParaRPr>
          </a:p>
        </p:txBody>
      </p:sp>
      <p:sp>
        <p:nvSpPr>
          <p:cNvPr id="17" name="Line 5"/>
          <p:cNvSpPr>
            <a:spLocks noChangeShapeType="1"/>
          </p:cNvSpPr>
          <p:nvPr/>
        </p:nvSpPr>
        <p:spPr bwMode="auto">
          <a:xfrm>
            <a:off x="7535358" y="2439183"/>
            <a:ext cx="0" cy="160020"/>
          </a:xfrm>
          <a:prstGeom prst="line">
            <a:avLst/>
          </a:prstGeom>
          <a:noFill/>
          <a:ln w="28575">
            <a:noFill/>
            <a:round/>
          </a:ln>
          <a:effectLst/>
        </p:spPr>
        <p:txBody>
          <a:bodyPr lIns="106985" tIns="53492" rIns="106985" bIns="53492"/>
          <a:lstStyle/>
          <a:p>
            <a:endParaRPr lang="zh-CN" altLang="en-US">
              <a:latin typeface="华文新魏" panose="02010800040101010101" pitchFamily="2" charset="-122"/>
              <a:ea typeface="华文新魏" panose="02010800040101010101" pitchFamily="2" charset="-122"/>
            </a:endParaRPr>
          </a:p>
        </p:txBody>
      </p:sp>
      <p:sp>
        <p:nvSpPr>
          <p:cNvPr id="19" name="Line 6"/>
          <p:cNvSpPr>
            <a:spLocks noChangeShapeType="1"/>
          </p:cNvSpPr>
          <p:nvPr/>
        </p:nvSpPr>
        <p:spPr bwMode="auto">
          <a:xfrm>
            <a:off x="4174752" y="2439183"/>
            <a:ext cx="0" cy="160020"/>
          </a:xfrm>
          <a:prstGeom prst="line">
            <a:avLst/>
          </a:prstGeom>
          <a:noFill/>
          <a:ln w="28575">
            <a:noFill/>
            <a:round/>
          </a:ln>
          <a:effectLst/>
        </p:spPr>
        <p:txBody>
          <a:bodyPr lIns="106985" tIns="53492" rIns="106985" bIns="53492"/>
          <a:lstStyle/>
          <a:p>
            <a:endParaRPr lang="zh-CN" altLang="en-US">
              <a:latin typeface="华文新魏" panose="02010800040101010101" pitchFamily="2" charset="-122"/>
              <a:ea typeface="华文新魏" panose="02010800040101010101" pitchFamily="2" charset="-122"/>
            </a:endParaRPr>
          </a:p>
        </p:txBody>
      </p:sp>
      <p:sp>
        <p:nvSpPr>
          <p:cNvPr id="20" name="Text Box 7"/>
          <p:cNvSpPr txBox="1">
            <a:spLocks noChangeArrowheads="1"/>
          </p:cNvSpPr>
          <p:nvPr/>
        </p:nvSpPr>
        <p:spPr bwMode="auto">
          <a:xfrm>
            <a:off x="6927248" y="2795894"/>
            <a:ext cx="1056190" cy="538916"/>
          </a:xfrm>
          <a:prstGeom prst="rect">
            <a:avLst/>
          </a:prstGeom>
          <a:noFill/>
          <a:ln w="9525">
            <a:noFill/>
            <a:miter lim="800000"/>
          </a:ln>
          <a:effectLst/>
        </p:spPr>
        <p:txBody>
          <a:bodyPr lIns="106985" tIns="53492" rIns="106985" bIns="53492">
            <a:spAutoFit/>
          </a:bodyPr>
          <a:lstStyle/>
          <a:p>
            <a:pPr>
              <a:spcBef>
                <a:spcPct val="50000"/>
              </a:spcBef>
            </a:pPr>
            <a:r>
              <a:rPr kumimoji="1" lang="en-US" altLang="zh-CN" sz="2800" dirty="0">
                <a:effectLst>
                  <a:outerShdw blurRad="38100" dist="38100" dir="2700000" algn="tl">
                    <a:srgbClr val="C0C0C0"/>
                  </a:outerShdw>
                </a:effectLst>
                <a:latin typeface="华文新魏" panose="02010800040101010101" pitchFamily="2" charset="-122"/>
                <a:ea typeface="华文新魏" panose="02010800040101010101" pitchFamily="2" charset="-122"/>
              </a:rPr>
              <a:t>1919</a:t>
            </a:r>
            <a:endParaRPr kumimoji="1" lang="en-US" altLang="zh-CN" sz="2800" dirty="0">
              <a:effectLst>
                <a:outerShdw blurRad="38100" dist="38100" dir="2700000" algn="tl">
                  <a:srgbClr val="C0C0C0"/>
                </a:outerShdw>
              </a:effectLst>
              <a:latin typeface="华文新魏" panose="02010800040101010101" pitchFamily="2" charset="-122"/>
              <a:ea typeface="华文新魏" panose="02010800040101010101" pitchFamily="2" charset="-122"/>
            </a:endParaRPr>
          </a:p>
        </p:txBody>
      </p:sp>
      <p:sp>
        <p:nvSpPr>
          <p:cNvPr id="21" name="Text Box 8"/>
          <p:cNvSpPr txBox="1">
            <a:spLocks noChangeArrowheads="1"/>
          </p:cNvSpPr>
          <p:nvPr/>
        </p:nvSpPr>
        <p:spPr bwMode="auto">
          <a:xfrm>
            <a:off x="6077095" y="2164148"/>
            <a:ext cx="1056190" cy="538916"/>
          </a:xfrm>
          <a:prstGeom prst="rect">
            <a:avLst/>
          </a:prstGeom>
          <a:noFill/>
          <a:ln w="9525">
            <a:noFill/>
            <a:miter lim="800000"/>
          </a:ln>
          <a:effectLst/>
        </p:spPr>
        <p:txBody>
          <a:bodyPr lIns="106985" tIns="53492" rIns="106985" bIns="53492">
            <a:spAutoFit/>
          </a:bodyPr>
          <a:lstStyle/>
          <a:p>
            <a:pPr>
              <a:spcBef>
                <a:spcPct val="50000"/>
              </a:spcBef>
            </a:pPr>
            <a:endParaRPr kumimoji="1" lang="zh-CN" altLang="zh-CN" sz="2800" dirty="0">
              <a:effectLst>
                <a:outerShdw blurRad="38100" dist="38100" dir="2700000" algn="tl">
                  <a:srgbClr val="C0C0C0"/>
                </a:outerShdw>
              </a:effectLst>
              <a:latin typeface="华文新魏" panose="02010800040101010101" pitchFamily="2" charset="-122"/>
              <a:ea typeface="华文新魏" panose="02010800040101010101" pitchFamily="2" charset="-122"/>
            </a:endParaRPr>
          </a:p>
        </p:txBody>
      </p:sp>
      <p:sp>
        <p:nvSpPr>
          <p:cNvPr id="25" name="Text Box 9"/>
          <p:cNvSpPr txBox="1">
            <a:spLocks noChangeArrowheads="1"/>
          </p:cNvSpPr>
          <p:nvPr/>
        </p:nvSpPr>
        <p:spPr bwMode="auto">
          <a:xfrm>
            <a:off x="7037267" y="1929119"/>
            <a:ext cx="1056190" cy="538916"/>
          </a:xfrm>
          <a:prstGeom prst="rect">
            <a:avLst/>
          </a:prstGeom>
          <a:noFill/>
          <a:ln w="9525">
            <a:noFill/>
            <a:miter lim="800000"/>
          </a:ln>
          <a:effectLst/>
        </p:spPr>
        <p:txBody>
          <a:bodyPr lIns="106985" tIns="53492" rIns="106985" bIns="53492">
            <a:spAutoFit/>
          </a:bodyPr>
          <a:lstStyle/>
          <a:p>
            <a:pPr>
              <a:spcBef>
                <a:spcPct val="50000"/>
              </a:spcBef>
            </a:pPr>
            <a:endParaRPr kumimoji="1" lang="zh-CN" altLang="zh-CN" sz="2800" b="1" dirty="0">
              <a:effectLst>
                <a:outerShdw blurRad="38100" dist="38100" dir="2700000" algn="tl">
                  <a:srgbClr val="C0C0C0"/>
                </a:outerShdw>
              </a:effectLst>
              <a:latin typeface="华文新魏" panose="02010800040101010101" pitchFamily="2" charset="-122"/>
              <a:ea typeface="华文新魏" panose="02010800040101010101" pitchFamily="2" charset="-122"/>
            </a:endParaRPr>
          </a:p>
        </p:txBody>
      </p:sp>
      <p:sp>
        <p:nvSpPr>
          <p:cNvPr id="26" name="Text Box 10"/>
          <p:cNvSpPr txBox="1">
            <a:spLocks noChangeArrowheads="1"/>
          </p:cNvSpPr>
          <p:nvPr/>
        </p:nvSpPr>
        <p:spPr bwMode="auto">
          <a:xfrm>
            <a:off x="8591548" y="2769224"/>
            <a:ext cx="1056190" cy="538916"/>
          </a:xfrm>
          <a:prstGeom prst="rect">
            <a:avLst/>
          </a:prstGeom>
          <a:noFill/>
          <a:ln w="9525">
            <a:noFill/>
            <a:miter lim="800000"/>
          </a:ln>
          <a:effectLst/>
        </p:spPr>
        <p:txBody>
          <a:bodyPr lIns="106985" tIns="53492" rIns="106985" bIns="53492">
            <a:spAutoFit/>
          </a:bodyPr>
          <a:lstStyle/>
          <a:p>
            <a:pPr>
              <a:spcBef>
                <a:spcPct val="50000"/>
              </a:spcBef>
            </a:pPr>
            <a:r>
              <a:rPr kumimoji="1" lang="en-US" altLang="zh-CN" sz="2800" dirty="0">
                <a:effectLst>
                  <a:outerShdw blurRad="38100" dist="38100" dir="2700000" algn="tl">
                    <a:srgbClr val="C0C0C0"/>
                  </a:outerShdw>
                </a:effectLst>
                <a:latin typeface="华文新魏" panose="02010800040101010101" pitchFamily="2" charset="-122"/>
                <a:ea typeface="华文新魏" panose="02010800040101010101" pitchFamily="2" charset="-122"/>
              </a:rPr>
              <a:t>1949</a:t>
            </a:r>
            <a:endParaRPr kumimoji="1" lang="en-US" altLang="zh-CN" sz="2800" dirty="0">
              <a:effectLst>
                <a:outerShdw blurRad="38100" dist="38100" dir="2700000" algn="tl">
                  <a:srgbClr val="C0C0C0"/>
                </a:outerShdw>
              </a:effectLst>
              <a:latin typeface="华文新魏" panose="02010800040101010101" pitchFamily="2" charset="-122"/>
              <a:ea typeface="华文新魏" panose="02010800040101010101" pitchFamily="2" charset="-122"/>
            </a:endParaRPr>
          </a:p>
        </p:txBody>
      </p:sp>
      <p:sp>
        <p:nvSpPr>
          <p:cNvPr id="27" name="AutoShape 11"/>
          <p:cNvSpPr/>
          <p:nvPr/>
        </p:nvSpPr>
        <p:spPr bwMode="auto">
          <a:xfrm rot="5400000">
            <a:off x="5427153" y="-1328321"/>
            <a:ext cx="301704" cy="7263307"/>
          </a:xfrm>
          <a:prstGeom prst="leftBrace">
            <a:avLst>
              <a:gd name="adj1" fmla="val 194014"/>
              <a:gd name="adj2" fmla="val 50722"/>
            </a:avLst>
          </a:prstGeom>
          <a:noFill/>
          <a:ln w="38100">
            <a:solidFill>
              <a:srgbClr val="333300"/>
            </a:solidFill>
            <a:round/>
          </a:ln>
          <a:effectLst/>
        </p:spPr>
        <p:txBody>
          <a:bodyPr wrap="none" lIns="106985" tIns="53492" rIns="106985" bIns="53492" anchor="ctr"/>
          <a:lstStyle/>
          <a:p>
            <a:endParaRPr lang="zh-CN" altLang="en-US">
              <a:latin typeface="华文新魏" panose="02010800040101010101" pitchFamily="2" charset="-122"/>
              <a:ea typeface="华文新魏" panose="02010800040101010101" pitchFamily="2" charset="-122"/>
            </a:endParaRPr>
          </a:p>
        </p:txBody>
      </p:sp>
      <p:grpSp>
        <p:nvGrpSpPr>
          <p:cNvPr id="2" name="Group 12"/>
          <p:cNvGrpSpPr/>
          <p:nvPr/>
        </p:nvGrpSpPr>
        <p:grpSpPr bwMode="auto">
          <a:xfrm>
            <a:off x="1542278" y="2455852"/>
            <a:ext cx="8737574" cy="1003459"/>
            <a:chOff x="961" y="1392"/>
            <a:chExt cx="4368" cy="602"/>
          </a:xfrm>
        </p:grpSpPr>
        <p:sp>
          <p:nvSpPr>
            <p:cNvPr id="29" name="Line 13"/>
            <p:cNvSpPr>
              <a:spLocks noChangeShapeType="1"/>
            </p:cNvSpPr>
            <p:nvPr/>
          </p:nvSpPr>
          <p:spPr bwMode="auto">
            <a:xfrm>
              <a:off x="4830" y="1883"/>
              <a:ext cx="0" cy="96"/>
            </a:xfrm>
            <a:prstGeom prst="line">
              <a:avLst/>
            </a:prstGeom>
            <a:noFill/>
            <a:ln w="28575">
              <a:solidFill>
                <a:srgbClr val="000000"/>
              </a:solidFill>
              <a:round/>
            </a:ln>
            <a:effectLst/>
          </p:spPr>
          <p:txBody>
            <a:bodyPr/>
            <a:lstStyle/>
            <a:p>
              <a:endParaRPr lang="zh-CN" altLang="en-US">
                <a:latin typeface="华文新魏" panose="02010800040101010101" pitchFamily="2" charset="-122"/>
                <a:ea typeface="华文新魏" panose="02010800040101010101" pitchFamily="2" charset="-122"/>
              </a:endParaRPr>
            </a:p>
          </p:txBody>
        </p:sp>
        <p:grpSp>
          <p:nvGrpSpPr>
            <p:cNvPr id="3" name="Group 14"/>
            <p:cNvGrpSpPr/>
            <p:nvPr/>
          </p:nvGrpSpPr>
          <p:grpSpPr bwMode="auto">
            <a:xfrm>
              <a:off x="961" y="1392"/>
              <a:ext cx="4368" cy="602"/>
              <a:chOff x="961" y="1392"/>
              <a:chExt cx="4368" cy="602"/>
            </a:xfrm>
          </p:grpSpPr>
          <p:sp>
            <p:nvSpPr>
              <p:cNvPr id="31" name="Text Box 15"/>
              <p:cNvSpPr txBox="1">
                <a:spLocks noChangeArrowheads="1"/>
              </p:cNvSpPr>
              <p:nvPr/>
            </p:nvSpPr>
            <p:spPr bwMode="auto">
              <a:xfrm>
                <a:off x="3312" y="1392"/>
                <a:ext cx="528" cy="314"/>
              </a:xfrm>
              <a:prstGeom prst="rect">
                <a:avLst/>
              </a:prstGeom>
              <a:noFill/>
              <a:ln w="9525">
                <a:noFill/>
                <a:miter lim="800000"/>
              </a:ln>
              <a:effectLst/>
            </p:spPr>
            <p:txBody>
              <a:bodyPr>
                <a:spAutoFit/>
              </a:bodyPr>
              <a:lstStyle/>
              <a:p>
                <a:pPr>
                  <a:spcBef>
                    <a:spcPct val="50000"/>
                  </a:spcBef>
                </a:pPr>
                <a:endParaRPr kumimoji="1" lang="zh-CN" altLang="zh-CN" sz="2800" dirty="0">
                  <a:effectLst>
                    <a:outerShdw blurRad="38100" dist="38100" dir="2700000" algn="tl">
                      <a:srgbClr val="C0C0C0"/>
                    </a:outerShdw>
                  </a:effectLst>
                  <a:latin typeface="华文新魏" panose="02010800040101010101" pitchFamily="2" charset="-122"/>
                  <a:ea typeface="华文新魏" panose="02010800040101010101" pitchFamily="2" charset="-122"/>
                </a:endParaRPr>
              </a:p>
            </p:txBody>
          </p:sp>
          <p:sp>
            <p:nvSpPr>
              <p:cNvPr id="32" name="Line 16"/>
              <p:cNvSpPr>
                <a:spLocks noChangeShapeType="1"/>
              </p:cNvSpPr>
              <p:nvPr/>
            </p:nvSpPr>
            <p:spPr bwMode="auto">
              <a:xfrm>
                <a:off x="1201" y="1994"/>
                <a:ext cx="4128" cy="0"/>
              </a:xfrm>
              <a:prstGeom prst="line">
                <a:avLst/>
              </a:prstGeom>
              <a:noFill/>
              <a:ln w="28575">
                <a:solidFill>
                  <a:srgbClr val="000000"/>
                </a:solidFill>
                <a:round/>
                <a:tailEnd type="stealth" w="lg" len="lg"/>
              </a:ln>
              <a:effectLst/>
            </p:spPr>
            <p:txBody>
              <a:bodyPr/>
              <a:lstStyle/>
              <a:p>
                <a:endParaRPr lang="zh-CN" altLang="en-US">
                  <a:latin typeface="华文新魏" panose="02010800040101010101" pitchFamily="2" charset="-122"/>
                  <a:ea typeface="华文新魏" panose="02010800040101010101" pitchFamily="2" charset="-122"/>
                </a:endParaRPr>
              </a:p>
            </p:txBody>
          </p:sp>
          <p:sp>
            <p:nvSpPr>
              <p:cNvPr id="33" name="Line 17"/>
              <p:cNvSpPr>
                <a:spLocks noChangeShapeType="1"/>
              </p:cNvSpPr>
              <p:nvPr/>
            </p:nvSpPr>
            <p:spPr bwMode="auto">
              <a:xfrm>
                <a:off x="1201" y="1898"/>
                <a:ext cx="0" cy="96"/>
              </a:xfrm>
              <a:prstGeom prst="line">
                <a:avLst/>
              </a:prstGeom>
              <a:noFill/>
              <a:ln w="28575">
                <a:solidFill>
                  <a:srgbClr val="000000"/>
                </a:solidFill>
                <a:round/>
              </a:ln>
              <a:effectLst/>
            </p:spPr>
            <p:txBody>
              <a:bodyPr/>
              <a:lstStyle/>
              <a:p>
                <a:endParaRPr lang="zh-CN" altLang="en-US">
                  <a:latin typeface="华文新魏" panose="02010800040101010101" pitchFamily="2" charset="-122"/>
                  <a:ea typeface="华文新魏" panose="02010800040101010101" pitchFamily="2" charset="-122"/>
                </a:endParaRPr>
              </a:p>
            </p:txBody>
          </p:sp>
          <p:sp>
            <p:nvSpPr>
              <p:cNvPr id="34" name="Text Box 18"/>
              <p:cNvSpPr txBox="1">
                <a:spLocks noChangeArrowheads="1"/>
              </p:cNvSpPr>
              <p:nvPr/>
            </p:nvSpPr>
            <p:spPr bwMode="auto">
              <a:xfrm>
                <a:off x="961" y="1554"/>
                <a:ext cx="528" cy="314"/>
              </a:xfrm>
              <a:prstGeom prst="rect">
                <a:avLst/>
              </a:prstGeom>
              <a:noFill/>
              <a:ln w="9525">
                <a:noFill/>
                <a:miter lim="800000"/>
              </a:ln>
              <a:effectLst/>
            </p:spPr>
            <p:txBody>
              <a:bodyPr>
                <a:spAutoFit/>
              </a:bodyPr>
              <a:lstStyle/>
              <a:p>
                <a:pPr>
                  <a:spcBef>
                    <a:spcPct val="50000"/>
                  </a:spcBef>
                </a:pPr>
                <a:r>
                  <a:rPr kumimoji="1" lang="en-US" altLang="zh-CN" sz="2800" dirty="0">
                    <a:effectLst>
                      <a:outerShdw blurRad="38100" dist="38100" dir="2700000" algn="tl">
                        <a:srgbClr val="C0C0C0"/>
                      </a:outerShdw>
                    </a:effectLst>
                    <a:latin typeface="华文新魏" panose="02010800040101010101" pitchFamily="2" charset="-122"/>
                    <a:ea typeface="华文新魏" panose="02010800040101010101" pitchFamily="2" charset="-122"/>
                  </a:rPr>
                  <a:t>1840</a:t>
                </a:r>
                <a:endParaRPr kumimoji="1" lang="en-US" altLang="zh-CN" sz="2800" dirty="0">
                  <a:effectLst>
                    <a:outerShdw blurRad="38100" dist="38100" dir="2700000" algn="tl">
                      <a:srgbClr val="C0C0C0"/>
                    </a:outerShdw>
                  </a:effectLst>
                  <a:latin typeface="华文新魏" panose="02010800040101010101" pitchFamily="2" charset="-122"/>
                  <a:ea typeface="华文新魏" panose="02010800040101010101" pitchFamily="2" charset="-122"/>
                </a:endParaRPr>
              </a:p>
            </p:txBody>
          </p:sp>
          <p:sp>
            <p:nvSpPr>
              <p:cNvPr id="35" name="Line 19"/>
              <p:cNvSpPr>
                <a:spLocks noChangeShapeType="1"/>
              </p:cNvSpPr>
              <p:nvPr/>
            </p:nvSpPr>
            <p:spPr bwMode="auto">
              <a:xfrm>
                <a:off x="3923" y="1888"/>
                <a:ext cx="0" cy="96"/>
              </a:xfrm>
              <a:prstGeom prst="line">
                <a:avLst/>
              </a:prstGeom>
              <a:noFill/>
              <a:ln w="28575">
                <a:solidFill>
                  <a:srgbClr val="000000"/>
                </a:solidFill>
                <a:round/>
              </a:ln>
              <a:effectLst/>
            </p:spPr>
            <p:txBody>
              <a:bodyPr/>
              <a:lstStyle/>
              <a:p>
                <a:endParaRPr lang="zh-CN" altLang="en-US">
                  <a:latin typeface="华文新魏" panose="02010800040101010101" pitchFamily="2" charset="-122"/>
                  <a:ea typeface="华文新魏" panose="02010800040101010101" pitchFamily="2" charset="-122"/>
                </a:endParaRPr>
              </a:p>
            </p:txBody>
          </p:sp>
        </p:grpSp>
      </p:grpSp>
      <p:sp>
        <p:nvSpPr>
          <p:cNvPr id="36" name="Text Box 20"/>
          <p:cNvSpPr txBox="1">
            <a:spLocks noChangeArrowheads="1"/>
          </p:cNvSpPr>
          <p:nvPr/>
        </p:nvSpPr>
        <p:spPr bwMode="auto">
          <a:xfrm>
            <a:off x="3220580" y="3854359"/>
            <a:ext cx="2904523" cy="1092914"/>
          </a:xfrm>
          <a:prstGeom prst="rect">
            <a:avLst/>
          </a:prstGeom>
          <a:noFill/>
          <a:ln w="9525">
            <a:noFill/>
            <a:miter lim="800000"/>
          </a:ln>
          <a:effectLst/>
        </p:spPr>
        <p:txBody>
          <a:bodyPr lIns="106985" tIns="53492" rIns="106985" bIns="53492">
            <a:spAutoFit/>
          </a:bodyPr>
          <a:lstStyle/>
          <a:p>
            <a:pPr>
              <a:spcBef>
                <a:spcPct val="50000"/>
              </a:spcBef>
            </a:pPr>
            <a:r>
              <a:rPr kumimoji="1" lang="zh-CN" altLang="en-US" sz="3200">
                <a:latin typeface="华文新魏" panose="02010800040101010101" pitchFamily="2" charset="-122"/>
                <a:ea typeface="华文新魏" panose="02010800040101010101" pitchFamily="2" charset="-122"/>
              </a:rPr>
              <a:t>旧民主主义革命时期</a:t>
            </a:r>
            <a:endParaRPr kumimoji="1" lang="zh-CN" altLang="en-US" sz="3200">
              <a:latin typeface="华文新魏" panose="02010800040101010101" pitchFamily="2" charset="-122"/>
              <a:ea typeface="华文新魏" panose="02010800040101010101" pitchFamily="2" charset="-122"/>
            </a:endParaRPr>
          </a:p>
        </p:txBody>
      </p:sp>
      <p:sp>
        <p:nvSpPr>
          <p:cNvPr id="37" name="Text Box 21"/>
          <p:cNvSpPr txBox="1">
            <a:spLocks noChangeArrowheads="1"/>
          </p:cNvSpPr>
          <p:nvPr/>
        </p:nvSpPr>
        <p:spPr bwMode="auto">
          <a:xfrm>
            <a:off x="7485348" y="3854359"/>
            <a:ext cx="2540458" cy="1092914"/>
          </a:xfrm>
          <a:prstGeom prst="rect">
            <a:avLst/>
          </a:prstGeom>
          <a:noFill/>
          <a:ln w="9525">
            <a:noFill/>
            <a:miter lim="800000"/>
          </a:ln>
          <a:effectLst/>
        </p:spPr>
        <p:txBody>
          <a:bodyPr lIns="106985" tIns="53492" rIns="106985" bIns="53492">
            <a:spAutoFit/>
          </a:bodyPr>
          <a:lstStyle/>
          <a:p>
            <a:pPr>
              <a:spcBef>
                <a:spcPct val="50000"/>
              </a:spcBef>
            </a:pPr>
            <a:r>
              <a:rPr kumimoji="1" lang="zh-CN" altLang="en-US" sz="3200">
                <a:latin typeface="华文新魏" panose="02010800040101010101" pitchFamily="2" charset="-122"/>
                <a:ea typeface="华文新魏" panose="02010800040101010101" pitchFamily="2" charset="-122"/>
              </a:rPr>
              <a:t>新民主主义革命时期</a:t>
            </a:r>
            <a:endParaRPr kumimoji="1" lang="zh-CN" altLang="en-US" sz="3200">
              <a:latin typeface="华文新魏" panose="02010800040101010101" pitchFamily="2" charset="-122"/>
              <a:ea typeface="华文新魏" panose="02010800040101010101" pitchFamily="2" charset="-122"/>
            </a:endParaRPr>
          </a:p>
        </p:txBody>
      </p:sp>
      <p:sp>
        <p:nvSpPr>
          <p:cNvPr id="38" name="AutoShape 22"/>
          <p:cNvSpPr/>
          <p:nvPr/>
        </p:nvSpPr>
        <p:spPr bwMode="auto">
          <a:xfrm rot="16200000">
            <a:off x="4528660" y="1057026"/>
            <a:ext cx="378380" cy="5442981"/>
          </a:xfrm>
          <a:prstGeom prst="leftBrace">
            <a:avLst>
              <a:gd name="adj1" fmla="val 99890"/>
              <a:gd name="adj2" fmla="val 48097"/>
            </a:avLst>
          </a:prstGeom>
          <a:noFill/>
          <a:ln w="9525">
            <a:solidFill>
              <a:srgbClr val="000000"/>
            </a:solidFill>
            <a:round/>
          </a:ln>
          <a:effectLst/>
        </p:spPr>
        <p:txBody>
          <a:bodyPr wrap="none" lIns="106985" tIns="53492" rIns="106985" bIns="53492" anchor="ctr"/>
          <a:lstStyle/>
          <a:p>
            <a:endParaRPr lang="zh-CN" altLang="en-US" sz="3200">
              <a:latin typeface="华文新魏" panose="02010800040101010101" pitchFamily="2" charset="-122"/>
              <a:ea typeface="华文新魏" panose="02010800040101010101" pitchFamily="2" charset="-122"/>
            </a:endParaRPr>
          </a:p>
        </p:txBody>
      </p:sp>
      <p:sp>
        <p:nvSpPr>
          <p:cNvPr id="39" name="AutoShape 23"/>
          <p:cNvSpPr/>
          <p:nvPr/>
        </p:nvSpPr>
        <p:spPr bwMode="auto">
          <a:xfrm rot="16200000">
            <a:off x="8325173" y="2833849"/>
            <a:ext cx="226695" cy="1814326"/>
          </a:xfrm>
          <a:prstGeom prst="leftBrace">
            <a:avLst>
              <a:gd name="adj1" fmla="val 55576"/>
              <a:gd name="adj2" fmla="val 48097"/>
            </a:avLst>
          </a:prstGeom>
          <a:noFill/>
          <a:ln w="9525">
            <a:solidFill>
              <a:srgbClr val="000000"/>
            </a:solidFill>
            <a:round/>
          </a:ln>
          <a:effectLst/>
        </p:spPr>
        <p:txBody>
          <a:bodyPr wrap="none" lIns="106985" tIns="53492" rIns="106985" bIns="53492" anchor="ctr"/>
          <a:lstStyle/>
          <a:p>
            <a:endParaRPr lang="zh-CN" altLang="en-US" sz="3200">
              <a:latin typeface="华文新魏" panose="02010800040101010101" pitchFamily="2" charset="-122"/>
              <a:ea typeface="华文新魏" panose="02010800040101010101" pitchFamily="2" charset="-122"/>
            </a:endParaRPr>
          </a:p>
        </p:txBody>
      </p:sp>
      <p:sp>
        <p:nvSpPr>
          <p:cNvPr id="40" name="WordArt 24"/>
          <p:cNvSpPr>
            <a:spLocks noChangeArrowheads="1" noChangeShapeType="1" noTextEdit="1"/>
          </p:cNvSpPr>
          <p:nvPr/>
        </p:nvSpPr>
        <p:spPr bwMode="auto">
          <a:xfrm>
            <a:off x="4264768" y="1549071"/>
            <a:ext cx="2940530" cy="480060"/>
          </a:xfrm>
          <a:prstGeom prst="rect">
            <a:avLst/>
          </a:prstGeom>
        </p:spPr>
        <p:txBody>
          <a:bodyPr wrap="none" lIns="106985" tIns="53492" rIns="106985" bIns="53492" fromWordArt="1">
            <a:prstTxWarp prst="textPlain">
              <a:avLst>
                <a:gd name="adj" fmla="val 50000"/>
              </a:avLst>
            </a:prstTxWarp>
          </a:bodyPr>
          <a:lstStyle/>
          <a:p>
            <a:pPr algn="ctr"/>
            <a:r>
              <a:rPr lang="zh-CN" altLang="en-US" sz="4200" b="1" kern="10" dirty="0">
                <a:ln w="9525">
                  <a:solidFill>
                    <a:srgbClr val="333399"/>
                  </a:solidFill>
                  <a:round/>
                </a:ln>
                <a:effectLst>
                  <a:outerShdw dist="45791" dir="2021404" algn="ctr" rotWithShape="0">
                    <a:srgbClr val="B2B2B2">
                      <a:alpha val="80000"/>
                    </a:srgbClr>
                  </a:outerShdw>
                </a:effectLst>
                <a:latin typeface="华文新魏" panose="02010800040101010101" pitchFamily="2" charset="-122"/>
                <a:ea typeface="华文新魏" panose="02010800040101010101" pitchFamily="2" charset="-122"/>
              </a:rPr>
              <a:t>中国近代史</a:t>
            </a:r>
            <a:endParaRPr lang="zh-CN" altLang="en-US" sz="4200" b="1" kern="10" dirty="0">
              <a:ln w="9525">
                <a:solidFill>
                  <a:srgbClr val="333399"/>
                </a:solidFill>
                <a:round/>
              </a:ln>
              <a:effectLst>
                <a:outerShdw dist="45791" dir="2021404" algn="ctr" rotWithShape="0">
                  <a:srgbClr val="B2B2B2">
                    <a:alpha val="80000"/>
                  </a:srgbClr>
                </a:outerShdw>
              </a:effectLst>
              <a:latin typeface="华文新魏" panose="02010800040101010101" pitchFamily="2" charset="-122"/>
              <a:ea typeface="华文新魏" panose="02010800040101010101" pitchFamily="2" charset="-122"/>
            </a:endParaRPr>
          </a:p>
        </p:txBody>
      </p:sp>
      <p:sp>
        <p:nvSpPr>
          <p:cNvPr id="41" name="Text Box 25"/>
          <p:cNvSpPr txBox="1">
            <a:spLocks noChangeArrowheads="1"/>
          </p:cNvSpPr>
          <p:nvPr/>
        </p:nvSpPr>
        <p:spPr bwMode="auto">
          <a:xfrm>
            <a:off x="1428258" y="2472521"/>
            <a:ext cx="1974356" cy="461972"/>
          </a:xfrm>
          <a:prstGeom prst="rect">
            <a:avLst/>
          </a:prstGeom>
          <a:noFill/>
          <a:ln w="9525">
            <a:noFill/>
            <a:miter lim="800000"/>
          </a:ln>
          <a:effectLst/>
        </p:spPr>
        <p:txBody>
          <a:bodyPr lIns="106985" tIns="53492" rIns="106985" bIns="53492">
            <a:spAutoFit/>
          </a:bodyPr>
          <a:lstStyle/>
          <a:p>
            <a:r>
              <a:rPr lang="zh-CN" altLang="en-US" sz="2300" dirty="0">
                <a:latin typeface="华文新魏" panose="02010800040101010101" pitchFamily="2" charset="-122"/>
                <a:ea typeface="华文新魏" panose="02010800040101010101" pitchFamily="2" charset="-122"/>
              </a:rPr>
              <a:t>鸦片战争</a:t>
            </a:r>
            <a:endParaRPr lang="zh-CN" altLang="en-US" sz="2300" dirty="0">
              <a:latin typeface="华文新魏" panose="02010800040101010101" pitchFamily="2" charset="-122"/>
              <a:ea typeface="华文新魏" panose="02010800040101010101" pitchFamily="2" charset="-122"/>
            </a:endParaRPr>
          </a:p>
        </p:txBody>
      </p:sp>
      <p:sp>
        <p:nvSpPr>
          <p:cNvPr id="42" name="Text Box 26"/>
          <p:cNvSpPr txBox="1">
            <a:spLocks noChangeArrowheads="1"/>
          </p:cNvSpPr>
          <p:nvPr/>
        </p:nvSpPr>
        <p:spPr bwMode="auto">
          <a:xfrm>
            <a:off x="8301495" y="2492523"/>
            <a:ext cx="2586466" cy="461972"/>
          </a:xfrm>
          <a:prstGeom prst="rect">
            <a:avLst/>
          </a:prstGeom>
          <a:noFill/>
          <a:ln w="9525">
            <a:noFill/>
            <a:miter lim="800000"/>
          </a:ln>
          <a:effectLst/>
        </p:spPr>
        <p:txBody>
          <a:bodyPr lIns="106985" tIns="53492" rIns="106985" bIns="53492">
            <a:spAutoFit/>
          </a:bodyPr>
          <a:lstStyle/>
          <a:p>
            <a:r>
              <a:rPr lang="zh-CN" altLang="en-US" sz="2300" dirty="0">
                <a:latin typeface="华文新魏" panose="02010800040101010101" pitchFamily="2" charset="-122"/>
                <a:ea typeface="华文新魏" panose="02010800040101010101" pitchFamily="2" charset="-122"/>
              </a:rPr>
              <a:t>新中国成立</a:t>
            </a:r>
            <a:endParaRPr lang="zh-CN" altLang="en-US" sz="2300" dirty="0">
              <a:latin typeface="华文新魏" panose="02010800040101010101" pitchFamily="2" charset="-122"/>
              <a:ea typeface="华文新魏" panose="02010800040101010101" pitchFamily="2" charset="-122"/>
            </a:endParaRPr>
          </a:p>
        </p:txBody>
      </p:sp>
      <p:sp>
        <p:nvSpPr>
          <p:cNvPr id="43" name="Text Box 27"/>
          <p:cNvSpPr txBox="1">
            <a:spLocks noChangeArrowheads="1"/>
          </p:cNvSpPr>
          <p:nvPr/>
        </p:nvSpPr>
        <p:spPr bwMode="auto">
          <a:xfrm>
            <a:off x="6669201" y="2492523"/>
            <a:ext cx="1904343" cy="461972"/>
          </a:xfrm>
          <a:prstGeom prst="rect">
            <a:avLst/>
          </a:prstGeom>
          <a:noFill/>
          <a:ln w="9525">
            <a:noFill/>
            <a:miter lim="800000"/>
          </a:ln>
          <a:effectLst/>
        </p:spPr>
        <p:txBody>
          <a:bodyPr lIns="106985" tIns="53492" rIns="106985" bIns="53492">
            <a:spAutoFit/>
          </a:bodyPr>
          <a:lstStyle/>
          <a:p>
            <a:r>
              <a:rPr lang="zh-CN" altLang="en-US" sz="2300" dirty="0">
                <a:latin typeface="华文新魏" panose="02010800040101010101" pitchFamily="2" charset="-122"/>
                <a:ea typeface="华文新魏" panose="02010800040101010101" pitchFamily="2" charset="-122"/>
              </a:rPr>
              <a:t>五四运动</a:t>
            </a:r>
            <a:endParaRPr lang="zh-CN" altLang="en-US" sz="2300" dirty="0">
              <a:latin typeface="华文新魏" panose="02010800040101010101" pitchFamily="2" charset="-122"/>
              <a:ea typeface="华文新魏" panose="02010800040101010101" pitchFamily="2" charset="-122"/>
            </a:endParaRPr>
          </a:p>
        </p:txBody>
      </p:sp>
      <p:sp>
        <p:nvSpPr>
          <p:cNvPr id="44" name="AutoShape 28"/>
          <p:cNvSpPr/>
          <p:nvPr/>
        </p:nvSpPr>
        <p:spPr bwMode="auto">
          <a:xfrm rot="16200000">
            <a:off x="5353311" y="1561544"/>
            <a:ext cx="453390" cy="7079276"/>
          </a:xfrm>
          <a:prstGeom prst="leftBrace">
            <a:avLst>
              <a:gd name="adj1" fmla="val 108425"/>
              <a:gd name="adj2" fmla="val 50000"/>
            </a:avLst>
          </a:prstGeom>
          <a:noFill/>
          <a:ln w="31750">
            <a:solidFill>
              <a:srgbClr val="000000"/>
            </a:solidFill>
            <a:round/>
          </a:ln>
          <a:effectLst/>
        </p:spPr>
        <p:txBody>
          <a:bodyPr wrap="none" lIns="106985" tIns="53492" rIns="106985" bIns="53492" anchor="ctr"/>
          <a:lstStyle/>
          <a:p>
            <a:endParaRPr lang="zh-CN" altLang="en-US">
              <a:latin typeface="华文新魏" panose="02010800040101010101" pitchFamily="2" charset="-122"/>
              <a:ea typeface="华文新魏" panose="02010800040101010101" pitchFamily="2" charset="-122"/>
            </a:endParaRPr>
          </a:p>
        </p:txBody>
      </p:sp>
      <p:sp>
        <p:nvSpPr>
          <p:cNvPr id="47" name="Text Box 29"/>
          <p:cNvSpPr txBox="1">
            <a:spLocks noChangeArrowheads="1"/>
          </p:cNvSpPr>
          <p:nvPr/>
        </p:nvSpPr>
        <p:spPr bwMode="auto">
          <a:xfrm>
            <a:off x="1941558" y="5457838"/>
            <a:ext cx="8391511" cy="662027"/>
          </a:xfrm>
          <a:prstGeom prst="rect">
            <a:avLst/>
          </a:prstGeom>
          <a:noFill/>
          <a:ln w="9525">
            <a:noFill/>
            <a:miter lim="800000"/>
          </a:ln>
          <a:effectLst/>
        </p:spPr>
        <p:txBody>
          <a:bodyPr lIns="106985" tIns="53492" rIns="106985" bIns="53492">
            <a:spAutoFit/>
          </a:bodyPr>
          <a:lstStyle/>
          <a:p>
            <a:pPr algn="dist"/>
            <a:r>
              <a:rPr lang="zh-CN" altLang="en-US" sz="3600" dirty="0">
                <a:latin typeface="华文新魏" panose="02010800040101010101" pitchFamily="2" charset="-122"/>
                <a:ea typeface="华文新魏" panose="02010800040101010101" pitchFamily="2" charset="-122"/>
              </a:rPr>
              <a:t>社会性质</a:t>
            </a:r>
            <a:r>
              <a:rPr lang="en-US" altLang="zh-CN" sz="3600" dirty="0">
                <a:latin typeface="华文新魏" panose="02010800040101010101" pitchFamily="2" charset="-122"/>
                <a:ea typeface="华文新魏" panose="02010800040101010101" pitchFamily="2" charset="-122"/>
              </a:rPr>
              <a:t>:</a:t>
            </a:r>
            <a:r>
              <a:rPr lang="zh-CN" altLang="en-US" sz="3600" dirty="0">
                <a:latin typeface="华文新魏" panose="02010800040101010101" pitchFamily="2" charset="-122"/>
                <a:ea typeface="华文新魏" panose="02010800040101010101" pitchFamily="2" charset="-122"/>
              </a:rPr>
              <a:t>半殖民地半封建社会</a:t>
            </a:r>
            <a:endParaRPr lang="zh-CN" altLang="en-US" sz="3600" dirty="0">
              <a:latin typeface="华文新魏" panose="02010800040101010101" pitchFamily="2" charset="-122"/>
              <a:ea typeface="华文新魏" panose="02010800040101010101" pitchFamily="2" charset="-122"/>
            </a:endParaRPr>
          </a:p>
        </p:txBody>
      </p:sp>
      <p:pic>
        <p:nvPicPr>
          <p:cNvPr id="49" name="图片 48"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a:off x="-25441" y="7100912"/>
            <a:ext cx="11522075" cy="142876"/>
          </a:xfrm>
          <a:prstGeom prst="rect">
            <a:avLst/>
          </a:prstGeom>
        </p:spPr>
      </p:pic>
      <p:sp>
        <p:nvSpPr>
          <p:cNvPr id="50" name="矩形 49"/>
          <p:cNvSpPr/>
          <p:nvPr/>
        </p:nvSpPr>
        <p:spPr bwMode="auto">
          <a:xfrm flipV="1">
            <a:off x="0" y="7198069"/>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51" name="图片 50"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52" name="图片 51"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53" name="图片 52"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sp>
        <p:nvSpPr>
          <p:cNvPr id="54" name="矩形 53"/>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55" name="组合 23"/>
          <p:cNvGrpSpPr/>
          <p:nvPr/>
        </p:nvGrpSpPr>
        <p:grpSpPr>
          <a:xfrm flipH="1">
            <a:off x="8261367" y="-12408"/>
            <a:ext cx="2750820" cy="740098"/>
            <a:chOff x="0" y="-2"/>
            <a:chExt cx="1377891" cy="634701"/>
          </a:xfrm>
          <a:solidFill>
            <a:schemeClr val="bg2">
              <a:lumMod val="90000"/>
            </a:schemeClr>
          </a:solidFill>
        </p:grpSpPr>
        <p:sp>
          <p:nvSpPr>
            <p:cNvPr id="56" name="直角三角形 5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sp>
          <p:nvSpPr>
            <p:cNvPr id="57" name="矩形 5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grpSp>
      <p:cxnSp>
        <p:nvCxnSpPr>
          <p:cNvPr id="58" name="直接连接符 57"/>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59"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charset="-122"/>
                <a:ea typeface="微软雅黑" panose="020B0503020204020204" charset="-122"/>
              </a:rPr>
              <a:t>人教版八年级上册</a:t>
            </a:r>
            <a:endParaRPr lang="zh-CN" altLang="en-US" sz="2400" b="1" dirty="0" smtClean="0">
              <a:solidFill>
                <a:schemeClr val="bg1"/>
              </a:solidFill>
              <a:effectLst/>
              <a:latin typeface="微软雅黑" panose="020B0503020204020204" charset="-122"/>
              <a:ea typeface="微软雅黑" panose="020B0503020204020204" charset="-122"/>
            </a:endParaRPr>
          </a:p>
        </p:txBody>
      </p:sp>
      <p:grpSp>
        <p:nvGrpSpPr>
          <p:cNvPr id="60" name="组合 32"/>
          <p:cNvGrpSpPr/>
          <p:nvPr/>
        </p:nvGrpSpPr>
        <p:grpSpPr>
          <a:xfrm flipH="1">
            <a:off x="8776673" y="-12408"/>
            <a:ext cx="2750820" cy="740098"/>
            <a:chOff x="0" y="-2"/>
            <a:chExt cx="1377891" cy="634701"/>
          </a:xfrm>
          <a:solidFill>
            <a:schemeClr val="bg2">
              <a:lumMod val="90000"/>
            </a:schemeClr>
          </a:solidFill>
        </p:grpSpPr>
        <p:sp>
          <p:nvSpPr>
            <p:cNvPr id="61" name="直角三角形 60"/>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sp>
          <p:nvSpPr>
            <p:cNvPr id="62" name="矩形 61"/>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charset="-122"/>
              </a:endParaRPr>
            </a:p>
          </p:txBody>
        </p:sp>
      </p:grpSp>
      <p:pic>
        <p:nvPicPr>
          <p:cNvPr id="64" name="图片 63"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65"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rPr>
              <a:t>第四单元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p:txBody>
      </p:sp>
      <p:sp>
        <p:nvSpPr>
          <p:cNvPr id="66" name="文本框 6"/>
          <p:cNvSpPr txBox="1"/>
          <p:nvPr/>
        </p:nvSpPr>
        <p:spPr>
          <a:xfrm>
            <a:off x="4332277" y="138389"/>
            <a:ext cx="4572032"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13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五四运动</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dissolve">
                                      <p:cBhvr>
                                        <p:cTn id="7" dur="500"/>
                                        <p:tgtEl>
                                          <p:spTgt spid="41"/>
                                        </p:tgtEl>
                                      </p:cBhvr>
                                    </p:animEffect>
                                  </p:childTnLst>
                                </p:cTn>
                              </p:par>
                              <p:par>
                                <p:cTn id="8" presetID="9" presetClass="entr" presetSubtype="0" fill="hold" grpId="0" nodeType="withEffect">
                                  <p:stCondLst>
                                    <p:cond delay="0"/>
                                  </p:stCondLst>
                                  <p:childTnLst>
                                    <p:set>
                                      <p:cBhvr>
                                        <p:cTn id="9" dur="1" fill="hold">
                                          <p:stCondLst>
                                            <p:cond delay="0"/>
                                          </p:stCondLst>
                                        </p:cTn>
                                        <p:tgtEl>
                                          <p:spTgt spid="42"/>
                                        </p:tgtEl>
                                        <p:attrNameLst>
                                          <p:attrName>style.visibility</p:attrName>
                                        </p:attrNameLst>
                                      </p:cBhvr>
                                      <p:to>
                                        <p:strVal val="visible"/>
                                      </p:to>
                                    </p:set>
                                    <p:animEffect transition="in" filter="dissolve">
                                      <p:cBhvr>
                                        <p:cTn id="10" dur="500"/>
                                        <p:tgtEl>
                                          <p:spTgt spid="42"/>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44"/>
                                        </p:tgtEl>
                                        <p:attrNameLst>
                                          <p:attrName>style.visibility</p:attrName>
                                        </p:attrNameLst>
                                      </p:cBhvr>
                                      <p:to>
                                        <p:strVal val="visible"/>
                                      </p:to>
                                    </p:set>
                                    <p:animEffect transition="in" filter="dissolve">
                                      <p:cBhvr>
                                        <p:cTn id="15" dur="500"/>
                                        <p:tgtEl>
                                          <p:spTgt spid="44"/>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47"/>
                                        </p:tgtEl>
                                        <p:attrNameLst>
                                          <p:attrName>style.visibility</p:attrName>
                                        </p:attrNameLst>
                                      </p:cBhvr>
                                      <p:to>
                                        <p:strVal val="visible"/>
                                      </p:to>
                                    </p:set>
                                    <p:animEffect transition="in" filter="dissolve">
                                      <p:cBhvr>
                                        <p:cTn id="20" dur="500"/>
                                        <p:tgtEl>
                                          <p:spTgt spid="47"/>
                                        </p:tgtEl>
                                      </p:cBhvr>
                                    </p:animEffect>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grpId="0" nodeType="clickEffect">
                                  <p:stCondLst>
                                    <p:cond delay="0"/>
                                  </p:stCondLst>
                                  <p:childTnLst>
                                    <p:set>
                                      <p:cBhvr>
                                        <p:cTn id="24" dur="1" fill="hold">
                                          <p:stCondLst>
                                            <p:cond delay="0"/>
                                          </p:stCondLst>
                                        </p:cTn>
                                        <p:tgtEl>
                                          <p:spTgt spid="43"/>
                                        </p:tgtEl>
                                        <p:attrNameLst>
                                          <p:attrName>style.visibility</p:attrName>
                                        </p:attrNameLst>
                                      </p:cBhvr>
                                      <p:to>
                                        <p:strVal val="visible"/>
                                      </p:to>
                                    </p:set>
                                    <p:animEffect transition="in" filter="dissolve">
                                      <p:cBhvr>
                                        <p:cTn id="25" dur="500"/>
                                        <p:tgtEl>
                                          <p:spTgt spid="43"/>
                                        </p:tgtEl>
                                      </p:cBhvr>
                                    </p:animEffect>
                                  </p:childTnLst>
                                </p:cTn>
                              </p:par>
                              <p:par>
                                <p:cTn id="26" presetID="9" presetClass="entr" presetSubtype="0" fill="hold" grpId="0" nodeType="with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dissolve">
                                      <p:cBhvr>
                                        <p:cTn id="28" dur="500"/>
                                        <p:tgtEl>
                                          <p:spTgt spid="20"/>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1" fill="hold" grpId="0" nodeType="clickEffect">
                                  <p:stCondLst>
                                    <p:cond delay="0"/>
                                  </p:stCondLst>
                                  <p:childTnLst>
                                    <p:set>
                                      <p:cBhvr>
                                        <p:cTn id="32" dur="1" fill="hold">
                                          <p:stCondLst>
                                            <p:cond delay="0"/>
                                          </p:stCondLst>
                                        </p:cTn>
                                        <p:tgtEl>
                                          <p:spTgt spid="38"/>
                                        </p:tgtEl>
                                        <p:attrNameLst>
                                          <p:attrName>style.visibility</p:attrName>
                                        </p:attrNameLst>
                                      </p:cBhvr>
                                      <p:to>
                                        <p:strVal val="visible"/>
                                      </p:to>
                                    </p:set>
                                    <p:animEffect transition="in" filter="wipe(up)">
                                      <p:cBhvr>
                                        <p:cTn id="33" dur="500"/>
                                        <p:tgtEl>
                                          <p:spTgt spid="38"/>
                                        </p:tgtEl>
                                      </p:cBhvr>
                                    </p:animEffect>
                                  </p:childTnLst>
                                </p:cTn>
                              </p:par>
                              <p:par>
                                <p:cTn id="34" presetID="22" presetClass="entr" presetSubtype="1" fill="hold" grpId="0" nodeType="withEffect">
                                  <p:stCondLst>
                                    <p:cond delay="0"/>
                                  </p:stCondLst>
                                  <p:childTnLst>
                                    <p:set>
                                      <p:cBhvr>
                                        <p:cTn id="35" dur="1" fill="hold">
                                          <p:stCondLst>
                                            <p:cond delay="0"/>
                                          </p:stCondLst>
                                        </p:cTn>
                                        <p:tgtEl>
                                          <p:spTgt spid="36"/>
                                        </p:tgtEl>
                                        <p:attrNameLst>
                                          <p:attrName>style.visibility</p:attrName>
                                        </p:attrNameLst>
                                      </p:cBhvr>
                                      <p:to>
                                        <p:strVal val="visible"/>
                                      </p:to>
                                    </p:set>
                                    <p:animEffect transition="in" filter="wipe(up)">
                                      <p:cBhvr>
                                        <p:cTn id="36" dur="500"/>
                                        <p:tgtEl>
                                          <p:spTgt spid="36"/>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1" fill="hold" grpId="0" nodeType="click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wipe(up)">
                                      <p:cBhvr>
                                        <p:cTn id="41" dur="500"/>
                                        <p:tgtEl>
                                          <p:spTgt spid="39"/>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1" fill="hold" grpId="0" nodeType="clickEffect">
                                  <p:stCondLst>
                                    <p:cond delay="0"/>
                                  </p:stCondLst>
                                  <p:childTnLst>
                                    <p:set>
                                      <p:cBhvr>
                                        <p:cTn id="45" dur="1" fill="hold">
                                          <p:stCondLst>
                                            <p:cond delay="0"/>
                                          </p:stCondLst>
                                        </p:cTn>
                                        <p:tgtEl>
                                          <p:spTgt spid="37"/>
                                        </p:tgtEl>
                                        <p:attrNameLst>
                                          <p:attrName>style.visibility</p:attrName>
                                        </p:attrNameLst>
                                      </p:cBhvr>
                                      <p:to>
                                        <p:strVal val="visible"/>
                                      </p:to>
                                    </p:set>
                                    <p:animEffect transition="in" filter="wipe(up)">
                                      <p:cBhvr>
                                        <p:cTn id="46"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36" grpId="0"/>
      <p:bldP spid="37" grpId="0"/>
      <p:bldP spid="38" grpId="0" animBg="1"/>
      <p:bldP spid="39" grpId="0" animBg="1"/>
      <p:bldP spid="41" grpId="0"/>
      <p:bldP spid="42" grpId="0"/>
      <p:bldP spid="43" grpId="0"/>
      <p:bldP spid="44" grpId="0" animBg="1"/>
      <p:bldP spid="47"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4107</Words>
  <Application>WPS 演示</Application>
  <PresentationFormat>自定义</PresentationFormat>
  <Paragraphs>497</Paragraphs>
  <Slides>25</Slides>
  <Notes>3</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25</vt:i4>
      </vt:variant>
    </vt:vector>
  </HeadingPairs>
  <TitlesOfParts>
    <vt:vector size="41" baseType="lpstr">
      <vt:lpstr>Arial</vt:lpstr>
      <vt:lpstr>宋体</vt:lpstr>
      <vt:lpstr>Wingdings</vt:lpstr>
      <vt:lpstr>华文隶书</vt:lpstr>
      <vt:lpstr>微软雅黑</vt:lpstr>
      <vt:lpstr>黑体</vt:lpstr>
      <vt:lpstr>华文行楷</vt:lpstr>
      <vt:lpstr>华文新魏</vt:lpstr>
      <vt:lpstr>Calibri</vt:lpstr>
      <vt:lpstr>隶书</vt:lpstr>
      <vt:lpstr>Times New Roman</vt:lpstr>
      <vt:lpstr>標楷體</vt:lpstr>
      <vt:lpstr>Arial Unicode MS</vt:lpstr>
      <vt:lpstr>Times New Roman</vt:lpstr>
      <vt:lpstr>华文琥珀</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Sky123.Org</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Sky123.Org</dc:creator>
  <cp:lastModifiedBy>Administrator</cp:lastModifiedBy>
  <cp:revision>1954</cp:revision>
  <dcterms:created xsi:type="dcterms:W3CDTF">2015-10-28T12:59:00Z</dcterms:created>
  <dcterms:modified xsi:type="dcterms:W3CDTF">2020-12-06T08:32:38Z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2052-11.3.0.9228</vt:lpwstr>
  </property>
</Properties>
</file>