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saveSubsetFonts="1">
  <p:sldMasterIdLst>
    <p:sldMasterId id="2147483648" r:id="rId1"/>
  </p:sldMasterIdLst>
  <p:sldIdLst>
    <p:sldId id="271" r:id="rId2"/>
    <p:sldId id="272" r:id="rId3"/>
    <p:sldId id="273" r:id="rId4"/>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5" r:id="rId23"/>
  </p:sldIdLst>
  <p:sldSz cx="9144000" cy="5143500" type="screen16x9"/>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2" d="100"/>
          <a:sy n="52" d="100"/>
        </p:scale>
        <p:origin x="936" y="60"/>
      </p:cViewPr>
      <p:guideLst>
        <p:guide orient="horz" pos="162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tags" Target="tags/tag1.xml" /><Relationship Id="rId25" Type="http://schemas.openxmlformats.org/officeDocument/2006/relationships/presProps" Target="presProps.xml" /><Relationship Id="rId26" Type="http://schemas.openxmlformats.org/officeDocument/2006/relationships/viewProps" Target="viewProps.xml" /><Relationship Id="rId27" Type="http://schemas.openxmlformats.org/officeDocument/2006/relationships/theme" Target="theme/theme1.xml" /><Relationship Id="rId28" Type="http://schemas.openxmlformats.org/officeDocument/2006/relationships/tableStyles" Target="tableStyles.xml" /><Relationship Id="rId3" Type="http://schemas.openxmlformats.org/officeDocument/2006/relationships/slide" Target="slides/slide2.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2020/12/13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2020/12/13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2020/12/13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2020/12/13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png" /><Relationship Id="rId13" Type="http://schemas.microsoft.com/office/2007/relationships/hdphoto" Target="../media/image2.wdp"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dpi="0" rotWithShape="1">
          <a:blip r:embed="rId12">
            <a:lum/>
            <a:extLst>
              <a:ext uri="{BEBA8EAE-BF5A-486C-A8C5-ECC9F3942E4B}">
                <a14:imgProps xmlns:a14="http://schemas.microsoft.com/office/drawing/2010/main">
                  <a14:imgLayer r:embed="rId13">
                    <a14:imgEffect>
                      <a14:colorTemperature colorTemp="7200"/>
                    </a14:imgEffect>
                    <a14:imgEffect>
                      <a14:saturation sat="66000"/>
                    </a14:imgEffect>
                  </a14:imgLayer>
                </a14:imgProps>
              </a:ext>
            </a:extLst>
          </a:blip>
          <a:stretch>
            <a:fillRect/>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2020/12/13</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image" Target="../media/image10.png" /><Relationship Id="rId2" Type="http://schemas.openxmlformats.org/officeDocument/2006/relationships/image" Target="../media/image2.png" /><Relationship Id="rId3" Type="http://schemas.openxmlformats.org/officeDocument/2006/relationships/image" Target="../media/image3.jpeg" /><Relationship Id="rId4" Type="http://schemas.openxmlformats.org/officeDocument/2006/relationships/image" Target="../media/image4.jpeg" /><Relationship Id="rId5" Type="http://schemas.openxmlformats.org/officeDocument/2006/relationships/image" Target="../media/image5.jpeg" /><Relationship Id="rId6" Type="http://schemas.openxmlformats.org/officeDocument/2006/relationships/image" Target="../media/image6.jpeg" /><Relationship Id="rId7" Type="http://schemas.openxmlformats.org/officeDocument/2006/relationships/image" Target="../media/image7.jpeg" /><Relationship Id="rId8" Type="http://schemas.openxmlformats.org/officeDocument/2006/relationships/image" Target="../media/image8.jpeg" /><Relationship Id="rId9" Type="http://schemas.openxmlformats.org/officeDocument/2006/relationships/image" Target="../media/image9.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1.jpeg" /><Relationship Id="rId3" Type="http://schemas.openxmlformats.org/officeDocument/2006/relationships/image" Target="../media/image12.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3.png" /><Relationship Id="rId3" Type="http://schemas.openxmlformats.org/officeDocument/2006/relationships/image" Target="../media/image14.jpeg" /><Relationship Id="rId4" Type="http://schemas.openxmlformats.org/officeDocument/2006/relationships/image" Target="../media/image15.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3.png" /><Relationship Id="rId3" Type="http://schemas.openxmlformats.org/officeDocument/2006/relationships/image" Target="../media/image16.jpeg" /><Relationship Id="rId4" Type="http://schemas.openxmlformats.org/officeDocument/2006/relationships/image" Target="../media/image17.png" /><Relationship Id="rId5" Type="http://schemas.openxmlformats.org/officeDocument/2006/relationships/image" Target="../media/image14.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 Id="rId3" Type="http://schemas.openxmlformats.org/officeDocument/2006/relationships/image" Target="../media/image18.png" /><Relationship Id="rId4" Type="http://schemas.openxmlformats.org/officeDocument/2006/relationships/image" Target="../media/image19.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 Id="rId3" Type="http://schemas.openxmlformats.org/officeDocument/2006/relationships/image" Target="../media/image20.jpeg" /><Relationship Id="rId4" Type="http://schemas.openxmlformats.org/officeDocument/2006/relationships/image" Target="../media/image21.png" /><Relationship Id="rId5" Type="http://schemas.openxmlformats.org/officeDocument/2006/relationships/hyperlink" Target="&#19982;&#36149;&#26063;&#30340;&#26007;&#20105;&#21450;&#12298;&#21313;&#20108;&#38108;&#34920;&#27861;&#12299;&#30340;&#39041;&#24067;_&#26631;&#28165;.mp4" TargetMode="Externa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 Id="rId3" Type="http://schemas.openxmlformats.org/officeDocument/2006/relationships/image" Target="../media/image21.png" /><Relationship Id="rId4" Type="http://schemas.openxmlformats.org/officeDocument/2006/relationships/hyperlink" Target="&#19982;&#36149;&#26063;&#30340;&#26007;&#20105;&#21450;&#12298;&#21313;&#20108;&#38108;&#34920;&#27861;&#12299;&#30340;&#39041;&#24067;_&#26631;&#28165;.mp4" TargetMode="Externa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 Id="rId3" Type="http://schemas.openxmlformats.org/officeDocument/2006/relationships/image" Target="../media/image21.png" /><Relationship Id="rId4" Type="http://schemas.openxmlformats.org/officeDocument/2006/relationships/hyperlink" Target="&#19982;&#36149;&#26063;&#30340;&#26007;&#20105;&#21450;&#12298;&#21313;&#20108;&#38108;&#34920;&#27861;&#12299;&#30340;&#39041;&#24067;_&#26631;&#28165;.mp4" TargetMode="External" /><Relationship Id="rId5" Type="http://schemas.openxmlformats.org/officeDocument/2006/relationships/image" Target="../media/image22.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 Id="rId3" Type="http://schemas.openxmlformats.org/officeDocument/2006/relationships/image" Target="../media/image23.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 Id="rId3" Type="http://schemas.openxmlformats.org/officeDocument/2006/relationships/image" Target="../media/image24.jpeg" /><Relationship Id="rId4" Type="http://schemas.openxmlformats.org/officeDocument/2006/relationships/image" Target="../media/image25.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 Id="rId3" Type="http://schemas.openxmlformats.org/officeDocument/2006/relationships/image" Target="../media/image13.png" /><Relationship Id="rId4" Type="http://schemas.openxmlformats.org/officeDocument/2006/relationships/image" Target="../media/image26.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 Id="rId3" Type="http://schemas.openxmlformats.org/officeDocument/2006/relationships/image" Target="../media/image27.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 Id="rId3" Type="http://schemas.openxmlformats.org/officeDocument/2006/relationships/image" Target="../media/image28.jpeg" /><Relationship Id="rId4" Type="http://schemas.openxmlformats.org/officeDocument/2006/relationships/image" Target="../media/image29.jpeg" /><Relationship Id="rId5" Type="http://schemas.openxmlformats.org/officeDocument/2006/relationships/image" Target="../media/image30.jpeg" /><Relationship Id="rId6" Type="http://schemas.openxmlformats.org/officeDocument/2006/relationships/image" Target="../media/image31.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 Id="rId3" Type="http://schemas.openxmlformats.org/officeDocument/2006/relationships/image" Target="../media/image32.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 Id="rId3" Type="http://schemas.openxmlformats.org/officeDocument/2006/relationships/image" Target="../media/image33.jpeg" /><Relationship Id="rId4" Type="http://schemas.openxmlformats.org/officeDocument/2006/relationships/image" Target="../media/image34.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 Id="rId3" Type="http://schemas.openxmlformats.org/officeDocument/2006/relationships/image" Target="../media/image35.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 Id="rId3" Type="http://schemas.openxmlformats.org/officeDocument/2006/relationships/image" Target="../media/image36.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jpeg" /><Relationship Id="rId3" Type="http://schemas.openxmlformats.org/officeDocument/2006/relationships/image" Target="../media/image37.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8.png" /><Relationship Id="rId3" Type="http://schemas.openxmlformats.org/officeDocument/2006/relationships/image" Target="../media/image39.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3"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435769" y="16669"/>
            <a:ext cx="5414963" cy="578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组合 10"/>
          <p:cNvGrpSpPr/>
          <p:nvPr/>
        </p:nvGrpSpPr>
        <p:grpSpPr>
          <a:xfrm>
            <a:off x="1191" y="2872979"/>
            <a:ext cx="9157097" cy="1606153"/>
            <a:chOff x="3" y="6032"/>
            <a:chExt cx="19226" cy="3374"/>
          </a:xfrm>
        </p:grpSpPr>
        <p:pic>
          <p:nvPicPr>
            <p:cNvPr id="15" name="图片 2"/>
            <p:cNvPicPr>
              <a:picLocks noChangeAspect="1"/>
            </p:cNvPicPr>
            <p:nvPr/>
          </p:nvPicPr>
          <p:blipFill>
            <a:blip r:embed="rId3">
              <a:duotone>
                <a:prstClr val="black"/>
                <a:srgbClr val="D9C3A5">
                  <a:tint val="50000"/>
                  <a:satMod val="180000"/>
                </a:srgbClr>
              </a:duotone>
              <a:extLst/>
            </a:blip>
            <a:srcRect r="-269"/>
            <a:stretch>
              <a:fillRect/>
            </a:stretch>
          </p:blipFill>
          <p:spPr>
            <a:xfrm>
              <a:off x="3" y="6032"/>
              <a:ext cx="19227" cy="3375"/>
            </a:xfrm>
            <a:prstGeom prst="rect">
              <a:avLst/>
            </a:prstGeom>
          </p:spPr>
        </p:pic>
        <p:pic>
          <p:nvPicPr>
            <p:cNvPr id="16" name="图片 15" descr="6.jpg"/>
            <p:cNvPicPr>
              <a:picLocks noChangeAspect="1"/>
            </p:cNvPicPr>
            <p:nvPr/>
          </p:nvPicPr>
          <p:blipFill>
            <a:blip r:embed="rId4"/>
            <a:srcRect l="3433" r="3862"/>
            <a:stretch>
              <a:fillRect/>
            </a:stretch>
          </p:blipFill>
          <p:spPr>
            <a:xfrm>
              <a:off x="3251" y="6524"/>
              <a:ext cx="3038" cy="2313"/>
            </a:xfrm>
            <a:prstGeom prst="roundRect">
              <a:avLst>
                <a:gd name="adj" fmla="val 10469"/>
              </a:avLst>
            </a:prstGeom>
          </p:spPr>
        </p:pic>
        <p:pic>
          <p:nvPicPr>
            <p:cNvPr id="17" name="图片 16" descr="4.jpg"/>
            <p:cNvPicPr>
              <a:picLocks noChangeAspect="1"/>
            </p:cNvPicPr>
            <p:nvPr/>
          </p:nvPicPr>
          <p:blipFill>
            <a:blip r:embed="rId5">
              <a:lum bright="-20000"/>
            </a:blip>
            <a:stretch>
              <a:fillRect/>
            </a:stretch>
          </p:blipFill>
          <p:spPr>
            <a:xfrm>
              <a:off x="3" y="6524"/>
              <a:ext cx="3117" cy="2338"/>
            </a:xfrm>
            <a:prstGeom prst="roundRect">
              <a:avLst>
                <a:gd name="adj" fmla="val 10362"/>
              </a:avLst>
            </a:prstGeom>
          </p:spPr>
        </p:pic>
        <p:pic>
          <p:nvPicPr>
            <p:cNvPr id="18" name="图片 17" descr="2.jpg"/>
            <p:cNvPicPr>
              <a:picLocks noChangeAspect="1"/>
            </p:cNvPicPr>
            <p:nvPr/>
          </p:nvPicPr>
          <p:blipFill>
            <a:blip r:embed="rId6"/>
            <a:srcRect r="11292"/>
            <a:stretch>
              <a:fillRect/>
            </a:stretch>
          </p:blipFill>
          <p:spPr>
            <a:xfrm>
              <a:off x="16028" y="6613"/>
              <a:ext cx="3000" cy="2250"/>
            </a:xfrm>
            <a:prstGeom prst="roundRect">
              <a:avLst>
                <a:gd name="adj" fmla="val 5107"/>
              </a:avLst>
            </a:prstGeom>
          </p:spPr>
        </p:pic>
        <p:pic>
          <p:nvPicPr>
            <p:cNvPr id="19" name="Picture 2" descr="罗马城"/>
            <p:cNvPicPr>
              <a:picLocks noChangeAspect="1" noChangeArrowheads="1"/>
            </p:cNvPicPr>
            <p:nvPr/>
          </p:nvPicPr>
          <p:blipFill>
            <a:blip r:embed="rId7">
              <a:lum contrast="24000"/>
            </a:blip>
            <a:srcRect l="3305" t="10908" r="5495" b="5544"/>
            <a:stretch>
              <a:fillRect/>
            </a:stretch>
          </p:blipFill>
          <p:spPr bwMode="auto">
            <a:xfrm>
              <a:off x="6487" y="6482"/>
              <a:ext cx="3090" cy="2339"/>
            </a:xfrm>
            <a:prstGeom prst="roundRect">
              <a:avLst/>
            </a:prstGeom>
            <a:noFill/>
            <a:ln w="9525">
              <a:noFill/>
              <a:miter lim="800000"/>
            </a:ln>
            <a:effectLst/>
          </p:spPr>
        </p:pic>
        <p:pic>
          <p:nvPicPr>
            <p:cNvPr id="20" name="图片 19" descr="1.jpg"/>
            <p:cNvPicPr>
              <a:picLocks noChangeAspect="1"/>
            </p:cNvPicPr>
            <p:nvPr/>
          </p:nvPicPr>
          <p:blipFill>
            <a:blip r:embed="rId8"/>
            <a:srcRect b="4904"/>
            <a:stretch>
              <a:fillRect/>
            </a:stretch>
          </p:blipFill>
          <p:spPr>
            <a:xfrm>
              <a:off x="12943" y="6482"/>
              <a:ext cx="2913" cy="2354"/>
            </a:xfrm>
            <a:prstGeom prst="roundRect">
              <a:avLst/>
            </a:prstGeom>
            <a:effectLst/>
          </p:spPr>
        </p:pic>
        <p:pic>
          <p:nvPicPr>
            <p:cNvPr id="21" name="图片 20" descr="屋大维"/>
            <p:cNvPicPr>
              <a:picLocks noChangeAspect="1"/>
            </p:cNvPicPr>
            <p:nvPr/>
          </p:nvPicPr>
          <p:blipFill>
            <a:blip r:embed="rId9"/>
            <a:srcRect b="35755"/>
            <a:stretch>
              <a:fillRect/>
            </a:stretch>
          </p:blipFill>
          <p:spPr>
            <a:xfrm>
              <a:off x="9687" y="6481"/>
              <a:ext cx="2943" cy="2430"/>
            </a:xfrm>
            <a:prstGeom prst="roundRect">
              <a:avLst/>
            </a:prstGeom>
          </p:spPr>
        </p:pic>
      </p:grpSp>
      <p:pic>
        <p:nvPicPr>
          <p:cNvPr id="22" name="图片 13"/>
          <p:cNvPicPr>
            <a:picLocks noChangeAspect="1"/>
          </p:cNvPicPr>
          <p:nvPr/>
        </p:nvPicPr>
        <p:blipFill>
          <a:blip r:embed="rId10">
            <a:extLst>
              <a:ext uri="{28A0092B-C50C-407E-A947-70E740481C1C}">
                <a14:useLocalDpi xmlns:a14="http://schemas.microsoft.com/office/drawing/2010/main" val="0"/>
              </a:ext>
            </a:extLst>
          </a:blip>
          <a:stretch>
            <a:fillRect/>
          </a:stretch>
        </p:blipFill>
        <p:spPr bwMode="auto">
          <a:xfrm>
            <a:off x="975123" y="1425179"/>
            <a:ext cx="7593806" cy="707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p:cNvSpPr txBox="1"/>
          <p:nvPr/>
        </p:nvSpPr>
        <p:spPr>
          <a:xfrm>
            <a:off x="989410" y="1212056"/>
            <a:ext cx="6769894" cy="1200150"/>
          </a:xfrm>
          <a:prstGeom prst="rect">
            <a:avLst/>
          </a:prstGeom>
          <a:solidFill>
            <a:schemeClr val="bg1"/>
          </a:solidFill>
          <a:ln>
            <a:noFill/>
          </a:ln>
        </p:spPr>
        <p:style>
          <a:lnRef idx="2">
            <a:schemeClr val="accent2"/>
          </a:lnRef>
          <a:fillRef idx="1">
            <a:schemeClr val="lt1"/>
          </a:fillRef>
          <a:effectRef idx="0">
            <a:schemeClr val="accent2"/>
          </a:effectRef>
          <a:fontRef idx="minor">
            <a:schemeClr val="dk1"/>
          </a:fontRef>
        </p:style>
        <p:txBody>
          <a:bodyPr lIns="68580" tIns="34290" rIns="68580" bIns="34290">
            <a:spAutoFit/>
          </a:bodyPr>
          <a:lstStyle/>
          <a:p>
            <a:pPr algn="ctr">
              <a:defRPr/>
            </a:pPr>
            <a:r>
              <a:rPr lang="zh-CN" altLang="en-US" sz="4100" smtClean="0">
                <a:latin typeface="华文琥珀" pitchFamily="2" charset="-122"/>
                <a:ea typeface="华文琥珀" pitchFamily="2" charset="-122"/>
              </a:rPr>
              <a:t>从小</a:t>
            </a:r>
            <a:r>
              <a:rPr lang="zh-CN" altLang="en-US" sz="4100">
                <a:latin typeface="华文琥珀" pitchFamily="2" charset="-122"/>
                <a:ea typeface="华文琥珀" pitchFamily="2" charset="-122"/>
              </a:rPr>
              <a:t>城邦到大帝国 </a:t>
            </a:r>
            <a:endParaRPr lang="en-US" altLang="zh-CN" sz="4100">
              <a:latin typeface="华文琥珀" pitchFamily="2" charset="-122"/>
              <a:ea typeface="华文琥珀" pitchFamily="2" charset="-122"/>
            </a:endParaRPr>
          </a:p>
          <a:p>
            <a:pPr algn="r">
              <a:defRPr/>
            </a:pPr>
            <a:r>
              <a:rPr lang="en-US" altLang="zh-CN" sz="3000">
                <a:latin typeface="华文琥珀" pitchFamily="2" charset="-122"/>
                <a:ea typeface="华文琥珀" pitchFamily="2" charset="-122"/>
              </a:rPr>
              <a:t>——</a:t>
            </a:r>
            <a:r>
              <a:rPr lang="zh-CN" altLang="en-US" sz="3000">
                <a:latin typeface="华文琥珀" pitchFamily="2" charset="-122"/>
                <a:ea typeface="华文琥珀" pitchFamily="2" charset="-122"/>
              </a:rPr>
              <a:t>罗马的“逆袭”之</a:t>
            </a:r>
            <a:r>
              <a:rPr lang="zh-CN" altLang="en-US" sz="3300">
                <a:latin typeface="华文琥珀" pitchFamily="2" charset="-122"/>
                <a:ea typeface="华文琥珀" pitchFamily="2" charset="-122"/>
              </a:rPr>
              <a:t>路</a:t>
            </a:r>
          </a:p>
        </p:txBody>
      </p:sp>
    </p:spTree>
    <p:extLst>
      <p:ext uri="{BB962C8B-B14F-4D97-AF65-F5344CB8AC3E}">
        <p14:creationId xmlns:p14="http://schemas.microsoft.com/office/powerpoint/2010/main" val="197094495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xit" presetSubtype="0" fill="hold" nodeType="clickEffect">
                                  <p:stCondLst>
                                    <p:cond delay="0"/>
                                  </p:stCondLst>
                                  <p:childTnLst>
                                    <p:animEffect transition="out" filter="fade">
                                      <p:cBhvr>
                                        <p:cTn id="6" dur="1000"/>
                                        <p:tgtEl>
                                          <p:spTgt spid="22"/>
                                        </p:tgtEl>
                                      </p:cBhvr>
                                    </p:animEffect>
                                    <p:anim calcmode="lin" valueType="num">
                                      <p:cBhvr>
                                        <p:cTn id="7" dur="1000"/>
                                        <p:tgtEl>
                                          <p:spTgt spid="22"/>
                                        </p:tgtEl>
                                        <p:attrNameLst>
                                          <p:attrName>ppt_x</p:attrName>
                                        </p:attrNameLst>
                                      </p:cBhvr>
                                      <p:tavLst>
                                        <p:tav tm="0">
                                          <p:val>
                                            <p:strVal val="ppt_x"/>
                                          </p:val>
                                        </p:tav>
                                        <p:tav tm="100000">
                                          <p:val>
                                            <p:strVal val="ppt_x"/>
                                          </p:val>
                                        </p:tav>
                                      </p:tavLst>
                                    </p:anim>
                                    <p:anim calcmode="lin" valueType="num">
                                      <p:cBhvr>
                                        <p:cTn id="8" dur="1000"/>
                                        <p:tgtEl>
                                          <p:spTgt spid="22"/>
                                        </p:tgtEl>
                                        <p:attrNameLst>
                                          <p:attrName>ppt_y</p:attrName>
                                        </p:attrNameLst>
                                      </p:cBhvr>
                                      <p:tavLst>
                                        <p:tav tm="0">
                                          <p:val>
                                            <p:strVal val="ppt_y"/>
                                          </p:val>
                                        </p:tav>
                                        <p:tav tm="100000">
                                          <p:val>
                                            <p:strVal val="ppt_y+.1"/>
                                          </p:val>
                                        </p:tav>
                                      </p:tavLst>
                                    </p:anim>
                                    <p:set>
                                      <p:cBhvr>
                                        <p:cTn id="9" dur="1" fill="hold">
                                          <p:stCondLst>
                                            <p:cond delay="999"/>
                                          </p:stCondLst>
                                        </p:cTn>
                                        <p:tgtEl>
                                          <p:spTgt spid="22"/>
                                        </p:tgtEl>
                                        <p:attrNameLst>
                                          <p:attrName>style.visibility</p:attrName>
                                        </p:attrNameLst>
                                      </p:cBhvr>
                                      <p:to>
                                        <p:strVal val="hidden"/>
                                      </p:to>
                                    </p:set>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1000"/>
                                        <p:tgtEl>
                                          <p:spTgt spid="23"/>
                                        </p:tgtEl>
                                      </p:cBhvr>
                                    </p:animEffect>
                                    <p:anim calcmode="lin" valueType="num">
                                      <p:cBhvr>
                                        <p:cTn id="16" dur="1000" fill="hold"/>
                                        <p:tgtEl>
                                          <p:spTgt spid="23"/>
                                        </p:tgtEl>
                                        <p:attrNameLst>
                                          <p:attrName>ppt_x</p:attrName>
                                        </p:attrNameLst>
                                      </p:cBhvr>
                                      <p:tavLst>
                                        <p:tav tm="0">
                                          <p:val>
                                            <p:strVal val="#ppt_x"/>
                                          </p:val>
                                        </p:tav>
                                        <p:tav tm="100000">
                                          <p:val>
                                            <p:strVal val="#ppt_x"/>
                                          </p:val>
                                        </p:tav>
                                      </p:tavLst>
                                    </p:anim>
                                    <p:anim calcmode="lin" valueType="num">
                                      <p:cBhvr>
                                        <p:cTn id="1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4" name="图片 23" descr="图片包含 文字, 地图&#10;&#10;已生成极高可信度的说明">
            <a:extLst>
              <a:ext uri="{FF2B5EF4-FFF2-40B4-BE49-F238E27FC236}">
                <a16:creationId xmlns:a16="http://schemas.microsoft.com/office/drawing/2014/main" id="{4691E96F-E7EB-4119-B8DB-44D916C622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1" y="67350"/>
            <a:ext cx="8257127" cy="5008801"/>
          </a:xfrm>
          <a:prstGeom prst="rect">
            <a:avLst/>
          </a:prstGeom>
        </p:spPr>
      </p:pic>
      <p:pic>
        <p:nvPicPr>
          <p:cNvPr id="25" name="图片 24">
            <a:extLst>
              <a:ext uri="{FF2B5EF4-FFF2-40B4-BE49-F238E27FC236}">
                <a16:creationId xmlns:a16="http://schemas.microsoft.com/office/drawing/2014/main" id="{6F24298B-3E07-4AC6-B865-4E69B18C3FE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923824" y="35718"/>
            <a:ext cx="5145881" cy="507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椭圆 26">
            <a:extLst>
              <a:ext uri="{FF2B5EF4-FFF2-40B4-BE49-F238E27FC236}">
                <a16:creationId xmlns:a16="http://schemas.microsoft.com/office/drawing/2014/main" id="{98F7A693-1030-44B0-801B-F1839ABCC7A7}"/>
              </a:ext>
            </a:extLst>
          </p:cNvPr>
          <p:cNvSpPr/>
          <p:nvPr/>
        </p:nvSpPr>
        <p:spPr>
          <a:xfrm>
            <a:off x="6496764" y="2446020"/>
            <a:ext cx="220980" cy="411480"/>
          </a:xfrm>
          <a:prstGeom prst="ellipse">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n w="76200">
                <a:solidFill>
                  <a:srgbClr val="FF0000"/>
                </a:solidFill>
              </a:ln>
              <a:noFill/>
            </a:endParaRPr>
          </a:p>
        </p:txBody>
      </p:sp>
      <p:sp>
        <p:nvSpPr>
          <p:cNvPr id="2" name="椭圆 1"/>
          <p:cNvSpPr/>
          <p:nvPr/>
        </p:nvSpPr>
        <p:spPr>
          <a:xfrm>
            <a:off x="1259632" y="1419622"/>
            <a:ext cx="144016" cy="28803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1534333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2" presetClass="entr" presetSubtype="4" fill="hold" nodeType="click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ppt_x"/>
                                          </p:val>
                                        </p:tav>
                                        <p:tav tm="100000">
                                          <p:val>
                                            <p:strVal val="#ppt_x"/>
                                          </p:val>
                                        </p:tav>
                                      </p:tavLst>
                                    </p:anim>
                                    <p:anim calcmode="lin" valueType="num">
                                      <p:cBhvr additive="base">
                                        <p:cTn id="1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ppt_x"/>
                                          </p:val>
                                        </p:tav>
                                        <p:tav tm="100000">
                                          <p:val>
                                            <p:strVal val="#ppt_x"/>
                                          </p:val>
                                        </p:tav>
                                      </p:tavLst>
                                    </p:anim>
                                    <p:anim calcmode="lin" valueType="num">
                                      <p:cBhvr additive="base">
                                        <p:cTn id="2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 grpId="1"/>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6" name="图片 5"/>
          <p:cNvPicPr>
            <a:picLocks noChangeAspect="1"/>
          </p:cNvPicPr>
          <p:nvPr/>
        </p:nvPicPr>
        <p:blipFill>
          <a:blip r:embed="rId2">
            <a:extLst/>
          </a:blip>
          <a:srcRect l="24814" r="13974" b="25049"/>
          <a:stretch>
            <a:fillRect/>
          </a:stretch>
        </p:blipFill>
        <p:spPr>
          <a:xfrm>
            <a:off x="4783348" y="166554"/>
            <a:ext cx="4054016" cy="4976945"/>
          </a:xfrm>
          <a:prstGeom prst="roundRect">
            <a:avLst>
              <a:gd name="adj" fmla="val 4248"/>
            </a:avLst>
          </a:prstGeom>
          <a:ln>
            <a:solidFill>
              <a:schemeClr val="bg2">
                <a:lumMod val="50000"/>
              </a:schemeClr>
            </a:solidFill>
          </a:ln>
          <a:effectLst>
            <a:outerShdw blurRad="292100" dist="139700" dir="2700000" algn="tl" rotWithShape="0">
              <a:srgbClr val="333333">
                <a:alpha val="65000"/>
              </a:srgbClr>
            </a:outerShdw>
          </a:effectLst>
        </p:spPr>
      </p:pic>
      <p:sp>
        <p:nvSpPr>
          <p:cNvPr id="7" name="圆角矩形 6"/>
          <p:cNvSpPr/>
          <p:nvPr/>
        </p:nvSpPr>
        <p:spPr>
          <a:xfrm>
            <a:off x="166657" y="65471"/>
            <a:ext cx="2029079"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8" name="矩形 7"/>
          <p:cNvSpPr/>
          <p:nvPr/>
        </p:nvSpPr>
        <p:spPr>
          <a:xfrm>
            <a:off x="672703" y="55960"/>
            <a:ext cx="1523033"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a:latin typeface="+mn-ea"/>
              </a:rPr>
              <a:t>罗马城邦</a:t>
            </a:r>
            <a:endParaRPr lang="zh-CN" altLang="en-US" sz="2400" b="1">
              <a:latin typeface="+mn-ea"/>
              <a:ea typeface="+mn-ea"/>
            </a:endParaRPr>
          </a:p>
        </p:txBody>
      </p:sp>
      <p:pic>
        <p:nvPicPr>
          <p:cNvPr id="9" name="图片 21" descr="t01bee137dc8a588c9c.jpg"/>
          <p:cNvPicPr>
            <a:picLocks noChangeAspect="1"/>
          </p:cNvPicPr>
          <p:nvPr/>
        </p:nvPicPr>
        <p:blipFill>
          <a:blip r:embed="rId3">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9"/>
          <p:cNvSpPr/>
          <p:nvPr/>
        </p:nvSpPr>
        <p:spPr>
          <a:xfrm>
            <a:off x="488775" y="2918286"/>
            <a:ext cx="3981450" cy="1669688"/>
          </a:xfrm>
          <a:prstGeom prst="rect">
            <a:avLst/>
          </a:prstGeom>
        </p:spPr>
        <p:txBody>
          <a:bodyPr lIns="68580" tIns="34290" rIns="68580" bIns="34290">
            <a:spAutoFit/>
          </a:bodyPr>
          <a:lstStyle/>
          <a:p>
            <a:pPr fontAlgn="auto">
              <a:spcBef>
                <a:spcPct val="0"/>
              </a:spcBef>
              <a:spcAft>
                <a:spcPct val="0"/>
              </a:spcAft>
              <a:defRPr/>
            </a:pPr>
            <a:r>
              <a:rPr lang="en-US" altLang="zh-CN" sz="2400" b="1">
                <a:solidFill>
                  <a:srgbClr val="760000"/>
                </a:solidFill>
                <a:latin typeface="+mn-ea"/>
              </a:rPr>
              <a:t> </a:t>
            </a:r>
            <a:r>
              <a:rPr lang="en-US" altLang="zh-CN" sz="2400" b="1" smtClean="0">
                <a:solidFill>
                  <a:srgbClr val="760000"/>
                </a:solidFill>
                <a:latin typeface="+mn-ea"/>
              </a:rPr>
              <a:t>   </a:t>
            </a:r>
            <a:r>
              <a:rPr lang="zh-CN" altLang="en-US" sz="2000" b="1" smtClean="0">
                <a:solidFill>
                  <a:srgbClr val="FF0000"/>
                </a:solidFill>
                <a:latin typeface="+mn-ea"/>
                <a:ea typeface="+mn-ea"/>
              </a:rPr>
              <a:t>意大利半岛</a:t>
            </a:r>
            <a:r>
              <a:rPr lang="zh-CN" altLang="en-US" sz="2000" b="1">
                <a:latin typeface="+mn-ea"/>
                <a:ea typeface="+mn-ea"/>
              </a:rPr>
              <a:t>位于地中海中部，</a:t>
            </a:r>
            <a:r>
              <a:rPr lang="zh-CN" altLang="en-US" sz="2000" b="1">
                <a:solidFill>
                  <a:srgbClr val="FF0000"/>
                </a:solidFill>
                <a:latin typeface="+mn-ea"/>
                <a:ea typeface="+mn-ea"/>
              </a:rPr>
              <a:t>三面临海</a:t>
            </a:r>
            <a:r>
              <a:rPr lang="zh-CN" altLang="en-US" sz="2000" b="1">
                <a:latin typeface="+mn-ea"/>
                <a:ea typeface="+mn-ea"/>
              </a:rPr>
              <a:t>，海岸线很长，</a:t>
            </a:r>
            <a:r>
              <a:rPr lang="zh-CN" altLang="en-US" sz="2000" b="1">
                <a:solidFill>
                  <a:srgbClr val="FF0000"/>
                </a:solidFill>
                <a:latin typeface="+mn-ea"/>
                <a:ea typeface="+mn-ea"/>
              </a:rPr>
              <a:t>亚平宁山脉</a:t>
            </a:r>
            <a:r>
              <a:rPr lang="zh-CN" altLang="en-US" sz="2000" b="1">
                <a:latin typeface="+mn-ea"/>
                <a:ea typeface="+mn-ea"/>
              </a:rPr>
              <a:t>贯穿半岛。岛内山地众多有利于</a:t>
            </a:r>
            <a:r>
              <a:rPr lang="zh-CN" altLang="en-US" sz="2000" b="1">
                <a:solidFill>
                  <a:srgbClr val="FF0000"/>
                </a:solidFill>
                <a:latin typeface="+mn-ea"/>
                <a:ea typeface="+mn-ea"/>
              </a:rPr>
              <a:t>畜牧业</a:t>
            </a:r>
            <a:r>
              <a:rPr lang="zh-CN" altLang="en-US" sz="2000" b="1">
                <a:latin typeface="+mn-ea"/>
                <a:ea typeface="+mn-ea"/>
              </a:rPr>
              <a:t>的发展。西部地区河流纵横，土地肥沃，适宜</a:t>
            </a:r>
            <a:r>
              <a:rPr lang="zh-CN" altLang="en-US" sz="2000" b="1">
                <a:solidFill>
                  <a:srgbClr val="FF0000"/>
                </a:solidFill>
                <a:latin typeface="+mn-ea"/>
                <a:ea typeface="+mn-ea"/>
              </a:rPr>
              <a:t>农作物</a:t>
            </a:r>
            <a:r>
              <a:rPr lang="zh-CN" altLang="en-US" sz="2000" b="1">
                <a:latin typeface="+mn-ea"/>
                <a:ea typeface="+mn-ea"/>
              </a:rPr>
              <a:t>生长。</a:t>
            </a:r>
          </a:p>
        </p:txBody>
      </p:sp>
      <p:sp>
        <p:nvSpPr>
          <p:cNvPr id="11" name="Freeform 1066"/>
          <p:cNvSpPr>
            <a:spLocks noEditPoints="1"/>
          </p:cNvSpPr>
          <p:nvPr/>
        </p:nvSpPr>
        <p:spPr bwMode="auto">
          <a:xfrm flipH="1" flipV="1">
            <a:off x="692373" y="958483"/>
            <a:ext cx="1320403" cy="500063"/>
          </a:xfrm>
          <a:custGeom>
            <a:gdLst>
              <a:gd name="T0" fmla="*/ 2147483647 w 1878"/>
              <a:gd name="T1" fmla="*/ 2147483647 h 232"/>
              <a:gd name="T2" fmla="*/ 2147483647 w 1878"/>
              <a:gd name="T3" fmla="*/ 2147483647 h 232"/>
              <a:gd name="T4" fmla="*/ 2147483647 w 1878"/>
              <a:gd name="T5" fmla="*/ 2147483647 h 232"/>
              <a:gd name="T6" fmla="*/ 2147483647 w 1878"/>
              <a:gd name="T7" fmla="*/ 2147483647 h 232"/>
              <a:gd name="T8" fmla="*/ 2147483647 w 1878"/>
              <a:gd name="T9" fmla="*/ 2147483647 h 232"/>
              <a:gd name="T10" fmla="*/ 2147483647 w 1878"/>
              <a:gd name="T11" fmla="*/ 2147483647 h 232"/>
              <a:gd name="T12" fmla="*/ 2147483647 w 1878"/>
              <a:gd name="T13" fmla="*/ 2147483647 h 232"/>
              <a:gd name="T14" fmla="*/ 2147483647 w 1878"/>
              <a:gd name="T15" fmla="*/ 2147483647 h 232"/>
              <a:gd name="T16" fmla="*/ 2147483647 w 1878"/>
              <a:gd name="T17" fmla="*/ 2147483647 h 232"/>
              <a:gd name="T18" fmla="*/ 2147483647 w 1878"/>
              <a:gd name="T19" fmla="*/ 2147483647 h 232"/>
              <a:gd name="T20" fmla="*/ 2147483647 w 1878"/>
              <a:gd name="T21" fmla="*/ 2147483647 h 232"/>
              <a:gd name="T22" fmla="*/ 2147483647 w 1878"/>
              <a:gd name="T23" fmla="*/ 2147483647 h 232"/>
              <a:gd name="T24" fmla="*/ 2147483647 w 1878"/>
              <a:gd name="T25" fmla="*/ 2147483647 h 232"/>
              <a:gd name="T26" fmla="*/ 2147483647 w 1878"/>
              <a:gd name="T27" fmla="*/ 2147483647 h 232"/>
              <a:gd name="T28" fmla="*/ 2147483647 w 1878"/>
              <a:gd name="T29" fmla="*/ 2147483647 h 232"/>
              <a:gd name="T30" fmla="*/ 2147483647 w 1878"/>
              <a:gd name="T31" fmla="*/ 2147483647 h 232"/>
              <a:gd name="T32" fmla="*/ 2147483647 w 1878"/>
              <a:gd name="T33" fmla="*/ 2147483647 h 232"/>
              <a:gd name="T34" fmla="*/ 2147483647 w 1878"/>
              <a:gd name="T35" fmla="*/ 2147483647 h 232"/>
              <a:gd name="T36" fmla="*/ 2147483647 w 1878"/>
              <a:gd name="T37" fmla="*/ 2147483647 h 232"/>
              <a:gd name="T38" fmla="*/ 2147483647 w 1878"/>
              <a:gd name="T39" fmla="*/ 2147483647 h 232"/>
              <a:gd name="T40" fmla="*/ 2147483647 w 1878"/>
              <a:gd name="T41" fmla="*/ 2147483647 h 232"/>
              <a:gd name="T42" fmla="*/ 2147483647 w 1878"/>
              <a:gd name="T43" fmla="*/ 2147483647 h 232"/>
              <a:gd name="T44" fmla="*/ 2147483647 w 1878"/>
              <a:gd name="T45" fmla="*/ 2147483647 h 232"/>
              <a:gd name="T46" fmla="*/ 2147483647 w 1878"/>
              <a:gd name="T47" fmla="*/ 2147483647 h 232"/>
              <a:gd name="T48" fmla="*/ 2147483647 w 1878"/>
              <a:gd name="T49" fmla="*/ 2147483647 h 232"/>
              <a:gd name="T50" fmla="*/ 2147483647 w 1878"/>
              <a:gd name="T51" fmla="*/ 2147483647 h 232"/>
              <a:gd name="T52" fmla="*/ 2147483647 w 1878"/>
              <a:gd name="T53" fmla="*/ 2147483647 h 232"/>
              <a:gd name="T54" fmla="*/ 2147483647 w 1878"/>
              <a:gd name="T55" fmla="*/ 2147483647 h 232"/>
              <a:gd name="T56" fmla="*/ 2147483647 w 1878"/>
              <a:gd name="T57" fmla="*/ 2147483647 h 232"/>
              <a:gd name="T58" fmla="*/ 2147483647 w 1878"/>
              <a:gd name="T59" fmla="*/ 2147483647 h 232"/>
              <a:gd name="T60" fmla="*/ 2147483647 w 1878"/>
              <a:gd name="T61" fmla="*/ 2147483647 h 232"/>
              <a:gd name="T62" fmla="*/ 2147483647 w 1878"/>
              <a:gd name="T63" fmla="*/ 2147483647 h 232"/>
              <a:gd name="T64" fmla="*/ 2147483647 w 1878"/>
              <a:gd name="T65" fmla="*/ 2147483647 h 232"/>
              <a:gd name="T66" fmla="*/ 2147483647 w 1878"/>
              <a:gd name="T67" fmla="*/ 2147483647 h 232"/>
              <a:gd name="T68" fmla="*/ 2147483647 w 1878"/>
              <a:gd name="T69" fmla="*/ 2147483647 h 232"/>
              <a:gd name="T70" fmla="*/ 2147483647 w 1878"/>
              <a:gd name="T71" fmla="*/ 2147483647 h 232"/>
              <a:gd name="T72" fmla="*/ 2147483647 w 1878"/>
              <a:gd name="T73" fmla="*/ 2147483647 h 232"/>
              <a:gd name="T74" fmla="*/ 2147483647 w 1878"/>
              <a:gd name="T75" fmla="*/ 2147483647 h 232"/>
              <a:gd name="T76" fmla="*/ 2147483647 w 1878"/>
              <a:gd name="T77" fmla="*/ 2147483647 h 232"/>
              <a:gd name="T78" fmla="*/ 2147483647 w 1878"/>
              <a:gd name="T79" fmla="*/ 2147483647 h 232"/>
              <a:gd name="T80" fmla="*/ 2147483647 w 1878"/>
              <a:gd name="T81" fmla="*/ 2147483647 h 232"/>
              <a:gd name="T82" fmla="*/ 2147483647 w 1878"/>
              <a:gd name="T83" fmla="*/ 2147483647 h 232"/>
              <a:gd name="T84" fmla="*/ 2147483647 w 1878"/>
              <a:gd name="T85" fmla="*/ 2147483647 h 232"/>
              <a:gd name="T86" fmla="*/ 2147483647 w 1878"/>
              <a:gd name="T87" fmla="*/ 2147483647 h 232"/>
              <a:gd name="T88" fmla="*/ 2147483647 w 1878"/>
              <a:gd name="T89" fmla="*/ 2147483647 h 232"/>
              <a:gd name="T90" fmla="*/ 2147483647 w 1878"/>
              <a:gd name="T91" fmla="*/ 2147483647 h 232"/>
              <a:gd name="T92" fmla="*/ 2147483647 w 1878"/>
              <a:gd name="T93" fmla="*/ 2147483647 h 232"/>
              <a:gd name="T94" fmla="*/ 2147483647 w 1878"/>
              <a:gd name="T95" fmla="*/ 2147483647 h 232"/>
              <a:gd name="T96" fmla="*/ 2147483647 w 1878"/>
              <a:gd name="T97" fmla="*/ 2147483647 h 232"/>
              <a:gd name="T98" fmla="*/ 2147483647 w 1878"/>
              <a:gd name="T99" fmla="*/ 2147483647 h 232"/>
              <a:gd name="T100" fmla="*/ 2147483647 w 1878"/>
              <a:gd name="T101" fmla="*/ 2147483647 h 232"/>
              <a:gd name="T102" fmla="*/ 2147483647 w 1878"/>
              <a:gd name="T103" fmla="*/ 2147483647 h 232"/>
              <a:gd name="T104" fmla="*/ 2147483647 w 1878"/>
              <a:gd name="T105" fmla="*/ 2147483647 h 232"/>
              <a:gd name="T106" fmla="*/ 2147483647 w 1878"/>
              <a:gd name="T107" fmla="*/ 2147483647 h 232"/>
              <a:gd name="T108" fmla="*/ 2147483647 w 1878"/>
              <a:gd name="T109" fmla="*/ 2147483647 h 232"/>
              <a:gd name="T110" fmla="*/ 2147483647 w 1878"/>
              <a:gd name="T111" fmla="*/ 2147483647 h 232"/>
              <a:gd name="T112" fmla="*/ 2147483647 w 1878"/>
              <a:gd name="T113" fmla="*/ 2147483647 h 232"/>
              <a:gd name="T114" fmla="*/ 2147483647 w 1878"/>
              <a:gd name="T115" fmla="*/ 2147483647 h 232"/>
              <a:gd name="T116" fmla="*/ 2147483647 w 1878"/>
              <a:gd name="T117" fmla="*/ 2147483647 h 232"/>
              <a:gd name="T118" fmla="*/ 2147483647 w 1878"/>
              <a:gd name="T119" fmla="*/ 2147483647 h 232"/>
              <a:gd name="T120" fmla="*/ 2147483647 w 1878"/>
              <a:gd name="T121" fmla="*/ 2147483647 h 232"/>
              <a:gd name="T122" fmla="*/ 2147483647 w 1878"/>
              <a:gd name="T123" fmla="*/ 2147483647 h 232"/>
              <a:gd name="T124" fmla="*/ 2147483647 w 1878"/>
              <a:gd name="T125" fmla="*/ 2147483647 h 23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78"/>
              <a:gd name="T190" fmla="*/ 0 h 232"/>
              <a:gd name="T191" fmla="*/ 1878 w 1878"/>
              <a:gd name="T192" fmla="*/ 232 h 232"/>
            </a:gd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78" h="231">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12" name="文本框 65"/>
          <p:cNvSpPr txBox="1">
            <a:spLocks noChangeArrowheads="1"/>
          </p:cNvSpPr>
          <p:nvPr/>
        </p:nvSpPr>
        <p:spPr bwMode="auto">
          <a:xfrm>
            <a:off x="726900" y="982296"/>
            <a:ext cx="1113125"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sz="2800">
                <a:solidFill>
                  <a:schemeClr val="tx1"/>
                </a:solidFill>
                <a:latin typeface="Calibri" pitchFamily="34" charset="0"/>
                <a:ea typeface="微软雅黑" pitchFamily="34" charset="-122"/>
              </a:defRPr>
            </a:lvl1pPr>
            <a:lvl2pPr marL="742950" indent="-285750">
              <a:defRPr sz="2400">
                <a:solidFill>
                  <a:schemeClr val="tx1"/>
                </a:solidFill>
                <a:latin typeface="Calibri" pitchFamily="34" charset="0"/>
                <a:ea typeface="微软雅黑" pitchFamily="34" charset="-122"/>
              </a:defRPr>
            </a:lvl2pPr>
            <a:lvl3pPr>
              <a:defRPr sz="2000">
                <a:solidFill>
                  <a:schemeClr val="tx1"/>
                </a:solidFill>
                <a:latin typeface="Calibri" pitchFamily="34" charset="0"/>
                <a:ea typeface="微软雅黑" pitchFamily="34" charset="-122"/>
              </a:defRPr>
            </a:lvl3pPr>
            <a:lvl4pPr>
              <a:defRPr>
                <a:solidFill>
                  <a:schemeClr val="tx1"/>
                </a:solidFill>
                <a:latin typeface="Calibri" pitchFamily="34" charset="0"/>
                <a:ea typeface="微软雅黑" pitchFamily="34" charset="-122"/>
              </a:defRPr>
            </a:lvl4pPr>
            <a:lvl5pPr>
              <a:defRPr>
                <a:solidFill>
                  <a:schemeClr val="tx1"/>
                </a:solidFill>
                <a:latin typeface="Calibri" pitchFamily="34" charset="0"/>
                <a:ea typeface="微软雅黑" pitchFamily="34" charset="-122"/>
              </a:defRPr>
            </a:lvl5pPr>
            <a:lvl6pPr eaLnBrk="0" fontAlgn="base" hangingPunct="0">
              <a:spcAft>
                <a:spcPct val="0"/>
              </a:spcAft>
              <a:defRPr>
                <a:solidFill>
                  <a:schemeClr val="tx1"/>
                </a:solidFill>
                <a:latin typeface="Calibri" pitchFamily="34" charset="0"/>
                <a:ea typeface="微软雅黑" pitchFamily="34" charset="-122"/>
              </a:defRPr>
            </a:lvl6pPr>
            <a:lvl7pPr eaLnBrk="0" fontAlgn="base" hangingPunct="0">
              <a:spcAft>
                <a:spcPct val="0"/>
              </a:spcAft>
              <a:defRPr>
                <a:solidFill>
                  <a:schemeClr val="tx1"/>
                </a:solidFill>
                <a:latin typeface="Calibri" pitchFamily="34" charset="0"/>
                <a:ea typeface="微软雅黑" pitchFamily="34" charset="-122"/>
              </a:defRPr>
            </a:lvl7pPr>
            <a:lvl8pPr eaLnBrk="0" fontAlgn="base" hangingPunct="0">
              <a:spcAft>
                <a:spcPct val="0"/>
              </a:spcAft>
              <a:defRPr>
                <a:solidFill>
                  <a:schemeClr val="tx1"/>
                </a:solidFill>
                <a:latin typeface="Calibri" pitchFamily="34" charset="0"/>
                <a:ea typeface="微软雅黑" pitchFamily="34" charset="-122"/>
              </a:defRPr>
            </a:lvl8pPr>
            <a:lvl9pPr eaLnBrk="0" fontAlgn="base" hangingPunct="0">
              <a:spcAft>
                <a:spcPct val="0"/>
              </a:spcAft>
              <a:defRPr>
                <a:solidFill>
                  <a:schemeClr val="tx1"/>
                </a:solidFill>
                <a:latin typeface="Calibri" pitchFamily="34" charset="0"/>
                <a:ea typeface="微软雅黑" pitchFamily="34" charset="-122"/>
              </a:defRPr>
            </a:lvl9pPr>
          </a:lstStyle>
          <a:p>
            <a:r>
              <a:rPr lang="zh-CN" altLang="en-US" sz="1900" b="1">
                <a:solidFill>
                  <a:schemeClr val="bg1"/>
                </a:solidFill>
                <a:latin typeface="微软雅黑" pitchFamily="34" charset="-122"/>
              </a:rPr>
              <a:t>地理位置</a:t>
            </a:r>
          </a:p>
        </p:txBody>
      </p:sp>
      <p:sp>
        <p:nvSpPr>
          <p:cNvPr id="13" name="Freeform 1066"/>
          <p:cNvSpPr>
            <a:spLocks noEditPoints="1"/>
          </p:cNvSpPr>
          <p:nvPr/>
        </p:nvSpPr>
        <p:spPr bwMode="auto">
          <a:xfrm flipH="1" flipV="1">
            <a:off x="692373" y="2326545"/>
            <a:ext cx="1339453" cy="500063"/>
          </a:xfrm>
          <a:custGeom>
            <a:gdLst>
              <a:gd name="T0" fmla="*/ 2147483647 w 1878"/>
              <a:gd name="T1" fmla="*/ 2147483647 h 232"/>
              <a:gd name="T2" fmla="*/ 2147483647 w 1878"/>
              <a:gd name="T3" fmla="*/ 2147483647 h 232"/>
              <a:gd name="T4" fmla="*/ 2147483647 w 1878"/>
              <a:gd name="T5" fmla="*/ 2147483647 h 232"/>
              <a:gd name="T6" fmla="*/ 2147483647 w 1878"/>
              <a:gd name="T7" fmla="*/ 2147483647 h 232"/>
              <a:gd name="T8" fmla="*/ 2147483647 w 1878"/>
              <a:gd name="T9" fmla="*/ 2147483647 h 232"/>
              <a:gd name="T10" fmla="*/ 2147483647 w 1878"/>
              <a:gd name="T11" fmla="*/ 2147483647 h 232"/>
              <a:gd name="T12" fmla="*/ 2147483647 w 1878"/>
              <a:gd name="T13" fmla="*/ 2147483647 h 232"/>
              <a:gd name="T14" fmla="*/ 2147483647 w 1878"/>
              <a:gd name="T15" fmla="*/ 2147483647 h 232"/>
              <a:gd name="T16" fmla="*/ 2147483647 w 1878"/>
              <a:gd name="T17" fmla="*/ 2147483647 h 232"/>
              <a:gd name="T18" fmla="*/ 2147483647 w 1878"/>
              <a:gd name="T19" fmla="*/ 2147483647 h 232"/>
              <a:gd name="T20" fmla="*/ 2147483647 w 1878"/>
              <a:gd name="T21" fmla="*/ 2147483647 h 232"/>
              <a:gd name="T22" fmla="*/ 2147483647 w 1878"/>
              <a:gd name="T23" fmla="*/ 2147483647 h 232"/>
              <a:gd name="T24" fmla="*/ 2147483647 w 1878"/>
              <a:gd name="T25" fmla="*/ 2147483647 h 232"/>
              <a:gd name="T26" fmla="*/ 2147483647 w 1878"/>
              <a:gd name="T27" fmla="*/ 2147483647 h 232"/>
              <a:gd name="T28" fmla="*/ 2147483647 w 1878"/>
              <a:gd name="T29" fmla="*/ 2147483647 h 232"/>
              <a:gd name="T30" fmla="*/ 2147483647 w 1878"/>
              <a:gd name="T31" fmla="*/ 2147483647 h 232"/>
              <a:gd name="T32" fmla="*/ 2147483647 w 1878"/>
              <a:gd name="T33" fmla="*/ 2147483647 h 232"/>
              <a:gd name="T34" fmla="*/ 2147483647 w 1878"/>
              <a:gd name="T35" fmla="*/ 2147483647 h 232"/>
              <a:gd name="T36" fmla="*/ 2147483647 w 1878"/>
              <a:gd name="T37" fmla="*/ 2147483647 h 232"/>
              <a:gd name="T38" fmla="*/ 2147483647 w 1878"/>
              <a:gd name="T39" fmla="*/ 2147483647 h 232"/>
              <a:gd name="T40" fmla="*/ 2147483647 w 1878"/>
              <a:gd name="T41" fmla="*/ 2147483647 h 232"/>
              <a:gd name="T42" fmla="*/ 2147483647 w 1878"/>
              <a:gd name="T43" fmla="*/ 2147483647 h 232"/>
              <a:gd name="T44" fmla="*/ 2147483647 w 1878"/>
              <a:gd name="T45" fmla="*/ 2147483647 h 232"/>
              <a:gd name="T46" fmla="*/ 2147483647 w 1878"/>
              <a:gd name="T47" fmla="*/ 2147483647 h 232"/>
              <a:gd name="T48" fmla="*/ 2147483647 w 1878"/>
              <a:gd name="T49" fmla="*/ 2147483647 h 232"/>
              <a:gd name="T50" fmla="*/ 2147483647 w 1878"/>
              <a:gd name="T51" fmla="*/ 2147483647 h 232"/>
              <a:gd name="T52" fmla="*/ 2147483647 w 1878"/>
              <a:gd name="T53" fmla="*/ 2147483647 h 232"/>
              <a:gd name="T54" fmla="*/ 2147483647 w 1878"/>
              <a:gd name="T55" fmla="*/ 2147483647 h 232"/>
              <a:gd name="T56" fmla="*/ 2147483647 w 1878"/>
              <a:gd name="T57" fmla="*/ 2147483647 h 232"/>
              <a:gd name="T58" fmla="*/ 2147483647 w 1878"/>
              <a:gd name="T59" fmla="*/ 2147483647 h 232"/>
              <a:gd name="T60" fmla="*/ 2147483647 w 1878"/>
              <a:gd name="T61" fmla="*/ 2147483647 h 232"/>
              <a:gd name="T62" fmla="*/ 2147483647 w 1878"/>
              <a:gd name="T63" fmla="*/ 2147483647 h 232"/>
              <a:gd name="T64" fmla="*/ 2147483647 w 1878"/>
              <a:gd name="T65" fmla="*/ 2147483647 h 232"/>
              <a:gd name="T66" fmla="*/ 2147483647 w 1878"/>
              <a:gd name="T67" fmla="*/ 2147483647 h 232"/>
              <a:gd name="T68" fmla="*/ 2147483647 w 1878"/>
              <a:gd name="T69" fmla="*/ 2147483647 h 232"/>
              <a:gd name="T70" fmla="*/ 2147483647 w 1878"/>
              <a:gd name="T71" fmla="*/ 2147483647 h 232"/>
              <a:gd name="T72" fmla="*/ 2147483647 w 1878"/>
              <a:gd name="T73" fmla="*/ 2147483647 h 232"/>
              <a:gd name="T74" fmla="*/ 2147483647 w 1878"/>
              <a:gd name="T75" fmla="*/ 2147483647 h 232"/>
              <a:gd name="T76" fmla="*/ 2147483647 w 1878"/>
              <a:gd name="T77" fmla="*/ 2147483647 h 232"/>
              <a:gd name="T78" fmla="*/ 2147483647 w 1878"/>
              <a:gd name="T79" fmla="*/ 2147483647 h 232"/>
              <a:gd name="T80" fmla="*/ 2147483647 w 1878"/>
              <a:gd name="T81" fmla="*/ 2147483647 h 232"/>
              <a:gd name="T82" fmla="*/ 2147483647 w 1878"/>
              <a:gd name="T83" fmla="*/ 2147483647 h 232"/>
              <a:gd name="T84" fmla="*/ 2147483647 w 1878"/>
              <a:gd name="T85" fmla="*/ 2147483647 h 232"/>
              <a:gd name="T86" fmla="*/ 2147483647 w 1878"/>
              <a:gd name="T87" fmla="*/ 2147483647 h 232"/>
              <a:gd name="T88" fmla="*/ 2147483647 w 1878"/>
              <a:gd name="T89" fmla="*/ 2147483647 h 232"/>
              <a:gd name="T90" fmla="*/ 2147483647 w 1878"/>
              <a:gd name="T91" fmla="*/ 2147483647 h 232"/>
              <a:gd name="T92" fmla="*/ 2147483647 w 1878"/>
              <a:gd name="T93" fmla="*/ 2147483647 h 232"/>
              <a:gd name="T94" fmla="*/ 2147483647 w 1878"/>
              <a:gd name="T95" fmla="*/ 2147483647 h 232"/>
              <a:gd name="T96" fmla="*/ 2147483647 w 1878"/>
              <a:gd name="T97" fmla="*/ 2147483647 h 232"/>
              <a:gd name="T98" fmla="*/ 2147483647 w 1878"/>
              <a:gd name="T99" fmla="*/ 2147483647 h 232"/>
              <a:gd name="T100" fmla="*/ 2147483647 w 1878"/>
              <a:gd name="T101" fmla="*/ 2147483647 h 232"/>
              <a:gd name="T102" fmla="*/ 2147483647 w 1878"/>
              <a:gd name="T103" fmla="*/ 2147483647 h 232"/>
              <a:gd name="T104" fmla="*/ 2147483647 w 1878"/>
              <a:gd name="T105" fmla="*/ 2147483647 h 232"/>
              <a:gd name="T106" fmla="*/ 2147483647 w 1878"/>
              <a:gd name="T107" fmla="*/ 2147483647 h 232"/>
              <a:gd name="T108" fmla="*/ 2147483647 w 1878"/>
              <a:gd name="T109" fmla="*/ 2147483647 h 232"/>
              <a:gd name="T110" fmla="*/ 2147483647 w 1878"/>
              <a:gd name="T111" fmla="*/ 2147483647 h 232"/>
              <a:gd name="T112" fmla="*/ 2147483647 w 1878"/>
              <a:gd name="T113" fmla="*/ 2147483647 h 232"/>
              <a:gd name="T114" fmla="*/ 2147483647 w 1878"/>
              <a:gd name="T115" fmla="*/ 2147483647 h 232"/>
              <a:gd name="T116" fmla="*/ 2147483647 w 1878"/>
              <a:gd name="T117" fmla="*/ 2147483647 h 232"/>
              <a:gd name="T118" fmla="*/ 2147483647 w 1878"/>
              <a:gd name="T119" fmla="*/ 2147483647 h 232"/>
              <a:gd name="T120" fmla="*/ 2147483647 w 1878"/>
              <a:gd name="T121" fmla="*/ 2147483647 h 232"/>
              <a:gd name="T122" fmla="*/ 2147483647 w 1878"/>
              <a:gd name="T123" fmla="*/ 2147483647 h 232"/>
              <a:gd name="T124" fmla="*/ 2147483647 w 1878"/>
              <a:gd name="T125" fmla="*/ 2147483647 h 23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878"/>
              <a:gd name="T190" fmla="*/ 0 h 232"/>
              <a:gd name="T191" fmla="*/ 1878 w 1878"/>
              <a:gd name="T192" fmla="*/ 232 h 232"/>
            </a:gd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878" h="231">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14" name="文本框 65"/>
          <p:cNvSpPr txBox="1">
            <a:spLocks noChangeArrowheads="1"/>
          </p:cNvSpPr>
          <p:nvPr/>
        </p:nvSpPr>
        <p:spPr bwMode="auto">
          <a:xfrm>
            <a:off x="726901" y="2386076"/>
            <a:ext cx="1185261"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sz="2800">
                <a:solidFill>
                  <a:schemeClr val="tx1"/>
                </a:solidFill>
                <a:latin typeface="Calibri" pitchFamily="34" charset="0"/>
                <a:ea typeface="微软雅黑" pitchFamily="34" charset="-122"/>
              </a:defRPr>
            </a:lvl1pPr>
            <a:lvl2pPr marL="742950" indent="-285750">
              <a:defRPr sz="2400">
                <a:solidFill>
                  <a:schemeClr val="tx1"/>
                </a:solidFill>
                <a:latin typeface="Calibri" pitchFamily="34" charset="0"/>
                <a:ea typeface="微软雅黑" pitchFamily="34" charset="-122"/>
              </a:defRPr>
            </a:lvl2pPr>
            <a:lvl3pPr>
              <a:defRPr sz="2000">
                <a:solidFill>
                  <a:schemeClr val="tx1"/>
                </a:solidFill>
                <a:latin typeface="Calibri" pitchFamily="34" charset="0"/>
                <a:ea typeface="微软雅黑" pitchFamily="34" charset="-122"/>
              </a:defRPr>
            </a:lvl3pPr>
            <a:lvl4pPr>
              <a:defRPr>
                <a:solidFill>
                  <a:schemeClr val="tx1"/>
                </a:solidFill>
                <a:latin typeface="Calibri" pitchFamily="34" charset="0"/>
                <a:ea typeface="微软雅黑" pitchFamily="34" charset="-122"/>
              </a:defRPr>
            </a:lvl4pPr>
            <a:lvl5pPr>
              <a:defRPr>
                <a:solidFill>
                  <a:schemeClr val="tx1"/>
                </a:solidFill>
                <a:latin typeface="Calibri" pitchFamily="34" charset="0"/>
                <a:ea typeface="微软雅黑" pitchFamily="34" charset="-122"/>
              </a:defRPr>
            </a:lvl5pPr>
            <a:lvl6pPr eaLnBrk="0" fontAlgn="base" hangingPunct="0">
              <a:spcAft>
                <a:spcPct val="0"/>
              </a:spcAft>
              <a:defRPr>
                <a:solidFill>
                  <a:schemeClr val="tx1"/>
                </a:solidFill>
                <a:latin typeface="Calibri" pitchFamily="34" charset="0"/>
                <a:ea typeface="微软雅黑" pitchFamily="34" charset="-122"/>
              </a:defRPr>
            </a:lvl6pPr>
            <a:lvl7pPr eaLnBrk="0" fontAlgn="base" hangingPunct="0">
              <a:spcAft>
                <a:spcPct val="0"/>
              </a:spcAft>
              <a:defRPr>
                <a:solidFill>
                  <a:schemeClr val="tx1"/>
                </a:solidFill>
                <a:latin typeface="Calibri" pitchFamily="34" charset="0"/>
                <a:ea typeface="微软雅黑" pitchFamily="34" charset="-122"/>
              </a:defRPr>
            </a:lvl7pPr>
            <a:lvl8pPr eaLnBrk="0" fontAlgn="base" hangingPunct="0">
              <a:spcAft>
                <a:spcPct val="0"/>
              </a:spcAft>
              <a:defRPr>
                <a:solidFill>
                  <a:schemeClr val="tx1"/>
                </a:solidFill>
                <a:latin typeface="Calibri" pitchFamily="34" charset="0"/>
                <a:ea typeface="微软雅黑" pitchFamily="34" charset="-122"/>
              </a:defRPr>
            </a:lvl8pPr>
            <a:lvl9pPr eaLnBrk="0" fontAlgn="base" hangingPunct="0">
              <a:spcAft>
                <a:spcPct val="0"/>
              </a:spcAft>
              <a:defRPr>
                <a:solidFill>
                  <a:schemeClr val="tx1"/>
                </a:solidFill>
                <a:latin typeface="Calibri" pitchFamily="34" charset="0"/>
                <a:ea typeface="微软雅黑" pitchFamily="34" charset="-122"/>
              </a:defRPr>
            </a:lvl9pPr>
          </a:lstStyle>
          <a:p>
            <a:r>
              <a:rPr lang="zh-CN" altLang="en-US" sz="1900" b="1">
                <a:solidFill>
                  <a:schemeClr val="bg1"/>
                </a:solidFill>
                <a:latin typeface="微软雅黑" pitchFamily="34" charset="-122"/>
              </a:rPr>
              <a:t>自然环境 </a:t>
            </a:r>
          </a:p>
        </p:txBody>
      </p:sp>
      <p:sp>
        <p:nvSpPr>
          <p:cNvPr id="15" name="矩形 14"/>
          <p:cNvSpPr/>
          <p:nvPr/>
        </p:nvSpPr>
        <p:spPr>
          <a:xfrm>
            <a:off x="697136" y="1546652"/>
            <a:ext cx="3802856" cy="377026"/>
          </a:xfrm>
          <a:prstGeom prst="rect">
            <a:avLst/>
          </a:prstGeom>
        </p:spPr>
        <p:style>
          <a:lnRef idx="2">
            <a:schemeClr val="accent3"/>
          </a:lnRef>
          <a:fillRef idx="1">
            <a:schemeClr val="lt1"/>
          </a:fillRef>
          <a:effectRef idx="0">
            <a:schemeClr val="accent3"/>
          </a:effectRef>
          <a:fontRef idx="minor">
            <a:schemeClr val="dk1"/>
          </a:fontRef>
        </p:style>
        <p:txBody>
          <a:bodyPr lIns="68580" tIns="34290" rIns="68580" bIns="34290">
            <a:spAutoFit/>
          </a:bodyPr>
          <a:lstStyle/>
          <a:p>
            <a:pPr fontAlgn="auto">
              <a:spcBef>
                <a:spcPct val="0"/>
              </a:spcBef>
              <a:spcAft>
                <a:spcPct val="0"/>
              </a:spcAft>
              <a:defRPr/>
            </a:pPr>
            <a:r>
              <a:rPr lang="zh-CN" altLang="en-US" sz="2000" b="1">
                <a:solidFill>
                  <a:srgbClr val="FF0000"/>
                </a:solidFill>
                <a:latin typeface="+mn-ea"/>
              </a:rPr>
              <a:t>意大利半岛中部</a:t>
            </a:r>
            <a:r>
              <a:rPr lang="zh-CN" altLang="en-US" sz="2000" b="1">
                <a:solidFill>
                  <a:prstClr val="black"/>
                </a:solidFill>
                <a:latin typeface="+mn-ea"/>
              </a:rPr>
              <a:t>的</a:t>
            </a:r>
            <a:r>
              <a:rPr lang="zh-CN" altLang="en-US" sz="2000" b="1">
                <a:solidFill>
                  <a:srgbClr val="FF0000"/>
                </a:solidFill>
                <a:latin typeface="+mn-ea"/>
              </a:rPr>
              <a:t>台伯河畔</a:t>
            </a:r>
            <a:r>
              <a:rPr lang="zh-CN" altLang="en-US" sz="2000" b="1">
                <a:latin typeface="+mn-ea"/>
              </a:rPr>
              <a:t>。</a:t>
            </a:r>
          </a:p>
        </p:txBody>
      </p:sp>
      <p:pic>
        <p:nvPicPr>
          <p:cNvPr id="16" name="图片 34" descr="74b1a458gccbb1921c823&amp;690.jpg"/>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5236964" y="732235"/>
            <a:ext cx="2962275" cy="4363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椭圆 16"/>
          <p:cNvSpPr>
            <a:spLocks noChangeArrowheads="1"/>
          </p:cNvSpPr>
          <p:nvPr/>
        </p:nvSpPr>
        <p:spPr bwMode="auto">
          <a:xfrm>
            <a:off x="6065193" y="2556273"/>
            <a:ext cx="467915" cy="267890"/>
          </a:xfrm>
          <a:prstGeom prst="ellipse">
            <a:avLst/>
          </a:prstGeom>
          <a:solidFill>
            <a:schemeClr val="bg1">
              <a:alpha val="0"/>
            </a:schemeClr>
          </a:solidFill>
          <a:ln w="53975">
            <a:solidFill>
              <a:srgbClr val="FF0000"/>
            </a:solidFill>
            <a:round/>
          </a:ln>
        </p:spPr>
        <p:txBody>
          <a:bodyPr lIns="68580" tIns="34290" rIns="68580" bIns="34290"/>
          <a:lstStyle/>
          <a:p>
            <a:endParaRPr lang="zh-CN" altLang="en-US">
              <a:latin typeface="Calibri" pitchFamily="34" charset="0"/>
              <a:ea typeface="微软雅黑" pitchFamily="34" charset="-122"/>
            </a:endParaRPr>
          </a:p>
        </p:txBody>
      </p:sp>
      <p:grpSp>
        <p:nvGrpSpPr>
          <p:cNvPr id="18" name="组合 71"/>
          <p:cNvGrpSpPr/>
          <p:nvPr/>
        </p:nvGrpSpPr>
        <p:grpSpPr>
          <a:xfrm>
            <a:off x="6296114" y="146778"/>
            <a:ext cx="580142" cy="552764"/>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sp>
          <p:nvSpPr>
            <p:cNvPr id="20" name="椭圆 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grpSp>
      <p:grpSp>
        <p:nvGrpSpPr>
          <p:cNvPr id="21" name="组合 67"/>
          <p:cNvGrpSpPr/>
          <p:nvPr/>
        </p:nvGrpSpPr>
        <p:grpSpPr>
          <a:xfrm>
            <a:off x="5555015" y="146778"/>
            <a:ext cx="580142" cy="552764"/>
            <a:chOff x="304800" y="673100"/>
            <a:chExt cx="4000500" cy="4000500"/>
          </a:xfrm>
          <a:effectLst>
            <a:outerShdw blurRad="444500" dist="2540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sp>
          <p:nvSpPr>
            <p:cNvPr id="23" name="椭圆 2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grpSp>
      <p:sp>
        <p:nvSpPr>
          <p:cNvPr id="28" name="TextBox 51"/>
          <p:cNvSpPr txBox="1"/>
          <p:nvPr/>
        </p:nvSpPr>
        <p:spPr>
          <a:xfrm>
            <a:off x="5606596" y="199501"/>
            <a:ext cx="559594" cy="434578"/>
          </a:xfrm>
          <a:prstGeom prst="rect">
            <a:avLst/>
          </a:prstGeom>
          <a:noFill/>
        </p:spPr>
        <p:txBody>
          <a:bodyPr lIns="68580" tIns="34290" rIns="68580" bIns="34290">
            <a:spAutoFit/>
          </a:bodyPr>
          <a:lstStyle/>
          <a:p>
            <a:pPr fontAlgn="auto">
              <a:spcBef>
                <a:spcPct val="0"/>
              </a:spcBef>
              <a:spcAft>
                <a:spcPct val="0"/>
              </a:spcAft>
              <a:defRPr/>
            </a:pPr>
            <a:r>
              <a:rPr lang="zh-CN" altLang="en-US" sz="2400" b="1">
                <a:effectLst>
                  <a:outerShdw blurRad="38100" dist="38100" dir="2700000" algn="tl">
                    <a:srgbClr val="000000">
                      <a:alpha val="43137"/>
                    </a:srgbClr>
                  </a:outerShdw>
                </a:effectLst>
                <a:latin typeface="微软雅黑" panose="020b0503020204020204" charset="-122"/>
                <a:ea typeface="微软雅黑" panose="020b0503020204020204" charset="-122"/>
              </a:rPr>
              <a:t>邦</a:t>
            </a:r>
          </a:p>
        </p:txBody>
      </p:sp>
      <p:sp>
        <p:nvSpPr>
          <p:cNvPr id="29" name="TextBox 51"/>
          <p:cNvSpPr txBox="1"/>
          <p:nvPr/>
        </p:nvSpPr>
        <p:spPr>
          <a:xfrm>
            <a:off x="6359071" y="200691"/>
            <a:ext cx="558403" cy="435769"/>
          </a:xfrm>
          <a:prstGeom prst="rect">
            <a:avLst/>
          </a:prstGeom>
          <a:noFill/>
        </p:spPr>
        <p:txBody>
          <a:bodyPr lIns="68580" tIns="34290" rIns="68580" bIns="34290">
            <a:spAutoFit/>
          </a:bodyPr>
          <a:lstStyle/>
          <a:p>
            <a:pPr fontAlgn="auto">
              <a:spcBef>
                <a:spcPct val="0"/>
              </a:spcBef>
              <a:spcAft>
                <a:spcPct val="0"/>
              </a:spcAft>
              <a:defRPr/>
            </a:pPr>
            <a:r>
              <a:rPr lang="zh-CN" altLang="en-US" sz="2400" b="1">
                <a:effectLst>
                  <a:outerShdw blurRad="38100" dist="38100" dir="2700000" algn="tl">
                    <a:srgbClr val="000000">
                      <a:alpha val="43137"/>
                    </a:srgbClr>
                  </a:outerShdw>
                </a:effectLst>
                <a:latin typeface="微软雅黑" panose="020b0503020204020204" charset="-122"/>
                <a:ea typeface="微软雅黑" panose="020b0503020204020204" charset="-122"/>
              </a:rPr>
              <a:t>时</a:t>
            </a:r>
          </a:p>
        </p:txBody>
      </p:sp>
      <p:grpSp>
        <p:nvGrpSpPr>
          <p:cNvPr id="30" name="组合 67"/>
          <p:cNvGrpSpPr/>
          <p:nvPr/>
        </p:nvGrpSpPr>
        <p:grpSpPr>
          <a:xfrm>
            <a:off x="4804916" y="146778"/>
            <a:ext cx="580142" cy="552764"/>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grpSp>
      <p:sp>
        <p:nvSpPr>
          <p:cNvPr id="33" name="TextBox 51"/>
          <p:cNvSpPr txBox="1"/>
          <p:nvPr/>
        </p:nvSpPr>
        <p:spPr>
          <a:xfrm>
            <a:off x="4871980" y="217360"/>
            <a:ext cx="559594" cy="435769"/>
          </a:xfrm>
          <a:prstGeom prst="rect">
            <a:avLst/>
          </a:prstGeom>
          <a:noFill/>
        </p:spPr>
        <p:txBody>
          <a:bodyPr lIns="68580" tIns="34290" rIns="68580" bIns="34290">
            <a:spAutoFit/>
          </a:bodyPr>
          <a:lstStyle/>
          <a:p>
            <a:pPr fontAlgn="auto">
              <a:spcBef>
                <a:spcPct val="0"/>
              </a:spcBef>
              <a:spcAft>
                <a:spcPct val="0"/>
              </a:spcAft>
              <a:defRPr/>
            </a:pPr>
            <a:r>
              <a:rPr lang="zh-CN" altLang="en-US" sz="2400" b="1">
                <a:effectLst>
                  <a:outerShdw blurRad="38100" dist="38100" dir="2700000" algn="tl">
                    <a:srgbClr val="000000">
                      <a:alpha val="43137"/>
                    </a:srgbClr>
                  </a:outerShdw>
                </a:effectLst>
                <a:latin typeface="微软雅黑" panose="020b0503020204020204" charset="-122"/>
                <a:ea typeface="微软雅黑" panose="020b0503020204020204" charset="-122"/>
              </a:rPr>
              <a:t>城</a:t>
            </a:r>
          </a:p>
        </p:txBody>
      </p:sp>
      <p:grpSp>
        <p:nvGrpSpPr>
          <p:cNvPr id="34" name="组合 67"/>
          <p:cNvGrpSpPr/>
          <p:nvPr/>
        </p:nvGrpSpPr>
        <p:grpSpPr>
          <a:xfrm>
            <a:off x="7016194" y="136860"/>
            <a:ext cx="580142" cy="552764"/>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grpSp>
      <p:sp>
        <p:nvSpPr>
          <p:cNvPr id="37" name="TextBox 51"/>
          <p:cNvSpPr txBox="1"/>
          <p:nvPr/>
        </p:nvSpPr>
        <p:spPr>
          <a:xfrm>
            <a:off x="7055585" y="200691"/>
            <a:ext cx="558404" cy="434579"/>
          </a:xfrm>
          <a:prstGeom prst="rect">
            <a:avLst/>
          </a:prstGeom>
          <a:noFill/>
        </p:spPr>
        <p:txBody>
          <a:bodyPr lIns="68580" tIns="34290" rIns="68580" bIns="34290">
            <a:spAutoFit/>
          </a:bodyPr>
          <a:lstStyle/>
          <a:p>
            <a:pPr fontAlgn="auto">
              <a:spcBef>
                <a:spcPct val="0"/>
              </a:spcBef>
              <a:spcAft>
                <a:spcPct val="0"/>
              </a:spcAft>
              <a:defRPr/>
            </a:pPr>
            <a:r>
              <a:rPr lang="zh-CN" altLang="en-US" sz="2400" b="1">
                <a:effectLst>
                  <a:outerShdw blurRad="38100" dist="38100" dir="2700000" algn="tl">
                    <a:srgbClr val="000000">
                      <a:alpha val="43137"/>
                    </a:srgbClr>
                  </a:outerShdw>
                </a:effectLst>
                <a:latin typeface="微软雅黑" panose="020b0503020204020204" charset="-122"/>
                <a:ea typeface="微软雅黑" panose="020b0503020204020204" charset="-122"/>
              </a:rPr>
              <a:t>代</a:t>
            </a:r>
          </a:p>
        </p:txBody>
      </p:sp>
    </p:spTree>
    <p:extLst>
      <p:ext uri="{BB962C8B-B14F-4D97-AF65-F5344CB8AC3E}">
        <p14:creationId xmlns:p14="http://schemas.microsoft.com/office/powerpoint/2010/main" val="29385752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500"/>
                                        <p:tgtEl>
                                          <p:spTgt spid="11"/>
                                        </p:tgtEl>
                                      </p:cBhvr>
                                    </p:animEffect>
                                  </p:childTnLst>
                                </p:cTn>
                              </p:par>
                              <p:par>
                                <p:cTn id="8" presetID="9" presetClass="entr" presetSubtype="0" fill="hold" grpId="2"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dissolve">
                                      <p:cBhvr>
                                        <p:cTn id="10" dur="500"/>
                                        <p:tgtEl>
                                          <p:spTgt spid="12"/>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9" presetClass="entr" presetSubtype="0" fill="hold" grpId="5"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dissolve">
                                      <p:cBhvr>
                                        <p:cTn id="16" dur="500"/>
                                        <p:tgtEl>
                                          <p:spTgt spid="15"/>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linds(horizontal)">
                                      <p:cBhvr>
                                        <p:cTn id="22" dur="500"/>
                                        <p:tgtEl>
                                          <p:spTgt spid="17"/>
                                        </p:tgtEl>
                                      </p:cBhvr>
                                    </p:animEffect>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9" presetClass="entr" presetSubtype="0" fill="hold" grpId="3"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dissolve">
                                      <p:cBhvr>
                                        <p:cTn id="28" dur="500"/>
                                        <p:tgtEl>
                                          <p:spTgt spid="13"/>
                                        </p:tgtEl>
                                      </p:cBhvr>
                                    </p:animEffect>
                                  </p:childTnLst>
                                </p:cTn>
                              </p:par>
                              <p:par>
                                <p:cTn id="29" presetID="9" presetClass="entr" presetSubtype="0" fill="hold" grpId="4"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dissolve">
                                      <p:cBhvr>
                                        <p:cTn id="31" dur="500"/>
                                        <p:tgtEl>
                                          <p:spTgt spid="14"/>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dissolve">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1"/>
      <p:bldP spid="12" grpId="2"/>
      <p:bldP spid="13" grpId="3"/>
      <p:bldP spid="14" grpId="4"/>
      <p:bldP spid="15" grpId="5"/>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7" name="图片 6"/>
          <p:cNvPicPr>
            <a:picLocks noChangeAspect="1"/>
          </p:cNvPicPr>
          <p:nvPr/>
        </p:nvPicPr>
        <p:blipFill>
          <a:blip r:embed="rId2">
            <a:extLst/>
          </a:blip>
          <a:srcRect l="24814" r="13974" b="25049"/>
          <a:stretch>
            <a:fillRect/>
          </a:stretch>
        </p:blipFill>
        <p:spPr>
          <a:xfrm>
            <a:off x="425649" y="771550"/>
            <a:ext cx="8394823" cy="4155927"/>
          </a:xfrm>
          <a:prstGeom prst="roundRect">
            <a:avLst>
              <a:gd name="adj" fmla="val 4248"/>
            </a:avLst>
          </a:prstGeom>
          <a:ln>
            <a:solidFill>
              <a:schemeClr val="bg2">
                <a:lumMod val="50000"/>
              </a:schemeClr>
            </a:solidFill>
          </a:ln>
          <a:effectLst>
            <a:outerShdw blurRad="292100" dist="139700" dir="2700000" algn="tl" rotWithShape="0">
              <a:srgbClr val="333333">
                <a:alpha val="65000"/>
              </a:srgbClr>
            </a:outerShdw>
          </a:effectLst>
        </p:spPr>
      </p:pic>
      <p:pic>
        <p:nvPicPr>
          <p:cNvPr id="41" name="图片 5" descr="母狼育婴"/>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862484" y="987574"/>
            <a:ext cx="4069556" cy="290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图片 35" descr="QQ截图20180825145632.png"/>
          <p:cNvPicPr>
            <a:picLocks noChangeAspect="1"/>
          </p:cNvPicPr>
          <p:nvPr/>
        </p:nvPicPr>
        <p:blipFill>
          <a:blip r:embed="rId4">
            <a:extLst>
              <a:ext uri="{28A0092B-C50C-407E-A947-70E740481C1C}">
                <a14:useLocalDpi xmlns:a14="http://schemas.microsoft.com/office/drawing/2010/main" val="0"/>
              </a:ext>
            </a:extLst>
          </a:blip>
          <a:srcRect l="10947"/>
          <a:stretch>
            <a:fillRect/>
          </a:stretch>
        </p:blipFill>
        <p:spPr bwMode="auto">
          <a:xfrm>
            <a:off x="5853286" y="877491"/>
            <a:ext cx="2031206" cy="321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矩形 42"/>
          <p:cNvSpPr/>
          <p:nvPr/>
        </p:nvSpPr>
        <p:spPr>
          <a:xfrm>
            <a:off x="5796136" y="4074319"/>
            <a:ext cx="2099072" cy="714375"/>
          </a:xfrm>
          <a:prstGeom prst="rect">
            <a:avLst/>
          </a:prstGeom>
        </p:spPr>
        <p:txBody>
          <a:bodyPr lIns="68580" tIns="34290" rIns="68580" bIns="34290">
            <a:spAutoFit/>
          </a:bodyPr>
          <a:lstStyle/>
          <a:p>
            <a:pPr algn="ctr" fontAlgn="auto">
              <a:spcBef>
                <a:spcPct val="0"/>
              </a:spcBef>
              <a:spcAft>
                <a:spcPct val="0"/>
              </a:spcAft>
              <a:defRPr/>
            </a:pPr>
            <a:r>
              <a:rPr lang="zh-CN" altLang="en-US" sz="2100" b="1">
                <a:latin typeface="+mj-ea"/>
                <a:ea typeface="+mj-ea"/>
              </a:rPr>
              <a:t>罗马城的缔造者罗慕路斯</a:t>
            </a:r>
          </a:p>
        </p:txBody>
      </p:sp>
      <p:sp>
        <p:nvSpPr>
          <p:cNvPr id="44" name="矩形 43"/>
          <p:cNvSpPr/>
          <p:nvPr/>
        </p:nvSpPr>
        <p:spPr>
          <a:xfrm>
            <a:off x="1680840" y="4011910"/>
            <a:ext cx="2099072" cy="715581"/>
          </a:xfrm>
          <a:prstGeom prst="rect">
            <a:avLst/>
          </a:prstGeom>
        </p:spPr>
        <p:txBody>
          <a:bodyPr lIns="68580" tIns="34290" rIns="68580" bIns="34290">
            <a:spAutoFit/>
          </a:bodyPr>
          <a:lstStyle/>
          <a:p>
            <a:pPr algn="ctr" fontAlgn="auto">
              <a:spcBef>
                <a:spcPct val="0"/>
              </a:spcBef>
              <a:spcAft>
                <a:spcPct val="0"/>
              </a:spcAft>
              <a:defRPr/>
            </a:pPr>
            <a:r>
              <a:rPr lang="zh-CN" altLang="en-US" sz="2100" b="1">
                <a:latin typeface="+mj-ea"/>
                <a:ea typeface="+mj-ea"/>
              </a:rPr>
              <a:t>罗马城</a:t>
            </a:r>
            <a:r>
              <a:rPr lang="zh-CN" altLang="en-US" sz="2100" b="1" smtClean="0">
                <a:latin typeface="+mj-ea"/>
                <a:ea typeface="+mj-ea"/>
              </a:rPr>
              <a:t>的象征</a:t>
            </a:r>
            <a:endParaRPr lang="en-US" altLang="zh-CN" sz="2100" b="1" smtClean="0">
              <a:latin typeface="+mj-ea"/>
              <a:ea typeface="+mj-ea"/>
            </a:endParaRPr>
          </a:p>
          <a:p>
            <a:pPr algn="ctr" fontAlgn="auto">
              <a:spcBef>
                <a:spcPct val="0"/>
              </a:spcBef>
              <a:spcAft>
                <a:spcPct val="0"/>
              </a:spcAft>
              <a:defRPr/>
            </a:pPr>
            <a:r>
              <a:rPr lang="zh-CN" altLang="en-US" sz="2100" b="1">
                <a:latin typeface="+mj-ea"/>
                <a:ea typeface="+mj-ea"/>
              </a:rPr>
              <a:t>母狼</a:t>
            </a:r>
            <a:r>
              <a:rPr lang="zh-CN" altLang="en-US" sz="2100" b="1" smtClean="0">
                <a:latin typeface="+mj-ea"/>
                <a:ea typeface="+mj-ea"/>
              </a:rPr>
              <a:t>育婴传说</a:t>
            </a:r>
            <a:endParaRPr lang="zh-CN" altLang="en-US" sz="2100" b="1">
              <a:latin typeface="+mj-ea"/>
              <a:ea typeface="+mj-ea"/>
            </a:endParaRPr>
          </a:p>
        </p:txBody>
      </p:sp>
      <p:sp>
        <p:nvSpPr>
          <p:cNvPr id="45" name="圆角矩形 44"/>
          <p:cNvSpPr/>
          <p:nvPr/>
        </p:nvSpPr>
        <p:spPr>
          <a:xfrm>
            <a:off x="166657" y="65471"/>
            <a:ext cx="2029079"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46" name="矩形 45"/>
          <p:cNvSpPr/>
          <p:nvPr/>
        </p:nvSpPr>
        <p:spPr>
          <a:xfrm>
            <a:off x="672703" y="55960"/>
            <a:ext cx="1523033"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a:latin typeface="+mn-ea"/>
              </a:rPr>
              <a:t>罗马城邦</a:t>
            </a:r>
            <a:endParaRPr lang="zh-CN" altLang="en-US" sz="2400" b="1">
              <a:latin typeface="+mn-ea"/>
              <a:ea typeface="+mn-ea"/>
            </a:endParaRPr>
          </a:p>
        </p:txBody>
      </p:sp>
      <p:pic>
        <p:nvPicPr>
          <p:cNvPr id="47" name="图片 21" descr="t01bee137dc8a588c9c.jpg"/>
          <p:cNvPicPr>
            <a:picLocks noChangeAspect="1"/>
          </p:cNvPicPr>
          <p:nvPr/>
        </p:nvPicPr>
        <p:blipFill>
          <a:blip r:embed="rId5">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3104009"/>
      </p:ext>
    </p:extLst>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罗马共和国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 name="组合 22"/>
          <p:cNvGrpSpPr/>
          <p:nvPr/>
        </p:nvGrpSpPr>
        <p:grpSpPr>
          <a:xfrm>
            <a:off x="323528" y="1707656"/>
            <a:ext cx="4215130" cy="1878696"/>
            <a:chOff x="185" y="3985"/>
            <a:chExt cx="6638" cy="2925"/>
          </a:xfrm>
        </p:grpSpPr>
        <p:pic>
          <p:nvPicPr>
            <p:cNvPr id="32" name="图片 31" descr="QQ截图20180824143538.png"/>
            <p:cNvPicPr>
              <a:picLocks noChangeAspect="1"/>
            </p:cNvPicPr>
            <p:nvPr/>
          </p:nvPicPr>
          <p:blipFill>
            <a:blip r:embed="rId3"/>
            <a:stretch>
              <a:fillRect/>
            </a:stretch>
          </p:blipFill>
          <p:spPr>
            <a:xfrm>
              <a:off x="185" y="3985"/>
              <a:ext cx="6638" cy="2925"/>
            </a:xfrm>
            <a:prstGeom prst="rect">
              <a:avLst/>
            </a:prstGeom>
          </p:spPr>
        </p:pic>
        <p:sp>
          <p:nvSpPr>
            <p:cNvPr id="33" name="矩形 32"/>
            <p:cNvSpPr/>
            <p:nvPr/>
          </p:nvSpPr>
          <p:spPr>
            <a:xfrm>
              <a:off x="410" y="4194"/>
              <a:ext cx="6300" cy="2444"/>
            </a:xfrm>
            <a:prstGeom prst="rect">
              <a:avLst/>
            </a:prstGeom>
          </p:spPr>
          <p:txBody>
            <a:bodyPr wrap="square">
              <a:spAutoFit/>
            </a:bodyPr>
            <a:lstStyle/>
            <a:p>
              <a:r>
                <a:rPr lang="zh-CN" altLang="en-US" sz="2400" smtClean="0">
                  <a:latin typeface="华文新魏" panose="02010800040101010101" charset="-122"/>
                  <a:ea typeface="华文新魏" panose="02010800040101010101" charset="-122"/>
                </a:rPr>
                <a:t>罗马人自称</a:t>
              </a:r>
              <a:r>
                <a:rPr lang="zh-CN" altLang="en-US" sz="2400" smtClean="0">
                  <a:solidFill>
                    <a:srgbClr val="FF0000"/>
                  </a:solidFill>
                  <a:latin typeface="华文新魏" panose="02010800040101010101" charset="-122"/>
                  <a:ea typeface="华文新魏" panose="02010800040101010101" charset="-122"/>
                </a:rPr>
                <a:t>共和</a:t>
              </a:r>
              <a:r>
                <a:rPr lang="zh-CN" altLang="en-US" sz="2400" smtClean="0">
                  <a:latin typeface="华文新魏" panose="02010800040101010101" charset="-122"/>
                  <a:ea typeface="华文新魏" panose="02010800040101010101" charset="-122"/>
                </a:rPr>
                <a:t>（</a:t>
              </a:r>
              <a:r>
                <a:rPr lang="en-US" altLang="zh-CN" sz="2400" smtClean="0">
                  <a:latin typeface="华文新魏" panose="02010800040101010101" charset="-122"/>
                  <a:ea typeface="华文新魏" panose="02010800040101010101" charset="-122"/>
                </a:rPr>
                <a:t>republic</a:t>
              </a:r>
              <a:r>
                <a:rPr lang="zh-CN" altLang="en-US" sz="2400" smtClean="0">
                  <a:latin typeface="华文新魏" panose="02010800040101010101" charset="-122"/>
                  <a:ea typeface="华文新魏" panose="02010800040101010101" charset="-122"/>
                </a:rPr>
                <a:t>）。就词源而论，</a:t>
              </a:r>
              <a:r>
                <a:rPr lang="en-US" altLang="zh-CN" sz="2400" smtClean="0">
                  <a:latin typeface="华文新魏" panose="02010800040101010101" charset="-122"/>
                  <a:ea typeface="华文新魏" panose="02010800040101010101" charset="-122"/>
                </a:rPr>
                <a:t>res</a:t>
              </a:r>
              <a:r>
                <a:rPr lang="zh-CN" altLang="en-US" sz="2400" smtClean="0">
                  <a:latin typeface="华文新魏" panose="02010800040101010101" charset="-122"/>
                  <a:ea typeface="华文新魏" panose="02010800040101010101" charset="-122"/>
                </a:rPr>
                <a:t>是指事务，</a:t>
              </a:r>
              <a:r>
                <a:rPr lang="en-US" altLang="zh-CN" sz="2400" err="1" smtClean="0">
                  <a:latin typeface="华文新魏" panose="02010800040101010101" charset="-122"/>
                  <a:ea typeface="华文新魏" panose="02010800040101010101" charset="-122"/>
                </a:rPr>
                <a:t>publics</a:t>
              </a:r>
              <a:r>
                <a:rPr lang="zh-CN" altLang="en-US" sz="2400" smtClean="0">
                  <a:latin typeface="华文新魏" panose="02010800040101010101" charset="-122"/>
                  <a:ea typeface="华文新魏" panose="02010800040101010101" charset="-122"/>
                </a:rPr>
                <a:t>是指公共的，所以共和意指所有事务属于人民。</a:t>
              </a:r>
              <a:endParaRPr lang="zh-CN" altLang="en-US" sz="2400">
                <a:latin typeface="华文新魏" panose="02010800040101010101" charset="-122"/>
                <a:ea typeface="华文新魏" panose="02010800040101010101" charset="-122"/>
              </a:endParaRPr>
            </a:p>
          </p:txBody>
        </p:sp>
      </p:grpSp>
      <p:grpSp>
        <p:nvGrpSpPr>
          <p:cNvPr id="34" name="组合 33"/>
          <p:cNvGrpSpPr/>
          <p:nvPr/>
        </p:nvGrpSpPr>
        <p:grpSpPr>
          <a:xfrm>
            <a:off x="4655498" y="1707654"/>
            <a:ext cx="4286250" cy="1874044"/>
            <a:chOff x="185" y="7135"/>
            <a:chExt cx="6750" cy="3935"/>
          </a:xfrm>
        </p:grpSpPr>
        <p:pic>
          <p:nvPicPr>
            <p:cNvPr id="35" name="图片 34" descr="QQ截图20180824143538.png"/>
            <p:cNvPicPr>
              <a:picLocks noChangeAspect="1"/>
            </p:cNvPicPr>
            <p:nvPr/>
          </p:nvPicPr>
          <p:blipFill>
            <a:blip r:embed="rId4"/>
            <a:stretch>
              <a:fillRect/>
            </a:stretch>
          </p:blipFill>
          <p:spPr>
            <a:xfrm>
              <a:off x="185" y="7135"/>
              <a:ext cx="6638" cy="3935"/>
            </a:xfrm>
            <a:prstGeom prst="rect">
              <a:avLst/>
            </a:prstGeom>
          </p:spPr>
        </p:pic>
        <p:sp>
          <p:nvSpPr>
            <p:cNvPr id="36" name="矩形 35"/>
            <p:cNvSpPr/>
            <p:nvPr/>
          </p:nvSpPr>
          <p:spPr>
            <a:xfrm>
              <a:off x="487" y="7360"/>
              <a:ext cx="6448" cy="3296"/>
            </a:xfrm>
            <a:prstGeom prst="rect">
              <a:avLst/>
            </a:prstGeom>
          </p:spPr>
          <p:txBody>
            <a:bodyPr wrap="square">
              <a:spAutoFit/>
            </a:bodyPr>
            <a:lstStyle/>
            <a:p>
              <a:r>
                <a:rPr lang="zh-CN" altLang="en-US" sz="2400" smtClean="0">
                  <a:solidFill>
                    <a:srgbClr val="FF0000"/>
                  </a:solidFill>
                  <a:latin typeface="华文新魏" panose="02010800040101010101" charset="-122"/>
                  <a:ea typeface="华文新魏" panose="02010800040101010101" charset="-122"/>
                </a:rPr>
                <a:t>共和制</a:t>
              </a:r>
              <a:r>
                <a:rPr lang="zh-CN" altLang="en-US" sz="2400" smtClean="0">
                  <a:latin typeface="华文新魏" panose="02010800040101010101" charset="-122"/>
                  <a:ea typeface="华文新魏" panose="02010800040101010101" charset="-122"/>
                </a:rPr>
                <a:t>是指国家权力机关和国家元首由选举产生的政体形式，与君主制相对。采用这种政体的国家称为共和国。 </a:t>
              </a:r>
              <a:endParaRPr lang="zh-CN" altLang="en-US" sz="2400">
                <a:latin typeface="华文新魏" panose="02010800040101010101" charset="-122"/>
                <a:ea typeface="华文新魏" panose="02010800040101010101" charset="-122"/>
              </a:endParaRPr>
            </a:p>
          </p:txBody>
        </p:sp>
      </p:grpSp>
      <p:sp>
        <p:nvSpPr>
          <p:cNvPr id="37" name="文本框 7"/>
          <p:cNvSpPr txBox="1"/>
          <p:nvPr/>
        </p:nvSpPr>
        <p:spPr>
          <a:xfrm>
            <a:off x="2714094" y="4060508"/>
            <a:ext cx="3514090" cy="584775"/>
          </a:xfrm>
          <a:prstGeom prst="rect">
            <a:avLst/>
          </a:prstGeom>
          <a:noFill/>
        </p:spPr>
        <p:txBody>
          <a:bodyPr wrap="square" rtlCol="0">
            <a:spAutoFit/>
          </a:bodyPr>
          <a:lstStyle/>
          <a:p>
            <a:r>
              <a:rPr lang="zh-CN" altLang="en-US" sz="3200" b="1">
                <a:solidFill>
                  <a:srgbClr val="FF0000"/>
                </a:solidFill>
                <a:latin typeface="华文新魏" panose="02010800040101010101" charset="-122"/>
                <a:ea typeface="华文新魏" panose="02010800040101010101" charset="-122"/>
                <a:cs typeface="华文新魏" panose="02010800040101010101" charset="-122"/>
              </a:rPr>
              <a:t>形式：</a:t>
            </a:r>
            <a:r>
              <a:rPr lang="zh-CN" sz="3200">
                <a:latin typeface="华文新魏" panose="02010800040101010101" charset="-122"/>
                <a:ea typeface="华文新魏" panose="02010800040101010101" charset="-122"/>
                <a:cs typeface="华文新魏" panose="02010800040101010101" charset="-122"/>
              </a:rPr>
              <a:t>民主选举</a:t>
            </a:r>
          </a:p>
        </p:txBody>
      </p:sp>
    </p:spTree>
    <p:extLst>
      <p:ext uri="{BB962C8B-B14F-4D97-AF65-F5344CB8AC3E}">
        <p14:creationId xmlns:p14="http://schemas.microsoft.com/office/powerpoint/2010/main" val="66331260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p:cTn id="13" dur="1" fill="hold">
                                          <p:stCondLst>
                                            <p:cond delay="0"/>
                                          </p:stCondLst>
                                        </p:cTn>
                                        <p:tgtEl>
                                          <p:spTgt spid="34"/>
                                        </p:tgtEl>
                                        <p:attrNameLst>
                                          <p:attrName>style.visibility</p:attrName>
                                        </p:attrNameLst>
                                      </p:cBhvr>
                                      <p:to>
                                        <p:strVal val="visible"/>
                                      </p:to>
                                    </p:set>
                                    <p:anim calcmode="lin" valueType="num">
                                      <p:cBhvr additive="base">
                                        <p:cTn id="14" dur="500" fill="hold"/>
                                        <p:tgtEl>
                                          <p:spTgt spid="34"/>
                                        </p:tgtEl>
                                        <p:attrNameLst>
                                          <p:attrName>ppt_x</p:attrName>
                                        </p:attrNameLst>
                                      </p:cBhvr>
                                      <p:tavLst>
                                        <p:tav tm="0">
                                          <p:val>
                                            <p:strVal val="#ppt_x"/>
                                          </p:val>
                                        </p:tav>
                                        <p:tav tm="100000">
                                          <p:val>
                                            <p:strVal val="#ppt_x"/>
                                          </p:val>
                                        </p:tav>
                                      </p:tavLst>
                                    </p:anim>
                                    <p:anim calcmode="lin" valueType="num">
                                      <p:cBhvr additive="base">
                                        <p:cTn id="15"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500" fill="hold"/>
                                        <p:tgtEl>
                                          <p:spTgt spid="37"/>
                                        </p:tgtEl>
                                        <p:attrNameLst>
                                          <p:attrName>ppt_x</p:attrName>
                                        </p:attrNameLst>
                                      </p:cBhvr>
                                      <p:tavLst>
                                        <p:tav tm="0">
                                          <p:val>
                                            <p:strVal val="#ppt_x"/>
                                          </p:val>
                                        </p:tav>
                                        <p:tav tm="100000">
                                          <p:val>
                                            <p:strVal val="#ppt_x"/>
                                          </p:val>
                                        </p:tav>
                                      </p:tavLst>
                                    </p:anim>
                                    <p:anim calcmode="lin" valueType="num">
                                      <p:cBhvr additive="base">
                                        <p:cTn id="2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罗马共和国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内容占位符 3">
            <a:extLst>
              <a:ext uri="{FF2B5EF4-FFF2-40B4-BE49-F238E27FC236}">
                <a16:creationId xmlns:a16="http://schemas.microsoft.com/office/drawing/2014/main" id="{D9DFD5E5-625C-42A2-A5E8-D1D13CD7CC99}"/>
              </a:ext>
            </a:extLst>
          </p:cNvPr>
          <p:cNvSpPr txBox="1"/>
          <p:nvPr/>
        </p:nvSpPr>
        <p:spPr>
          <a:xfrm>
            <a:off x="123306" y="998221"/>
            <a:ext cx="3008534" cy="510540"/>
          </a:xfrm>
        </p:spPr>
        <p:txBody>
          <a:bodyPr lIns="68571" tIns="34285" rIns="68571" bIns="34285">
            <a:noAutofit/>
          </a:bodyPr>
          <a:lstStyle>
            <a:lvl1pPr marL="0" indent="0" algn="ctr" rtl="0" eaLnBrk="1" fontAlgn="base" hangingPunct="1">
              <a:spcBef>
                <a:spcPct val="20000"/>
              </a:spcBef>
              <a:spcAft>
                <a:spcPct val="0"/>
              </a:spcAft>
              <a:buFont typeface="Arial" pitchFamily="34" charset="0"/>
              <a:buNone/>
              <a:defRPr sz="1400" kern="1200">
                <a:solidFill>
                  <a:schemeClr val="tx1"/>
                </a:solidFill>
                <a:latin typeface="+mn-lt"/>
                <a:ea typeface="微软雅黑" pitchFamily="34" charset="-122"/>
                <a:cs typeface="+mn-cs"/>
              </a:defRPr>
            </a:lvl1pPr>
            <a:lvl2pPr marL="257175" indent="0" algn="ctr" rtl="0" eaLnBrk="1" fontAlgn="base" hangingPunct="1">
              <a:spcBef>
                <a:spcPct val="20000"/>
              </a:spcBef>
              <a:spcAft>
                <a:spcPct val="0"/>
              </a:spcAft>
              <a:buFont typeface="Arial" pitchFamily="34" charset="0"/>
              <a:buNone/>
              <a:defRPr sz="1100" kern="1200">
                <a:solidFill>
                  <a:schemeClr val="tx1"/>
                </a:solidFill>
                <a:latin typeface="+mn-lt"/>
                <a:ea typeface="微软雅黑" pitchFamily="34" charset="-122"/>
                <a:cs typeface="+mn-cs"/>
              </a:defRPr>
            </a:lvl2pPr>
            <a:lvl3pPr marL="514350" indent="0" algn="ctr" rtl="0" eaLnBrk="1" fontAlgn="base" hangingPunct="1">
              <a:spcBef>
                <a:spcPct val="20000"/>
              </a:spcBef>
              <a:spcAft>
                <a:spcPct val="0"/>
              </a:spcAft>
              <a:buFont typeface="Arial" pitchFamily="34" charset="0"/>
              <a:buNone/>
              <a:defRPr sz="1000" kern="1200">
                <a:solidFill>
                  <a:schemeClr val="tx1"/>
                </a:solidFill>
                <a:latin typeface="+mn-lt"/>
                <a:ea typeface="微软雅黑" pitchFamily="34" charset="-122"/>
                <a:cs typeface="+mn-cs"/>
              </a:defRPr>
            </a:lvl3pPr>
            <a:lvl4pPr marL="771525" indent="0" algn="ctr" rtl="0" eaLnBrk="1" fontAlgn="base" hangingPunct="1">
              <a:spcBef>
                <a:spcPct val="20000"/>
              </a:spcBef>
              <a:spcAft>
                <a:spcPct val="0"/>
              </a:spcAft>
              <a:buFont typeface="Arial" pitchFamily="34" charset="0"/>
              <a:buNone/>
              <a:defRPr sz="900" kern="1200">
                <a:solidFill>
                  <a:schemeClr val="tx1"/>
                </a:solidFill>
                <a:latin typeface="+mn-lt"/>
                <a:ea typeface="微软雅黑" pitchFamily="34" charset="-122"/>
                <a:cs typeface="+mn-cs"/>
              </a:defRPr>
            </a:lvl4pPr>
            <a:lvl5pPr marL="1028700" indent="0" algn="ctr" rtl="0" eaLnBrk="1" fontAlgn="base" hangingPunct="1">
              <a:spcBef>
                <a:spcPct val="20000"/>
              </a:spcBef>
              <a:spcAft>
                <a:spcPct val="0"/>
              </a:spcAft>
              <a:buFont typeface="Arial" pitchFamily="34" charset="0"/>
              <a:buNone/>
              <a:defRPr sz="900" kern="1200">
                <a:solidFill>
                  <a:schemeClr val="tx1"/>
                </a:solidFill>
                <a:latin typeface="+mn-lt"/>
                <a:ea typeface="微软雅黑" pitchFamily="34" charset="-122"/>
                <a:cs typeface="+mn-cs"/>
              </a:defRPr>
            </a:lvl5pPr>
            <a:lvl6pPr marL="1285875" indent="0" algn="ctr" defTabSz="913448" rtl="0" eaLnBrk="1" latinLnBrk="0" hangingPunct="1">
              <a:spcBef>
                <a:spcPct val="20000"/>
              </a:spcBef>
              <a:buFont typeface="Arial" pitchFamily="34" charset="0"/>
              <a:buNone/>
              <a:defRPr sz="900" kern="1200">
                <a:solidFill>
                  <a:schemeClr val="tx1"/>
                </a:solidFill>
                <a:latin typeface="+mn-lt"/>
                <a:ea typeface="+mn-ea"/>
                <a:cs typeface="+mn-cs"/>
              </a:defRPr>
            </a:lvl6pPr>
            <a:lvl7pPr marL="1543526" indent="0" algn="ctr" defTabSz="913448" rtl="0" eaLnBrk="1" latinLnBrk="0" hangingPunct="1">
              <a:spcBef>
                <a:spcPct val="20000"/>
              </a:spcBef>
              <a:buFont typeface="Arial" pitchFamily="34" charset="0"/>
              <a:buNone/>
              <a:defRPr sz="900" kern="1200">
                <a:solidFill>
                  <a:schemeClr val="tx1"/>
                </a:solidFill>
                <a:latin typeface="+mn-lt"/>
                <a:ea typeface="+mn-ea"/>
                <a:cs typeface="+mn-cs"/>
              </a:defRPr>
            </a:lvl7pPr>
            <a:lvl8pPr marL="1800701" indent="0" algn="ctr" defTabSz="913448" rtl="0" eaLnBrk="1" latinLnBrk="0" hangingPunct="1">
              <a:spcBef>
                <a:spcPct val="20000"/>
              </a:spcBef>
              <a:buFont typeface="Arial" pitchFamily="34" charset="0"/>
              <a:buNone/>
              <a:defRPr sz="900" kern="1200">
                <a:solidFill>
                  <a:schemeClr val="tx1"/>
                </a:solidFill>
                <a:latin typeface="+mn-lt"/>
                <a:ea typeface="+mn-ea"/>
                <a:cs typeface="+mn-cs"/>
              </a:defRPr>
            </a:lvl8pPr>
            <a:lvl9pPr marL="2057876" indent="0" algn="ctr" defTabSz="913448" rtl="0" eaLnBrk="1" latinLnBrk="0" hangingPunct="1">
              <a:spcBef>
                <a:spcPct val="20000"/>
              </a:spcBef>
              <a:buFont typeface="Arial" pitchFamily="34" charset="0"/>
              <a:buNone/>
              <a:defRPr sz="900" kern="1200">
                <a:solidFill>
                  <a:schemeClr val="tx1"/>
                </a:solidFill>
                <a:latin typeface="+mn-lt"/>
                <a:ea typeface="+mn-ea"/>
                <a:cs typeface="+mn-cs"/>
              </a:defRPr>
            </a:lvl9pPr>
          </a:lstStyle>
          <a:p>
            <a:r>
              <a:rPr lang="zh-CN" altLang="en-US" sz="2400" smtClean="0">
                <a:latin typeface="华文新魏" pitchFamily="2" charset="-122"/>
                <a:ea typeface="华文新魏" pitchFamily="2" charset="-122"/>
              </a:rPr>
              <a:t>时间：公元前</a:t>
            </a:r>
            <a:r>
              <a:rPr lang="en-US" altLang="zh-CN" sz="2400" smtClean="0">
                <a:latin typeface="华文新魏" pitchFamily="2" charset="-122"/>
                <a:ea typeface="华文新魏" pitchFamily="2" charset="-122"/>
              </a:rPr>
              <a:t>509</a:t>
            </a:r>
            <a:r>
              <a:rPr lang="zh-CN" altLang="en-US" sz="2400" smtClean="0">
                <a:latin typeface="华文新魏" pitchFamily="2" charset="-122"/>
                <a:ea typeface="华文新魏" pitchFamily="2" charset="-122"/>
              </a:rPr>
              <a:t>年</a:t>
            </a:r>
            <a:endParaRPr lang="en-US" altLang="zh-CN" sz="2400">
              <a:latin typeface="华文新魏" pitchFamily="2" charset="-122"/>
              <a:ea typeface="华文新魏" pitchFamily="2" charset="-122"/>
            </a:endParaRPr>
          </a:p>
        </p:txBody>
      </p:sp>
      <p:sp>
        <p:nvSpPr>
          <p:cNvPr id="12" name="文本框 5">
            <a:extLst>
              <a:ext uri="{FF2B5EF4-FFF2-40B4-BE49-F238E27FC236}">
                <a16:creationId xmlns:a16="http://schemas.microsoft.com/office/drawing/2014/main" id="{4E090C67-20A0-4FFD-B168-8C770909C7C6}"/>
              </a:ext>
            </a:extLst>
          </p:cNvPr>
          <p:cNvSpPr txBox="1"/>
          <p:nvPr/>
        </p:nvSpPr>
        <p:spPr>
          <a:xfrm>
            <a:off x="251825" y="1788833"/>
            <a:ext cx="1369606" cy="438582"/>
          </a:xfrm>
          <a:prstGeom prst="rect">
            <a:avLst/>
          </a:prstGeom>
          <a:ln w="38100"/>
        </p:spPr>
        <p:style>
          <a:lnRef idx="2">
            <a:schemeClr val="accent2"/>
          </a:lnRef>
          <a:fillRef idx="1">
            <a:schemeClr val="lt1"/>
          </a:fillRef>
          <a:effectRef idx="0">
            <a:schemeClr val="accent2"/>
          </a:effectRef>
          <a:fontRef idx="minor">
            <a:schemeClr val="dk1"/>
          </a:fontRef>
        </p:style>
        <p:txBody>
          <a:bodyPr wrap="none" lIns="68580" tIns="34290" rIns="68580" bIns="34290" rtlCol="0">
            <a:spAutoFit/>
          </a:bodyPr>
          <a:lstStyle/>
          <a:p>
            <a:r>
              <a:rPr lang="zh-CN" altLang="en-US" sz="2400" b="1">
                <a:latin typeface="华文新魏" pitchFamily="2" charset="-122"/>
                <a:ea typeface="华文新魏" pitchFamily="2" charset="-122"/>
              </a:rPr>
              <a:t>公民大会</a:t>
            </a:r>
          </a:p>
        </p:txBody>
      </p:sp>
      <p:sp>
        <p:nvSpPr>
          <p:cNvPr id="13" name="文本框 6">
            <a:extLst>
              <a:ext uri="{FF2B5EF4-FFF2-40B4-BE49-F238E27FC236}">
                <a16:creationId xmlns:a16="http://schemas.microsoft.com/office/drawing/2014/main" id="{F6777147-5E3F-476A-B367-ECD2D1472DA9}"/>
              </a:ext>
            </a:extLst>
          </p:cNvPr>
          <p:cNvSpPr txBox="1"/>
          <p:nvPr/>
        </p:nvSpPr>
        <p:spPr>
          <a:xfrm>
            <a:off x="1793442" y="1851670"/>
            <a:ext cx="2959785" cy="377026"/>
          </a:xfrm>
          <a:prstGeom prst="rect">
            <a:avLst/>
          </a:prstGeom>
          <a:noFill/>
        </p:spPr>
        <p:txBody>
          <a:bodyPr wrap="none" lIns="68580" tIns="34290" rIns="68580" bIns="34290" rtlCol="0">
            <a:spAutoFit/>
          </a:bodyPr>
          <a:lstStyle/>
          <a:p>
            <a:r>
              <a:rPr lang="zh-CN" altLang="en-US" sz="2000" b="1">
                <a:latin typeface="华文新魏" pitchFamily="2" charset="-122"/>
                <a:ea typeface="华文新魏" pitchFamily="2" charset="-122"/>
              </a:rPr>
              <a:t>（</a:t>
            </a:r>
            <a:r>
              <a:rPr lang="zh-CN" altLang="en-US" sz="2000" b="1">
                <a:solidFill>
                  <a:srgbClr val="FF0000"/>
                </a:solidFill>
                <a:latin typeface="华文新魏" pitchFamily="2" charset="-122"/>
                <a:ea typeface="华文新魏" pitchFamily="2" charset="-122"/>
              </a:rPr>
              <a:t>形式上最高权力机关</a:t>
            </a:r>
            <a:r>
              <a:rPr lang="zh-CN" altLang="en-US" sz="2000" b="1">
                <a:latin typeface="华文新魏" pitchFamily="2" charset="-122"/>
                <a:ea typeface="华文新魏" pitchFamily="2" charset="-122"/>
              </a:rPr>
              <a:t>）</a:t>
            </a:r>
          </a:p>
        </p:txBody>
      </p:sp>
      <p:sp>
        <p:nvSpPr>
          <p:cNvPr id="14" name="文本框 7">
            <a:extLst>
              <a:ext uri="{FF2B5EF4-FFF2-40B4-BE49-F238E27FC236}">
                <a16:creationId xmlns:a16="http://schemas.microsoft.com/office/drawing/2014/main" id="{232DD2FB-CC93-466C-80F6-3CF1D38B50CA}"/>
              </a:ext>
            </a:extLst>
          </p:cNvPr>
          <p:cNvSpPr txBox="1"/>
          <p:nvPr/>
        </p:nvSpPr>
        <p:spPr>
          <a:xfrm>
            <a:off x="264359" y="2654652"/>
            <a:ext cx="1061829" cy="438582"/>
          </a:xfrm>
          <a:prstGeom prst="rect">
            <a:avLst/>
          </a:prstGeom>
          <a:ln w="38100"/>
        </p:spPr>
        <p:style>
          <a:lnRef idx="2">
            <a:schemeClr val="accent2"/>
          </a:lnRef>
          <a:fillRef idx="1">
            <a:schemeClr val="lt1"/>
          </a:fillRef>
          <a:effectRef idx="0">
            <a:schemeClr val="accent2"/>
          </a:effectRef>
          <a:fontRef idx="minor">
            <a:schemeClr val="dk1"/>
          </a:fontRef>
        </p:style>
        <p:txBody>
          <a:bodyPr wrap="none" lIns="68580" tIns="34290" rIns="68580" bIns="34290" rtlCol="0">
            <a:spAutoFit/>
          </a:bodyPr>
          <a:lstStyle/>
          <a:p>
            <a:r>
              <a:rPr lang="zh-CN" altLang="en-US" sz="2400" b="1">
                <a:latin typeface="华文新魏" pitchFamily="2" charset="-122"/>
                <a:ea typeface="华文新魏" pitchFamily="2" charset="-122"/>
              </a:rPr>
              <a:t>元老院</a:t>
            </a:r>
          </a:p>
        </p:txBody>
      </p:sp>
      <p:sp>
        <p:nvSpPr>
          <p:cNvPr id="15" name="文本框 8">
            <a:extLst>
              <a:ext uri="{FF2B5EF4-FFF2-40B4-BE49-F238E27FC236}">
                <a16:creationId xmlns:a16="http://schemas.microsoft.com/office/drawing/2014/main" id="{7C37A1D4-D68A-47E1-9E74-DD5B0FA7C1FB}"/>
              </a:ext>
            </a:extLst>
          </p:cNvPr>
          <p:cNvSpPr txBox="1"/>
          <p:nvPr/>
        </p:nvSpPr>
        <p:spPr>
          <a:xfrm>
            <a:off x="-36512" y="3331463"/>
            <a:ext cx="1538651" cy="438582"/>
          </a:xfrm>
          <a:prstGeom prst="rect">
            <a:avLst/>
          </a:prstGeom>
          <a:noFill/>
        </p:spPr>
        <p:txBody>
          <a:bodyPr wrap="square" lIns="68580" tIns="34290" rIns="68580" bIns="34290" rtlCol="0">
            <a:spAutoFit/>
          </a:bodyPr>
          <a:lstStyle/>
          <a:p>
            <a:r>
              <a:rPr lang="zh-CN" altLang="en-US" sz="2400" b="1">
                <a:latin typeface="华文新魏" pitchFamily="2" charset="-122"/>
                <a:ea typeface="华文新魏" pitchFamily="2" charset="-122"/>
              </a:rPr>
              <a:t>（决策权）</a:t>
            </a:r>
          </a:p>
        </p:txBody>
      </p:sp>
      <p:cxnSp>
        <p:nvCxnSpPr>
          <p:cNvPr id="16" name="直接箭头连接符 15">
            <a:extLst>
              <a:ext uri="{FF2B5EF4-FFF2-40B4-BE49-F238E27FC236}">
                <a16:creationId xmlns:a16="http://schemas.microsoft.com/office/drawing/2014/main" id="{0EA97B05-EF45-47D5-90DE-D4D4EEBE985E}"/>
              </a:ext>
            </a:extLst>
          </p:cNvPr>
          <p:cNvCxnSpPr/>
          <p:nvPr/>
        </p:nvCxnSpPr>
        <p:spPr>
          <a:xfrm>
            <a:off x="1646418" y="2907183"/>
            <a:ext cx="981366"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7" name="文本框 13">
            <a:extLst>
              <a:ext uri="{FF2B5EF4-FFF2-40B4-BE49-F238E27FC236}">
                <a16:creationId xmlns:a16="http://schemas.microsoft.com/office/drawing/2014/main" id="{290DF045-3264-415D-8A93-D5A64E7A8E9C}"/>
              </a:ext>
            </a:extLst>
          </p:cNvPr>
          <p:cNvSpPr txBox="1"/>
          <p:nvPr/>
        </p:nvSpPr>
        <p:spPr>
          <a:xfrm>
            <a:off x="1384963" y="2462350"/>
            <a:ext cx="1369606" cy="438582"/>
          </a:xfrm>
          <a:prstGeom prst="rect">
            <a:avLst/>
          </a:prstGeom>
          <a:noFill/>
        </p:spPr>
        <p:txBody>
          <a:bodyPr wrap="none" lIns="68580" tIns="34290" rIns="68580" bIns="34290" rtlCol="0">
            <a:spAutoFit/>
          </a:bodyPr>
          <a:lstStyle/>
          <a:p>
            <a:r>
              <a:rPr lang="zh-CN" altLang="en-US" sz="2400" b="1">
                <a:latin typeface="华文新魏" pitchFamily="2" charset="-122"/>
                <a:ea typeface="华文新魏" pitchFamily="2" charset="-122"/>
              </a:rPr>
              <a:t>（产生）</a:t>
            </a:r>
          </a:p>
        </p:txBody>
      </p:sp>
      <p:sp>
        <p:nvSpPr>
          <p:cNvPr id="18" name="文本框 14">
            <a:extLst>
              <a:ext uri="{FF2B5EF4-FFF2-40B4-BE49-F238E27FC236}">
                <a16:creationId xmlns:a16="http://schemas.microsoft.com/office/drawing/2014/main" id="{7D37CD04-7F4B-4575-9478-97776D23E07B}"/>
              </a:ext>
            </a:extLst>
          </p:cNvPr>
          <p:cNvSpPr txBox="1"/>
          <p:nvPr/>
        </p:nvSpPr>
        <p:spPr>
          <a:xfrm>
            <a:off x="2718083" y="2643758"/>
            <a:ext cx="1061829" cy="438582"/>
          </a:xfrm>
          <a:prstGeom prst="rect">
            <a:avLst/>
          </a:prstGeom>
          <a:ln w="38100"/>
        </p:spPr>
        <p:style>
          <a:lnRef idx="2">
            <a:schemeClr val="accent2"/>
          </a:lnRef>
          <a:fillRef idx="1">
            <a:schemeClr val="lt1"/>
          </a:fillRef>
          <a:effectRef idx="0">
            <a:schemeClr val="accent2"/>
          </a:effectRef>
          <a:fontRef idx="minor">
            <a:schemeClr val="dk1"/>
          </a:fontRef>
        </p:style>
        <p:txBody>
          <a:bodyPr wrap="none" lIns="68580" tIns="34290" rIns="68580" bIns="34290" rtlCol="0">
            <a:spAutoFit/>
          </a:bodyPr>
          <a:lstStyle/>
          <a:p>
            <a:r>
              <a:rPr lang="zh-CN" altLang="en-US" sz="2400" b="1">
                <a:latin typeface="华文新魏" pitchFamily="2" charset="-122"/>
                <a:ea typeface="华文新魏" pitchFamily="2" charset="-122"/>
              </a:rPr>
              <a:t>执政官</a:t>
            </a:r>
          </a:p>
        </p:txBody>
      </p:sp>
      <p:sp>
        <p:nvSpPr>
          <p:cNvPr id="19" name="文本框 15">
            <a:extLst>
              <a:ext uri="{FF2B5EF4-FFF2-40B4-BE49-F238E27FC236}">
                <a16:creationId xmlns:a16="http://schemas.microsoft.com/office/drawing/2014/main" id="{ACABD945-19C8-4794-B34D-08A6679A7B0A}"/>
              </a:ext>
            </a:extLst>
          </p:cNvPr>
          <p:cNvSpPr txBox="1"/>
          <p:nvPr/>
        </p:nvSpPr>
        <p:spPr>
          <a:xfrm>
            <a:off x="2298809" y="3331463"/>
            <a:ext cx="1985159" cy="438582"/>
          </a:xfrm>
          <a:prstGeom prst="rect">
            <a:avLst/>
          </a:prstGeom>
          <a:noFill/>
        </p:spPr>
        <p:txBody>
          <a:bodyPr wrap="none" lIns="68580" tIns="34290" rIns="68580" bIns="34290" rtlCol="0">
            <a:spAutoFit/>
          </a:bodyPr>
          <a:lstStyle/>
          <a:p>
            <a:r>
              <a:rPr lang="zh-CN" altLang="en-US" sz="2400" b="1">
                <a:latin typeface="华文新魏" pitchFamily="2" charset="-122"/>
                <a:ea typeface="华文新魏" pitchFamily="2" charset="-122"/>
              </a:rPr>
              <a:t>（日常事务）</a:t>
            </a:r>
          </a:p>
        </p:txBody>
      </p:sp>
      <p:sp>
        <p:nvSpPr>
          <p:cNvPr id="20" name="矩形 19">
            <a:extLst>
              <a:ext uri="{FF2B5EF4-FFF2-40B4-BE49-F238E27FC236}">
                <a16:creationId xmlns:a16="http://schemas.microsoft.com/office/drawing/2014/main" id="{37826682-A051-4EDF-8229-2C69D5CA326B}"/>
              </a:ext>
            </a:extLst>
          </p:cNvPr>
          <p:cNvSpPr/>
          <p:nvPr/>
        </p:nvSpPr>
        <p:spPr>
          <a:xfrm>
            <a:off x="179512" y="4103806"/>
            <a:ext cx="1193275" cy="700192"/>
          </a:xfrm>
          <a:prstGeom prst="rect">
            <a:avLst/>
          </a:prstGeom>
          <a:noFill/>
        </p:spPr>
        <p:txBody>
          <a:bodyPr wrap="none" lIns="68580" tIns="34290" rIns="68580" bIns="34290">
            <a:spAutoFit/>
          </a:bodyPr>
          <a:lstStyle/>
          <a:p>
            <a:pPr algn="ctr"/>
            <a:r>
              <a:rPr lang="zh-CN" altLang="en-US" sz="4100" b="1">
                <a:ln w="22225">
                  <a:solidFill>
                    <a:schemeClr val="accent2"/>
                  </a:solidFill>
                  <a:prstDash val="solid"/>
                </a:ln>
                <a:solidFill>
                  <a:schemeClr val="accent2">
                    <a:lumMod val="40000"/>
                    <a:lumOff val="60000"/>
                  </a:schemeClr>
                </a:solidFill>
              </a:rPr>
              <a:t>贵族</a:t>
            </a:r>
          </a:p>
        </p:txBody>
      </p:sp>
      <p:cxnSp>
        <p:nvCxnSpPr>
          <p:cNvPr id="21" name="直接箭头连接符 20">
            <a:extLst>
              <a:ext uri="{FF2B5EF4-FFF2-40B4-BE49-F238E27FC236}">
                <a16:creationId xmlns:a16="http://schemas.microsoft.com/office/drawing/2014/main" id="{CD02BBCB-32A6-4841-AB35-E2CD58D3C636}"/>
              </a:ext>
            </a:extLst>
          </p:cNvPr>
          <p:cNvCxnSpPr/>
          <p:nvPr/>
        </p:nvCxnSpPr>
        <p:spPr>
          <a:xfrm flipV="1">
            <a:off x="635729" y="3158281"/>
            <a:ext cx="11869" cy="92563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a16="http://schemas.microsoft.com/office/drawing/2014/main" id="{0C6FC597-FABC-42DB-8772-B5D2AE442148}"/>
              </a:ext>
            </a:extLst>
          </p:cNvPr>
          <p:cNvCxnSpPr/>
          <p:nvPr/>
        </p:nvCxnSpPr>
        <p:spPr>
          <a:xfrm flipH="1">
            <a:off x="4701540" y="1219200"/>
            <a:ext cx="0" cy="3185160"/>
          </a:xfrm>
          <a:prstGeom prst="line">
            <a:avLst/>
          </a:prstGeom>
        </p:spPr>
        <p:style>
          <a:lnRef idx="1">
            <a:schemeClr val="accent1"/>
          </a:lnRef>
          <a:fillRef idx="0">
            <a:schemeClr val="accent1"/>
          </a:fillRef>
          <a:effectRef idx="0">
            <a:schemeClr val="accent1"/>
          </a:effectRef>
          <a:fontRef idx="minor">
            <a:schemeClr val="tx1"/>
          </a:fontRef>
        </p:style>
      </p:cxnSp>
      <p:sp>
        <p:nvSpPr>
          <p:cNvPr id="23" name="文本框 24">
            <a:extLst>
              <a:ext uri="{FF2B5EF4-FFF2-40B4-BE49-F238E27FC236}">
                <a16:creationId xmlns:a16="http://schemas.microsoft.com/office/drawing/2014/main" id="{89F1FA86-A9A2-40C0-A332-D963D11D2235}"/>
              </a:ext>
            </a:extLst>
          </p:cNvPr>
          <p:cNvSpPr txBox="1"/>
          <p:nvPr/>
        </p:nvSpPr>
        <p:spPr>
          <a:xfrm>
            <a:off x="4776104" y="1287394"/>
            <a:ext cx="4071754" cy="1423467"/>
          </a:xfrm>
          <a:prstGeom prst="rect">
            <a:avLst/>
          </a:prstGeom>
          <a:noFill/>
        </p:spPr>
        <p:txBody>
          <a:bodyPr wrap="square" lIns="68580" tIns="34290" rIns="68580" bIns="34290" rtlCol="0">
            <a:spAutoFit/>
          </a:bodyPr>
          <a:lstStyle/>
          <a:p>
            <a:r>
              <a:rPr lang="zh-CN" altLang="en-US" sz="2200">
                <a:latin typeface="华文新魏" pitchFamily="2" charset="-122"/>
                <a:ea typeface="华文新魏" pitchFamily="2" charset="-122"/>
              </a:rPr>
              <a:t>       </a:t>
            </a:r>
            <a:r>
              <a:rPr lang="zh-CN" altLang="en-US" sz="2200" b="1">
                <a:latin typeface="华文新魏" pitchFamily="2" charset="-122"/>
                <a:ea typeface="华文新魏" pitchFamily="2" charset="-122"/>
              </a:rPr>
              <a:t>公元前</a:t>
            </a:r>
            <a:r>
              <a:rPr lang="en-US" altLang="zh-CN" sz="2200" b="1">
                <a:latin typeface="华文新魏" pitchFamily="2" charset="-122"/>
                <a:ea typeface="华文新魏" pitchFamily="2" charset="-122"/>
              </a:rPr>
              <a:t>496</a:t>
            </a:r>
            <a:r>
              <a:rPr lang="zh-CN" altLang="en-US" sz="2200" b="1">
                <a:latin typeface="华文新魏" pitchFamily="2" charset="-122"/>
                <a:ea typeface="华文新魏" pitchFamily="2" charset="-122"/>
              </a:rPr>
              <a:t>年，一群平民携带着武器、口粮离开罗马城，占领一座名叫圣山的小山丘，与贵族政府对峙。</a:t>
            </a:r>
          </a:p>
        </p:txBody>
      </p:sp>
    </p:spTree>
    <p:extLst>
      <p:ext uri="{BB962C8B-B14F-4D97-AF65-F5344CB8AC3E}">
        <p14:creationId xmlns:p14="http://schemas.microsoft.com/office/powerpoint/2010/main" val="258562459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2"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3"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4" fill="hold" grpId="5"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indefinite"/>
                            </p:stCondLst>
                          </p:cTn>
                        </p:par>
                        <p:par>
                          <p:cTn id="43" fill="hold" nodeType="afterGroup">
                            <p:stCondLst>
                              <p:cond delay="0"/>
                            </p:stCondLst>
                            <p:childTnLst>
                              <p:par>
                                <p:cTn id="44" presetID="2" presetClass="entr" presetSubtype="4" fill="hold" grpId="6" nodeType="click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ppt_x"/>
                                          </p:val>
                                        </p:tav>
                                        <p:tav tm="100000">
                                          <p:val>
                                            <p:strVal val="#ppt_x"/>
                                          </p:val>
                                        </p:tav>
                                      </p:tavLst>
                                    </p:anim>
                                    <p:anim calcmode="lin" valueType="num">
                                      <p:cBhvr additive="base">
                                        <p:cTn id="47"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indefinite"/>
                            </p:stCondLst>
                          </p:cTn>
                        </p:par>
                        <p:par>
                          <p:cTn id="50" fill="hold" nodeType="afterGroup">
                            <p:stCondLst>
                              <p:cond delay="0"/>
                            </p:stCondLst>
                            <p:childTnLst>
                              <p:par>
                                <p:cTn id="51" presetID="2" presetClass="entr" presetSubtype="4" fill="hold" grpId="4" nodeType="click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fill="hold"/>
                                        <p:tgtEl>
                                          <p:spTgt spid="15"/>
                                        </p:tgtEl>
                                        <p:attrNameLst>
                                          <p:attrName>ppt_x</p:attrName>
                                        </p:attrNameLst>
                                      </p:cBhvr>
                                      <p:tavLst>
                                        <p:tav tm="0">
                                          <p:val>
                                            <p:strVal val="#ppt_x"/>
                                          </p:val>
                                        </p:tav>
                                        <p:tav tm="100000">
                                          <p:val>
                                            <p:strVal val="#ppt_x"/>
                                          </p:val>
                                        </p:tav>
                                      </p:tavLst>
                                    </p:anim>
                                    <p:anim calcmode="lin" valueType="num">
                                      <p:cBhvr additive="base">
                                        <p:cTn id="5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indefinite"/>
                            </p:stCondLst>
                          </p:cTn>
                        </p:par>
                        <p:par>
                          <p:cTn id="57" fill="hold" nodeType="afterGroup">
                            <p:stCondLst>
                              <p:cond delay="0"/>
                            </p:stCondLst>
                            <p:childTnLst>
                              <p:par>
                                <p:cTn id="58" presetID="2" presetClass="entr" presetSubtype="4" fill="hold" grpId="7" nodeType="click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additive="base">
                                        <p:cTn id="60" dur="500" fill="hold"/>
                                        <p:tgtEl>
                                          <p:spTgt spid="19"/>
                                        </p:tgtEl>
                                        <p:attrNameLst>
                                          <p:attrName>ppt_x</p:attrName>
                                        </p:attrNameLst>
                                      </p:cBhvr>
                                      <p:tavLst>
                                        <p:tav tm="0">
                                          <p:val>
                                            <p:strVal val="#ppt_x"/>
                                          </p:val>
                                        </p:tav>
                                        <p:tav tm="100000">
                                          <p:val>
                                            <p:strVal val="#ppt_x"/>
                                          </p:val>
                                        </p:tav>
                                      </p:tavLst>
                                    </p:anim>
                                    <p:anim calcmode="lin" valueType="num">
                                      <p:cBhvr additive="base">
                                        <p:cTn id="61"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62" fill="hold" nodeType="clickPar">
                      <p:stCondLst>
                        <p:cond delay="indefinite"/>
                      </p:stCondLst>
                      <p:childTnLst>
                        <p:par>
                          <p:cTn id="63" fill="hold" nodeType="withGroup">
                            <p:stCondLst>
                              <p:cond delay="indefinite"/>
                            </p:stCondLst>
                          </p:cTn>
                        </p:par>
                        <p:par>
                          <p:cTn id="64" fill="hold" nodeType="afterGroup">
                            <p:stCondLst>
                              <p:cond delay="0"/>
                            </p:stCondLst>
                            <p:childTnLst>
                              <p:par>
                                <p:cTn id="65" presetID="2" presetClass="entr" presetSubtype="4" fill="hold" grpId="8" nodeType="click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ppt_x"/>
                                          </p:val>
                                        </p:tav>
                                        <p:tav tm="100000">
                                          <p:val>
                                            <p:strVal val="#ppt_x"/>
                                          </p:val>
                                        </p:tav>
                                      </p:tavLst>
                                    </p:anim>
                                    <p:anim calcmode="lin" valueType="num">
                                      <p:cBhvr additive="base">
                                        <p:cTn id="68" dur="500" fill="hold"/>
                                        <p:tgtEl>
                                          <p:spTgt spid="20"/>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500" fill="hold"/>
                                        <p:tgtEl>
                                          <p:spTgt spid="21"/>
                                        </p:tgtEl>
                                        <p:attrNameLst>
                                          <p:attrName>ppt_x</p:attrName>
                                        </p:attrNameLst>
                                      </p:cBhvr>
                                      <p:tavLst>
                                        <p:tav tm="0">
                                          <p:val>
                                            <p:strVal val="#ppt_x"/>
                                          </p:val>
                                        </p:tav>
                                        <p:tav tm="100000">
                                          <p:val>
                                            <p:strVal val="#ppt_x"/>
                                          </p:val>
                                        </p:tav>
                                      </p:tavLst>
                                    </p:anim>
                                    <p:anim calcmode="lin" valueType="num">
                                      <p:cBhvr additive="base">
                                        <p:cTn id="7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73" fill="hold" nodeType="clickPar">
                      <p:stCondLst>
                        <p:cond delay="indefinite"/>
                      </p:stCondLst>
                      <p:childTnLst>
                        <p:par>
                          <p:cTn id="74" fill="hold" nodeType="withGroup">
                            <p:stCondLst>
                              <p:cond delay="indefinite"/>
                            </p:stCondLst>
                          </p:cTn>
                        </p:par>
                        <p:par>
                          <p:cTn id="75" fill="hold" nodeType="afterGroup">
                            <p:stCondLst>
                              <p:cond delay="0"/>
                            </p:stCondLst>
                            <p:childTnLst>
                              <p:par>
                                <p:cTn id="76" presetID="2" presetClass="entr" presetSubtype="4" fill="hold" grpId="9" nodeType="click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500" fill="hold"/>
                                        <p:tgtEl>
                                          <p:spTgt spid="23"/>
                                        </p:tgtEl>
                                        <p:attrNameLst>
                                          <p:attrName>ppt_x</p:attrName>
                                        </p:attrNameLst>
                                      </p:cBhvr>
                                      <p:tavLst>
                                        <p:tav tm="0">
                                          <p:val>
                                            <p:strVal val="#ppt_x"/>
                                          </p:val>
                                        </p:tav>
                                        <p:tav tm="100000">
                                          <p:val>
                                            <p:strVal val="#ppt_x"/>
                                          </p:val>
                                        </p:tav>
                                      </p:tavLst>
                                    </p:anim>
                                    <p:anim calcmode="lin" valueType="num">
                                      <p:cBhvr additive="base">
                                        <p:cTn id="79"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2" grpId="1"/>
      <p:bldP spid="13" grpId="2"/>
      <p:bldP spid="14" grpId="3"/>
      <p:bldP spid="15" grpId="4"/>
      <p:bldP spid="17" grpId="5"/>
      <p:bldP spid="18" grpId="6"/>
      <p:bldP spid="19" grpId="7"/>
      <p:bldP spid="20" grpId="8"/>
      <p:bldP spid="23" grpId="9"/>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罗马共和国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内容占位符 3">
            <a:extLst>
              <a:ext uri="{FF2B5EF4-FFF2-40B4-BE49-F238E27FC236}">
                <a16:creationId xmlns:a16="http://schemas.microsoft.com/office/drawing/2014/main" id="{D9DFD5E5-625C-42A2-A5E8-D1D13CD7CC99}"/>
              </a:ext>
            </a:extLst>
          </p:cNvPr>
          <p:cNvSpPr txBox="1"/>
          <p:nvPr/>
        </p:nvSpPr>
        <p:spPr>
          <a:xfrm>
            <a:off x="123306" y="998221"/>
            <a:ext cx="3032193" cy="510540"/>
          </a:xfrm>
        </p:spPr>
        <p:txBody>
          <a:bodyPr lIns="68571" tIns="34285" rIns="68571" bIns="34285">
            <a:noAutofit/>
          </a:bodyPr>
          <a:lstStyle>
            <a:lvl1pPr marL="0" indent="0" algn="ctr" rtl="0" eaLnBrk="1" fontAlgn="base" hangingPunct="1">
              <a:spcBef>
                <a:spcPct val="20000"/>
              </a:spcBef>
              <a:spcAft>
                <a:spcPct val="0"/>
              </a:spcAft>
              <a:buFont typeface="Arial" pitchFamily="34" charset="0"/>
              <a:buNone/>
              <a:defRPr sz="1400" kern="1200">
                <a:solidFill>
                  <a:schemeClr val="tx1"/>
                </a:solidFill>
                <a:latin typeface="+mn-lt"/>
                <a:ea typeface="微软雅黑" pitchFamily="34" charset="-122"/>
                <a:cs typeface="+mn-cs"/>
              </a:defRPr>
            </a:lvl1pPr>
            <a:lvl2pPr marL="257175" indent="0" algn="ctr" rtl="0" eaLnBrk="1" fontAlgn="base" hangingPunct="1">
              <a:spcBef>
                <a:spcPct val="20000"/>
              </a:spcBef>
              <a:spcAft>
                <a:spcPct val="0"/>
              </a:spcAft>
              <a:buFont typeface="Arial" pitchFamily="34" charset="0"/>
              <a:buNone/>
              <a:defRPr sz="1100" kern="1200">
                <a:solidFill>
                  <a:schemeClr val="tx1"/>
                </a:solidFill>
                <a:latin typeface="+mn-lt"/>
                <a:ea typeface="微软雅黑" pitchFamily="34" charset="-122"/>
                <a:cs typeface="+mn-cs"/>
              </a:defRPr>
            </a:lvl2pPr>
            <a:lvl3pPr marL="514350" indent="0" algn="ctr" rtl="0" eaLnBrk="1" fontAlgn="base" hangingPunct="1">
              <a:spcBef>
                <a:spcPct val="20000"/>
              </a:spcBef>
              <a:spcAft>
                <a:spcPct val="0"/>
              </a:spcAft>
              <a:buFont typeface="Arial" pitchFamily="34" charset="0"/>
              <a:buNone/>
              <a:defRPr sz="1000" kern="1200">
                <a:solidFill>
                  <a:schemeClr val="tx1"/>
                </a:solidFill>
                <a:latin typeface="+mn-lt"/>
                <a:ea typeface="微软雅黑" pitchFamily="34" charset="-122"/>
                <a:cs typeface="+mn-cs"/>
              </a:defRPr>
            </a:lvl3pPr>
            <a:lvl4pPr marL="771525" indent="0" algn="ctr" rtl="0" eaLnBrk="1" fontAlgn="base" hangingPunct="1">
              <a:spcBef>
                <a:spcPct val="20000"/>
              </a:spcBef>
              <a:spcAft>
                <a:spcPct val="0"/>
              </a:spcAft>
              <a:buFont typeface="Arial" pitchFamily="34" charset="0"/>
              <a:buNone/>
              <a:defRPr sz="900" kern="1200">
                <a:solidFill>
                  <a:schemeClr val="tx1"/>
                </a:solidFill>
                <a:latin typeface="+mn-lt"/>
                <a:ea typeface="微软雅黑" pitchFamily="34" charset="-122"/>
                <a:cs typeface="+mn-cs"/>
              </a:defRPr>
            </a:lvl4pPr>
            <a:lvl5pPr marL="1028700" indent="0" algn="ctr" rtl="0" eaLnBrk="1" fontAlgn="base" hangingPunct="1">
              <a:spcBef>
                <a:spcPct val="20000"/>
              </a:spcBef>
              <a:spcAft>
                <a:spcPct val="0"/>
              </a:spcAft>
              <a:buFont typeface="Arial" pitchFamily="34" charset="0"/>
              <a:buNone/>
              <a:defRPr sz="900" kern="1200">
                <a:solidFill>
                  <a:schemeClr val="tx1"/>
                </a:solidFill>
                <a:latin typeface="+mn-lt"/>
                <a:ea typeface="微软雅黑" pitchFamily="34" charset="-122"/>
                <a:cs typeface="+mn-cs"/>
              </a:defRPr>
            </a:lvl5pPr>
            <a:lvl6pPr marL="1285875" indent="0" algn="ctr" defTabSz="913448" rtl="0" eaLnBrk="1" latinLnBrk="0" hangingPunct="1">
              <a:spcBef>
                <a:spcPct val="20000"/>
              </a:spcBef>
              <a:buFont typeface="Arial" pitchFamily="34" charset="0"/>
              <a:buNone/>
              <a:defRPr sz="900" kern="1200">
                <a:solidFill>
                  <a:schemeClr val="tx1"/>
                </a:solidFill>
                <a:latin typeface="+mn-lt"/>
                <a:ea typeface="+mn-ea"/>
                <a:cs typeface="+mn-cs"/>
              </a:defRPr>
            </a:lvl6pPr>
            <a:lvl7pPr marL="1543526" indent="0" algn="ctr" defTabSz="913448" rtl="0" eaLnBrk="1" latinLnBrk="0" hangingPunct="1">
              <a:spcBef>
                <a:spcPct val="20000"/>
              </a:spcBef>
              <a:buFont typeface="Arial" pitchFamily="34" charset="0"/>
              <a:buNone/>
              <a:defRPr sz="900" kern="1200">
                <a:solidFill>
                  <a:schemeClr val="tx1"/>
                </a:solidFill>
                <a:latin typeface="+mn-lt"/>
                <a:ea typeface="+mn-ea"/>
                <a:cs typeface="+mn-cs"/>
              </a:defRPr>
            </a:lvl7pPr>
            <a:lvl8pPr marL="1800701" indent="0" algn="ctr" defTabSz="913448" rtl="0" eaLnBrk="1" latinLnBrk="0" hangingPunct="1">
              <a:spcBef>
                <a:spcPct val="20000"/>
              </a:spcBef>
              <a:buFont typeface="Arial" pitchFamily="34" charset="0"/>
              <a:buNone/>
              <a:defRPr sz="900" kern="1200">
                <a:solidFill>
                  <a:schemeClr val="tx1"/>
                </a:solidFill>
                <a:latin typeface="+mn-lt"/>
                <a:ea typeface="+mn-ea"/>
                <a:cs typeface="+mn-cs"/>
              </a:defRPr>
            </a:lvl8pPr>
            <a:lvl9pPr marL="2057876" indent="0" algn="ctr" defTabSz="913448" rtl="0" eaLnBrk="1" latinLnBrk="0" hangingPunct="1">
              <a:spcBef>
                <a:spcPct val="20000"/>
              </a:spcBef>
              <a:buFont typeface="Arial" pitchFamily="34" charset="0"/>
              <a:buNone/>
              <a:defRPr sz="900" kern="1200">
                <a:solidFill>
                  <a:schemeClr val="tx1"/>
                </a:solidFill>
                <a:latin typeface="+mn-lt"/>
                <a:ea typeface="+mn-ea"/>
                <a:cs typeface="+mn-cs"/>
              </a:defRPr>
            </a:lvl9pPr>
          </a:lstStyle>
          <a:p>
            <a:r>
              <a:rPr lang="zh-CN" altLang="en-US" sz="2400" smtClean="0">
                <a:latin typeface="华文新魏" pitchFamily="2" charset="-122"/>
                <a:ea typeface="华文新魏" pitchFamily="2" charset="-122"/>
              </a:rPr>
              <a:t>时间：公元前</a:t>
            </a:r>
            <a:r>
              <a:rPr lang="en-US" altLang="zh-CN" sz="2400" smtClean="0">
                <a:latin typeface="华文新魏" pitchFamily="2" charset="-122"/>
                <a:ea typeface="华文新魏" pitchFamily="2" charset="-122"/>
              </a:rPr>
              <a:t>509</a:t>
            </a:r>
            <a:r>
              <a:rPr lang="zh-CN" altLang="en-US" sz="2400" smtClean="0">
                <a:latin typeface="华文新魏" pitchFamily="2" charset="-122"/>
                <a:ea typeface="华文新魏" pitchFamily="2" charset="-122"/>
              </a:rPr>
              <a:t>年</a:t>
            </a:r>
            <a:endParaRPr lang="en-US" altLang="zh-CN" sz="2400">
              <a:latin typeface="华文新魏" pitchFamily="2" charset="-122"/>
              <a:ea typeface="华文新魏" pitchFamily="2" charset="-122"/>
            </a:endParaRPr>
          </a:p>
        </p:txBody>
      </p:sp>
      <p:sp>
        <p:nvSpPr>
          <p:cNvPr id="12" name="文本框 5">
            <a:extLst>
              <a:ext uri="{FF2B5EF4-FFF2-40B4-BE49-F238E27FC236}">
                <a16:creationId xmlns:a16="http://schemas.microsoft.com/office/drawing/2014/main" id="{4E090C67-20A0-4FFD-B168-8C770909C7C6}"/>
              </a:ext>
            </a:extLst>
          </p:cNvPr>
          <p:cNvSpPr txBox="1"/>
          <p:nvPr/>
        </p:nvSpPr>
        <p:spPr>
          <a:xfrm>
            <a:off x="251825" y="1788833"/>
            <a:ext cx="1369606" cy="438582"/>
          </a:xfrm>
          <a:prstGeom prst="rect">
            <a:avLst/>
          </a:prstGeom>
          <a:ln w="38100"/>
        </p:spPr>
        <p:style>
          <a:lnRef idx="2">
            <a:schemeClr val="accent2"/>
          </a:lnRef>
          <a:fillRef idx="1">
            <a:schemeClr val="lt1"/>
          </a:fillRef>
          <a:effectRef idx="0">
            <a:schemeClr val="accent2"/>
          </a:effectRef>
          <a:fontRef idx="minor">
            <a:schemeClr val="dk1"/>
          </a:fontRef>
        </p:style>
        <p:txBody>
          <a:bodyPr wrap="none" lIns="68580" tIns="34290" rIns="68580" bIns="34290" rtlCol="0">
            <a:spAutoFit/>
          </a:bodyPr>
          <a:lstStyle/>
          <a:p>
            <a:r>
              <a:rPr lang="zh-CN" altLang="en-US" sz="2400" b="1">
                <a:latin typeface="华文新魏" pitchFamily="2" charset="-122"/>
                <a:ea typeface="华文新魏" pitchFamily="2" charset="-122"/>
              </a:rPr>
              <a:t>公民大会</a:t>
            </a:r>
          </a:p>
        </p:txBody>
      </p:sp>
      <p:sp>
        <p:nvSpPr>
          <p:cNvPr id="13" name="文本框 6">
            <a:extLst>
              <a:ext uri="{FF2B5EF4-FFF2-40B4-BE49-F238E27FC236}">
                <a16:creationId xmlns:a16="http://schemas.microsoft.com/office/drawing/2014/main" id="{F6777147-5E3F-476A-B367-ECD2D1472DA9}"/>
              </a:ext>
            </a:extLst>
          </p:cNvPr>
          <p:cNvSpPr txBox="1"/>
          <p:nvPr/>
        </p:nvSpPr>
        <p:spPr>
          <a:xfrm>
            <a:off x="1793442" y="1851670"/>
            <a:ext cx="2959785" cy="377026"/>
          </a:xfrm>
          <a:prstGeom prst="rect">
            <a:avLst/>
          </a:prstGeom>
          <a:noFill/>
        </p:spPr>
        <p:txBody>
          <a:bodyPr wrap="none" lIns="68580" tIns="34290" rIns="68580" bIns="34290" rtlCol="0">
            <a:spAutoFit/>
          </a:bodyPr>
          <a:lstStyle/>
          <a:p>
            <a:r>
              <a:rPr lang="zh-CN" altLang="en-US" sz="2000" b="1">
                <a:latin typeface="华文新魏" pitchFamily="2" charset="-122"/>
                <a:ea typeface="华文新魏" pitchFamily="2" charset="-122"/>
              </a:rPr>
              <a:t>（</a:t>
            </a:r>
            <a:r>
              <a:rPr lang="zh-CN" altLang="en-US" sz="2000" b="1">
                <a:solidFill>
                  <a:srgbClr val="FF0000"/>
                </a:solidFill>
                <a:latin typeface="华文新魏" pitchFamily="2" charset="-122"/>
                <a:ea typeface="华文新魏" pitchFamily="2" charset="-122"/>
              </a:rPr>
              <a:t>形式上最高权力机关</a:t>
            </a:r>
            <a:r>
              <a:rPr lang="zh-CN" altLang="en-US" sz="2000" b="1">
                <a:latin typeface="华文新魏" pitchFamily="2" charset="-122"/>
                <a:ea typeface="华文新魏" pitchFamily="2" charset="-122"/>
              </a:rPr>
              <a:t>）</a:t>
            </a:r>
          </a:p>
        </p:txBody>
      </p:sp>
      <p:sp>
        <p:nvSpPr>
          <p:cNvPr id="14" name="文本框 7">
            <a:extLst>
              <a:ext uri="{FF2B5EF4-FFF2-40B4-BE49-F238E27FC236}">
                <a16:creationId xmlns:a16="http://schemas.microsoft.com/office/drawing/2014/main" id="{232DD2FB-CC93-466C-80F6-3CF1D38B50CA}"/>
              </a:ext>
            </a:extLst>
          </p:cNvPr>
          <p:cNvSpPr txBox="1"/>
          <p:nvPr/>
        </p:nvSpPr>
        <p:spPr>
          <a:xfrm>
            <a:off x="264359" y="2654652"/>
            <a:ext cx="1061829" cy="438582"/>
          </a:xfrm>
          <a:prstGeom prst="rect">
            <a:avLst/>
          </a:prstGeom>
          <a:ln w="38100"/>
        </p:spPr>
        <p:style>
          <a:lnRef idx="2">
            <a:schemeClr val="accent2"/>
          </a:lnRef>
          <a:fillRef idx="1">
            <a:schemeClr val="lt1"/>
          </a:fillRef>
          <a:effectRef idx="0">
            <a:schemeClr val="accent2"/>
          </a:effectRef>
          <a:fontRef idx="minor">
            <a:schemeClr val="dk1"/>
          </a:fontRef>
        </p:style>
        <p:txBody>
          <a:bodyPr wrap="none" lIns="68580" tIns="34290" rIns="68580" bIns="34290" rtlCol="0">
            <a:spAutoFit/>
          </a:bodyPr>
          <a:lstStyle/>
          <a:p>
            <a:r>
              <a:rPr lang="zh-CN" altLang="en-US" sz="2400" b="1">
                <a:latin typeface="华文新魏" pitchFamily="2" charset="-122"/>
                <a:ea typeface="华文新魏" pitchFamily="2" charset="-122"/>
              </a:rPr>
              <a:t>元老院</a:t>
            </a:r>
          </a:p>
        </p:txBody>
      </p:sp>
      <p:cxnSp>
        <p:nvCxnSpPr>
          <p:cNvPr id="16" name="直接箭头连接符 15">
            <a:extLst>
              <a:ext uri="{FF2B5EF4-FFF2-40B4-BE49-F238E27FC236}">
                <a16:creationId xmlns:a16="http://schemas.microsoft.com/office/drawing/2014/main" id="{0EA97B05-EF45-47D5-90DE-D4D4EEBE985E}"/>
              </a:ext>
            </a:extLst>
          </p:cNvPr>
          <p:cNvCxnSpPr/>
          <p:nvPr/>
        </p:nvCxnSpPr>
        <p:spPr>
          <a:xfrm>
            <a:off x="1646418" y="2907183"/>
            <a:ext cx="981366"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7" name="文本框 13">
            <a:extLst>
              <a:ext uri="{FF2B5EF4-FFF2-40B4-BE49-F238E27FC236}">
                <a16:creationId xmlns:a16="http://schemas.microsoft.com/office/drawing/2014/main" id="{290DF045-3264-415D-8A93-D5A64E7A8E9C}"/>
              </a:ext>
            </a:extLst>
          </p:cNvPr>
          <p:cNvSpPr txBox="1"/>
          <p:nvPr/>
        </p:nvSpPr>
        <p:spPr>
          <a:xfrm>
            <a:off x="1403648" y="2462350"/>
            <a:ext cx="1369606" cy="438582"/>
          </a:xfrm>
          <a:prstGeom prst="rect">
            <a:avLst/>
          </a:prstGeom>
          <a:noFill/>
        </p:spPr>
        <p:txBody>
          <a:bodyPr wrap="none" lIns="68580" tIns="34290" rIns="68580" bIns="34290" rtlCol="0">
            <a:spAutoFit/>
          </a:bodyPr>
          <a:lstStyle/>
          <a:p>
            <a:r>
              <a:rPr lang="zh-CN" altLang="en-US" sz="2400" b="1">
                <a:latin typeface="华文新魏" pitchFamily="2" charset="-122"/>
                <a:ea typeface="华文新魏" pitchFamily="2" charset="-122"/>
              </a:rPr>
              <a:t>（产生）</a:t>
            </a:r>
          </a:p>
        </p:txBody>
      </p:sp>
      <p:sp>
        <p:nvSpPr>
          <p:cNvPr id="18" name="文本框 14">
            <a:extLst>
              <a:ext uri="{FF2B5EF4-FFF2-40B4-BE49-F238E27FC236}">
                <a16:creationId xmlns:a16="http://schemas.microsoft.com/office/drawing/2014/main" id="{7D37CD04-7F4B-4575-9478-97776D23E07B}"/>
              </a:ext>
            </a:extLst>
          </p:cNvPr>
          <p:cNvSpPr txBox="1"/>
          <p:nvPr/>
        </p:nvSpPr>
        <p:spPr>
          <a:xfrm>
            <a:off x="2718083" y="2643758"/>
            <a:ext cx="1061829" cy="438582"/>
          </a:xfrm>
          <a:prstGeom prst="rect">
            <a:avLst/>
          </a:prstGeom>
          <a:ln w="38100"/>
        </p:spPr>
        <p:style>
          <a:lnRef idx="2">
            <a:schemeClr val="accent2"/>
          </a:lnRef>
          <a:fillRef idx="1">
            <a:schemeClr val="lt1"/>
          </a:fillRef>
          <a:effectRef idx="0">
            <a:schemeClr val="accent2"/>
          </a:effectRef>
          <a:fontRef idx="minor">
            <a:schemeClr val="dk1"/>
          </a:fontRef>
        </p:style>
        <p:txBody>
          <a:bodyPr wrap="none" lIns="68580" tIns="34290" rIns="68580" bIns="34290" rtlCol="0">
            <a:spAutoFit/>
          </a:bodyPr>
          <a:lstStyle/>
          <a:p>
            <a:r>
              <a:rPr lang="zh-CN" altLang="en-US" sz="2400" b="1">
                <a:latin typeface="华文新魏" pitchFamily="2" charset="-122"/>
                <a:ea typeface="华文新魏" pitchFamily="2" charset="-122"/>
              </a:rPr>
              <a:t>执政官</a:t>
            </a:r>
          </a:p>
        </p:txBody>
      </p:sp>
      <p:cxnSp>
        <p:nvCxnSpPr>
          <p:cNvPr id="22" name="直接连接符 21">
            <a:extLst>
              <a:ext uri="{FF2B5EF4-FFF2-40B4-BE49-F238E27FC236}">
                <a16:creationId xmlns:a16="http://schemas.microsoft.com/office/drawing/2014/main" id="{0C6FC597-FABC-42DB-8772-B5D2AE442148}"/>
              </a:ext>
            </a:extLst>
          </p:cNvPr>
          <p:cNvCxnSpPr/>
          <p:nvPr/>
        </p:nvCxnSpPr>
        <p:spPr>
          <a:xfrm flipH="1">
            <a:off x="4701540" y="1219200"/>
            <a:ext cx="0" cy="3185160"/>
          </a:xfrm>
          <a:prstGeom prst="line">
            <a:avLst/>
          </a:prstGeom>
        </p:spPr>
        <p:style>
          <a:lnRef idx="1">
            <a:schemeClr val="accent1"/>
          </a:lnRef>
          <a:fillRef idx="0">
            <a:schemeClr val="accent1"/>
          </a:fillRef>
          <a:effectRef idx="0">
            <a:schemeClr val="accent1"/>
          </a:effectRef>
          <a:fontRef idx="minor">
            <a:schemeClr val="tx1"/>
          </a:fontRef>
        </p:style>
      </p:cxnSp>
      <p:sp>
        <p:nvSpPr>
          <p:cNvPr id="24" name="文本框 1">
            <a:extLst>
              <a:ext uri="{FF2B5EF4-FFF2-40B4-BE49-F238E27FC236}">
                <a16:creationId xmlns:a16="http://schemas.microsoft.com/office/drawing/2014/main" id="{D3EC6BC6-200F-4591-B618-91C4EB0BFEE6}"/>
              </a:ext>
            </a:extLst>
          </p:cNvPr>
          <p:cNvSpPr txBox="1"/>
          <p:nvPr/>
        </p:nvSpPr>
        <p:spPr>
          <a:xfrm>
            <a:off x="1271048" y="4416950"/>
            <a:ext cx="1061829" cy="438582"/>
          </a:xfrm>
          <a:prstGeom prst="rect">
            <a:avLst/>
          </a:prstGeom>
          <a:ln w="38100"/>
        </p:spPr>
        <p:style>
          <a:lnRef idx="2">
            <a:schemeClr val="accent2"/>
          </a:lnRef>
          <a:fillRef idx="1">
            <a:schemeClr val="lt1"/>
          </a:fillRef>
          <a:effectRef idx="0">
            <a:schemeClr val="accent2"/>
          </a:effectRef>
          <a:fontRef idx="minor">
            <a:schemeClr val="dk1"/>
          </a:fontRef>
        </p:style>
        <p:txBody>
          <a:bodyPr wrap="none" lIns="68580" tIns="34290" rIns="68580" bIns="34290" rtlCol="0">
            <a:spAutoFit/>
          </a:bodyPr>
          <a:lstStyle/>
          <a:p>
            <a:r>
              <a:rPr lang="zh-CN" altLang="en-US" sz="2400" b="1">
                <a:latin typeface="华文新魏" pitchFamily="2" charset="-122"/>
                <a:ea typeface="华文新魏" pitchFamily="2" charset="-122"/>
              </a:rPr>
              <a:t>保民官</a:t>
            </a:r>
          </a:p>
        </p:txBody>
      </p:sp>
      <p:cxnSp>
        <p:nvCxnSpPr>
          <p:cNvPr id="25" name="直接箭头连接符 24">
            <a:extLst>
              <a:ext uri="{FF2B5EF4-FFF2-40B4-BE49-F238E27FC236}">
                <a16:creationId xmlns:a16="http://schemas.microsoft.com/office/drawing/2014/main" id="{64A00EC4-FBA3-4730-8EFA-17A51EA92C1A}"/>
              </a:ext>
            </a:extLst>
          </p:cNvPr>
          <p:cNvCxnSpPr/>
          <p:nvPr/>
        </p:nvCxnSpPr>
        <p:spPr>
          <a:xfrm flipH="1" flipV="1">
            <a:off x="785153" y="3219822"/>
            <a:ext cx="716280" cy="107174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6" name="直接箭头连接符 25">
            <a:extLst>
              <a:ext uri="{FF2B5EF4-FFF2-40B4-BE49-F238E27FC236}">
                <a16:creationId xmlns:a16="http://schemas.microsoft.com/office/drawing/2014/main" id="{8F413F87-52B1-4122-B082-5FD7636D5280}"/>
              </a:ext>
            </a:extLst>
          </p:cNvPr>
          <p:cNvCxnSpPr/>
          <p:nvPr/>
        </p:nvCxnSpPr>
        <p:spPr>
          <a:xfrm flipV="1">
            <a:off x="2156373" y="3236962"/>
            <a:ext cx="464820" cy="103746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7" name="文本框 11">
            <a:extLst>
              <a:ext uri="{FF2B5EF4-FFF2-40B4-BE49-F238E27FC236}">
                <a16:creationId xmlns:a16="http://schemas.microsoft.com/office/drawing/2014/main" id="{7BF6C3FE-82B9-4D5F-BF48-CE3E9424818F}"/>
              </a:ext>
            </a:extLst>
          </p:cNvPr>
          <p:cNvSpPr txBox="1"/>
          <p:nvPr/>
        </p:nvSpPr>
        <p:spPr>
          <a:xfrm>
            <a:off x="477465" y="3761629"/>
            <a:ext cx="754053" cy="438582"/>
          </a:xfrm>
          <a:prstGeom prst="rect">
            <a:avLst/>
          </a:prstGeom>
          <a:noFill/>
        </p:spPr>
        <p:txBody>
          <a:bodyPr wrap="none" lIns="68580" tIns="34290" rIns="68580" bIns="34290" rtlCol="0">
            <a:spAutoFit/>
          </a:bodyPr>
          <a:lstStyle/>
          <a:p>
            <a:r>
              <a:rPr lang="zh-CN" altLang="en-US" sz="2400" b="1">
                <a:latin typeface="华文新魏" pitchFamily="2" charset="-122"/>
                <a:ea typeface="华文新魏" pitchFamily="2" charset="-122"/>
              </a:rPr>
              <a:t>否决</a:t>
            </a:r>
          </a:p>
        </p:txBody>
      </p:sp>
      <p:sp>
        <p:nvSpPr>
          <p:cNvPr id="28" name="文本框 22">
            <a:extLst>
              <a:ext uri="{FF2B5EF4-FFF2-40B4-BE49-F238E27FC236}">
                <a16:creationId xmlns:a16="http://schemas.microsoft.com/office/drawing/2014/main" id="{CBA0B0DB-FEA5-47A8-9CB6-63BA88E26D33}"/>
              </a:ext>
            </a:extLst>
          </p:cNvPr>
          <p:cNvSpPr txBox="1"/>
          <p:nvPr/>
        </p:nvSpPr>
        <p:spPr>
          <a:xfrm>
            <a:off x="2401446" y="3725430"/>
            <a:ext cx="754053" cy="438582"/>
          </a:xfrm>
          <a:prstGeom prst="rect">
            <a:avLst/>
          </a:prstGeom>
          <a:noFill/>
        </p:spPr>
        <p:txBody>
          <a:bodyPr wrap="none" lIns="68580" tIns="34290" rIns="68580" bIns="34290" rtlCol="0">
            <a:spAutoFit/>
          </a:bodyPr>
          <a:lstStyle/>
          <a:p>
            <a:r>
              <a:rPr lang="zh-CN" altLang="en-US" sz="2400" b="1">
                <a:latin typeface="华文新魏" pitchFamily="2" charset="-122"/>
                <a:ea typeface="华文新魏" pitchFamily="2" charset="-122"/>
              </a:rPr>
              <a:t>否决</a:t>
            </a:r>
          </a:p>
        </p:txBody>
      </p:sp>
      <p:sp>
        <p:nvSpPr>
          <p:cNvPr id="29" name="矩形 28">
            <a:extLst>
              <a:ext uri="{FF2B5EF4-FFF2-40B4-BE49-F238E27FC236}">
                <a16:creationId xmlns:a16="http://schemas.microsoft.com/office/drawing/2014/main" id="{37826682-A051-4EDF-8229-2C69D5CA326B}"/>
              </a:ext>
            </a:extLst>
          </p:cNvPr>
          <p:cNvSpPr/>
          <p:nvPr/>
        </p:nvSpPr>
        <p:spPr>
          <a:xfrm>
            <a:off x="4098805" y="2397037"/>
            <a:ext cx="1193275" cy="700192"/>
          </a:xfrm>
          <a:prstGeom prst="rect">
            <a:avLst/>
          </a:prstGeom>
          <a:noFill/>
        </p:spPr>
        <p:txBody>
          <a:bodyPr wrap="none" lIns="68580" tIns="34290" rIns="68580" bIns="34290">
            <a:spAutoFit/>
          </a:bodyPr>
          <a:lstStyle/>
          <a:p>
            <a:pPr algn="ctr"/>
            <a:r>
              <a:rPr lang="zh-CN" altLang="en-US" sz="4100" b="1">
                <a:ln w="22225">
                  <a:solidFill>
                    <a:schemeClr val="accent2"/>
                  </a:solidFill>
                  <a:prstDash val="solid"/>
                </a:ln>
                <a:solidFill>
                  <a:schemeClr val="accent2">
                    <a:lumMod val="40000"/>
                    <a:lumOff val="60000"/>
                  </a:schemeClr>
                </a:solidFill>
              </a:rPr>
              <a:t>贵族</a:t>
            </a:r>
          </a:p>
        </p:txBody>
      </p:sp>
      <p:sp>
        <p:nvSpPr>
          <p:cNvPr id="30" name="矩形 29">
            <a:extLst>
              <a:ext uri="{FF2B5EF4-FFF2-40B4-BE49-F238E27FC236}">
                <a16:creationId xmlns:a16="http://schemas.microsoft.com/office/drawing/2014/main" id="{90F0EF8D-24AB-4817-A333-824BB41964EA}"/>
              </a:ext>
            </a:extLst>
          </p:cNvPr>
          <p:cNvSpPr/>
          <p:nvPr/>
        </p:nvSpPr>
        <p:spPr>
          <a:xfrm>
            <a:off x="4071254" y="4247822"/>
            <a:ext cx="1193275" cy="700192"/>
          </a:xfrm>
          <a:prstGeom prst="rect">
            <a:avLst/>
          </a:prstGeom>
          <a:noFill/>
        </p:spPr>
        <p:txBody>
          <a:bodyPr wrap="none" lIns="68580" tIns="34290" rIns="68580" bIns="34290">
            <a:spAutoFit/>
          </a:bodyPr>
          <a:lstStyle/>
          <a:p>
            <a:pPr algn="ctr"/>
            <a:r>
              <a:rPr lang="zh-CN" altLang="en-US" sz="4100" b="1">
                <a:ln w="22225">
                  <a:solidFill>
                    <a:schemeClr val="accent2"/>
                  </a:solidFill>
                  <a:prstDash val="solid"/>
                </a:ln>
                <a:solidFill>
                  <a:schemeClr val="accent2">
                    <a:lumMod val="40000"/>
                    <a:lumOff val="60000"/>
                  </a:schemeClr>
                </a:solidFill>
              </a:rPr>
              <a:t>平民</a:t>
            </a:r>
          </a:p>
        </p:txBody>
      </p:sp>
      <p:sp>
        <p:nvSpPr>
          <p:cNvPr id="31" name="文本框 26">
            <a:extLst>
              <a:ext uri="{FF2B5EF4-FFF2-40B4-BE49-F238E27FC236}">
                <a16:creationId xmlns:a16="http://schemas.microsoft.com/office/drawing/2014/main" id="{A7319670-750A-4571-AB58-95A380210F00}"/>
              </a:ext>
            </a:extLst>
          </p:cNvPr>
          <p:cNvSpPr txBox="1"/>
          <p:nvPr/>
        </p:nvSpPr>
        <p:spPr>
          <a:xfrm>
            <a:off x="5532199" y="1707654"/>
            <a:ext cx="3216265" cy="2285241"/>
          </a:xfrm>
          <a:prstGeom prst="rect">
            <a:avLst/>
          </a:prstGeom>
          <a:noFill/>
        </p:spPr>
        <p:txBody>
          <a:bodyPr wrap="none" lIns="68580" tIns="34290" rIns="68580" bIns="34290" rtlCol="0">
            <a:spAutoFit/>
          </a:bodyPr>
          <a:lstStyle/>
          <a:p>
            <a:r>
              <a:rPr lang="zh-CN" altLang="en-US" sz="2400" b="1">
                <a:solidFill>
                  <a:srgbClr val="FF0000"/>
                </a:solidFill>
                <a:latin typeface="华文新魏" pitchFamily="2" charset="-122"/>
                <a:ea typeface="华文新魏" pitchFamily="2" charset="-122"/>
              </a:rPr>
              <a:t>法律：</a:t>
            </a:r>
            <a:r>
              <a:rPr lang="zh-CN" altLang="en-US" sz="2400" b="1">
                <a:latin typeface="华文新魏" pitchFamily="2" charset="-122"/>
                <a:ea typeface="华文新魏" pitchFamily="2" charset="-122"/>
              </a:rPr>
              <a:t>习惯法</a:t>
            </a:r>
            <a:endParaRPr lang="en-US" altLang="zh-CN" sz="2400" b="1">
              <a:latin typeface="华文新魏" pitchFamily="2" charset="-122"/>
              <a:ea typeface="华文新魏" pitchFamily="2" charset="-122"/>
            </a:endParaRPr>
          </a:p>
          <a:p>
            <a:endParaRPr lang="en-US" altLang="zh-CN" sz="2400" b="1">
              <a:latin typeface="华文新魏" pitchFamily="2" charset="-122"/>
              <a:ea typeface="华文新魏" pitchFamily="2" charset="-122"/>
            </a:endParaRPr>
          </a:p>
          <a:p>
            <a:r>
              <a:rPr lang="zh-CN" altLang="en-US" sz="2400" b="1">
                <a:solidFill>
                  <a:srgbClr val="FF0000"/>
                </a:solidFill>
                <a:latin typeface="华文新魏" pitchFamily="2" charset="-122"/>
                <a:ea typeface="华文新魏" pitchFamily="2" charset="-122"/>
              </a:rPr>
              <a:t>形式：</a:t>
            </a:r>
            <a:r>
              <a:rPr lang="zh-CN" altLang="en-US" sz="2400" b="1">
                <a:latin typeface="华文新魏" pitchFamily="2" charset="-122"/>
                <a:ea typeface="华文新魏" pitchFamily="2" charset="-122"/>
              </a:rPr>
              <a:t>不成文 </a:t>
            </a:r>
            <a:endParaRPr lang="en-US" altLang="zh-CN" sz="2400" b="1">
              <a:latin typeface="华文新魏" pitchFamily="2" charset="-122"/>
              <a:ea typeface="华文新魏" pitchFamily="2" charset="-122"/>
            </a:endParaRPr>
          </a:p>
          <a:p>
            <a:endParaRPr lang="en-US" altLang="zh-CN" sz="2400" b="1" smtClean="0">
              <a:solidFill>
                <a:srgbClr val="FF0000"/>
              </a:solidFill>
              <a:latin typeface="华文新魏" pitchFamily="2" charset="-122"/>
              <a:ea typeface="华文新魏" pitchFamily="2" charset="-122"/>
            </a:endParaRPr>
          </a:p>
          <a:p>
            <a:r>
              <a:rPr lang="zh-CN" altLang="en-US" sz="2400" b="1" smtClean="0">
                <a:solidFill>
                  <a:srgbClr val="FF0000"/>
                </a:solidFill>
                <a:latin typeface="华文新魏" pitchFamily="2" charset="-122"/>
                <a:ea typeface="华文新魏" pitchFamily="2" charset="-122"/>
              </a:rPr>
              <a:t>问题</a:t>
            </a:r>
            <a:r>
              <a:rPr lang="zh-CN" altLang="en-US" sz="2400" b="1">
                <a:solidFill>
                  <a:srgbClr val="FF0000"/>
                </a:solidFill>
                <a:latin typeface="华文新魏" pitchFamily="2" charset="-122"/>
                <a:ea typeface="华文新魏" pitchFamily="2" charset="-122"/>
              </a:rPr>
              <a:t>：</a:t>
            </a:r>
            <a:endParaRPr lang="en-US" altLang="zh-CN" sz="2400" b="1">
              <a:solidFill>
                <a:srgbClr val="FF0000"/>
              </a:solidFill>
              <a:latin typeface="华文新魏" pitchFamily="2" charset="-122"/>
              <a:ea typeface="华文新魏" pitchFamily="2" charset="-122"/>
            </a:endParaRPr>
          </a:p>
          <a:p>
            <a:r>
              <a:rPr lang="zh-CN" altLang="en-US" sz="2400" b="1" smtClean="0">
                <a:latin typeface="华文新魏" pitchFamily="2" charset="-122"/>
                <a:ea typeface="华文新魏" pitchFamily="2" charset="-122"/>
              </a:rPr>
              <a:t>贵族</a:t>
            </a:r>
            <a:r>
              <a:rPr lang="zh-CN" altLang="en-US" sz="2400" b="1">
                <a:latin typeface="华文新魏" pitchFamily="2" charset="-122"/>
                <a:ea typeface="华文新魏" pitchFamily="2" charset="-122"/>
              </a:rPr>
              <a:t>可以随意解释法律</a:t>
            </a:r>
            <a:endParaRPr lang="en-US" altLang="zh-CN" sz="2400" b="1">
              <a:latin typeface="华文新魏" pitchFamily="2" charset="-122"/>
              <a:ea typeface="华文新魏" pitchFamily="2" charset="-122"/>
            </a:endParaRPr>
          </a:p>
        </p:txBody>
      </p:sp>
    </p:spTree>
    <p:extLst>
      <p:ext uri="{BB962C8B-B14F-4D97-AF65-F5344CB8AC3E}">
        <p14:creationId xmlns:p14="http://schemas.microsoft.com/office/powerpoint/2010/main" val="50598993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500" fill="hold"/>
                                        <p:tgtEl>
                                          <p:spTgt spid="27"/>
                                        </p:tgtEl>
                                        <p:attrNameLst>
                                          <p:attrName>ppt_x</p:attrName>
                                        </p:attrNameLst>
                                      </p:cBhvr>
                                      <p:tavLst>
                                        <p:tav tm="0">
                                          <p:val>
                                            <p:strVal val="#ppt_x"/>
                                          </p:val>
                                        </p:tav>
                                        <p:tav tm="100000">
                                          <p:val>
                                            <p:strVal val="#ppt_x"/>
                                          </p:val>
                                        </p:tav>
                                      </p:tavLst>
                                    </p:anim>
                                    <p:anim calcmode="lin" valueType="num">
                                      <p:cBhvr additive="base">
                                        <p:cTn id="15" dur="500" fill="hold"/>
                                        <p:tgtEl>
                                          <p:spTgt spid="27"/>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additive="base">
                                        <p:cTn id="18" dur="500" fill="hold"/>
                                        <p:tgtEl>
                                          <p:spTgt spid="28"/>
                                        </p:tgtEl>
                                        <p:attrNameLst>
                                          <p:attrName>ppt_x</p:attrName>
                                        </p:attrNameLst>
                                      </p:cBhvr>
                                      <p:tavLst>
                                        <p:tav tm="0">
                                          <p:val>
                                            <p:strVal val="#ppt_x"/>
                                          </p:val>
                                        </p:tav>
                                        <p:tav tm="100000">
                                          <p:val>
                                            <p:strVal val="#ppt_x"/>
                                          </p:val>
                                        </p:tav>
                                      </p:tavLst>
                                    </p:anim>
                                    <p:anim calcmode="lin" valueType="num">
                                      <p:cBhvr additive="base">
                                        <p:cTn id="19" dur="500" fill="hold"/>
                                        <p:tgtEl>
                                          <p:spTgt spid="28"/>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500" fill="hold"/>
                                        <p:tgtEl>
                                          <p:spTgt spid="26"/>
                                        </p:tgtEl>
                                        <p:attrNameLst>
                                          <p:attrName>ppt_x</p:attrName>
                                        </p:attrNameLst>
                                      </p:cBhvr>
                                      <p:tavLst>
                                        <p:tav tm="0">
                                          <p:val>
                                            <p:strVal val="#ppt_x"/>
                                          </p:val>
                                        </p:tav>
                                        <p:tav tm="100000">
                                          <p:val>
                                            <p:strVal val="#ppt_x"/>
                                          </p:val>
                                        </p:tav>
                                      </p:tavLst>
                                    </p:anim>
                                    <p:anim calcmode="lin" valueType="num">
                                      <p:cBhvr additive="base">
                                        <p:cTn id="23" dur="500" fill="hold"/>
                                        <p:tgtEl>
                                          <p:spTgt spid="2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500" fill="hold"/>
                                        <p:tgtEl>
                                          <p:spTgt spid="25"/>
                                        </p:tgtEl>
                                        <p:attrNameLst>
                                          <p:attrName>ppt_x</p:attrName>
                                        </p:attrNameLst>
                                      </p:cBhvr>
                                      <p:tavLst>
                                        <p:tav tm="0">
                                          <p:val>
                                            <p:strVal val="#ppt_x"/>
                                          </p:val>
                                        </p:tav>
                                        <p:tav tm="100000">
                                          <p:val>
                                            <p:strVal val="#ppt_x"/>
                                          </p:val>
                                        </p:tav>
                                      </p:tavLst>
                                    </p:anim>
                                    <p:anim calcmode="lin" valueType="num">
                                      <p:cBhvr additive="base">
                                        <p:cTn id="27"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indefinite"/>
                            </p:stCondLst>
                          </p:cTn>
                        </p:par>
                        <p:par>
                          <p:cTn id="30" fill="hold" nodeType="afterGroup">
                            <p:stCondLst>
                              <p:cond delay="0"/>
                            </p:stCondLst>
                            <p:childTnLst>
                              <p:par>
                                <p:cTn id="31" presetID="2" presetClass="entr" presetSubtype="4" fill="hold" grpId="3" nodeType="click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additive="base">
                                        <p:cTn id="33" dur="500" fill="hold"/>
                                        <p:tgtEl>
                                          <p:spTgt spid="31"/>
                                        </p:tgtEl>
                                        <p:attrNameLst>
                                          <p:attrName>ppt_x</p:attrName>
                                        </p:attrNameLst>
                                      </p:cBhvr>
                                      <p:tavLst>
                                        <p:tav tm="0">
                                          <p:val>
                                            <p:strVal val="#ppt_x"/>
                                          </p:val>
                                        </p:tav>
                                        <p:tav tm="100000">
                                          <p:val>
                                            <p:strVal val="#ppt_x"/>
                                          </p:val>
                                        </p:tav>
                                      </p:tavLst>
                                    </p:anim>
                                    <p:anim calcmode="lin" valueType="num">
                                      <p:cBhvr additive="base">
                                        <p:cTn id="34"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7" grpId="1"/>
      <p:bldP spid="28" grpId="2"/>
      <p:bldP spid="31" grpId="3"/>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罗马共和国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对角圆角矩形 14"/>
          <p:cNvSpPr/>
          <p:nvPr/>
        </p:nvSpPr>
        <p:spPr>
          <a:xfrm>
            <a:off x="728663" y="1815466"/>
            <a:ext cx="7466171" cy="3132296"/>
          </a:xfrm>
          <a:prstGeom prst="round2DiagRect">
            <a:avLst/>
          </a:prstGeom>
          <a:noFill/>
          <a:ln>
            <a:solidFill>
              <a:srgbClr val="074888"/>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pic>
        <p:nvPicPr>
          <p:cNvPr id="16" name="图片 15" descr="t01c147ba29eb78a43d (1).jpg"/>
          <p:cNvPicPr>
            <a:picLocks noChangeAspect="1"/>
          </p:cNvPicPr>
          <p:nvPr/>
        </p:nvPicPr>
        <p:blipFill>
          <a:blip r:embed="rId3">
            <a:clrChange>
              <a:clrFrom>
                <a:srgbClr val="FFFFFF"/>
              </a:clrFrom>
              <a:clrTo>
                <a:srgbClr val="FFFFFF">
                  <a:alpha val="0"/>
                </a:srgbClr>
              </a:clrTo>
            </a:clrChange>
          </a:blip>
          <a:stretch>
            <a:fillRect/>
          </a:stretch>
        </p:blipFill>
        <p:spPr>
          <a:xfrm>
            <a:off x="1117759" y="1865472"/>
            <a:ext cx="3114675" cy="2973229"/>
          </a:xfrm>
          <a:prstGeom prst="rect">
            <a:avLst/>
          </a:prstGeom>
        </p:spPr>
      </p:pic>
      <p:sp>
        <p:nvSpPr>
          <p:cNvPr id="17" name="矩形 16"/>
          <p:cNvSpPr/>
          <p:nvPr/>
        </p:nvSpPr>
        <p:spPr>
          <a:xfrm>
            <a:off x="683568" y="643067"/>
            <a:ext cx="7806214" cy="1084912"/>
          </a:xfrm>
          <a:prstGeom prst="rect">
            <a:avLst/>
          </a:prstGeom>
        </p:spPr>
        <p:txBody>
          <a:bodyPr wrap="square" lIns="68580" tIns="34290" rIns="68580" bIns="34290">
            <a:spAutoFit/>
          </a:bodyPr>
          <a:lstStyle/>
          <a:p>
            <a:r>
              <a:rPr lang="en-US" altLang="zh-CN" sz="2000" b="1" smtClean="0">
                <a:latin typeface="+mn-ea"/>
              </a:rPr>
              <a:t>    </a:t>
            </a:r>
            <a:r>
              <a:rPr lang="en-US" altLang="zh-CN" sz="2200" b="1" smtClean="0">
                <a:latin typeface="华文新魏" pitchFamily="2" charset="-122"/>
                <a:ea typeface="华文新魏" pitchFamily="2" charset="-122"/>
              </a:rPr>
              <a:t>《</a:t>
            </a:r>
            <a:r>
              <a:rPr lang="zh-CN" altLang="en-US" sz="2200" b="1">
                <a:latin typeface="华文新魏" pitchFamily="2" charset="-122"/>
                <a:ea typeface="华文新魏" pitchFamily="2" charset="-122"/>
              </a:rPr>
              <a:t>十二铜表法</a:t>
            </a:r>
            <a:r>
              <a:rPr lang="en-US" altLang="zh-CN" sz="2200" b="1">
                <a:latin typeface="华文新魏" pitchFamily="2" charset="-122"/>
                <a:ea typeface="华文新魏" pitchFamily="2" charset="-122"/>
              </a:rPr>
              <a:t>》</a:t>
            </a:r>
            <a:r>
              <a:rPr lang="zh-CN" altLang="en-US" sz="2200" b="1">
                <a:latin typeface="华文新魏" pitchFamily="2" charset="-122"/>
                <a:ea typeface="华文新魏" pitchFamily="2" charset="-122"/>
              </a:rPr>
              <a:t>涉及诉讼程序、所有权和债务权、宗教法等内容，使量刑定罪有了文字依据，在一定程度上遏制了贵族对法律的曲解和滥用。</a:t>
            </a:r>
          </a:p>
        </p:txBody>
      </p:sp>
      <p:pic>
        <p:nvPicPr>
          <p:cNvPr id="18" name="图片 1">
            <a:hlinkClick r:id="rId5" action="ppaction://hlinkfile"/>
          </p:cNvPr>
          <p:cNvPicPr>
            <a:picLocks noChangeAspect="1"/>
          </p:cNvPicPr>
          <p:nvPr/>
        </p:nvPicPr>
        <p:blipFill>
          <a:blip r:embed="rId4"/>
          <a:srcRect l="46132" t="13344" b="13296"/>
          <a:stretch>
            <a:fillRect/>
          </a:stretch>
        </p:blipFill>
        <p:spPr>
          <a:xfrm>
            <a:off x="4481989" y="1883093"/>
            <a:ext cx="3270885" cy="2937986"/>
          </a:xfrm>
          <a:prstGeom prst="roundRect">
            <a:avLst/>
          </a:prstGeom>
          <a:noFill/>
          <a:ln w="9525">
            <a:noFill/>
          </a:ln>
        </p:spPr>
      </p:pic>
    </p:spTree>
    <p:extLst>
      <p:ext uri="{BB962C8B-B14F-4D97-AF65-F5344CB8AC3E}">
        <p14:creationId xmlns:p14="http://schemas.microsoft.com/office/powerpoint/2010/main" val="28302703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ssolve">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罗马共和国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5580112" y="555526"/>
            <a:ext cx="2232248" cy="430887"/>
          </a:xfrm>
          <a:prstGeom prst="rect">
            <a:avLst/>
          </a:prstGeom>
          <a:noFill/>
        </p:spPr>
        <p:txBody>
          <a:bodyPr wrap="square" lIns="0" tIns="0" rIns="0" bIns="0" rtlCol="0">
            <a:spAutoFit/>
          </a:bodyPr>
          <a:lstStyle/>
          <a:p>
            <a:pPr algn="ctr"/>
            <a:r>
              <a:rPr lang="zh-CN" altLang="en-US" sz="2800" b="1" smtClean="0">
                <a:solidFill>
                  <a:srgbClr val="FF0000"/>
                </a:solidFill>
                <a:latin typeface="微软雅黑" pitchFamily="34" charset="-122"/>
                <a:ea typeface="微软雅黑" pitchFamily="34" charset="-122"/>
              </a:rPr>
              <a:t>模拟法庭</a:t>
            </a:r>
          </a:p>
        </p:txBody>
      </p:sp>
      <p:sp>
        <p:nvSpPr>
          <p:cNvPr id="11" name="Text Box 3"/>
          <p:cNvSpPr txBox="1">
            <a:spLocks noChangeArrowheads="1"/>
          </p:cNvSpPr>
          <p:nvPr/>
        </p:nvSpPr>
        <p:spPr bwMode="auto">
          <a:xfrm>
            <a:off x="184911" y="628651"/>
            <a:ext cx="3883033" cy="4280659"/>
          </a:xfrm>
          <a:prstGeom prst="rect">
            <a:avLst/>
          </a:prstGeom>
          <a:solidFill>
            <a:schemeClr val="bg1">
              <a:alpha val="70000"/>
            </a:schemeClr>
          </a:solidFill>
          <a:ln w="9525" cap="flat" cmpd="sng">
            <a:noFill/>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90170" tIns="46990" rIns="90170" bIns="46990">
            <a:spAutoFit/>
          </a:bodyPr>
          <a:lstStyle/>
          <a:p>
            <a:pPr algn="ctr">
              <a:defRPr/>
            </a:pPr>
            <a:r>
              <a:rPr lang="zh-CN" altLang="en-US" sz="2400" b="1" smtClean="0">
                <a:latin typeface="楷体" panose="02010609060101010101" pitchFamily="49" charset="-122"/>
                <a:ea typeface="楷体" panose="02010609060101010101" pitchFamily="49" charset="-122"/>
                <a:sym typeface="Arial" pitchFamily="34" charset="0"/>
              </a:rPr>
              <a:t>案例</a:t>
            </a:r>
            <a:endParaRPr lang="zh-CN" altLang="en-US" sz="2400" b="1">
              <a:latin typeface="楷体" panose="02010609060101010101" pitchFamily="49" charset="-122"/>
              <a:ea typeface="楷体" panose="02010609060101010101" pitchFamily="49" charset="-122"/>
              <a:sym typeface="Arial" pitchFamily="34" charset="0"/>
            </a:endParaRPr>
          </a:p>
          <a:p>
            <a:pPr>
              <a:defRPr/>
            </a:pPr>
            <a:r>
              <a:rPr lang="zh-CN" altLang="en-US" sz="2400" b="1">
                <a:latin typeface="楷体" panose="02010609060101010101" pitchFamily="49" charset="-122"/>
                <a:ea typeface="楷体" panose="02010609060101010101" pitchFamily="49" charset="-122"/>
                <a:sym typeface="Arial" pitchFamily="34" charset="0"/>
              </a:rPr>
              <a:t>    </a:t>
            </a:r>
            <a:r>
              <a:rPr lang="zh-CN" altLang="en-US" sz="2400" b="1">
                <a:solidFill>
                  <a:schemeClr val="tx1"/>
                </a:solidFill>
                <a:latin typeface="楷体" panose="02010609060101010101" pitchFamily="49" charset="-122"/>
                <a:ea typeface="楷体" panose="02010609060101010101" pitchFamily="49" charset="-122"/>
                <a:sym typeface="Arial" pitchFamily="34" charset="0"/>
              </a:rPr>
              <a:t>查尔斯是一个仁慈的贵族，也是罗马一支军队的首领。生前立下遗嘱，把他一半的财产捐给那些跟随他作战死亡士兵的家人。但查尔斯死后，他的家人却不履行查尔斯的遗嘱，死亡</a:t>
            </a:r>
            <a:r>
              <a:rPr lang="zh-CN" altLang="en-US" sz="2400" b="1" smtClean="0">
                <a:solidFill>
                  <a:schemeClr val="tx1"/>
                </a:solidFill>
                <a:latin typeface="楷体" panose="02010609060101010101" pitchFamily="49" charset="-122"/>
                <a:ea typeface="楷体" panose="02010609060101010101" pitchFamily="49" charset="-122"/>
                <a:sym typeface="Arial" pitchFamily="34" charset="0"/>
              </a:rPr>
              <a:t>士兵的家人</a:t>
            </a:r>
            <a:r>
              <a:rPr lang="zh-CN" altLang="en-US" sz="2400" b="1">
                <a:solidFill>
                  <a:schemeClr val="tx1"/>
                </a:solidFill>
                <a:latin typeface="楷体" panose="02010609060101010101" pitchFamily="49" charset="-122"/>
                <a:ea typeface="楷体" panose="02010609060101010101" pitchFamily="49" charset="-122"/>
                <a:sym typeface="Arial" pitchFamily="34" charset="0"/>
              </a:rPr>
              <a:t>因此告上了法庭。</a:t>
            </a:r>
          </a:p>
          <a:p>
            <a:pPr>
              <a:defRPr/>
            </a:pPr>
            <a:r>
              <a:rPr lang="zh-CN" altLang="en-US" sz="2800" b="1">
                <a:solidFill>
                  <a:srgbClr val="FF0066"/>
                </a:solidFill>
                <a:latin typeface="楷体" panose="02010609060101010101" pitchFamily="49" charset="-122"/>
                <a:ea typeface="楷体" panose="02010609060101010101" pitchFamily="49" charset="-122"/>
              </a:rPr>
              <a:t>    </a:t>
            </a:r>
            <a:endParaRPr lang="en-US" altLang="zh-CN" sz="2800" b="1">
              <a:solidFill>
                <a:srgbClr val="FF0066"/>
              </a:solidFill>
              <a:latin typeface="楷体" panose="02010609060101010101" pitchFamily="49" charset="-122"/>
              <a:ea typeface="楷体" panose="02010609060101010101" pitchFamily="49" charset="-122"/>
            </a:endParaRPr>
          </a:p>
          <a:p>
            <a:pPr>
              <a:defRPr/>
            </a:pPr>
            <a:endParaRPr lang="zh-CN" altLang="en-US" sz="2800" b="1">
              <a:solidFill>
                <a:srgbClr val="FF0000"/>
              </a:solidFill>
              <a:latin typeface="楷体" panose="02010609060101010101" pitchFamily="49" charset="-122"/>
              <a:ea typeface="楷体" panose="02010609060101010101" pitchFamily="49" charset="-122"/>
              <a:sym typeface="Arial" pitchFamily="34" charset="0"/>
            </a:endParaRPr>
          </a:p>
        </p:txBody>
      </p:sp>
      <p:pic>
        <p:nvPicPr>
          <p:cNvPr id="12" name="图片 1">
            <a:hlinkClick r:id="rId4" action="ppaction://hlinkfile"/>
          </p:cNvPr>
          <p:cNvPicPr>
            <a:picLocks noChangeAspect="1"/>
          </p:cNvPicPr>
          <p:nvPr/>
        </p:nvPicPr>
        <p:blipFill>
          <a:blip r:embed="rId3"/>
          <a:srcRect l="46132" t="13344" b="13296"/>
          <a:stretch>
            <a:fillRect/>
          </a:stretch>
        </p:blipFill>
        <p:spPr>
          <a:xfrm>
            <a:off x="5045531" y="1275606"/>
            <a:ext cx="3270885" cy="2937986"/>
          </a:xfrm>
          <a:prstGeom prst="roundRect">
            <a:avLst/>
          </a:prstGeom>
          <a:noFill/>
          <a:ln w="9525">
            <a:noFill/>
          </a:ln>
        </p:spPr>
      </p:pic>
      <p:sp>
        <p:nvSpPr>
          <p:cNvPr id="13" name="矩形 12"/>
          <p:cNvSpPr>
            <a:spLocks noChangeArrowheads="1"/>
          </p:cNvSpPr>
          <p:nvPr/>
        </p:nvSpPr>
        <p:spPr bwMode="auto">
          <a:xfrm>
            <a:off x="107504" y="3993907"/>
            <a:ext cx="3832994"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a:solidFill>
                  <a:srgbClr val="FF0000"/>
                </a:solidFill>
                <a:latin typeface="楷体" panose="02010609060101010101" pitchFamily="49" charset="-122"/>
                <a:ea typeface="楷体" panose="02010609060101010101" pitchFamily="49" charset="-122"/>
                <a:sym typeface="Arial" pitchFamily="34" charset="0"/>
              </a:rPr>
              <a:t> </a:t>
            </a:r>
            <a:r>
              <a:rPr lang="zh-CN" altLang="en-US" sz="2800" b="1" smtClean="0">
                <a:solidFill>
                  <a:srgbClr val="FF0000"/>
                </a:solidFill>
                <a:latin typeface="楷体" panose="02010609060101010101" pitchFamily="49" charset="-122"/>
                <a:ea typeface="楷体" panose="02010609060101010101" pitchFamily="49" charset="-122"/>
                <a:sym typeface="Arial" pitchFamily="34" charset="0"/>
              </a:rPr>
              <a:t>   </a:t>
            </a:r>
            <a:r>
              <a:rPr lang="zh-CN" altLang="en-US" sz="2400" b="1" smtClean="0">
                <a:solidFill>
                  <a:srgbClr val="FF0000"/>
                </a:solidFill>
                <a:latin typeface="楷体" panose="02010609060101010101" pitchFamily="49" charset="-122"/>
                <a:ea typeface="楷体" panose="02010609060101010101" pitchFamily="49" charset="-122"/>
                <a:sym typeface="Arial" pitchFamily="34" charset="0"/>
              </a:rPr>
              <a:t>此</a:t>
            </a:r>
            <a:r>
              <a:rPr lang="zh-CN" altLang="en-US" sz="2400" b="1">
                <a:solidFill>
                  <a:srgbClr val="FF0000"/>
                </a:solidFill>
                <a:latin typeface="楷体" panose="02010609060101010101" pitchFamily="49" charset="-122"/>
                <a:ea typeface="楷体" panose="02010609060101010101" pitchFamily="49" charset="-122"/>
                <a:sym typeface="Arial" pitchFamily="34" charset="0"/>
              </a:rPr>
              <a:t>案发生在公元前400年，你会怎么判呢？</a:t>
            </a:r>
            <a:endParaRPr lang="zh-CN" altLang="en-US" sz="1600"/>
          </a:p>
        </p:txBody>
      </p:sp>
    </p:spTree>
    <p:extLst>
      <p:ext uri="{BB962C8B-B14F-4D97-AF65-F5344CB8AC3E}">
        <p14:creationId xmlns:p14="http://schemas.microsoft.com/office/powerpoint/2010/main" val="329133271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罗马共和国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5580112" y="555526"/>
            <a:ext cx="2232248" cy="430887"/>
          </a:xfrm>
          <a:prstGeom prst="rect">
            <a:avLst/>
          </a:prstGeom>
          <a:noFill/>
        </p:spPr>
        <p:txBody>
          <a:bodyPr wrap="square" lIns="0" tIns="0" rIns="0" bIns="0" rtlCol="0">
            <a:spAutoFit/>
          </a:bodyPr>
          <a:lstStyle/>
          <a:p>
            <a:pPr algn="ctr"/>
            <a:r>
              <a:rPr lang="zh-CN" altLang="en-US" sz="2800" b="1" smtClean="0">
                <a:solidFill>
                  <a:srgbClr val="FF0000"/>
                </a:solidFill>
                <a:latin typeface="微软雅黑" pitchFamily="34" charset="-122"/>
                <a:ea typeface="微软雅黑" pitchFamily="34" charset="-122"/>
              </a:rPr>
              <a:t>模拟法庭</a:t>
            </a:r>
          </a:p>
        </p:txBody>
      </p:sp>
      <p:pic>
        <p:nvPicPr>
          <p:cNvPr id="12" name="图片 1">
            <a:hlinkClick r:id="rId4" action="ppaction://hlinkfile"/>
          </p:cNvPr>
          <p:cNvPicPr>
            <a:picLocks noChangeAspect="1"/>
          </p:cNvPicPr>
          <p:nvPr/>
        </p:nvPicPr>
        <p:blipFill>
          <a:blip r:embed="rId3"/>
          <a:srcRect l="46132" t="13344" b="13296"/>
          <a:stretch>
            <a:fillRect/>
          </a:stretch>
        </p:blipFill>
        <p:spPr>
          <a:xfrm>
            <a:off x="5045531" y="1275606"/>
            <a:ext cx="3270885" cy="2937986"/>
          </a:xfrm>
          <a:prstGeom prst="roundRect">
            <a:avLst/>
          </a:prstGeom>
          <a:noFill/>
          <a:ln w="9525">
            <a:noFill/>
          </a:ln>
        </p:spPr>
      </p:pic>
      <p:sp>
        <p:nvSpPr>
          <p:cNvPr id="13" name="Rectangle 2" descr="paper2"/>
          <p:cNvSpPr>
            <a:spLocks noChangeArrowheads="1"/>
          </p:cNvSpPr>
          <p:nvPr/>
        </p:nvSpPr>
        <p:spPr bwMode="auto">
          <a:xfrm>
            <a:off x="467544" y="685800"/>
            <a:ext cx="4235450" cy="3447739"/>
          </a:xfrm>
          <a:prstGeom prst="rect">
            <a:avLst/>
          </a:prstGeom>
          <a:blipFill dpi="0" rotWithShape="0">
            <a:blip r:embed="rId5"/>
            <a:tile tx="0" ty="0" sx="100000" sy="100000" flip="none" algn="tl"/>
          </a:blipFill>
          <a:ln w="9525">
            <a:solidFill>
              <a:schemeClr val="tx1"/>
            </a:solidFill>
            <a:miter lim="800000"/>
          </a:ln>
        </p:spPr>
        <p:txBody>
          <a:bodyPr lIns="90170" tIns="46990" rIns="90170" bIns="46990">
            <a:spAutoFit/>
          </a:bodyPr>
          <a:lstStyle/>
          <a:p>
            <a:pPr algn="ctr">
              <a:lnSpc>
                <a:spcPct val="150000"/>
              </a:lnSpc>
            </a:pPr>
            <a:r>
              <a:rPr lang="zh-CN" altLang="en-US" sz="2400" b="1">
                <a:latin typeface="楷体" panose="02010609060101010101" pitchFamily="49" charset="-122"/>
                <a:ea typeface="楷体" panose="02010609060101010101" pitchFamily="49" charset="-122"/>
                <a:sym typeface="Arial" pitchFamily="34" charset="0"/>
              </a:rPr>
              <a:t>判决书</a:t>
            </a:r>
          </a:p>
          <a:p>
            <a:pPr>
              <a:lnSpc>
                <a:spcPts val="3600"/>
              </a:lnSpc>
            </a:pPr>
            <a:r>
              <a:rPr lang="zh-CN" altLang="en-US" sz="2400" b="1">
                <a:latin typeface="楷体" panose="02010609060101010101" pitchFamily="49" charset="-122"/>
                <a:ea typeface="楷体" panose="02010609060101010101" pitchFamily="49" charset="-122"/>
                <a:sym typeface="Arial" pitchFamily="34" charset="0"/>
              </a:rPr>
              <a:t>    根据《十二铜表法》第五表：“</a:t>
            </a:r>
            <a:r>
              <a:rPr lang="zh-CN" altLang="en-US" sz="2400" b="1">
                <a:solidFill>
                  <a:srgbClr val="0000CC"/>
                </a:solidFill>
                <a:latin typeface="楷体" panose="02010609060101010101" pitchFamily="49" charset="-122"/>
                <a:ea typeface="楷体" panose="02010609060101010101" pitchFamily="49" charset="-122"/>
                <a:sym typeface="Arial" pitchFamily="34" charset="0"/>
              </a:rPr>
              <a:t>死者的财产需按其遗嘱进行处理。</a:t>
            </a:r>
            <a:r>
              <a:rPr lang="zh-CN" altLang="en-US" sz="2400" b="1">
                <a:latin typeface="楷体" panose="02010609060101010101" pitchFamily="49" charset="-122"/>
                <a:ea typeface="楷体" panose="02010609060101010101" pitchFamily="49" charset="-122"/>
                <a:sym typeface="Arial" pitchFamily="34" charset="0"/>
              </a:rPr>
              <a:t>”</a:t>
            </a:r>
          </a:p>
          <a:p>
            <a:pPr>
              <a:lnSpc>
                <a:spcPts val="3600"/>
              </a:lnSpc>
            </a:pPr>
            <a:r>
              <a:rPr lang="zh-CN" altLang="en-US" sz="2400" b="1">
                <a:latin typeface="楷体" panose="02010609060101010101" pitchFamily="49" charset="-122"/>
                <a:ea typeface="楷体" panose="02010609060101010101" pitchFamily="49" charset="-122"/>
                <a:sym typeface="Arial" pitchFamily="34" charset="0"/>
              </a:rPr>
              <a:t>    判决结果如下：查尔斯一半的财产将捐给那些跟随他作战战死士兵的家人。</a:t>
            </a:r>
          </a:p>
        </p:txBody>
      </p:sp>
      <p:sp>
        <p:nvSpPr>
          <p:cNvPr id="14" name="Rectangle 3"/>
          <p:cNvSpPr>
            <a:spLocks noChangeArrowheads="1"/>
          </p:cNvSpPr>
          <p:nvPr/>
        </p:nvSpPr>
        <p:spPr bwMode="auto">
          <a:xfrm>
            <a:off x="539552" y="4424794"/>
            <a:ext cx="8315325" cy="523220"/>
          </a:xfrm>
          <a:prstGeom prst="rect">
            <a:avLst/>
          </a:prstGeom>
          <a:solidFill>
            <a:schemeClr val="accent4">
              <a:lumMod val="20000"/>
              <a:lumOff val="80000"/>
            </a:schemeClr>
          </a:soli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a:spAutoFit/>
          </a:bodyPr>
          <a:lstStyle/>
          <a:p>
            <a:pPr fontAlgn="auto">
              <a:spcBef>
                <a:spcPct val="0"/>
              </a:spcBef>
              <a:spcAft>
                <a:spcPct val="0"/>
              </a:spcAft>
              <a:defRPr/>
            </a:pPr>
            <a:r>
              <a:rPr lang="en-US" altLang="zh-CN" sz="2800" b="1" i="1" kern="0">
                <a:solidFill>
                  <a:prstClr val="black"/>
                </a:solidFill>
                <a:latin typeface="楷体" panose="02010609060101010101" pitchFamily="49" charset="-122"/>
                <a:ea typeface="楷体" panose="02010609060101010101" pitchFamily="49" charset="-122"/>
              </a:rPr>
              <a:t>《</a:t>
            </a:r>
            <a:r>
              <a:rPr lang="zh-CN" altLang="en-US" sz="2800" b="1" i="1" kern="0">
                <a:solidFill>
                  <a:prstClr val="black"/>
                </a:solidFill>
                <a:latin typeface="楷体" panose="02010609060101010101" pitchFamily="49" charset="-122"/>
                <a:ea typeface="楷体" panose="02010609060101010101" pitchFamily="49" charset="-122"/>
              </a:rPr>
              <a:t>十二铜表法</a:t>
            </a:r>
            <a:r>
              <a:rPr lang="en-US" altLang="zh-CN" sz="2800" b="1" i="1" kern="0">
                <a:solidFill>
                  <a:prstClr val="black"/>
                </a:solidFill>
                <a:latin typeface="楷体" panose="02010609060101010101" pitchFamily="49" charset="-122"/>
                <a:ea typeface="楷体" panose="02010609060101010101" pitchFamily="49" charset="-122"/>
              </a:rPr>
              <a:t>》</a:t>
            </a:r>
            <a:r>
              <a:rPr lang="zh-CN" altLang="en-US" sz="2800" b="1" i="1" kern="0">
                <a:solidFill>
                  <a:prstClr val="black"/>
                </a:solidFill>
                <a:latin typeface="楷体" panose="02010609060101010101" pitchFamily="49" charset="-122"/>
                <a:ea typeface="楷体" panose="02010609060101010101" pitchFamily="49" charset="-122"/>
              </a:rPr>
              <a:t>的制定，</a:t>
            </a:r>
            <a:r>
              <a:rPr lang="zh-CN" altLang="en-US" sz="2800" b="1" i="1" kern="0">
                <a:solidFill>
                  <a:srgbClr val="FF0000"/>
                </a:solidFill>
                <a:latin typeface="楷体" panose="02010609060101010101" pitchFamily="49" charset="-122"/>
                <a:ea typeface="楷体" panose="02010609060101010101" pitchFamily="49" charset="-122"/>
              </a:rPr>
              <a:t>标志着罗马成文法的诞生。</a:t>
            </a:r>
          </a:p>
        </p:txBody>
      </p:sp>
    </p:spTree>
    <p:extLst>
      <p:ext uri="{BB962C8B-B14F-4D97-AF65-F5344CB8AC3E}">
        <p14:creationId xmlns:p14="http://schemas.microsoft.com/office/powerpoint/2010/main" val="164944969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childTnLst>
                    </p:cTn>
                  </p:par>
                  <p:par>
                    <p:cTn id="8" fill="hold" nodeType="clickPar">
                      <p:stCondLst>
                        <p:cond delay="indefinite"/>
                        <p:cond evt="onBegin" delay="0">
                          <p:tn val="7"/>
                        </p:cond>
                      </p:stCondLst>
                      <p:childTnLst>
                        <p:par>
                          <p:cTn id="9" fill="hold" nodeType="withGroup">
                            <p:stCondLst>
                              <p:cond delay="indefinite"/>
                            </p:stCondLst>
                          </p:cTn>
                        </p:par>
                        <p:par>
                          <p:cTn id="10" fill="hold" nodeType="afterGroup">
                            <p:stCondLst>
                              <p:cond delay="0"/>
                            </p:stCondLst>
                            <p:childTnLst>
                              <p:par>
                                <p:cTn id="11" presetID="14" presetClass="entr" presetSubtype="10" fill="hold" grpId="1"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randombar(horizontal)">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1"/>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罗马共和国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图片 51" descr="145789d85424ef6.jpg"/>
          <p:cNvPicPr>
            <a:picLocks noChangeAspect="1"/>
          </p:cNvPicPr>
          <p:nvPr/>
        </p:nvPicPr>
        <p:blipFill>
          <a:blip r:embed="rId3">
            <a:clrChange>
              <a:clrFrom>
                <a:srgbClr val="F6F6F6"/>
              </a:clrFrom>
              <a:clrTo>
                <a:srgbClr val="F6F6F6">
                  <a:alpha val="0"/>
                </a:srgbClr>
              </a:clrTo>
            </a:clrChange>
            <a:extLst>
              <a:ext uri="{28A0092B-C50C-407E-A947-70E740481C1C}">
                <a14:useLocalDpi xmlns:a14="http://schemas.microsoft.com/office/drawing/2010/main" val="0"/>
              </a:ext>
            </a:extLst>
          </a:blip>
          <a:srcRect r="18321"/>
          <a:stretch>
            <a:fillRect/>
          </a:stretch>
        </p:blipFill>
        <p:spPr bwMode="auto">
          <a:xfrm>
            <a:off x="-42862" y="1213247"/>
            <a:ext cx="9384506" cy="3942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
          <p:cNvSpPr txBox="1">
            <a:spLocks noChangeArrowheads="1"/>
          </p:cNvSpPr>
          <p:nvPr/>
        </p:nvSpPr>
        <p:spPr bwMode="auto">
          <a:xfrm>
            <a:off x="755576" y="767338"/>
            <a:ext cx="7927702" cy="1300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sz="2800">
                <a:solidFill>
                  <a:schemeClr val="tx1"/>
                </a:solidFill>
                <a:latin typeface="Calibri" pitchFamily="34" charset="0"/>
                <a:ea typeface="微软雅黑" pitchFamily="34" charset="-122"/>
              </a:defRPr>
            </a:lvl1pPr>
            <a:lvl2pPr marL="742950" indent="-285750">
              <a:defRPr sz="2400">
                <a:solidFill>
                  <a:schemeClr val="tx1"/>
                </a:solidFill>
                <a:latin typeface="Calibri" pitchFamily="34" charset="0"/>
                <a:ea typeface="微软雅黑" pitchFamily="34" charset="-122"/>
              </a:defRPr>
            </a:lvl2pPr>
            <a:lvl3pPr>
              <a:defRPr sz="2000">
                <a:solidFill>
                  <a:schemeClr val="tx1"/>
                </a:solidFill>
                <a:latin typeface="Calibri" pitchFamily="34" charset="0"/>
                <a:ea typeface="微软雅黑" pitchFamily="34" charset="-122"/>
              </a:defRPr>
            </a:lvl3pPr>
            <a:lvl4pPr>
              <a:defRPr>
                <a:solidFill>
                  <a:schemeClr val="tx1"/>
                </a:solidFill>
                <a:latin typeface="Calibri" pitchFamily="34" charset="0"/>
                <a:ea typeface="微软雅黑" pitchFamily="34" charset="-122"/>
              </a:defRPr>
            </a:lvl4pPr>
            <a:lvl5pPr>
              <a:defRPr>
                <a:solidFill>
                  <a:schemeClr val="tx1"/>
                </a:solidFill>
                <a:latin typeface="Calibri" pitchFamily="34" charset="0"/>
                <a:ea typeface="微软雅黑" pitchFamily="34" charset="-122"/>
              </a:defRPr>
            </a:lvl5pPr>
            <a:lvl6pPr eaLnBrk="0" fontAlgn="base" hangingPunct="0">
              <a:spcAft>
                <a:spcPct val="0"/>
              </a:spcAft>
              <a:defRPr>
                <a:solidFill>
                  <a:schemeClr val="tx1"/>
                </a:solidFill>
                <a:latin typeface="Calibri" pitchFamily="34" charset="0"/>
                <a:ea typeface="微软雅黑" pitchFamily="34" charset="-122"/>
              </a:defRPr>
            </a:lvl6pPr>
            <a:lvl7pPr eaLnBrk="0" fontAlgn="base" hangingPunct="0">
              <a:spcAft>
                <a:spcPct val="0"/>
              </a:spcAft>
              <a:defRPr>
                <a:solidFill>
                  <a:schemeClr val="tx1"/>
                </a:solidFill>
                <a:latin typeface="Calibri" pitchFamily="34" charset="0"/>
                <a:ea typeface="微软雅黑" pitchFamily="34" charset="-122"/>
              </a:defRPr>
            </a:lvl7pPr>
            <a:lvl8pPr eaLnBrk="0" fontAlgn="base" hangingPunct="0">
              <a:spcAft>
                <a:spcPct val="0"/>
              </a:spcAft>
              <a:defRPr>
                <a:solidFill>
                  <a:schemeClr val="tx1"/>
                </a:solidFill>
                <a:latin typeface="Calibri" pitchFamily="34" charset="0"/>
                <a:ea typeface="微软雅黑" pitchFamily="34" charset="-122"/>
              </a:defRPr>
            </a:lvl8pPr>
            <a:lvl9pPr eaLnBrk="0" fontAlgn="base" hangingPunct="0">
              <a:spcAft>
                <a:spcPct val="0"/>
              </a:spcAft>
              <a:defRPr>
                <a:solidFill>
                  <a:schemeClr val="tx1"/>
                </a:solidFill>
                <a:latin typeface="Calibri" pitchFamily="34" charset="0"/>
                <a:ea typeface="微软雅黑" pitchFamily="34" charset="-122"/>
              </a:defRPr>
            </a:lvl9pPr>
          </a:lstStyle>
          <a:p>
            <a:r>
              <a:rPr lang="zh-CN" altLang="en-US" sz="2000" b="1" smtClean="0">
                <a:latin typeface="华文新魏" pitchFamily="2" charset="-122"/>
                <a:ea typeface="华文新魏" pitchFamily="2" charset="-122"/>
              </a:rPr>
              <a:t>    罗马</a:t>
            </a:r>
            <a:r>
              <a:rPr lang="zh-CN" altLang="en-US" sz="2000" b="1">
                <a:latin typeface="华文新魏" pitchFamily="2" charset="-122"/>
                <a:ea typeface="华文新魏" pitchFamily="2" charset="-122"/>
              </a:rPr>
              <a:t>立国之初，地促势微，四面受敌，屡陷危亡之境。但它依靠加强公民集体内部团结，充分利用四邻因处于不同社会发展阶段而不可能有效地联合起来这一有利环境，采取</a:t>
            </a:r>
            <a:r>
              <a:rPr lang="zh-CN" altLang="en-US" sz="2000" b="1">
                <a:solidFill>
                  <a:srgbClr val="FF0000"/>
                </a:solidFill>
                <a:latin typeface="华文新魏" pitchFamily="2" charset="-122"/>
                <a:ea typeface="华文新魏" pitchFamily="2" charset="-122"/>
              </a:rPr>
              <a:t>远交近攻、分化瓦解</a:t>
            </a:r>
            <a:r>
              <a:rPr lang="zh-CN" altLang="en-US" sz="2000" b="1">
                <a:latin typeface="华文新魏" pitchFamily="2" charset="-122"/>
                <a:ea typeface="华文新魏" pitchFamily="2" charset="-122"/>
              </a:rPr>
              <a:t>的策略，以武力和外交手段使自己摆脱了困境，进而在扩张中</a:t>
            </a:r>
            <a:r>
              <a:rPr lang="zh-CN" altLang="en-US" sz="2000" b="1" smtClean="0">
                <a:latin typeface="华文新魏" pitchFamily="2" charset="-122"/>
                <a:ea typeface="华文新魏" pitchFamily="2" charset="-122"/>
              </a:rPr>
              <a:t>节节胜利。</a:t>
            </a:r>
            <a:endParaRPr lang="zh-CN" altLang="en-US" sz="2400" b="1">
              <a:latin typeface="华文新魏" pitchFamily="2" charset="-122"/>
              <a:ea typeface="华文新魏" pitchFamily="2" charset="-122"/>
            </a:endParaRPr>
          </a:p>
        </p:txBody>
      </p:sp>
    </p:spTree>
    <p:extLst>
      <p:ext uri="{BB962C8B-B14F-4D97-AF65-F5344CB8AC3E}">
        <p14:creationId xmlns:p14="http://schemas.microsoft.com/office/powerpoint/2010/main" val="3470438249"/>
      </p:ext>
    </p:extLst>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罗马共和国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p:nvSpPr>
        <p:spPr>
          <a:xfrm>
            <a:off x="305991" y="690563"/>
            <a:ext cx="5713809" cy="377026"/>
          </a:xfrm>
          <a:prstGeom prst="rect">
            <a:avLst/>
          </a:prstGeom>
        </p:spPr>
        <p:txBody>
          <a:bodyPr lIns="68580" tIns="34290" rIns="68580" bIns="34290">
            <a:spAutoFit/>
          </a:bodyPr>
          <a:lstStyle/>
          <a:p>
            <a:pPr fontAlgn="auto">
              <a:spcBef>
                <a:spcPct val="0"/>
              </a:spcBef>
              <a:spcAft>
                <a:spcPct val="0"/>
              </a:spcAft>
              <a:defRPr/>
            </a:pPr>
            <a:r>
              <a:rPr lang="en-US" altLang="zh-CN" sz="2000" b="1" smtClean="0">
                <a:latin typeface="+mn-ea"/>
                <a:ea typeface="+mn-ea"/>
                <a:cs typeface="+mn-ea"/>
              </a:rPr>
              <a:t>1.</a:t>
            </a:r>
            <a:r>
              <a:rPr lang="zh-CN" altLang="en-US" sz="2000" b="1" smtClean="0">
                <a:latin typeface="+mn-ea"/>
                <a:ea typeface="+mn-ea"/>
                <a:cs typeface="+mn-ea"/>
              </a:rPr>
              <a:t>公元前</a:t>
            </a:r>
            <a:r>
              <a:rPr lang="en-US" sz="2000" b="1">
                <a:latin typeface="+mn-ea"/>
                <a:ea typeface="+mn-ea"/>
                <a:cs typeface="+mn-ea"/>
              </a:rPr>
              <a:t>3</a:t>
            </a:r>
            <a:r>
              <a:rPr lang="zh-CN" altLang="en-US" sz="2000" b="1">
                <a:latin typeface="+mn-ea"/>
                <a:ea typeface="+mn-ea"/>
                <a:cs typeface="+mn-ea"/>
              </a:rPr>
              <a:t>世纪初，罗马</a:t>
            </a:r>
            <a:r>
              <a:rPr lang="zh-CN" altLang="en-US" sz="2000" b="1">
                <a:solidFill>
                  <a:srgbClr val="C00000"/>
                </a:solidFill>
                <a:latin typeface="+mn-ea"/>
                <a:ea typeface="+mn-ea"/>
                <a:cs typeface="+mn-ea"/>
              </a:rPr>
              <a:t>征服了意大利半岛</a:t>
            </a:r>
            <a:r>
              <a:rPr lang="zh-CN" altLang="en-US" sz="2000" b="1">
                <a:latin typeface="+mn-ea"/>
                <a:ea typeface="+mn-ea"/>
                <a:cs typeface="+mn-ea"/>
              </a:rPr>
              <a:t>。</a:t>
            </a:r>
          </a:p>
        </p:txBody>
      </p:sp>
      <p:pic>
        <p:nvPicPr>
          <p:cNvPr id="12" name="图片 11"/>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508104" y="195486"/>
            <a:ext cx="3403499" cy="4709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图片 12"/>
          <p:cNvPicPr>
            <a:picLocks noChangeAspect="1"/>
          </p:cNvPicPr>
          <p:nvPr/>
        </p:nvPicPr>
        <p:blipFill>
          <a:blip r:embed="rId4"/>
          <a:stretch>
            <a:fillRect/>
          </a:stretch>
        </p:blipFill>
        <p:spPr>
          <a:xfrm>
            <a:off x="430585" y="1419622"/>
            <a:ext cx="4924350" cy="3274805"/>
          </a:xfrm>
          <a:prstGeom prst="rect">
            <a:avLst/>
          </a:prstGeom>
          <a:ln>
            <a:noFill/>
          </a:ln>
          <a:effectLst>
            <a:outerShdw blurRad="292100" dist="139700" dir="2700000" algn="tl" rotWithShape="0">
              <a:srgbClr val="333333">
                <a:alpha val="65000"/>
              </a:srgbClr>
            </a:outerShdw>
          </a:effectLst>
        </p:spPr>
      </p:pic>
      <p:sp>
        <p:nvSpPr>
          <p:cNvPr id="14" name="椭圆 13"/>
          <p:cNvSpPr>
            <a:spLocks noChangeArrowheads="1"/>
          </p:cNvSpPr>
          <p:nvPr/>
        </p:nvSpPr>
        <p:spPr bwMode="auto">
          <a:xfrm rot="19657324">
            <a:off x="2683783" y="2499247"/>
            <a:ext cx="464361" cy="880727"/>
          </a:xfrm>
          <a:prstGeom prst="ellipse">
            <a:avLst/>
          </a:prstGeom>
          <a:solidFill>
            <a:schemeClr val="bg1">
              <a:alpha val="0"/>
            </a:schemeClr>
          </a:solidFill>
          <a:ln w="53975">
            <a:solidFill>
              <a:srgbClr val="FF0000"/>
            </a:solidFill>
            <a:round/>
          </a:ln>
        </p:spPr>
        <p:txBody>
          <a:bodyPr lIns="68580" tIns="34290" rIns="68580" bIns="34290"/>
          <a:lstStyle/>
          <a:p>
            <a:endParaRPr lang="zh-CN" altLang="en-US">
              <a:latin typeface="Calibri" pitchFamily="34" charset="0"/>
              <a:ea typeface="微软雅黑" pitchFamily="34" charset="-122"/>
            </a:endParaRPr>
          </a:p>
        </p:txBody>
      </p:sp>
      <p:sp>
        <p:nvSpPr>
          <p:cNvPr id="16" name="椭圆 15"/>
          <p:cNvSpPr>
            <a:spLocks noChangeArrowheads="1"/>
          </p:cNvSpPr>
          <p:nvPr/>
        </p:nvSpPr>
        <p:spPr bwMode="auto">
          <a:xfrm rot="397324">
            <a:off x="2493899" y="3309445"/>
            <a:ext cx="316722" cy="194019"/>
          </a:xfrm>
          <a:prstGeom prst="ellipse">
            <a:avLst/>
          </a:prstGeom>
          <a:solidFill>
            <a:schemeClr val="bg1">
              <a:alpha val="0"/>
            </a:schemeClr>
          </a:solidFill>
          <a:ln w="53975">
            <a:solidFill>
              <a:srgbClr val="FF0000"/>
            </a:solidFill>
            <a:round/>
          </a:ln>
        </p:spPr>
        <p:txBody>
          <a:bodyPr lIns="68580" tIns="34290" rIns="68580" bIns="34290"/>
          <a:lstStyle/>
          <a:p>
            <a:endParaRPr lang="zh-CN" altLang="en-US">
              <a:latin typeface="Calibri" pitchFamily="34" charset="0"/>
              <a:ea typeface="微软雅黑" pitchFamily="34" charset="-122"/>
            </a:endParaRPr>
          </a:p>
        </p:txBody>
      </p:sp>
    </p:spTree>
    <p:extLst>
      <p:ext uri="{BB962C8B-B14F-4D97-AF65-F5344CB8AC3E}">
        <p14:creationId xmlns:p14="http://schemas.microsoft.com/office/powerpoint/2010/main" val="65264031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10" presetClass="exit" presetSubtype="0" fill="hold" nodeType="clickEffect">
                                  <p:stCondLst>
                                    <p:cond delay="0"/>
                                  </p:stCondLst>
                                  <p:childTnLst>
                                    <p:animEffect transition="out" filter="fade">
                                      <p:cBhvr>
                                        <p:cTn id="19" dur="500"/>
                                        <p:tgtEl>
                                          <p:spTgt spid="12"/>
                                        </p:tgtEl>
                                      </p:cBhvr>
                                    </p:animEffect>
                                    <p:set>
                                      <p:cBhvr>
                                        <p:cTn id="20" dur="1" fill="hold">
                                          <p:stCondLst>
                                            <p:cond delay="499"/>
                                          </p:stCondLst>
                                        </p:cTn>
                                        <p:tgtEl>
                                          <p:spTgt spid="12"/>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9" presetClass="entr" presetSubtype="0" fill="hold"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dissolve">
                                      <p:cBhvr>
                                        <p:cTn id="26" dur="500"/>
                                        <p:tgtEl>
                                          <p:spTgt spid="13"/>
                                        </p:tgtEl>
                                      </p:cBhvr>
                                    </p:animEffec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9" presetClass="entr" presetSubtype="0" fill="hold" grpId="1"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dissolve">
                                      <p:cBhvr>
                                        <p:cTn id="32" dur="500"/>
                                        <p:tgtEl>
                                          <p:spTgt spid="14"/>
                                        </p:tgtEl>
                                      </p:cBhvr>
                                    </p:animEffect>
                                  </p:childTnLst>
                                </p:cTn>
                              </p:par>
                            </p:childTnLst>
                          </p:cTn>
                        </p:par>
                      </p:childTnLst>
                    </p:cTn>
                  </p:par>
                  <p:par>
                    <p:cTn id="33" fill="hold" nodeType="clickPar">
                      <p:stCondLst>
                        <p:cond delay="indefinite"/>
                      </p:stCondLst>
                      <p:childTnLst>
                        <p:par>
                          <p:cTn id="34" fill="hold" nodeType="withGroup">
                            <p:stCondLst>
                              <p:cond delay="indefinite"/>
                            </p:stCondLst>
                          </p:cTn>
                        </p:par>
                        <p:par>
                          <p:cTn id="35" fill="hold" nodeType="afterGroup">
                            <p:stCondLst>
                              <p:cond delay="0"/>
                            </p:stCondLst>
                            <p:childTnLst>
                              <p:par>
                                <p:cTn id="36" presetID="9" presetClass="entr" presetSubtype="0" fill="hold" grpId="2"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dissolve">
                                      <p:cBhvr>
                                        <p:cTn id="3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1"/>
      <p:bldP spid="16" grpId="2"/>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罗马共和国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p:nvSpPr>
        <p:spPr>
          <a:xfrm>
            <a:off x="305991" y="690563"/>
            <a:ext cx="5713809" cy="377026"/>
          </a:xfrm>
          <a:prstGeom prst="rect">
            <a:avLst/>
          </a:prstGeom>
        </p:spPr>
        <p:txBody>
          <a:bodyPr lIns="68580" tIns="34290" rIns="68580" bIns="34290">
            <a:spAutoFit/>
          </a:bodyPr>
          <a:lstStyle/>
          <a:p>
            <a:pPr fontAlgn="auto">
              <a:spcBef>
                <a:spcPct val="0"/>
              </a:spcBef>
              <a:spcAft>
                <a:spcPct val="0"/>
              </a:spcAft>
              <a:defRPr/>
            </a:pPr>
            <a:r>
              <a:rPr lang="en-US" altLang="zh-CN" sz="2000" b="1">
                <a:latin typeface="+mn-ea"/>
                <a:cs typeface="+mn-ea"/>
              </a:rPr>
              <a:t>2</a:t>
            </a:r>
            <a:r>
              <a:rPr lang="en-US" altLang="zh-CN" sz="2000" b="1" smtClean="0">
                <a:latin typeface="+mn-ea"/>
                <a:ea typeface="+mn-ea"/>
                <a:cs typeface="+mn-ea"/>
              </a:rPr>
              <a:t>.</a:t>
            </a:r>
            <a:r>
              <a:rPr lang="zh-CN" altLang="en-US" sz="2000" b="1">
                <a:latin typeface="+mn-ea"/>
                <a:cs typeface="+mn-ea"/>
              </a:rPr>
              <a:t>罗马灭掉</a:t>
            </a:r>
            <a:r>
              <a:rPr lang="zh-CN" altLang="en-US" sz="2000" b="1">
                <a:solidFill>
                  <a:srgbClr val="FF0000"/>
                </a:solidFill>
                <a:latin typeface="+mn-ea"/>
                <a:cs typeface="+mn-ea"/>
              </a:rPr>
              <a:t>迦太基</a:t>
            </a:r>
            <a:r>
              <a:rPr lang="zh-CN" altLang="en-US" sz="2000" b="1">
                <a:latin typeface="+mn-ea"/>
                <a:cs typeface="+mn-ea"/>
              </a:rPr>
              <a:t>，控制了</a:t>
            </a:r>
            <a:r>
              <a:rPr lang="zh-CN" altLang="en-US" sz="2000" b="1">
                <a:solidFill>
                  <a:srgbClr val="FF0000"/>
                </a:solidFill>
                <a:latin typeface="+mn-ea"/>
                <a:cs typeface="+mn-ea"/>
              </a:rPr>
              <a:t>西地中海地区</a:t>
            </a:r>
            <a:r>
              <a:rPr lang="zh-CN" altLang="en-US" sz="2000" b="1" smtClean="0">
                <a:latin typeface="+mn-ea"/>
                <a:cs typeface="+mn-ea"/>
              </a:rPr>
              <a:t>。</a:t>
            </a:r>
            <a:endParaRPr lang="zh-CN" altLang="en-US" sz="2000" b="1">
              <a:latin typeface="+mn-ea"/>
              <a:cs typeface="+mn-ea"/>
            </a:endParaRPr>
          </a:p>
        </p:txBody>
      </p:sp>
      <p:sp>
        <p:nvSpPr>
          <p:cNvPr id="11" name="灯片编号占位符 3"/>
          <p:cNvSpPr>
            <a:spLocks noGrp="1"/>
          </p:cNvSpPr>
          <p:nvPr>
            <p:ph type="sldNum" sz="quarter" idx="12"/>
          </p:nvPr>
        </p:nvSpPr>
        <p:spPr bwMode="auto">
          <a:xfrm>
            <a:off x="7034212" y="4868466"/>
            <a:ext cx="2057400" cy="273844"/>
          </a:xfrm>
          <a:ln>
            <a:miter lim="800000"/>
          </a:ln>
        </p:spPr>
        <p:txBody>
          <a:bodyPr wrap="square" numCol="1" anchorCtr="0" compatLnSpc="1">
            <a:prstTxWarp prst="textNoShape">
              <a:avLst/>
            </a:prstTxWarp>
          </a:bodyPr>
          <a:lstStyle/>
          <a:p>
            <a:pPr fontAlgn="base">
              <a:spcBef>
                <a:spcPct val="0"/>
              </a:spcBef>
              <a:spcAft>
                <a:spcPct val="0"/>
              </a:spcAft>
              <a:defRPr/>
            </a:pPr>
            <a:fld id="{510E6B85-0B41-4BB4-A580-807786F9924A}" type="slidenum">
              <a:rPr lang="zh-CN" altLang="en-US" smtClean="0"/>
              <a:pPr fontAlgn="base">
                <a:spcBef>
                  <a:spcPct val="0"/>
                </a:spcBef>
                <a:spcAft>
                  <a:spcPct val="0"/>
                </a:spcAft>
                <a:defRPr/>
              </a:pPr>
              <a:t>13</a:t>
            </a:fld>
          </a:p>
        </p:txBody>
      </p:sp>
      <p:pic>
        <p:nvPicPr>
          <p:cNvPr id="15" name="图片 14"/>
          <p:cNvPicPr>
            <a:picLocks noChangeAspect="1"/>
          </p:cNvPicPr>
          <p:nvPr/>
        </p:nvPicPr>
        <p:blipFill>
          <a:blip r:embed="rId3">
            <a:extLst/>
          </a:blip>
          <a:srcRect l="24814" r="13974" b="25049"/>
          <a:stretch>
            <a:fillRect/>
          </a:stretch>
        </p:blipFill>
        <p:spPr>
          <a:xfrm>
            <a:off x="166656" y="1342810"/>
            <a:ext cx="8797831" cy="3800214"/>
          </a:xfrm>
          <a:prstGeom prst="roundRect">
            <a:avLst>
              <a:gd name="adj" fmla="val 7037"/>
            </a:avLst>
          </a:prstGeom>
          <a:ln>
            <a:solidFill>
              <a:schemeClr val="bg2">
                <a:lumMod val="50000"/>
              </a:schemeClr>
            </a:solidFill>
          </a:ln>
          <a:effectLst>
            <a:outerShdw blurRad="292100" dist="139700" dir="2700000" algn="tl" rotWithShape="0">
              <a:srgbClr val="333333">
                <a:alpha val="65000"/>
              </a:srgbClr>
            </a:outerShdw>
          </a:effectLst>
        </p:spPr>
      </p:pic>
      <p:sp>
        <p:nvSpPr>
          <p:cNvPr id="17" name="矩形 16"/>
          <p:cNvSpPr>
            <a:spLocks noChangeArrowheads="1"/>
          </p:cNvSpPr>
          <p:nvPr/>
        </p:nvSpPr>
        <p:spPr bwMode="auto">
          <a:xfrm>
            <a:off x="5870922" y="1687180"/>
            <a:ext cx="3093566" cy="2900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r>
              <a:rPr lang="en-US" altLang="zh-CN" sz="2400" b="1" smtClean="0">
                <a:latin typeface="汉仪中简黑简" charset="-122"/>
                <a:ea typeface="汉仪中简黑简" charset="-122"/>
              </a:rPr>
              <a:t>    </a:t>
            </a:r>
            <a:r>
              <a:rPr lang="zh-CN" altLang="en-US" sz="2000" b="1" smtClean="0">
                <a:latin typeface="+mn-ea"/>
              </a:rPr>
              <a:t>三</a:t>
            </a:r>
            <a:r>
              <a:rPr lang="zh-CN" altLang="en-US" sz="2000" b="1">
                <a:latin typeface="+mn-ea"/>
              </a:rPr>
              <a:t>次布匿战争，持续</a:t>
            </a:r>
            <a:r>
              <a:rPr lang="en-US" altLang="zh-CN" sz="2000" b="1">
                <a:latin typeface="+mn-ea"/>
              </a:rPr>
              <a:t>118</a:t>
            </a:r>
            <a:r>
              <a:rPr lang="zh-CN" altLang="en-US" sz="2000" b="1">
                <a:latin typeface="+mn-ea"/>
              </a:rPr>
              <a:t>年，令两国人民蒙受了空前痛苦和灾难。第三次布匿战争迦太基遭到彻底毁灭</a:t>
            </a:r>
            <a:r>
              <a:rPr lang="zh-CN" altLang="en-US" sz="2000" b="1" smtClean="0">
                <a:latin typeface="+mn-ea"/>
              </a:rPr>
              <a:t>（公元前</a:t>
            </a:r>
            <a:r>
              <a:rPr lang="en-US" altLang="zh-CN" sz="2000" b="1" smtClean="0">
                <a:latin typeface="+mn-ea"/>
              </a:rPr>
              <a:t>146</a:t>
            </a:r>
            <a:r>
              <a:rPr lang="zh-CN" altLang="en-US" sz="2000" b="1" smtClean="0">
                <a:latin typeface="+mn-ea"/>
              </a:rPr>
              <a:t>年）</a:t>
            </a:r>
            <a:r>
              <a:rPr lang="en-US" altLang="zh-CN" sz="2000" b="1">
                <a:latin typeface="+mn-ea"/>
              </a:rPr>
              <a:t>,</a:t>
            </a:r>
            <a:r>
              <a:rPr lang="zh-CN" altLang="en-US" sz="2000" b="1">
                <a:latin typeface="+mn-ea"/>
              </a:rPr>
              <a:t>这场燃烧了一个世界的战火将迦太基变成了罗马的阿非利加省，罗马取得西地中海霸权。</a:t>
            </a:r>
          </a:p>
        </p:txBody>
      </p:sp>
      <p:pic>
        <p:nvPicPr>
          <p:cNvPr id="18" name="图片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8268" y="1473987"/>
            <a:ext cx="4697080" cy="3398044"/>
          </a:xfrm>
          <a:prstGeom prst="rect">
            <a:avLst/>
          </a:prstGeom>
          <a:ln>
            <a:noFill/>
          </a:ln>
          <a:effectLst>
            <a:outerShdw blurRad="292100" dist="139700" dir="2700000" algn="tl" rotWithShape="0">
              <a:srgbClr val="333333">
                <a:alpha val="65000"/>
              </a:srgbClr>
            </a:outerShdw>
          </a:effectLst>
        </p:spPr>
      </p:pic>
      <p:grpSp>
        <p:nvGrpSpPr>
          <p:cNvPr id="19" name="组合 71"/>
          <p:cNvGrpSpPr/>
          <p:nvPr/>
        </p:nvGrpSpPr>
        <p:grpSpPr>
          <a:xfrm>
            <a:off x="251520" y="3152700"/>
            <a:ext cx="580142" cy="552764"/>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grpSp>
      <p:grpSp>
        <p:nvGrpSpPr>
          <p:cNvPr id="22" name="组合 67"/>
          <p:cNvGrpSpPr/>
          <p:nvPr/>
        </p:nvGrpSpPr>
        <p:grpSpPr>
          <a:xfrm>
            <a:off x="253425" y="2620245"/>
            <a:ext cx="580142" cy="552764"/>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grpSp>
      <p:sp>
        <p:nvSpPr>
          <p:cNvPr id="25" name="TextBox 51"/>
          <p:cNvSpPr txBox="1"/>
          <p:nvPr/>
        </p:nvSpPr>
        <p:spPr>
          <a:xfrm>
            <a:off x="315232" y="2672954"/>
            <a:ext cx="558404" cy="434578"/>
          </a:xfrm>
          <a:prstGeom prst="rect">
            <a:avLst/>
          </a:prstGeom>
          <a:noFill/>
        </p:spPr>
        <p:txBody>
          <a:bodyPr lIns="68580" tIns="34290" rIns="68580" bIns="34290">
            <a:spAutoFit/>
          </a:bodyPr>
          <a:lstStyle/>
          <a:p>
            <a:pPr fontAlgn="auto">
              <a:spcBef>
                <a:spcPct val="0"/>
              </a:spcBef>
              <a:spcAft>
                <a:spcPct val="0"/>
              </a:spcAft>
              <a:defRPr/>
            </a:pPr>
            <a:r>
              <a:rPr lang="zh-CN" altLang="en-US" sz="2400" b="1">
                <a:effectLst>
                  <a:outerShdw blurRad="38100" dist="38100" dir="2700000" algn="tl">
                    <a:srgbClr val="000000">
                      <a:alpha val="43137"/>
                    </a:srgbClr>
                  </a:outerShdw>
                </a:effectLst>
                <a:latin typeface="微软雅黑" panose="020b0503020204020204" charset="-122"/>
                <a:ea typeface="微软雅黑" panose="020b0503020204020204" charset="-122"/>
              </a:rPr>
              <a:t>匿</a:t>
            </a:r>
          </a:p>
        </p:txBody>
      </p:sp>
      <p:sp>
        <p:nvSpPr>
          <p:cNvPr id="26" name="TextBox 51"/>
          <p:cNvSpPr txBox="1"/>
          <p:nvPr/>
        </p:nvSpPr>
        <p:spPr>
          <a:xfrm>
            <a:off x="322376" y="3244454"/>
            <a:ext cx="559594" cy="435769"/>
          </a:xfrm>
          <a:prstGeom prst="rect">
            <a:avLst/>
          </a:prstGeom>
          <a:noFill/>
        </p:spPr>
        <p:txBody>
          <a:bodyPr lIns="68580" tIns="34290" rIns="68580" bIns="34290">
            <a:spAutoFit/>
          </a:bodyPr>
          <a:lstStyle/>
          <a:p>
            <a:pPr fontAlgn="auto">
              <a:spcBef>
                <a:spcPct val="0"/>
              </a:spcBef>
              <a:spcAft>
                <a:spcPct val="0"/>
              </a:spcAft>
              <a:defRPr/>
            </a:pPr>
            <a:r>
              <a:rPr lang="zh-CN" altLang="en-US" sz="2400" b="1">
                <a:effectLst>
                  <a:outerShdw blurRad="38100" dist="38100" dir="2700000" algn="tl">
                    <a:srgbClr val="000000">
                      <a:alpha val="43137"/>
                    </a:srgbClr>
                  </a:outerShdw>
                </a:effectLst>
                <a:latin typeface="微软雅黑" panose="020b0503020204020204" charset="-122"/>
                <a:ea typeface="微软雅黑" panose="020b0503020204020204" charset="-122"/>
              </a:rPr>
              <a:t>战</a:t>
            </a:r>
          </a:p>
        </p:txBody>
      </p:sp>
      <p:grpSp>
        <p:nvGrpSpPr>
          <p:cNvPr id="27" name="组合 67"/>
          <p:cNvGrpSpPr/>
          <p:nvPr/>
        </p:nvGrpSpPr>
        <p:grpSpPr>
          <a:xfrm>
            <a:off x="262950" y="2058270"/>
            <a:ext cx="580142" cy="552764"/>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grpSp>
      <p:sp>
        <p:nvSpPr>
          <p:cNvPr id="30" name="TextBox 51"/>
          <p:cNvSpPr txBox="1"/>
          <p:nvPr/>
        </p:nvSpPr>
        <p:spPr>
          <a:xfrm>
            <a:off x="340236" y="2150269"/>
            <a:ext cx="558403" cy="435769"/>
          </a:xfrm>
          <a:prstGeom prst="rect">
            <a:avLst/>
          </a:prstGeom>
          <a:noFill/>
        </p:spPr>
        <p:txBody>
          <a:bodyPr lIns="68580" tIns="34290" rIns="68580" bIns="34290">
            <a:spAutoFit/>
          </a:bodyPr>
          <a:lstStyle/>
          <a:p>
            <a:pPr fontAlgn="auto">
              <a:spcBef>
                <a:spcPct val="0"/>
              </a:spcBef>
              <a:spcAft>
                <a:spcPct val="0"/>
              </a:spcAft>
              <a:defRPr/>
            </a:pPr>
            <a:r>
              <a:rPr lang="zh-CN" altLang="en-US" sz="2400" b="1">
                <a:effectLst>
                  <a:outerShdw blurRad="38100" dist="38100" dir="2700000" algn="tl">
                    <a:srgbClr val="000000">
                      <a:alpha val="43137"/>
                    </a:srgbClr>
                  </a:outerShdw>
                </a:effectLst>
                <a:latin typeface="微软雅黑" panose="020b0503020204020204" charset="-122"/>
                <a:ea typeface="微软雅黑" panose="020b0503020204020204" charset="-122"/>
              </a:rPr>
              <a:t>布</a:t>
            </a:r>
          </a:p>
        </p:txBody>
      </p:sp>
      <p:grpSp>
        <p:nvGrpSpPr>
          <p:cNvPr id="31" name="组合 67"/>
          <p:cNvGrpSpPr/>
          <p:nvPr/>
        </p:nvGrpSpPr>
        <p:grpSpPr>
          <a:xfrm>
            <a:off x="256589" y="3733737"/>
            <a:ext cx="580142" cy="552764"/>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2400" b="1">
                <a:solidFill>
                  <a:schemeClr val="tx1"/>
                </a:solidFill>
                <a:effectLst>
                  <a:outerShdw blurRad="38100" dist="38100" dir="2700000" algn="tl">
                    <a:srgbClr val="000000">
                      <a:alpha val="43137"/>
                    </a:srgbClr>
                  </a:outerShdw>
                </a:effectLst>
                <a:latin typeface="微软雅黑" panose="020b0503020204020204" charset="-122"/>
              </a:endParaRPr>
            </a:p>
          </p:txBody>
        </p:sp>
      </p:grpSp>
      <p:sp>
        <p:nvSpPr>
          <p:cNvPr id="34" name="TextBox 51"/>
          <p:cNvSpPr txBox="1"/>
          <p:nvPr/>
        </p:nvSpPr>
        <p:spPr>
          <a:xfrm>
            <a:off x="323567" y="3796904"/>
            <a:ext cx="559594" cy="435769"/>
          </a:xfrm>
          <a:prstGeom prst="rect">
            <a:avLst/>
          </a:prstGeom>
          <a:noFill/>
        </p:spPr>
        <p:txBody>
          <a:bodyPr lIns="68580" tIns="34290" rIns="68580" bIns="34290">
            <a:spAutoFit/>
          </a:bodyPr>
          <a:lstStyle/>
          <a:p>
            <a:pPr fontAlgn="auto">
              <a:spcBef>
                <a:spcPct val="0"/>
              </a:spcBef>
              <a:spcAft>
                <a:spcPct val="0"/>
              </a:spcAft>
              <a:defRPr/>
            </a:pPr>
            <a:r>
              <a:rPr lang="zh-CN" altLang="en-US" sz="2400" b="1">
                <a:effectLst>
                  <a:outerShdw blurRad="38100" dist="38100" dir="2700000" algn="tl">
                    <a:srgbClr val="000000">
                      <a:alpha val="43137"/>
                    </a:srgbClr>
                  </a:outerShdw>
                </a:effectLst>
                <a:latin typeface="微软雅黑" panose="020b0503020204020204" charset="-122"/>
                <a:ea typeface="微软雅黑" panose="020b0503020204020204" charset="-122"/>
              </a:rPr>
              <a:t>争</a:t>
            </a:r>
          </a:p>
        </p:txBody>
      </p:sp>
    </p:spTree>
    <p:extLst>
      <p:ext uri="{BB962C8B-B14F-4D97-AF65-F5344CB8AC3E}">
        <p14:creationId xmlns:p14="http://schemas.microsoft.com/office/powerpoint/2010/main" val="194269173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4" fill="hold" grpId="2"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ppt_x"/>
                                          </p:val>
                                        </p:tav>
                                        <p:tav tm="100000">
                                          <p:val>
                                            <p:strVal val="#ppt_x"/>
                                          </p:val>
                                        </p:tav>
                                      </p:tavLst>
                                    </p:anim>
                                    <p:anim calcmode="lin" valueType="num">
                                      <p:cBhvr additive="base">
                                        <p:cTn id="22" dur="5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3"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ppt_x"/>
                                          </p:val>
                                        </p:tav>
                                        <p:tav tm="100000">
                                          <p:val>
                                            <p:strVal val="#ppt_x"/>
                                          </p:val>
                                        </p:tav>
                                      </p:tavLst>
                                    </p:anim>
                                    <p:anim calcmode="lin" valueType="num">
                                      <p:cBhvr additive="base">
                                        <p:cTn id="38" dur="500" fill="hold"/>
                                        <p:tgtEl>
                                          <p:spTgt spid="25"/>
                                        </p:tgtEl>
                                        <p:attrNameLst>
                                          <p:attrName>ppt_y</p:attrName>
                                        </p:attrNameLst>
                                      </p:cBhvr>
                                      <p:tavLst>
                                        <p:tav tm="0">
                                          <p:val>
                                            <p:strVal val="1+#ppt_h/2"/>
                                          </p:val>
                                        </p:tav>
                                        <p:tav tm="100000">
                                          <p:val>
                                            <p:strVal val="#ppt_y"/>
                                          </p:val>
                                        </p:tav>
                                      </p:tavLst>
                                    </p:anim>
                                  </p:childTnLst>
                                </p:cTn>
                              </p:par>
                              <p:par>
                                <p:cTn id="39" presetID="2" presetClass="entr" presetSubtype="4" fill="hold" grpId="4"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ppt_x"/>
                                          </p:val>
                                        </p:tav>
                                        <p:tav tm="100000">
                                          <p:val>
                                            <p:strVal val="#ppt_x"/>
                                          </p:val>
                                        </p:tav>
                                      </p:tavLst>
                                    </p:anim>
                                    <p:anim calcmode="lin" valueType="num">
                                      <p:cBhvr additive="base">
                                        <p:cTn id="42" dur="500" fill="hold"/>
                                        <p:tgtEl>
                                          <p:spTgt spid="26"/>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500" fill="hold"/>
                                        <p:tgtEl>
                                          <p:spTgt spid="27"/>
                                        </p:tgtEl>
                                        <p:attrNameLst>
                                          <p:attrName>ppt_x</p:attrName>
                                        </p:attrNameLst>
                                      </p:cBhvr>
                                      <p:tavLst>
                                        <p:tav tm="0">
                                          <p:val>
                                            <p:strVal val="#ppt_x"/>
                                          </p:val>
                                        </p:tav>
                                        <p:tav tm="100000">
                                          <p:val>
                                            <p:strVal val="#ppt_x"/>
                                          </p:val>
                                        </p:tav>
                                      </p:tavLst>
                                    </p:anim>
                                    <p:anim calcmode="lin" valueType="num">
                                      <p:cBhvr additive="base">
                                        <p:cTn id="46" dur="500" fill="hold"/>
                                        <p:tgtEl>
                                          <p:spTgt spid="27"/>
                                        </p:tgtEl>
                                        <p:attrNameLst>
                                          <p:attrName>ppt_y</p:attrName>
                                        </p:attrNameLst>
                                      </p:cBhvr>
                                      <p:tavLst>
                                        <p:tav tm="0">
                                          <p:val>
                                            <p:strVal val="1+#ppt_h/2"/>
                                          </p:val>
                                        </p:tav>
                                        <p:tav tm="100000">
                                          <p:val>
                                            <p:strVal val="#ppt_y"/>
                                          </p:val>
                                        </p:tav>
                                      </p:tavLst>
                                    </p:anim>
                                  </p:childTnLst>
                                </p:cTn>
                              </p:par>
                              <p:par>
                                <p:cTn id="47" presetID="2" presetClass="entr" presetSubtype="4" fill="hold" grpId="5" nodeType="with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500" fill="hold"/>
                                        <p:tgtEl>
                                          <p:spTgt spid="30"/>
                                        </p:tgtEl>
                                        <p:attrNameLst>
                                          <p:attrName>ppt_x</p:attrName>
                                        </p:attrNameLst>
                                      </p:cBhvr>
                                      <p:tavLst>
                                        <p:tav tm="0">
                                          <p:val>
                                            <p:strVal val="#ppt_x"/>
                                          </p:val>
                                        </p:tav>
                                        <p:tav tm="100000">
                                          <p:val>
                                            <p:strVal val="#ppt_x"/>
                                          </p:val>
                                        </p:tav>
                                      </p:tavLst>
                                    </p:anim>
                                    <p:anim calcmode="lin" valueType="num">
                                      <p:cBhvr additive="base">
                                        <p:cTn id="50" dur="500" fill="hold"/>
                                        <p:tgtEl>
                                          <p:spTgt spid="30"/>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fill="hold"/>
                                        <p:tgtEl>
                                          <p:spTgt spid="31"/>
                                        </p:tgtEl>
                                        <p:attrNameLst>
                                          <p:attrName>ppt_x</p:attrName>
                                        </p:attrNameLst>
                                      </p:cBhvr>
                                      <p:tavLst>
                                        <p:tav tm="0">
                                          <p:val>
                                            <p:strVal val="#ppt_x"/>
                                          </p:val>
                                        </p:tav>
                                        <p:tav tm="100000">
                                          <p:val>
                                            <p:strVal val="#ppt_x"/>
                                          </p:val>
                                        </p:tav>
                                      </p:tavLst>
                                    </p:anim>
                                    <p:anim calcmode="lin" valueType="num">
                                      <p:cBhvr additive="base">
                                        <p:cTn id="54" dur="500" fill="hold"/>
                                        <p:tgtEl>
                                          <p:spTgt spid="31"/>
                                        </p:tgtEl>
                                        <p:attrNameLst>
                                          <p:attrName>ppt_y</p:attrName>
                                        </p:attrNameLst>
                                      </p:cBhvr>
                                      <p:tavLst>
                                        <p:tav tm="0">
                                          <p:val>
                                            <p:strVal val="1+#ppt_h/2"/>
                                          </p:val>
                                        </p:tav>
                                        <p:tav tm="100000">
                                          <p:val>
                                            <p:strVal val="#ppt_y"/>
                                          </p:val>
                                        </p:tav>
                                      </p:tavLst>
                                    </p:anim>
                                  </p:childTnLst>
                                </p:cTn>
                              </p:par>
                              <p:par>
                                <p:cTn id="55" presetID="2" presetClass="entr" presetSubtype="4" fill="hold" grpId="6"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ppt_x"/>
                                          </p:val>
                                        </p:tav>
                                        <p:tav tm="100000">
                                          <p:val>
                                            <p:strVal val="#ppt_x"/>
                                          </p:val>
                                        </p:tav>
                                      </p:tavLst>
                                    </p:anim>
                                    <p:anim calcmode="lin" valueType="num">
                                      <p:cBhvr additive="base">
                                        <p:cTn id="5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1"/>
      <p:bldP spid="17" grpId="2"/>
      <p:bldP spid="25" grpId="3"/>
      <p:bldP spid="26" grpId="4"/>
      <p:bldP spid="30" grpId="5"/>
      <p:bldP spid="34" grpId="6"/>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罗马共和国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p:nvSpPr>
        <p:spPr>
          <a:xfrm>
            <a:off x="305991" y="690563"/>
            <a:ext cx="8658497" cy="377026"/>
          </a:xfrm>
          <a:prstGeom prst="rect">
            <a:avLst/>
          </a:prstGeom>
        </p:spPr>
        <p:txBody>
          <a:bodyPr wrap="square" lIns="68580" tIns="34290" rIns="68580" bIns="34290">
            <a:spAutoFit/>
          </a:bodyPr>
          <a:lstStyle/>
          <a:p>
            <a:pPr fontAlgn="auto">
              <a:spcBef>
                <a:spcPct val="0"/>
              </a:spcBef>
              <a:spcAft>
                <a:spcPct val="0"/>
              </a:spcAft>
              <a:defRPr/>
            </a:pPr>
            <a:r>
              <a:rPr lang="en-US" altLang="zh-CN" sz="2000" b="1" smtClean="0">
                <a:latin typeface="+mn-ea"/>
                <a:cs typeface="+mn-ea"/>
              </a:rPr>
              <a:t>3</a:t>
            </a:r>
            <a:r>
              <a:rPr lang="en-US" altLang="zh-CN" sz="2000" b="1" smtClean="0">
                <a:latin typeface="+mn-ea"/>
                <a:ea typeface="+mn-ea"/>
                <a:cs typeface="+mn-ea"/>
              </a:rPr>
              <a:t>.</a:t>
            </a:r>
            <a:r>
              <a:rPr lang="zh-CN" altLang="en-US" sz="2000" b="1">
                <a:latin typeface="+mn-ea"/>
                <a:cs typeface="+mn-ea"/>
              </a:rPr>
              <a:t>公元前</a:t>
            </a:r>
            <a:r>
              <a:rPr lang="en-US" altLang="zh-CN" sz="2000" b="1">
                <a:latin typeface="+mn-ea"/>
                <a:cs typeface="+mn-ea"/>
              </a:rPr>
              <a:t>2</a:t>
            </a:r>
            <a:r>
              <a:rPr lang="zh-CN" altLang="en-US" sz="2000" b="1">
                <a:latin typeface="+mn-ea"/>
                <a:cs typeface="+mn-ea"/>
              </a:rPr>
              <a:t>世纪，罗马又征服东</a:t>
            </a:r>
            <a:r>
              <a:rPr lang="zh-CN" altLang="en-US" sz="2000" b="1">
                <a:solidFill>
                  <a:srgbClr val="FF0000"/>
                </a:solidFill>
                <a:latin typeface="+mn-ea"/>
                <a:cs typeface="+mn-ea"/>
              </a:rPr>
              <a:t>地中海地区</a:t>
            </a:r>
            <a:r>
              <a:rPr lang="zh-CN" altLang="en-US" sz="2000" b="1">
                <a:latin typeface="+mn-ea"/>
                <a:cs typeface="+mn-ea"/>
              </a:rPr>
              <a:t>，成为整个地中海地区的霸主。</a:t>
            </a:r>
          </a:p>
        </p:txBody>
      </p:sp>
      <p:pic>
        <p:nvPicPr>
          <p:cNvPr id="35" name="图片 28" descr="1.png"/>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397220" y="1203598"/>
            <a:ext cx="6225778" cy="3650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08875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罗马共和国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图片 11" descr="1533867551281d5bbaf5c87.jpg"/>
          <p:cNvPicPr>
            <a:picLocks noChangeAspect="1"/>
          </p:cNvPicPr>
          <p:nvPr/>
        </p:nvPicPr>
        <p:blipFill>
          <a:blip r:embed="rId3"/>
          <a:srcRect l="12143" r="6905"/>
          <a:stretch>
            <a:fillRect/>
          </a:stretch>
        </p:blipFill>
        <p:spPr>
          <a:xfrm>
            <a:off x="5520059" y="2388741"/>
            <a:ext cx="2677716" cy="2544365"/>
          </a:xfrm>
          <a:prstGeom prst="rect">
            <a:avLst/>
          </a:prstGeom>
          <a:ln>
            <a:noFill/>
          </a:ln>
          <a:effectLst>
            <a:outerShdw blurRad="292100" dist="139700" dir="2700000" algn="tl" rotWithShape="0">
              <a:srgbClr val="333333">
                <a:alpha val="65000"/>
              </a:srgbClr>
            </a:outerShdw>
          </a:effectLst>
        </p:spPr>
      </p:pic>
      <p:sp>
        <p:nvSpPr>
          <p:cNvPr id="13" name="矩形 12"/>
          <p:cNvSpPr/>
          <p:nvPr/>
        </p:nvSpPr>
        <p:spPr>
          <a:xfrm>
            <a:off x="467544" y="725527"/>
            <a:ext cx="8136904" cy="1454244"/>
          </a:xfrm>
          <a:prstGeom prst="rect">
            <a:avLst/>
          </a:prstGeom>
        </p:spPr>
        <p:txBody>
          <a:bodyPr wrap="square" lIns="68580" tIns="34290" rIns="68580" bIns="34290">
            <a:spAutoFit/>
          </a:bodyPr>
          <a:lstStyle/>
          <a:p>
            <a:pPr fontAlgn="auto">
              <a:spcBef>
                <a:spcPct val="0"/>
              </a:spcBef>
              <a:spcAft>
                <a:spcPct val="0"/>
              </a:spcAft>
              <a:defRPr/>
            </a:pPr>
            <a:r>
              <a:rPr lang="zh-CN" altLang="en-US" sz="2400" b="1">
                <a:latin typeface="+mn-ea"/>
                <a:cs typeface="+mn-ea"/>
              </a:rPr>
              <a:t> </a:t>
            </a:r>
            <a:r>
              <a:rPr lang="zh-CN" altLang="en-US" sz="2400" b="1" smtClean="0">
                <a:latin typeface="+mn-ea"/>
                <a:cs typeface="+mn-ea"/>
              </a:rPr>
              <a:t>   </a:t>
            </a:r>
            <a:r>
              <a:rPr lang="zh-CN" altLang="en-US" sz="2200" b="1" smtClean="0">
                <a:latin typeface="华文新魏" pitchFamily="2" charset="-122"/>
                <a:ea typeface="华文新魏" pitchFamily="2" charset="-122"/>
                <a:cs typeface="+mn-ea"/>
              </a:rPr>
              <a:t>在</a:t>
            </a:r>
            <a:r>
              <a:rPr lang="zh-CN" altLang="en-US" sz="2200" b="1">
                <a:latin typeface="华文新魏" pitchFamily="2" charset="-122"/>
                <a:ea typeface="华文新魏" pitchFamily="2" charset="-122"/>
                <a:cs typeface="+mn-ea"/>
              </a:rPr>
              <a:t>长期的掠夺战争中，大量被征服地区的人被掠为</a:t>
            </a:r>
            <a:r>
              <a:rPr lang="zh-CN" altLang="en-US" sz="2200" b="1">
                <a:solidFill>
                  <a:srgbClr val="FF0000"/>
                </a:solidFill>
                <a:latin typeface="华文新魏" pitchFamily="2" charset="-122"/>
                <a:ea typeface="华文新魏" pitchFamily="2" charset="-122"/>
                <a:cs typeface="+mn-ea"/>
              </a:rPr>
              <a:t>奴隶，成为罗马共和国的主要生产者</a:t>
            </a:r>
            <a:r>
              <a:rPr lang="zh-CN" altLang="en-US" sz="2200" b="1">
                <a:latin typeface="华文新魏" pitchFamily="2" charset="-122"/>
                <a:ea typeface="华文新魏" pitchFamily="2" charset="-122"/>
                <a:cs typeface="+mn-ea"/>
              </a:rPr>
              <a:t>，他们担任繁重的工作，如农耕、开矿、放牧等，甚至被送至角斗场，罗马人的凶残统治终于招来奴隶们的</a:t>
            </a:r>
            <a:r>
              <a:rPr lang="zh-CN" altLang="en-US" sz="2200" b="1" smtClean="0">
                <a:latin typeface="华文新魏" pitchFamily="2" charset="-122"/>
                <a:ea typeface="华文新魏" pitchFamily="2" charset="-122"/>
                <a:cs typeface="+mn-ea"/>
              </a:rPr>
              <a:t>反抗。</a:t>
            </a:r>
            <a:endParaRPr lang="en-US" altLang="zh-CN" sz="2200" b="1" smtClean="0">
              <a:latin typeface="华文新魏" pitchFamily="2" charset="-122"/>
              <a:ea typeface="华文新魏" pitchFamily="2" charset="-122"/>
              <a:cs typeface="+mn-ea"/>
            </a:endParaRPr>
          </a:p>
        </p:txBody>
      </p:sp>
      <p:pic>
        <p:nvPicPr>
          <p:cNvPr id="14" name="图片 13" descr="1.jpg"/>
          <p:cNvPicPr>
            <a:picLocks noChangeAspect="1"/>
          </p:cNvPicPr>
          <p:nvPr/>
        </p:nvPicPr>
        <p:blipFill>
          <a:blip r:embed="rId4"/>
          <a:stretch>
            <a:fillRect/>
          </a:stretch>
        </p:blipFill>
        <p:spPr>
          <a:xfrm>
            <a:off x="5364088" y="2316733"/>
            <a:ext cx="3507581" cy="2631281"/>
          </a:xfrm>
          <a:prstGeom prst="rect">
            <a:avLst/>
          </a:prstGeom>
          <a:ln>
            <a:noFill/>
          </a:ln>
          <a:effectLst>
            <a:outerShdw blurRad="292100" dist="139700" dir="2700000" algn="tl" rotWithShape="0">
              <a:srgbClr val="333333">
                <a:alpha val="65000"/>
              </a:srgbClr>
            </a:outerShdw>
          </a:effectLst>
        </p:spPr>
      </p:pic>
      <p:pic>
        <p:nvPicPr>
          <p:cNvPr id="15" name="图片 14" descr="1.jpg"/>
          <p:cNvPicPr>
            <a:picLocks noChangeAspect="1"/>
          </p:cNvPicPr>
          <p:nvPr/>
        </p:nvPicPr>
        <p:blipFill>
          <a:blip r:embed="rId5"/>
          <a:stretch>
            <a:fillRect/>
          </a:stretch>
        </p:blipFill>
        <p:spPr>
          <a:xfrm>
            <a:off x="291877" y="2283718"/>
            <a:ext cx="4900613" cy="2631281"/>
          </a:xfrm>
          <a:prstGeom prst="rect">
            <a:avLst/>
          </a:prstGeom>
          <a:ln>
            <a:noFill/>
          </a:ln>
          <a:effectLst>
            <a:outerShdw blurRad="292100" dist="139700" dir="2700000" algn="tl" rotWithShape="0">
              <a:srgbClr val="333333">
                <a:alpha val="65000"/>
              </a:srgbClr>
            </a:outerShdw>
          </a:effectLst>
        </p:spPr>
      </p:pic>
      <p:pic>
        <p:nvPicPr>
          <p:cNvPr id="16" name="图片 15" descr="2.jpg"/>
          <p:cNvPicPr>
            <a:picLocks noChangeAspect="1"/>
          </p:cNvPicPr>
          <p:nvPr/>
        </p:nvPicPr>
        <p:blipFill>
          <a:blip r:embed="rId6"/>
          <a:srcRect t="9269" r="9166" b="13483"/>
          <a:stretch>
            <a:fillRect/>
          </a:stretch>
        </p:blipFill>
        <p:spPr>
          <a:xfrm>
            <a:off x="290687" y="2283718"/>
            <a:ext cx="4901803" cy="263128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2758946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2" presetClass="entr" presetSubtype="4"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p:tgtEl>
                                          <p:spTgt spid="15"/>
                                        </p:tgtEl>
                                        <p:attrNameLst>
                                          <p:attrName>ppt_y</p:attrName>
                                        </p:attrNameLst>
                                      </p:cBhvr>
                                      <p:tavLst>
                                        <p:tav tm="0">
                                          <p:val>
                                            <p:strVal val="#ppt_y+#ppt_h*1.125000"/>
                                          </p:val>
                                        </p:tav>
                                        <p:tav tm="100000">
                                          <p:val>
                                            <p:strVal val="#ppt_y"/>
                                          </p:val>
                                        </p:tav>
                                      </p:tavLst>
                                    </p:anim>
                                    <p:animEffect transition="in" filter="wipe(up)">
                                      <p:cBhvr>
                                        <p:cTn id="14" dur="500"/>
                                        <p:tgtEl>
                                          <p:spTgt spid="15"/>
                                        </p:tgtEl>
                                      </p:cBhvr>
                                    </p:animEffec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12" presetClass="entr" presetSubtype="4"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p:tgtEl>
                                          <p:spTgt spid="16"/>
                                        </p:tgtEl>
                                        <p:attrNameLst>
                                          <p:attrName>ppt_y</p:attrName>
                                        </p:attrNameLst>
                                      </p:cBhvr>
                                      <p:tavLst>
                                        <p:tav tm="0">
                                          <p:val>
                                            <p:strVal val="#ppt_y+#ppt_h*1.125000"/>
                                          </p:val>
                                        </p:tav>
                                        <p:tav tm="100000">
                                          <p:val>
                                            <p:strVal val="#ppt_y"/>
                                          </p:val>
                                        </p:tav>
                                      </p:tavLst>
                                    </p:anim>
                                    <p:animEffect transition="in" filter="wipe(up)">
                                      <p:cBhvr>
                                        <p:cTn id="21" dur="500"/>
                                        <p:tgtEl>
                                          <p:spTgt spid="16"/>
                                        </p:tgtEl>
                                      </p:cBhvr>
                                    </p:animEffec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12" presetClass="entr" presetSubtype="4"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p:tgtEl>
                                          <p:spTgt spid="12"/>
                                        </p:tgtEl>
                                        <p:attrNameLst>
                                          <p:attrName>ppt_y</p:attrName>
                                        </p:attrNameLst>
                                      </p:cBhvr>
                                      <p:tavLst>
                                        <p:tav tm="0">
                                          <p:val>
                                            <p:strVal val="#ppt_y+#ppt_h*1.125000"/>
                                          </p:val>
                                        </p:tav>
                                        <p:tav tm="100000">
                                          <p:val>
                                            <p:strVal val="#ppt_y"/>
                                          </p:val>
                                        </p:tav>
                                      </p:tavLst>
                                    </p:anim>
                                    <p:animEffect transition="in" filter="wipe(up)">
                                      <p:cBhvr>
                                        <p:cTn id="28" dur="500"/>
                                        <p:tgtEl>
                                          <p:spTgt spid="12"/>
                                        </p:tgtEl>
                                      </p:cBhvr>
                                    </p:animEffec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2" presetClass="entr" presetSubtype="4" fill="hold" nodeType="click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p:tgtEl>
                                          <p:spTgt spid="14"/>
                                        </p:tgtEl>
                                        <p:attrNameLst>
                                          <p:attrName>ppt_y</p:attrName>
                                        </p:attrNameLst>
                                      </p:cBhvr>
                                      <p:tavLst>
                                        <p:tav tm="0">
                                          <p:val>
                                            <p:strVal val="#ppt_y+#ppt_h*1.125000"/>
                                          </p:val>
                                        </p:tav>
                                        <p:tav tm="100000">
                                          <p:val>
                                            <p:strVal val="#ppt_y"/>
                                          </p:val>
                                        </p:tav>
                                      </p:tavLst>
                                    </p:anim>
                                    <p:animEffect transition="in" filter="wipe(up)">
                                      <p:cBhvr>
                                        <p:cTn id="3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罗马共和国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7"/>
          <p:cNvPicPr>
            <a:picLocks noChangeAspect="1" noChangeArrowheads="1"/>
          </p:cNvPicPr>
          <p:nvPr/>
        </p:nvPicPr>
        <p:blipFill>
          <a:blip r:embed="rId3"/>
          <a:stretch>
            <a:fillRect/>
          </a:stretch>
        </p:blipFill>
        <p:spPr bwMode="auto">
          <a:xfrm>
            <a:off x="523056" y="973802"/>
            <a:ext cx="8153400" cy="4046220"/>
          </a:xfrm>
          <a:prstGeom prst="rect">
            <a:avLst/>
          </a:prstGeom>
          <a:ln>
            <a:noFill/>
          </a:ln>
          <a:effectLst>
            <a:softEdge rad="112500"/>
          </a:effectLst>
        </p:spPr>
      </p:pic>
      <p:sp>
        <p:nvSpPr>
          <p:cNvPr id="17" name="文本框 2"/>
          <p:cNvSpPr txBox="1"/>
          <p:nvPr/>
        </p:nvSpPr>
        <p:spPr>
          <a:xfrm>
            <a:off x="3007642" y="349399"/>
            <a:ext cx="2932510" cy="638175"/>
          </a:xfrm>
          <a:prstGeom prst="roundRect">
            <a:avLst/>
          </a:prstGeom>
        </p:spPr>
        <p:style>
          <a:lnRef idx="1">
            <a:schemeClr val="accent4"/>
          </a:lnRef>
          <a:fillRef idx="2">
            <a:schemeClr val="accent4"/>
          </a:fillRef>
          <a:effectRef idx="1">
            <a:schemeClr val="accent4"/>
          </a:effectRef>
          <a:fontRef idx="minor">
            <a:schemeClr val="dk1"/>
          </a:fontRef>
        </p:style>
        <p:txBody>
          <a:bodyPr lIns="68580" tIns="34290" rIns="68580" bIns="34290">
            <a:spAutoFit/>
          </a:bodyPr>
          <a:lstStyle/>
          <a:p>
            <a:pPr algn="ctr" fontAlgn="auto">
              <a:spcBef>
                <a:spcPct val="0"/>
              </a:spcBef>
              <a:spcAft>
                <a:spcPct val="0"/>
              </a:spcAft>
              <a:defRPr/>
            </a:pPr>
            <a:r>
              <a:rPr lang="zh-CN" altLang="en-US" sz="3300" b="1">
                <a:latin typeface="华康行书体W5" panose="03000509000000000000" charset="-122"/>
                <a:ea typeface="华康行书体W5" panose="03000509000000000000" charset="-122"/>
              </a:rPr>
              <a:t>斯巴达克起义</a:t>
            </a:r>
          </a:p>
        </p:txBody>
      </p:sp>
    </p:spTree>
    <p:extLst>
      <p:ext uri="{BB962C8B-B14F-4D97-AF65-F5344CB8AC3E}">
        <p14:creationId xmlns:p14="http://schemas.microsoft.com/office/powerpoint/2010/main" val="2861785038"/>
      </p:ext>
    </p:extLst>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罗马帝国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图片 6" descr="1.jpg"/>
          <p:cNvPicPr>
            <a:picLocks noChangeAspect="1"/>
          </p:cNvPicPr>
          <p:nvPr/>
        </p:nvPicPr>
        <p:blipFill>
          <a:blip r:embed="rId3"/>
          <a:stretch>
            <a:fillRect/>
          </a:stretch>
        </p:blipFill>
        <p:spPr>
          <a:xfrm>
            <a:off x="1545899" y="769372"/>
            <a:ext cx="2261960" cy="3325082"/>
          </a:xfrm>
          <a:prstGeom prst="roundRect">
            <a:avLst>
              <a:gd name="adj" fmla="val 7750"/>
            </a:avLst>
          </a:prstGeom>
        </p:spPr>
      </p:pic>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870348" y="4094560"/>
            <a:ext cx="3879056"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4139952" y="2656532"/>
            <a:ext cx="4572000" cy="1015663"/>
          </a:xfrm>
          <a:prstGeom prst="rect">
            <a:avLst/>
          </a:prstGeom>
        </p:spPr>
        <p:txBody>
          <a:bodyPr>
            <a:spAutoFit/>
          </a:bodyPr>
          <a:lstStyle/>
          <a:p>
            <a:pPr fontAlgn="auto">
              <a:spcBef>
                <a:spcPct val="0"/>
              </a:spcBef>
              <a:spcAft>
                <a:spcPct val="0"/>
              </a:spcAft>
              <a:defRPr/>
            </a:pPr>
            <a:r>
              <a:rPr lang="zh-CN" altLang="en-US" b="1" smtClean="0">
                <a:solidFill>
                  <a:srgbClr val="FF0000"/>
                </a:solidFill>
                <a:latin typeface="+mn-ea"/>
                <a:cs typeface="+mn-ea"/>
              </a:rPr>
              <a:t>    </a:t>
            </a:r>
            <a:r>
              <a:rPr lang="zh-CN" altLang="en-US" sz="2000" b="1" smtClean="0">
                <a:solidFill>
                  <a:srgbClr val="FF0000"/>
                </a:solidFill>
                <a:latin typeface="华文新魏" pitchFamily="2" charset="-122"/>
                <a:ea typeface="华文新魏" pitchFamily="2" charset="-122"/>
                <a:cs typeface="+mn-ea"/>
              </a:rPr>
              <a:t>公元前</a:t>
            </a:r>
            <a:r>
              <a:rPr lang="en-US" altLang="zh-CN" sz="2000" b="1">
                <a:solidFill>
                  <a:srgbClr val="FF0000"/>
                </a:solidFill>
                <a:latin typeface="华文新魏" pitchFamily="2" charset="-122"/>
                <a:ea typeface="华文新魏" pitchFamily="2" charset="-122"/>
                <a:cs typeface="+mn-ea"/>
              </a:rPr>
              <a:t>49</a:t>
            </a:r>
            <a:r>
              <a:rPr lang="zh-CN" altLang="en-US" sz="2000" b="1">
                <a:solidFill>
                  <a:srgbClr val="FF0000"/>
                </a:solidFill>
                <a:latin typeface="华文新魏" pitchFamily="2" charset="-122"/>
                <a:ea typeface="华文新魏" pitchFamily="2" charset="-122"/>
                <a:cs typeface="+mn-ea"/>
              </a:rPr>
              <a:t>年，凯撒</a:t>
            </a:r>
            <a:r>
              <a:rPr lang="zh-CN" altLang="en-US" sz="2000" b="1">
                <a:latin typeface="华文新魏" pitchFamily="2" charset="-122"/>
                <a:ea typeface="华文新魏" pitchFamily="2" charset="-122"/>
                <a:cs typeface="+mn-ea"/>
              </a:rPr>
              <a:t>率领军队进攻罗马城，控制了元老院。后来，元老院任命他为</a:t>
            </a:r>
            <a:r>
              <a:rPr lang="zh-CN" altLang="en-US" sz="2000" b="1">
                <a:solidFill>
                  <a:srgbClr val="FF0000"/>
                </a:solidFill>
                <a:latin typeface="华文新魏" pitchFamily="2" charset="-122"/>
                <a:ea typeface="华文新魏" pitchFamily="2" charset="-122"/>
                <a:cs typeface="+mn-ea"/>
              </a:rPr>
              <a:t>终身独裁官</a:t>
            </a:r>
            <a:r>
              <a:rPr lang="zh-CN" altLang="en-US" sz="2000" b="1">
                <a:latin typeface="华文新魏" pitchFamily="2" charset="-122"/>
                <a:ea typeface="华文新魏" pitchFamily="2" charset="-122"/>
                <a:cs typeface="+mn-ea"/>
              </a:rPr>
              <a:t>。</a:t>
            </a:r>
          </a:p>
        </p:txBody>
      </p:sp>
      <p:sp>
        <p:nvSpPr>
          <p:cNvPr id="13" name="文本框 47"/>
          <p:cNvSpPr txBox="1">
            <a:spLocks noChangeArrowheads="1"/>
          </p:cNvSpPr>
          <p:nvPr/>
        </p:nvSpPr>
        <p:spPr bwMode="auto">
          <a:xfrm>
            <a:off x="3851920" y="1347614"/>
            <a:ext cx="5112567" cy="90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indent="212725">
              <a:defRPr sz="2800">
                <a:solidFill>
                  <a:schemeClr val="tx1"/>
                </a:solidFill>
                <a:latin typeface="Calibri" pitchFamily="34" charset="0"/>
                <a:ea typeface="微软雅黑" pitchFamily="34" charset="-122"/>
              </a:defRPr>
            </a:lvl1pPr>
            <a:lvl2pPr marL="742950" indent="-285750">
              <a:defRPr sz="2400">
                <a:solidFill>
                  <a:schemeClr val="tx1"/>
                </a:solidFill>
                <a:latin typeface="Calibri" pitchFamily="34" charset="0"/>
                <a:ea typeface="微软雅黑" pitchFamily="34" charset="-122"/>
              </a:defRPr>
            </a:lvl2pPr>
            <a:lvl3pPr>
              <a:defRPr sz="2000">
                <a:solidFill>
                  <a:schemeClr val="tx1"/>
                </a:solidFill>
                <a:latin typeface="Calibri" pitchFamily="34" charset="0"/>
                <a:ea typeface="微软雅黑" pitchFamily="34" charset="-122"/>
              </a:defRPr>
            </a:lvl3pPr>
            <a:lvl4pPr>
              <a:defRPr>
                <a:solidFill>
                  <a:schemeClr val="tx1"/>
                </a:solidFill>
                <a:latin typeface="Calibri" pitchFamily="34" charset="0"/>
                <a:ea typeface="微软雅黑" pitchFamily="34" charset="-122"/>
              </a:defRPr>
            </a:lvl4pPr>
            <a:lvl5pPr>
              <a:defRPr>
                <a:solidFill>
                  <a:schemeClr val="tx1"/>
                </a:solidFill>
                <a:latin typeface="Calibri" pitchFamily="34" charset="0"/>
                <a:ea typeface="微软雅黑" pitchFamily="34" charset="-122"/>
              </a:defRPr>
            </a:lvl5pPr>
            <a:lvl6pPr eaLnBrk="0" fontAlgn="base" hangingPunct="0">
              <a:spcAft>
                <a:spcPct val="0"/>
              </a:spcAft>
              <a:defRPr>
                <a:solidFill>
                  <a:schemeClr val="tx1"/>
                </a:solidFill>
                <a:latin typeface="Calibri" pitchFamily="34" charset="0"/>
                <a:ea typeface="微软雅黑" pitchFamily="34" charset="-122"/>
              </a:defRPr>
            </a:lvl6pPr>
            <a:lvl7pPr eaLnBrk="0" fontAlgn="base" hangingPunct="0">
              <a:spcAft>
                <a:spcPct val="0"/>
              </a:spcAft>
              <a:defRPr>
                <a:solidFill>
                  <a:schemeClr val="tx1"/>
                </a:solidFill>
                <a:latin typeface="Calibri" pitchFamily="34" charset="0"/>
                <a:ea typeface="微软雅黑" pitchFamily="34" charset="-122"/>
              </a:defRPr>
            </a:lvl7pPr>
            <a:lvl8pPr eaLnBrk="0" fontAlgn="base" hangingPunct="0">
              <a:spcAft>
                <a:spcPct val="0"/>
              </a:spcAft>
              <a:defRPr>
                <a:solidFill>
                  <a:schemeClr val="tx1"/>
                </a:solidFill>
                <a:latin typeface="Calibri" pitchFamily="34" charset="0"/>
                <a:ea typeface="微软雅黑" pitchFamily="34" charset="-122"/>
              </a:defRPr>
            </a:lvl8pPr>
            <a:lvl9pPr eaLnBrk="0" fontAlgn="base" hangingPunct="0">
              <a:spcAft>
                <a:spcPct val="0"/>
              </a:spcAft>
              <a:defRPr>
                <a:solidFill>
                  <a:schemeClr val="tx1"/>
                </a:solidFill>
                <a:latin typeface="Calibri" pitchFamily="34" charset="0"/>
                <a:ea typeface="微软雅黑" pitchFamily="34" charset="-122"/>
              </a:defRPr>
            </a:lvl9pPr>
          </a:lstStyle>
          <a:p>
            <a:pPr algn="ctr"/>
            <a:r>
              <a:rPr lang="zh-CN" altLang="zh-CN" sz="2700" b="1">
                <a:solidFill>
                  <a:srgbClr val="1F2DA8"/>
                </a:solidFill>
                <a:latin typeface="微软雅黑" pitchFamily="34" charset="-122"/>
              </a:rPr>
              <a:t>“Veni，Vidi，Vici</a:t>
            </a:r>
            <a:r>
              <a:rPr lang="en-US" altLang="zh-CN" sz="2700" b="1">
                <a:solidFill>
                  <a:srgbClr val="1F2DA8"/>
                </a:solidFill>
                <a:latin typeface="微软雅黑" pitchFamily="34" charset="-122"/>
              </a:rPr>
              <a:t>“</a:t>
            </a:r>
          </a:p>
          <a:p>
            <a:pPr algn="ctr"/>
            <a:r>
              <a:rPr lang="zh-CN" altLang="zh-CN" sz="2700" b="1">
                <a:solidFill>
                  <a:srgbClr val="1F2DA8"/>
                </a:solidFill>
                <a:latin typeface="微软雅黑" pitchFamily="34" charset="-122"/>
              </a:rPr>
              <a:t> (我</a:t>
            </a:r>
            <a:r>
              <a:rPr lang="zh-CN" altLang="zh-CN" sz="2700" b="1" smtClean="0">
                <a:solidFill>
                  <a:srgbClr val="1F2DA8"/>
                </a:solidFill>
                <a:latin typeface="微软雅黑" pitchFamily="34" charset="-122"/>
              </a:rPr>
              <a:t>来</a:t>
            </a:r>
            <a:r>
              <a:rPr lang="zh-CN" altLang="en-US" sz="2700" b="1" smtClean="0">
                <a:solidFill>
                  <a:srgbClr val="1F2DA8"/>
                </a:solidFill>
                <a:latin typeface="微软雅黑" pitchFamily="34" charset="-122"/>
              </a:rPr>
              <a:t>了</a:t>
            </a:r>
            <a:r>
              <a:rPr lang="zh-CN" altLang="zh-CN" sz="2700" b="1" smtClean="0">
                <a:solidFill>
                  <a:srgbClr val="1F2DA8"/>
                </a:solidFill>
                <a:latin typeface="微软雅黑" pitchFamily="34" charset="-122"/>
              </a:rPr>
              <a:t>、我</a:t>
            </a:r>
            <a:r>
              <a:rPr lang="zh-CN" altLang="en-US" sz="2700" b="1" smtClean="0">
                <a:solidFill>
                  <a:srgbClr val="1F2DA8"/>
                </a:solidFill>
                <a:latin typeface="微软雅黑" pitchFamily="34" charset="-122"/>
              </a:rPr>
              <a:t>看</a:t>
            </a:r>
            <a:r>
              <a:rPr lang="zh-CN" altLang="zh-CN" sz="2700" b="1" smtClean="0">
                <a:solidFill>
                  <a:srgbClr val="1F2DA8"/>
                </a:solidFill>
                <a:latin typeface="微软雅黑" pitchFamily="34" charset="-122"/>
              </a:rPr>
              <a:t>见</a:t>
            </a:r>
            <a:r>
              <a:rPr lang="zh-CN" altLang="en-US" sz="2700" b="1" smtClean="0">
                <a:solidFill>
                  <a:srgbClr val="1F2DA8"/>
                </a:solidFill>
                <a:latin typeface="微软雅黑" pitchFamily="34" charset="-122"/>
              </a:rPr>
              <a:t>了</a:t>
            </a:r>
            <a:r>
              <a:rPr lang="zh-CN" altLang="zh-CN" sz="2700" b="1" smtClean="0">
                <a:solidFill>
                  <a:srgbClr val="1F2DA8"/>
                </a:solidFill>
                <a:latin typeface="微软雅黑" pitchFamily="34" charset="-122"/>
              </a:rPr>
              <a:t>、我</a:t>
            </a:r>
            <a:r>
              <a:rPr lang="zh-CN" altLang="en-US" sz="2700" b="1">
                <a:solidFill>
                  <a:srgbClr val="1F2DA8"/>
                </a:solidFill>
                <a:latin typeface="微软雅黑" pitchFamily="34" charset="-122"/>
              </a:rPr>
              <a:t>胜利了</a:t>
            </a:r>
            <a:r>
              <a:rPr lang="zh-CN" altLang="zh-CN" sz="2700" b="1" smtClean="0">
                <a:solidFill>
                  <a:srgbClr val="1F2DA8"/>
                </a:solidFill>
                <a:latin typeface="微软雅黑" pitchFamily="34" charset="-122"/>
              </a:rPr>
              <a:t>)</a:t>
            </a:r>
            <a:endParaRPr lang="zh-CN" altLang="en-US" sz="2700" b="1">
              <a:solidFill>
                <a:srgbClr val="1F2DA8"/>
              </a:solidFill>
              <a:latin typeface="微软雅黑" pitchFamily="34" charset="-122"/>
            </a:endParaRPr>
          </a:p>
        </p:txBody>
      </p:sp>
    </p:spTree>
    <p:extLst>
      <p:ext uri="{BB962C8B-B14F-4D97-AF65-F5344CB8AC3E}">
        <p14:creationId xmlns:p14="http://schemas.microsoft.com/office/powerpoint/2010/main" val="375989626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par>
                                <p:cTn id="9" presetID="1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p:tgtEl>
                                          <p:spTgt spid="12"/>
                                        </p:tgtEl>
                                        <p:attrNameLst>
                                          <p:attrName>ppt_y</p:attrName>
                                        </p:attrNameLst>
                                      </p:cBhvr>
                                      <p:tavLst>
                                        <p:tav tm="0">
                                          <p:val>
                                            <p:strVal val="#ppt_y+#ppt_h*1.125000"/>
                                          </p:val>
                                        </p:tav>
                                        <p:tav tm="100000">
                                          <p:val>
                                            <p:strVal val="#ppt_y"/>
                                          </p:val>
                                        </p:tav>
                                      </p:tavLst>
                                    </p:anim>
                                    <p:animEffect transition="in" filter="wipe(up)">
                                      <p:cBhvr>
                                        <p:cTn id="12" dur="500"/>
                                        <p:tgtEl>
                                          <p:spTgt spid="12"/>
                                        </p:tgtEl>
                                      </p:cBhvr>
                                    </p:animEffect>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55" presetClass="entr" presetSubtype="0" fill="hold" grpId="1" nodeType="click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1000" fill="hold"/>
                                        <p:tgtEl>
                                          <p:spTgt spid="13"/>
                                        </p:tgtEl>
                                        <p:attrNameLst>
                                          <p:attrName>ppt_w</p:attrName>
                                        </p:attrNameLst>
                                      </p:cBhvr>
                                      <p:tavLst>
                                        <p:tav tm="0">
                                          <p:val>
                                            <p:strVal val="#ppt_w*0.70"/>
                                          </p:val>
                                        </p:tav>
                                        <p:tav tm="100000">
                                          <p:val>
                                            <p:strVal val="#ppt_w"/>
                                          </p:val>
                                        </p:tav>
                                      </p:tavLst>
                                    </p:anim>
                                    <p:anim calcmode="lin" valueType="num">
                                      <p:cBhvr>
                                        <p:cTn id="19" dur="1000" fill="hold"/>
                                        <p:tgtEl>
                                          <p:spTgt spid="13"/>
                                        </p:tgtEl>
                                        <p:attrNameLst>
                                          <p:attrName>ppt_h</p:attrName>
                                        </p:attrNameLst>
                                      </p:cBhvr>
                                      <p:tavLst>
                                        <p:tav tm="0">
                                          <p:val>
                                            <p:strVal val="#ppt_h"/>
                                          </p:val>
                                        </p:tav>
                                        <p:tav tm="100000">
                                          <p:val>
                                            <p:strVal val="#ppt_h"/>
                                          </p:val>
                                        </p:tav>
                                      </p:tavLst>
                                    </p:anim>
                                    <p:animEffect transition="in" filter="fade">
                                      <p:cBhvr>
                                        <p:cTn id="20" dur="1000"/>
                                        <p:tgtEl>
                                          <p:spTgt spid="13"/>
                                        </p:tgtEl>
                                      </p:cBhvr>
                                    </p:animEffec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1"/>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罗马帝国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3851920" y="1491630"/>
            <a:ext cx="4550050" cy="830997"/>
          </a:xfrm>
          <a:prstGeom prst="rect">
            <a:avLst/>
          </a:prstGeom>
        </p:spPr>
        <p:txBody>
          <a:bodyPr wrap="square">
            <a:spAutoFit/>
          </a:bodyPr>
          <a:lstStyle/>
          <a:p>
            <a:pPr fontAlgn="auto">
              <a:spcBef>
                <a:spcPct val="0"/>
              </a:spcBef>
              <a:spcAft>
                <a:spcPct val="0"/>
              </a:spcAft>
              <a:defRPr/>
            </a:pPr>
            <a:r>
              <a:rPr lang="zh-CN" altLang="en-US" sz="2400" b="1">
                <a:latin typeface="华文新魏" pitchFamily="2" charset="-122"/>
                <a:ea typeface="华文新魏" pitchFamily="2" charset="-122"/>
                <a:cs typeface="+mn-ea"/>
              </a:rPr>
              <a:t>公元前</a:t>
            </a:r>
            <a:r>
              <a:rPr lang="en-US" altLang="zh-CN" sz="2400" b="1">
                <a:latin typeface="华文新魏" pitchFamily="2" charset="-122"/>
                <a:ea typeface="华文新魏" pitchFamily="2" charset="-122"/>
                <a:cs typeface="+mn-ea"/>
              </a:rPr>
              <a:t>31</a:t>
            </a:r>
            <a:r>
              <a:rPr lang="zh-CN" altLang="en-US" sz="2400" b="1">
                <a:latin typeface="华文新魏" pitchFamily="2" charset="-122"/>
                <a:ea typeface="华文新魏" pitchFamily="2" charset="-122"/>
                <a:cs typeface="+mn-ea"/>
              </a:rPr>
              <a:t>年，屋大维成为最后的</a:t>
            </a:r>
            <a:r>
              <a:rPr lang="zh-CN" altLang="en-US" sz="2400" b="1">
                <a:solidFill>
                  <a:srgbClr val="FF0000"/>
                </a:solidFill>
                <a:latin typeface="华文新魏" pitchFamily="2" charset="-122"/>
                <a:ea typeface="华文新魏" pitchFamily="2" charset="-122"/>
                <a:cs typeface="+mn-ea"/>
              </a:rPr>
              <a:t>胜利者。</a:t>
            </a:r>
          </a:p>
        </p:txBody>
      </p:sp>
      <p:pic>
        <p:nvPicPr>
          <p:cNvPr id="14" name="图片 32" descr="1.jpg"/>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523751" y="904330"/>
            <a:ext cx="2146097" cy="339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矩形 33"/>
          <p:cNvSpPr>
            <a:spLocks noChangeArrowheads="1"/>
          </p:cNvSpPr>
          <p:nvPr/>
        </p:nvSpPr>
        <p:spPr bwMode="auto">
          <a:xfrm>
            <a:off x="-88478" y="4263211"/>
            <a:ext cx="4012406"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2000" b="1">
                <a:solidFill>
                  <a:srgbClr val="000000"/>
                </a:solidFill>
                <a:latin typeface="华文新魏" pitchFamily="2" charset="-122"/>
                <a:ea typeface="华文新魏" pitchFamily="2" charset="-122"/>
              </a:rPr>
              <a:t>罗马大帝</a:t>
            </a:r>
            <a:r>
              <a:rPr lang="en-US" altLang="zh-CN" sz="2000" b="1">
                <a:solidFill>
                  <a:srgbClr val="000000"/>
                </a:solidFill>
                <a:latin typeface="华文新魏" pitchFamily="2" charset="-122"/>
                <a:ea typeface="华文新魏" pitchFamily="2" charset="-122"/>
              </a:rPr>
              <a:t>——</a:t>
            </a:r>
            <a:r>
              <a:rPr lang="zh-CN" altLang="en-US" sz="2000" b="1">
                <a:solidFill>
                  <a:srgbClr val="000000"/>
                </a:solidFill>
                <a:latin typeface="华文新魏" pitchFamily="2" charset="-122"/>
                <a:ea typeface="华文新魏" pitchFamily="2" charset="-122"/>
              </a:rPr>
              <a:t>屋大维</a:t>
            </a:r>
            <a:endParaRPr lang="en-US" altLang="zh-CN" sz="2000" b="1">
              <a:solidFill>
                <a:srgbClr val="000000"/>
              </a:solidFill>
              <a:latin typeface="华文新魏" pitchFamily="2" charset="-122"/>
              <a:ea typeface="华文新魏" pitchFamily="2" charset="-122"/>
            </a:endParaRPr>
          </a:p>
          <a:p>
            <a:pPr algn="ctr"/>
            <a:r>
              <a:rPr lang="en-US" altLang="zh-CN" sz="2000" b="1">
                <a:solidFill>
                  <a:srgbClr val="000000"/>
                </a:solidFill>
                <a:latin typeface="华文新魏" pitchFamily="2" charset="-122"/>
                <a:ea typeface="华文新魏" pitchFamily="2" charset="-122"/>
              </a:rPr>
              <a:t> (</a:t>
            </a:r>
            <a:r>
              <a:rPr lang="zh-CN" altLang="en-US" sz="2000" b="1">
                <a:solidFill>
                  <a:srgbClr val="000000"/>
                </a:solidFill>
                <a:latin typeface="华文新魏" pitchFamily="2" charset="-122"/>
                <a:ea typeface="华文新魏" pitchFamily="2" charset="-122"/>
              </a:rPr>
              <a:t>公元前</a:t>
            </a:r>
            <a:r>
              <a:rPr lang="en-US" altLang="zh-CN" sz="2000" b="1">
                <a:solidFill>
                  <a:srgbClr val="000000"/>
                </a:solidFill>
                <a:latin typeface="华文新魏" pitchFamily="2" charset="-122"/>
                <a:ea typeface="华文新魏" pitchFamily="2" charset="-122"/>
              </a:rPr>
              <a:t>63</a:t>
            </a:r>
            <a:r>
              <a:rPr lang="zh-CN" altLang="en-US" sz="2000" b="1">
                <a:solidFill>
                  <a:srgbClr val="000000"/>
                </a:solidFill>
                <a:latin typeface="华文新魏" pitchFamily="2" charset="-122"/>
                <a:ea typeface="华文新魏" pitchFamily="2" charset="-122"/>
              </a:rPr>
              <a:t>年</a:t>
            </a:r>
            <a:r>
              <a:rPr lang="en-US" altLang="zh-CN" sz="2000" b="1">
                <a:solidFill>
                  <a:srgbClr val="000000"/>
                </a:solidFill>
                <a:latin typeface="华文新魏" pitchFamily="2" charset="-122"/>
                <a:ea typeface="华文新魏" pitchFamily="2" charset="-122"/>
              </a:rPr>
              <a:t>-</a:t>
            </a:r>
            <a:r>
              <a:rPr lang="zh-CN" altLang="en-US" sz="2000" b="1">
                <a:solidFill>
                  <a:srgbClr val="000000"/>
                </a:solidFill>
                <a:latin typeface="华文新魏" pitchFamily="2" charset="-122"/>
                <a:ea typeface="华文新魏" pitchFamily="2" charset="-122"/>
              </a:rPr>
              <a:t>公元</a:t>
            </a:r>
            <a:r>
              <a:rPr lang="en-US" altLang="zh-CN" sz="2000" b="1">
                <a:solidFill>
                  <a:srgbClr val="000000"/>
                </a:solidFill>
                <a:latin typeface="华文新魏" pitchFamily="2" charset="-122"/>
                <a:ea typeface="华文新魏" pitchFamily="2" charset="-122"/>
              </a:rPr>
              <a:t>14</a:t>
            </a:r>
            <a:r>
              <a:rPr lang="zh-CN" altLang="en-US" sz="2000" b="1">
                <a:solidFill>
                  <a:srgbClr val="000000"/>
                </a:solidFill>
                <a:latin typeface="华文新魏" pitchFamily="2" charset="-122"/>
                <a:ea typeface="华文新魏" pitchFamily="2" charset="-122"/>
              </a:rPr>
              <a:t>年</a:t>
            </a:r>
            <a:r>
              <a:rPr lang="en-US" altLang="zh-CN" sz="2000" b="1">
                <a:solidFill>
                  <a:srgbClr val="000000"/>
                </a:solidFill>
                <a:latin typeface="华文新魏" pitchFamily="2" charset="-122"/>
                <a:ea typeface="华文新魏" pitchFamily="2" charset="-122"/>
              </a:rPr>
              <a:t>)</a:t>
            </a:r>
            <a:endParaRPr lang="en-US" altLang="en-US" sz="2000" b="1">
              <a:solidFill>
                <a:srgbClr val="000000"/>
              </a:solidFill>
              <a:latin typeface="华文新魏" pitchFamily="2" charset="-122"/>
              <a:ea typeface="华文新魏" pitchFamily="2" charset="-122"/>
            </a:endParaRPr>
          </a:p>
        </p:txBody>
      </p:sp>
      <p:sp>
        <p:nvSpPr>
          <p:cNvPr id="3" name="矩形 2"/>
          <p:cNvSpPr/>
          <p:nvPr/>
        </p:nvSpPr>
        <p:spPr>
          <a:xfrm>
            <a:off x="3707904" y="2658274"/>
            <a:ext cx="4896544" cy="1569660"/>
          </a:xfrm>
          <a:prstGeom prst="rect">
            <a:avLst/>
          </a:prstGeom>
        </p:spPr>
        <p:txBody>
          <a:bodyPr wrap="square">
            <a:spAutoFit/>
          </a:bodyPr>
          <a:lstStyle/>
          <a:p>
            <a:r>
              <a:rPr lang="zh-CN" altLang="en-US" sz="2400" b="1" smtClean="0">
                <a:solidFill>
                  <a:srgbClr val="FF0000"/>
                </a:solidFill>
                <a:latin typeface="华文新魏" pitchFamily="2" charset="-122"/>
                <a:ea typeface="华文新魏" pitchFamily="2" charset="-122"/>
                <a:cs typeface="+mn-ea"/>
              </a:rPr>
              <a:t>    公元前</a:t>
            </a:r>
            <a:r>
              <a:rPr lang="en-US" altLang="zh-CN" sz="2400" b="1">
                <a:solidFill>
                  <a:srgbClr val="FF0000"/>
                </a:solidFill>
                <a:latin typeface="华文新魏" pitchFamily="2" charset="-122"/>
                <a:ea typeface="华文新魏" pitchFamily="2" charset="-122"/>
                <a:cs typeface="+mn-ea"/>
              </a:rPr>
              <a:t>27</a:t>
            </a:r>
            <a:r>
              <a:rPr lang="zh-CN" altLang="en-US" sz="2400" b="1">
                <a:solidFill>
                  <a:srgbClr val="FF0000"/>
                </a:solidFill>
                <a:latin typeface="华文新魏" pitchFamily="2" charset="-122"/>
                <a:ea typeface="华文新魏" pitchFamily="2" charset="-122"/>
                <a:cs typeface="+mn-ea"/>
              </a:rPr>
              <a:t>年</a:t>
            </a:r>
            <a:r>
              <a:rPr lang="zh-CN" altLang="en-US" sz="2400" b="1">
                <a:latin typeface="华文新魏" pitchFamily="2" charset="-122"/>
                <a:ea typeface="华文新魏" pitchFamily="2" charset="-122"/>
                <a:cs typeface="+mn-ea"/>
              </a:rPr>
              <a:t>，屋大维首创</a:t>
            </a:r>
            <a:r>
              <a:rPr lang="en-US" altLang="zh-CN" sz="2400" b="1">
                <a:solidFill>
                  <a:srgbClr val="FF0000"/>
                </a:solidFill>
                <a:latin typeface="华文新魏" pitchFamily="2" charset="-122"/>
                <a:ea typeface="华文新魏" pitchFamily="2" charset="-122"/>
                <a:cs typeface="+mn-ea"/>
              </a:rPr>
              <a:t>“</a:t>
            </a:r>
            <a:r>
              <a:rPr lang="zh-CN" altLang="en-US" sz="2400" b="1">
                <a:solidFill>
                  <a:srgbClr val="FF0000"/>
                </a:solidFill>
                <a:latin typeface="华文新魏" pitchFamily="2" charset="-122"/>
                <a:ea typeface="华文新魏" pitchFamily="2" charset="-122"/>
                <a:cs typeface="+mn-ea"/>
              </a:rPr>
              <a:t>元首制</a:t>
            </a:r>
            <a:r>
              <a:rPr lang="en-US" altLang="zh-CN" sz="2400" b="1">
                <a:solidFill>
                  <a:srgbClr val="FF0000"/>
                </a:solidFill>
                <a:latin typeface="华文新魏" pitchFamily="2" charset="-122"/>
                <a:ea typeface="华文新魏" pitchFamily="2" charset="-122"/>
                <a:cs typeface="+mn-ea"/>
              </a:rPr>
              <a:t>”</a:t>
            </a:r>
            <a:r>
              <a:rPr lang="zh-CN" altLang="en-US" sz="2400" b="1">
                <a:latin typeface="华文新魏" pitchFamily="2" charset="-122"/>
                <a:ea typeface="华文新魏" pitchFamily="2" charset="-122"/>
                <a:cs typeface="+mn-ea"/>
              </a:rPr>
              <a:t>这一政治形式，掌握了</a:t>
            </a:r>
            <a:r>
              <a:rPr lang="zh-CN" altLang="en-US" sz="2400" b="1">
                <a:solidFill>
                  <a:srgbClr val="FF0000"/>
                </a:solidFill>
                <a:latin typeface="华文新魏" pitchFamily="2" charset="-122"/>
                <a:ea typeface="华文新魏" pitchFamily="2" charset="-122"/>
                <a:cs typeface="+mn-ea"/>
              </a:rPr>
              <a:t>最高统治实权</a:t>
            </a:r>
            <a:r>
              <a:rPr lang="zh-CN" altLang="en-US" sz="2400" b="1">
                <a:latin typeface="华文新魏" pitchFamily="2" charset="-122"/>
                <a:ea typeface="华文新魏" pitchFamily="2" charset="-122"/>
                <a:cs typeface="+mn-ea"/>
              </a:rPr>
              <a:t>。罗马共和国演变为</a:t>
            </a:r>
            <a:r>
              <a:rPr lang="zh-CN" altLang="en-US" sz="2400" b="1">
                <a:solidFill>
                  <a:srgbClr val="FF0000"/>
                </a:solidFill>
                <a:latin typeface="华文新魏" pitchFamily="2" charset="-122"/>
                <a:ea typeface="华文新魏" pitchFamily="2" charset="-122"/>
                <a:cs typeface="+mn-ea"/>
              </a:rPr>
              <a:t>罗马帝国</a:t>
            </a:r>
            <a:r>
              <a:rPr lang="zh-CN" altLang="en-US" sz="2400" b="1">
                <a:latin typeface="华文新魏" pitchFamily="2" charset="-122"/>
                <a:ea typeface="华文新魏" pitchFamily="2" charset="-122"/>
                <a:cs typeface="+mn-ea"/>
              </a:rPr>
              <a:t>。</a:t>
            </a:r>
            <a:endParaRPr lang="zh-CN" altLang="en-US" sz="2400">
              <a:latin typeface="华文新魏" pitchFamily="2" charset="-122"/>
              <a:ea typeface="华文新魏" pitchFamily="2" charset="-122"/>
            </a:endParaRPr>
          </a:p>
        </p:txBody>
      </p:sp>
    </p:spTree>
    <p:extLst>
      <p:ext uri="{BB962C8B-B14F-4D97-AF65-F5344CB8AC3E}">
        <p14:creationId xmlns:p14="http://schemas.microsoft.com/office/powerpoint/2010/main" val="60705271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罗马帝国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图片 13" descr="t01f50fe0b220724f40.jpg"/>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323528" y="862334"/>
            <a:ext cx="5033568" cy="3725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5508104" y="1995686"/>
            <a:ext cx="3456384" cy="1446550"/>
          </a:xfrm>
          <a:prstGeom prst="rect">
            <a:avLst/>
          </a:prstGeom>
        </p:spPr>
        <p:txBody>
          <a:bodyPr wrap="square">
            <a:spAutoFit/>
          </a:bodyPr>
          <a:lstStyle/>
          <a:p>
            <a:pPr fontAlgn="auto">
              <a:spcBef>
                <a:spcPct val="0"/>
              </a:spcBef>
              <a:spcAft>
                <a:spcPct val="0"/>
              </a:spcAft>
              <a:defRPr/>
            </a:pPr>
            <a:r>
              <a:rPr lang="en-US" altLang="zh-CN" sz="2200" b="1" smtClean="0">
                <a:solidFill>
                  <a:srgbClr val="FF0000"/>
                </a:solidFill>
                <a:latin typeface="华文新魏" pitchFamily="2" charset="-122"/>
                <a:ea typeface="华文新魏" pitchFamily="2" charset="-122"/>
                <a:cs typeface="+mn-ea"/>
              </a:rPr>
              <a:t>    2</a:t>
            </a:r>
            <a:r>
              <a:rPr lang="zh-CN" altLang="en-US" sz="2200" b="1">
                <a:solidFill>
                  <a:srgbClr val="FF0000"/>
                </a:solidFill>
                <a:latin typeface="华文新魏" pitchFamily="2" charset="-122"/>
                <a:ea typeface="华文新魏" pitchFamily="2" charset="-122"/>
                <a:cs typeface="+mn-ea"/>
              </a:rPr>
              <a:t>世纪</a:t>
            </a:r>
            <a:r>
              <a:rPr lang="zh-CN" altLang="en-US" sz="2200" b="1">
                <a:latin typeface="华文新魏" pitchFamily="2" charset="-122"/>
                <a:ea typeface="华文新魏" pitchFamily="2" charset="-122"/>
                <a:cs typeface="+mn-ea"/>
              </a:rPr>
              <a:t>，罗马帝国进入</a:t>
            </a:r>
            <a:r>
              <a:rPr lang="zh-CN" altLang="en-US" sz="2200" b="1">
                <a:solidFill>
                  <a:srgbClr val="FF0000"/>
                </a:solidFill>
                <a:latin typeface="华文新魏" pitchFamily="2" charset="-122"/>
                <a:ea typeface="华文新魏" pitchFamily="2" charset="-122"/>
                <a:cs typeface="+mn-ea"/>
              </a:rPr>
              <a:t>黄金时期</a:t>
            </a:r>
            <a:r>
              <a:rPr lang="zh-CN" altLang="en-US" sz="2200" b="1">
                <a:latin typeface="华文新魏" pitchFamily="2" charset="-122"/>
                <a:ea typeface="华文新魏" pitchFamily="2" charset="-122"/>
                <a:cs typeface="+mn-ea"/>
              </a:rPr>
              <a:t>。帝国版图</a:t>
            </a:r>
            <a:r>
              <a:rPr lang="zh-CN" altLang="en-US" sz="2200" b="1">
                <a:solidFill>
                  <a:srgbClr val="FF0000"/>
                </a:solidFill>
                <a:latin typeface="华文新魏" pitchFamily="2" charset="-122"/>
                <a:ea typeface="华文新魏" pitchFamily="2" charset="-122"/>
                <a:cs typeface="+mn-ea"/>
              </a:rPr>
              <a:t>横跨欧、亚、非三洲</a:t>
            </a:r>
            <a:r>
              <a:rPr lang="zh-CN" altLang="en-US" sz="2200" b="1">
                <a:latin typeface="华文新魏" pitchFamily="2" charset="-122"/>
                <a:ea typeface="华文新魏" pitchFamily="2" charset="-122"/>
                <a:cs typeface="+mn-ea"/>
              </a:rPr>
              <a:t>，地中海成了罗马帝国</a:t>
            </a:r>
            <a:r>
              <a:rPr lang="en-US" altLang="zh-CN" sz="2200" b="1">
                <a:latin typeface="华文新魏" pitchFamily="2" charset="-122"/>
                <a:ea typeface="华文新魏" pitchFamily="2" charset="-122"/>
                <a:cs typeface="+mn-ea"/>
              </a:rPr>
              <a:t>“</a:t>
            </a:r>
            <a:r>
              <a:rPr lang="zh-CN" altLang="en-US" sz="2200" b="1">
                <a:latin typeface="华文新魏" pitchFamily="2" charset="-122"/>
                <a:ea typeface="华文新魏" pitchFamily="2" charset="-122"/>
                <a:cs typeface="+mn-ea"/>
              </a:rPr>
              <a:t>内湖</a:t>
            </a:r>
            <a:r>
              <a:rPr lang="en-US" altLang="zh-CN" sz="2200" b="1">
                <a:latin typeface="华文新魏" pitchFamily="2" charset="-122"/>
                <a:ea typeface="华文新魏" pitchFamily="2" charset="-122"/>
                <a:cs typeface="+mn-ea"/>
              </a:rPr>
              <a:t>”</a:t>
            </a:r>
            <a:r>
              <a:rPr lang="zh-CN" altLang="en-US" sz="2200" b="1">
                <a:latin typeface="华文新魏" pitchFamily="2" charset="-122"/>
                <a:ea typeface="华文新魏" pitchFamily="2" charset="-122"/>
                <a:cs typeface="+mn-ea"/>
              </a:rPr>
              <a:t>。</a:t>
            </a:r>
          </a:p>
        </p:txBody>
      </p:sp>
    </p:spTree>
    <p:extLst>
      <p:ext uri="{BB962C8B-B14F-4D97-AF65-F5344CB8AC3E}">
        <p14:creationId xmlns:p14="http://schemas.microsoft.com/office/powerpoint/2010/main" val="63284707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p:tgtEl>
                                          <p:spTgt spid="14"/>
                                        </p:tgtEl>
                                        <p:attrNameLst>
                                          <p:attrName>ppt_y</p:attrName>
                                        </p:attrNameLst>
                                      </p:cBhvr>
                                      <p:tavLst>
                                        <p:tav tm="0">
                                          <p:val>
                                            <p:strVal val="#ppt_y+#ppt_h*1.125000"/>
                                          </p:val>
                                        </p:tav>
                                        <p:tav tm="100000">
                                          <p:val>
                                            <p:strVal val="#ppt_y"/>
                                          </p:val>
                                        </p:tav>
                                      </p:tavLst>
                                    </p:anim>
                                    <p:animEffect transition="in" filter="wipe(up)">
                                      <p:cBhvr>
                                        <p:cTn id="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圆角矩形 7"/>
          <p:cNvSpPr/>
          <p:nvPr/>
        </p:nvSpPr>
        <p:spPr>
          <a:xfrm>
            <a:off x="166657" y="65471"/>
            <a:ext cx="2461127" cy="428628"/>
          </a:xfrm>
          <a:prstGeom prst="roundRect">
            <a:avLst/>
          </a:prstGeom>
          <a:solidFill>
            <a:schemeClr val="bg1"/>
          </a:solidFill>
          <a:ln w="57150">
            <a:solidFill>
              <a:schemeClr val="bg2">
                <a:lumMod val="50000"/>
              </a:schemeClr>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ct val="0"/>
              </a:spcBef>
              <a:spcAft>
                <a:spcPct val="0"/>
              </a:spcAft>
              <a:defRPr/>
            </a:pPr>
            <a:endParaRPr lang="zh-CN" altLang="en-US"/>
          </a:p>
        </p:txBody>
      </p:sp>
      <p:sp>
        <p:nvSpPr>
          <p:cNvPr id="9" name="矩形 8"/>
          <p:cNvSpPr/>
          <p:nvPr/>
        </p:nvSpPr>
        <p:spPr>
          <a:xfrm>
            <a:off x="672703" y="55960"/>
            <a:ext cx="1955081" cy="438582"/>
          </a:xfrm>
          <a:prstGeom prst="rect">
            <a:avLst/>
          </a:prstGeom>
        </p:spPr>
        <p:txBody>
          <a:bodyPr wrap="square" lIns="68580" tIns="34290" rIns="68580" bIns="34290">
            <a:spAutoFit/>
          </a:bodyPr>
          <a:lstStyle/>
          <a:p>
            <a:pPr algn="ctr" fontAlgn="auto">
              <a:spcBef>
                <a:spcPct val="0"/>
              </a:spcBef>
              <a:spcAft>
                <a:spcPct val="0"/>
              </a:spcAft>
              <a:defRPr/>
            </a:pPr>
            <a:r>
              <a:rPr lang="zh-CN" altLang="en-US" sz="2400" b="1" smtClean="0">
                <a:latin typeface="+mn-ea"/>
              </a:rPr>
              <a:t>罗马帝国</a:t>
            </a:r>
            <a:endParaRPr lang="zh-CN" altLang="en-US" sz="2400" b="1">
              <a:latin typeface="+mn-ea"/>
              <a:ea typeface="+mn-ea"/>
            </a:endParaRPr>
          </a:p>
        </p:txBody>
      </p:sp>
      <p:pic>
        <p:nvPicPr>
          <p:cNvPr id="10" name="图片 21" descr="t01bee137dc8a588c9c.jpg"/>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bwMode="auto">
          <a:xfrm>
            <a:off x="95251" y="11906"/>
            <a:ext cx="660797" cy="48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p:nvSpPr>
        <p:spPr>
          <a:xfrm>
            <a:off x="222409" y="843558"/>
            <a:ext cx="3560921" cy="1608133"/>
          </a:xfrm>
          <a:prstGeom prst="rect">
            <a:avLst/>
          </a:prstGeom>
        </p:spPr>
        <p:txBody>
          <a:bodyPr wrap="square" lIns="68580" tIns="34290" rIns="68580" bIns="34290">
            <a:spAutoFit/>
          </a:bodyPr>
          <a:lstStyle/>
          <a:p>
            <a:pPr lvl="0"/>
            <a:r>
              <a:rPr lang="zh-CN" altLang="en-US" sz="2000" b="1">
                <a:solidFill>
                  <a:prstClr val="black"/>
                </a:solidFill>
                <a:latin typeface="华文新魏" pitchFamily="2" charset="-122"/>
                <a:ea typeface="华文新魏" pitchFamily="2" charset="-122"/>
                <a:cs typeface="华文中宋" panose="02010600040101010101" pitchFamily="2" charset="-122"/>
              </a:rPr>
              <a:t>①</a:t>
            </a:r>
            <a:r>
              <a:rPr lang="en-US" sz="2000" b="1">
                <a:solidFill>
                  <a:srgbClr val="FF0000"/>
                </a:solidFill>
                <a:latin typeface="华文新魏" pitchFamily="2" charset="-122"/>
                <a:ea typeface="华文新魏" pitchFamily="2" charset="-122"/>
                <a:cs typeface="华文中宋" panose="02010600040101010101" pitchFamily="2" charset="-122"/>
              </a:rPr>
              <a:t>3</a:t>
            </a:r>
            <a:r>
              <a:rPr lang="zh-CN" altLang="en-US" sz="2000" b="1">
                <a:solidFill>
                  <a:srgbClr val="FF0000"/>
                </a:solidFill>
                <a:latin typeface="华文新魏" pitchFamily="2" charset="-122"/>
                <a:ea typeface="华文新魏" pitchFamily="2" charset="-122"/>
                <a:cs typeface="华文中宋" panose="02010600040101010101" pitchFamily="2" charset="-122"/>
              </a:rPr>
              <a:t>世纪</a:t>
            </a:r>
            <a:r>
              <a:rPr lang="zh-CN" altLang="en-US" sz="2000" b="1">
                <a:solidFill>
                  <a:prstClr val="black"/>
                </a:solidFill>
                <a:latin typeface="华文新魏" pitchFamily="2" charset="-122"/>
                <a:ea typeface="华文新魏" pitchFamily="2" charset="-122"/>
                <a:cs typeface="华文中宋" panose="02010600040101010101" pitchFamily="2" charset="-122"/>
              </a:rPr>
              <a:t>，</a:t>
            </a:r>
            <a:r>
              <a:rPr lang="zh-CN" altLang="en-US" sz="2000" b="1">
                <a:solidFill>
                  <a:srgbClr val="FF0000"/>
                </a:solidFill>
                <a:latin typeface="华文新魏" pitchFamily="2" charset="-122"/>
                <a:ea typeface="华文新魏" pitchFamily="2" charset="-122"/>
                <a:cs typeface="华文中宋" panose="02010600040101010101" pitchFamily="2" charset="-122"/>
              </a:rPr>
              <a:t>罗马帝国陷入长期政治、经济大危机</a:t>
            </a:r>
            <a:r>
              <a:rPr lang="zh-CN" altLang="en-US" sz="2000" b="1">
                <a:solidFill>
                  <a:prstClr val="black"/>
                </a:solidFill>
                <a:latin typeface="华文新魏" pitchFamily="2" charset="-122"/>
                <a:ea typeface="华文新魏" pitchFamily="2" charset="-122"/>
                <a:cs typeface="华文中宋" panose="02010600040101010101" pitchFamily="2" charset="-122"/>
              </a:rPr>
              <a:t>。统治者争斗混战不断，人民起义此起彼伏，农业萎缩，工商业衰落，民生凋敝。</a:t>
            </a:r>
          </a:p>
        </p:txBody>
      </p:sp>
      <p:sp>
        <p:nvSpPr>
          <p:cNvPr id="11" name="矩形 10"/>
          <p:cNvSpPr/>
          <p:nvPr/>
        </p:nvSpPr>
        <p:spPr>
          <a:xfrm>
            <a:off x="222409" y="2535019"/>
            <a:ext cx="3560921" cy="684803"/>
          </a:xfrm>
          <a:prstGeom prst="rect">
            <a:avLst/>
          </a:prstGeom>
        </p:spPr>
        <p:txBody>
          <a:bodyPr wrap="square" lIns="68580" tIns="34290" rIns="68580" bIns="34290">
            <a:spAutoFit/>
          </a:bodyPr>
          <a:lstStyle/>
          <a:p>
            <a:pPr lvl="0"/>
            <a:r>
              <a:rPr lang="zh-CN" altLang="en-US" sz="2000" b="1">
                <a:solidFill>
                  <a:prstClr val="black"/>
                </a:solidFill>
                <a:latin typeface="华文新魏" pitchFamily="2" charset="-122"/>
                <a:ea typeface="华文新魏" pitchFamily="2" charset="-122"/>
                <a:cs typeface="华文中宋" panose="02010600040101010101" pitchFamily="2" charset="-122"/>
              </a:rPr>
              <a:t>②</a:t>
            </a:r>
            <a:r>
              <a:rPr lang="en-US" sz="2000" b="1">
                <a:solidFill>
                  <a:srgbClr val="FF0000"/>
                </a:solidFill>
                <a:latin typeface="华文新魏" pitchFamily="2" charset="-122"/>
                <a:ea typeface="华文新魏" pitchFamily="2" charset="-122"/>
                <a:cs typeface="华文中宋" panose="02010600040101010101" pitchFamily="2" charset="-122"/>
              </a:rPr>
              <a:t>375</a:t>
            </a:r>
            <a:r>
              <a:rPr lang="zh-CN" altLang="en-US" sz="2000" b="1">
                <a:solidFill>
                  <a:srgbClr val="FF0000"/>
                </a:solidFill>
                <a:latin typeface="华文新魏" pitchFamily="2" charset="-122"/>
                <a:ea typeface="华文新魏" pitchFamily="2" charset="-122"/>
                <a:cs typeface="华文中宋" panose="02010600040101010101" pitchFamily="2" charset="-122"/>
              </a:rPr>
              <a:t>年</a:t>
            </a:r>
            <a:r>
              <a:rPr lang="zh-CN" altLang="en-US" sz="2000" b="1">
                <a:solidFill>
                  <a:prstClr val="black"/>
                </a:solidFill>
                <a:latin typeface="华文新魏" pitchFamily="2" charset="-122"/>
                <a:ea typeface="华文新魏" pitchFamily="2" charset="-122"/>
                <a:cs typeface="华文中宋" panose="02010600040101010101" pitchFamily="2" charset="-122"/>
              </a:rPr>
              <a:t>，被称为</a:t>
            </a:r>
            <a:r>
              <a:rPr lang="en-US" sz="2000" b="1">
                <a:solidFill>
                  <a:prstClr val="black"/>
                </a:solidFill>
                <a:latin typeface="华文新魏" pitchFamily="2" charset="-122"/>
                <a:ea typeface="华文新魏" pitchFamily="2" charset="-122"/>
                <a:cs typeface="华文中宋" panose="02010600040101010101" pitchFamily="2" charset="-122"/>
              </a:rPr>
              <a:t>“</a:t>
            </a:r>
            <a:r>
              <a:rPr lang="zh-CN" altLang="en-US" sz="2000" b="1">
                <a:solidFill>
                  <a:prstClr val="black"/>
                </a:solidFill>
                <a:latin typeface="华文新魏" pitchFamily="2" charset="-122"/>
                <a:ea typeface="华文新魏" pitchFamily="2" charset="-122"/>
                <a:cs typeface="华文中宋" panose="02010600040101010101" pitchFamily="2" charset="-122"/>
              </a:rPr>
              <a:t>蛮族</a:t>
            </a:r>
            <a:r>
              <a:rPr lang="en-US" sz="2000" b="1">
                <a:solidFill>
                  <a:prstClr val="black"/>
                </a:solidFill>
                <a:latin typeface="华文新魏" pitchFamily="2" charset="-122"/>
                <a:ea typeface="华文新魏" pitchFamily="2" charset="-122"/>
                <a:cs typeface="华文中宋" panose="02010600040101010101" pitchFamily="2" charset="-122"/>
              </a:rPr>
              <a:t>”</a:t>
            </a:r>
            <a:r>
              <a:rPr lang="zh-CN" altLang="en-US" sz="2000" b="1">
                <a:solidFill>
                  <a:prstClr val="black"/>
                </a:solidFill>
                <a:latin typeface="华文新魏" pitchFamily="2" charset="-122"/>
                <a:ea typeface="华文新魏" pitchFamily="2" charset="-122"/>
                <a:cs typeface="华文中宋" panose="02010600040101010101" pitchFamily="2" charset="-122"/>
              </a:rPr>
              <a:t>的</a:t>
            </a:r>
            <a:r>
              <a:rPr lang="zh-CN" altLang="en-US" sz="2000" b="1">
                <a:solidFill>
                  <a:srgbClr val="FF0000"/>
                </a:solidFill>
                <a:latin typeface="华文新魏" pitchFamily="2" charset="-122"/>
                <a:ea typeface="华文新魏" pitchFamily="2" charset="-122"/>
                <a:cs typeface="华文中宋" panose="02010600040101010101" pitchFamily="2" charset="-122"/>
              </a:rPr>
              <a:t>日耳曼人大举侵入罗马帝国</a:t>
            </a:r>
            <a:r>
              <a:rPr lang="zh-CN" altLang="en-US" sz="2000" b="1">
                <a:solidFill>
                  <a:prstClr val="black"/>
                </a:solidFill>
                <a:latin typeface="华文新魏" pitchFamily="2" charset="-122"/>
                <a:ea typeface="华文新魏" pitchFamily="2" charset="-122"/>
                <a:cs typeface="华文中宋" panose="02010600040101010101" pitchFamily="2" charset="-122"/>
              </a:rPr>
              <a:t>。</a:t>
            </a:r>
          </a:p>
        </p:txBody>
      </p:sp>
      <p:sp>
        <p:nvSpPr>
          <p:cNvPr id="12" name="矩形 11"/>
          <p:cNvSpPr/>
          <p:nvPr/>
        </p:nvSpPr>
        <p:spPr>
          <a:xfrm>
            <a:off x="222409" y="3255099"/>
            <a:ext cx="3561398" cy="684803"/>
          </a:xfrm>
          <a:prstGeom prst="rect">
            <a:avLst/>
          </a:prstGeom>
        </p:spPr>
        <p:txBody>
          <a:bodyPr wrap="square" lIns="68580" tIns="34290" rIns="68580" bIns="34290">
            <a:spAutoFit/>
          </a:bodyPr>
          <a:lstStyle/>
          <a:p>
            <a:pPr lvl="0"/>
            <a:r>
              <a:rPr lang="zh-CN" altLang="en-US" sz="2000" b="1">
                <a:solidFill>
                  <a:prstClr val="black"/>
                </a:solidFill>
                <a:latin typeface="华文新魏" pitchFamily="2" charset="-122"/>
                <a:ea typeface="华文新魏" pitchFamily="2" charset="-122"/>
                <a:cs typeface="华文中宋" panose="02010600040101010101" pitchFamily="2" charset="-122"/>
              </a:rPr>
              <a:t>③</a:t>
            </a:r>
            <a:r>
              <a:rPr lang="en-US" sz="2000" b="1">
                <a:solidFill>
                  <a:srgbClr val="FF0000"/>
                </a:solidFill>
                <a:latin typeface="华文新魏" pitchFamily="2" charset="-122"/>
                <a:ea typeface="华文新魏" pitchFamily="2" charset="-122"/>
                <a:cs typeface="华文中宋" panose="02010600040101010101" pitchFamily="2" charset="-122"/>
              </a:rPr>
              <a:t>4</a:t>
            </a:r>
            <a:r>
              <a:rPr lang="zh-CN" altLang="en-US" sz="2000" b="1">
                <a:solidFill>
                  <a:srgbClr val="FF0000"/>
                </a:solidFill>
                <a:latin typeface="华文新魏" pitchFamily="2" charset="-122"/>
                <a:ea typeface="华文新魏" pitchFamily="2" charset="-122"/>
                <a:cs typeface="华文中宋" panose="02010600040101010101" pitchFamily="2" charset="-122"/>
              </a:rPr>
              <a:t>世纪末</a:t>
            </a:r>
            <a:r>
              <a:rPr lang="zh-CN" altLang="en-US" sz="2000" b="1">
                <a:solidFill>
                  <a:prstClr val="black"/>
                </a:solidFill>
                <a:latin typeface="华文新魏" pitchFamily="2" charset="-122"/>
                <a:ea typeface="华文新魏" pitchFamily="2" charset="-122"/>
                <a:cs typeface="华文中宋" panose="02010600040101010101" pitchFamily="2" charset="-122"/>
              </a:rPr>
              <a:t>，</a:t>
            </a:r>
            <a:r>
              <a:rPr lang="zh-CN" altLang="en-US" sz="2000" b="1">
                <a:latin typeface="华文新魏" pitchFamily="2" charset="-122"/>
                <a:ea typeface="华文新魏" pitchFamily="2" charset="-122"/>
                <a:cs typeface="华文中宋" panose="02010600040101010101" pitchFamily="2" charset="-122"/>
              </a:rPr>
              <a:t>罗马帝国分裂</a:t>
            </a:r>
            <a:r>
              <a:rPr lang="zh-CN" altLang="en-US" sz="2000" b="1">
                <a:solidFill>
                  <a:prstClr val="black"/>
                </a:solidFill>
                <a:latin typeface="华文新魏" pitchFamily="2" charset="-122"/>
                <a:ea typeface="华文新魏" pitchFamily="2" charset="-122"/>
                <a:cs typeface="华文中宋" panose="02010600040101010101" pitchFamily="2" charset="-122"/>
              </a:rPr>
              <a:t>为</a:t>
            </a:r>
            <a:r>
              <a:rPr lang="zh-CN" altLang="en-US" sz="2000" b="1">
                <a:solidFill>
                  <a:srgbClr val="FF0000"/>
                </a:solidFill>
                <a:latin typeface="华文新魏" pitchFamily="2" charset="-122"/>
                <a:ea typeface="华文新魏" pitchFamily="2" charset="-122"/>
                <a:cs typeface="华文中宋" panose="02010600040101010101" pitchFamily="2" charset="-122"/>
              </a:rPr>
              <a:t>东西</a:t>
            </a:r>
            <a:r>
              <a:rPr lang="zh-CN" altLang="en-US" sz="2000" b="1">
                <a:solidFill>
                  <a:prstClr val="black"/>
                </a:solidFill>
                <a:latin typeface="华文新魏" pitchFamily="2" charset="-122"/>
                <a:ea typeface="华文新魏" pitchFamily="2" charset="-122"/>
                <a:cs typeface="华文中宋" panose="02010600040101010101" pitchFamily="2" charset="-122"/>
              </a:rPr>
              <a:t>两个帝国。</a:t>
            </a:r>
          </a:p>
        </p:txBody>
      </p:sp>
      <p:sp>
        <p:nvSpPr>
          <p:cNvPr id="13" name="矩形 12"/>
          <p:cNvSpPr/>
          <p:nvPr/>
        </p:nvSpPr>
        <p:spPr>
          <a:xfrm>
            <a:off x="222409" y="4119195"/>
            <a:ext cx="3688080" cy="684803"/>
          </a:xfrm>
          <a:prstGeom prst="rect">
            <a:avLst/>
          </a:prstGeom>
        </p:spPr>
        <p:txBody>
          <a:bodyPr wrap="square" lIns="68580" tIns="34290" rIns="68580" bIns="34290">
            <a:spAutoFit/>
          </a:bodyPr>
          <a:lstStyle/>
          <a:p>
            <a:r>
              <a:rPr lang="zh-CN" altLang="en-US" sz="2000" b="1">
                <a:latin typeface="华文新魏" pitchFamily="2" charset="-122"/>
                <a:ea typeface="华文新魏" pitchFamily="2" charset="-122"/>
                <a:cs typeface="华文中宋" panose="02010600040101010101" pitchFamily="2" charset="-122"/>
              </a:rPr>
              <a:t>④</a:t>
            </a:r>
            <a:r>
              <a:rPr lang="en-US" sz="2000" b="1">
                <a:solidFill>
                  <a:srgbClr val="FF0000"/>
                </a:solidFill>
                <a:latin typeface="华文新魏" pitchFamily="2" charset="-122"/>
                <a:ea typeface="华文新魏" pitchFamily="2" charset="-122"/>
                <a:cs typeface="华文中宋" panose="02010600040101010101" pitchFamily="2" charset="-122"/>
              </a:rPr>
              <a:t>476</a:t>
            </a:r>
            <a:r>
              <a:rPr lang="zh-CN" altLang="en-US" sz="2000" b="1">
                <a:solidFill>
                  <a:srgbClr val="FF0000"/>
                </a:solidFill>
                <a:latin typeface="华文新魏" pitchFamily="2" charset="-122"/>
                <a:ea typeface="华文新魏" pitchFamily="2" charset="-122"/>
                <a:cs typeface="华文中宋" panose="02010600040101010101" pitchFamily="2" charset="-122"/>
              </a:rPr>
              <a:t>年</a:t>
            </a:r>
            <a:r>
              <a:rPr lang="zh-CN" altLang="en-US" sz="2000" b="1">
                <a:latin typeface="华文新魏" pitchFamily="2" charset="-122"/>
                <a:ea typeface="华文新魏" pitchFamily="2" charset="-122"/>
                <a:cs typeface="华文中宋" panose="02010600040101010101" pitchFamily="2" charset="-122"/>
              </a:rPr>
              <a:t>，</a:t>
            </a:r>
            <a:r>
              <a:rPr lang="zh-CN" altLang="en-US" sz="2000" b="1">
                <a:solidFill>
                  <a:srgbClr val="FF0000"/>
                </a:solidFill>
                <a:latin typeface="华文新魏" pitchFamily="2" charset="-122"/>
                <a:ea typeface="华文新魏" pitchFamily="2" charset="-122"/>
                <a:cs typeface="华文中宋" panose="02010600040101010101" pitchFamily="2" charset="-122"/>
              </a:rPr>
              <a:t>西罗马帝国</a:t>
            </a:r>
            <a:r>
              <a:rPr lang="zh-CN" altLang="en-US" sz="2000" b="1">
                <a:latin typeface="华文新魏" pitchFamily="2" charset="-122"/>
                <a:ea typeface="华文新魏" pitchFamily="2" charset="-122"/>
                <a:cs typeface="华文中宋" panose="02010600040101010101" pitchFamily="2" charset="-122"/>
              </a:rPr>
              <a:t>在</a:t>
            </a:r>
            <a:r>
              <a:rPr lang="zh-CN" altLang="en-US" sz="2000" b="1">
                <a:solidFill>
                  <a:srgbClr val="FF0000"/>
                </a:solidFill>
                <a:latin typeface="华文新魏" pitchFamily="2" charset="-122"/>
                <a:ea typeface="华文新魏" pitchFamily="2" charset="-122"/>
                <a:cs typeface="华文中宋" panose="02010600040101010101" pitchFamily="2" charset="-122"/>
              </a:rPr>
              <a:t>日耳曼人</a:t>
            </a:r>
            <a:r>
              <a:rPr lang="zh-CN" altLang="en-US" sz="2000" b="1">
                <a:latin typeface="华文新魏" pitchFamily="2" charset="-122"/>
                <a:ea typeface="华文新魏" pitchFamily="2" charset="-122"/>
                <a:cs typeface="华文中宋" panose="02010600040101010101" pitchFamily="2" charset="-122"/>
              </a:rPr>
              <a:t>的打击下</a:t>
            </a:r>
            <a:r>
              <a:rPr lang="zh-CN" altLang="en-US" sz="2000" b="1">
                <a:solidFill>
                  <a:srgbClr val="FF0000"/>
                </a:solidFill>
                <a:latin typeface="华文新魏" pitchFamily="2" charset="-122"/>
                <a:ea typeface="华文新魏" pitchFamily="2" charset="-122"/>
                <a:cs typeface="华文中宋" panose="02010600040101010101" pitchFamily="2" charset="-122"/>
              </a:rPr>
              <a:t>灭亡</a:t>
            </a:r>
            <a:r>
              <a:rPr lang="zh-CN" altLang="en-US" sz="2000" b="1">
                <a:latin typeface="华文新魏" pitchFamily="2" charset="-122"/>
                <a:ea typeface="华文新魏" pitchFamily="2" charset="-122"/>
                <a:cs typeface="华文中宋" panose="02010600040101010101" pitchFamily="2" charset="-122"/>
              </a:rPr>
              <a:t>。</a:t>
            </a:r>
          </a:p>
        </p:txBody>
      </p:sp>
      <p:pic>
        <p:nvPicPr>
          <p:cNvPr id="15" name="Picture 2" descr="图-03 副本"/>
          <p:cNvPicPr>
            <a:picLocks noChangeAspect="1"/>
          </p:cNvPicPr>
          <p:nvPr/>
        </p:nvPicPr>
        <p:blipFill>
          <a:blip r:embed="rId3"/>
          <a:stretch>
            <a:fillRect/>
          </a:stretch>
        </p:blipFill>
        <p:spPr>
          <a:xfrm>
            <a:off x="3783806" y="839629"/>
            <a:ext cx="5196840" cy="3836670"/>
          </a:xfrm>
          <a:prstGeom prst="rect">
            <a:avLst/>
          </a:prstGeom>
          <a:noFill/>
          <a:ln w="9525">
            <a:noFill/>
          </a:ln>
        </p:spPr>
      </p:pic>
    </p:spTree>
    <p:extLst>
      <p:ext uri="{BB962C8B-B14F-4D97-AF65-F5344CB8AC3E}">
        <p14:creationId xmlns:p14="http://schemas.microsoft.com/office/powerpoint/2010/main" val="13580337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9" presetClass="entr" presetSubtype="0" fill="hold" grpId="1"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dissolve">
                                      <p:cBhvr>
                                        <p:cTn id="13" dur="500"/>
                                        <p:tgtEl>
                                          <p:spTgt spid="11"/>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9" presetClass="entr" presetSubtype="0" fill="hold" grpId="2"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dissolve">
                                      <p:cBhvr>
                                        <p:cTn id="19" dur="500"/>
                                        <p:tgtEl>
                                          <p:spTgt spid="1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9" presetClass="entr" presetSubtype="0" fill="hold" grpId="3"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dissolve">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1"/>
      <p:bldP spid="12" grpId="2"/>
      <p:bldP spid="13" grpId="3"/>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4" name="文本框 1"/>
          <p:cNvSpPr txBox="1"/>
          <p:nvPr/>
        </p:nvSpPr>
        <p:spPr>
          <a:xfrm>
            <a:off x="2996566" y="217646"/>
            <a:ext cx="3528536" cy="391478"/>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lIns="68580" tIns="34290" rIns="68580" bIns="34290" rtlCol="0">
            <a:spAutoFit/>
          </a:bodyPr>
          <a:lstStyle/>
          <a:p>
            <a:r>
              <a:rPr lang="zh-CN" altLang="en-US" sz="2100" b="1">
                <a:latin typeface="微软雅黑" panose="020b0503020204020204" charset="-122"/>
                <a:ea typeface="微软雅黑" panose="020b0503020204020204" charset="-122"/>
              </a:rPr>
              <a:t>罗马城邦和罗马帝国发展史</a:t>
            </a:r>
          </a:p>
        </p:txBody>
      </p:sp>
      <p:sp>
        <p:nvSpPr>
          <p:cNvPr id="16" name="矩形 15"/>
          <p:cNvSpPr/>
          <p:nvPr/>
        </p:nvSpPr>
        <p:spPr>
          <a:xfrm>
            <a:off x="4722495" y="3243263"/>
            <a:ext cx="3918109" cy="162353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7" name="文本框 8"/>
          <p:cNvSpPr txBox="1"/>
          <p:nvPr/>
        </p:nvSpPr>
        <p:spPr>
          <a:xfrm>
            <a:off x="6525102" y="4530566"/>
            <a:ext cx="643414" cy="346249"/>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lIns="68580" tIns="34290" rIns="68580" bIns="34290" rtlCol="0">
            <a:spAutoFit/>
          </a:bodyPr>
          <a:lstStyle/>
          <a:p>
            <a:pPr algn="ctr"/>
            <a:r>
              <a:rPr lang="zh-CN" altLang="en-US" b="1">
                <a:latin typeface="微软雅黑" panose="020b0503020204020204" charset="-122"/>
                <a:ea typeface="微软雅黑" panose="020b0503020204020204" charset="-122"/>
              </a:rPr>
              <a:t>帝国</a:t>
            </a:r>
          </a:p>
        </p:txBody>
      </p:sp>
      <p:grpSp>
        <p:nvGrpSpPr>
          <p:cNvPr id="18" name="组合 17"/>
          <p:cNvGrpSpPr/>
          <p:nvPr/>
        </p:nvGrpSpPr>
        <p:grpSpPr>
          <a:xfrm>
            <a:off x="1648302" y="3243262"/>
            <a:ext cx="3074194" cy="1228314"/>
            <a:chOff x="4576" y="819"/>
            <a:chExt cx="9754" cy="4238"/>
          </a:xfrm>
        </p:grpSpPr>
        <p:sp>
          <p:nvSpPr>
            <p:cNvPr id="19" name="矩形 18"/>
            <p:cNvSpPr/>
            <p:nvPr/>
          </p:nvSpPr>
          <p:spPr>
            <a:xfrm>
              <a:off x="4576" y="819"/>
              <a:ext cx="9754" cy="391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7"/>
            <p:cNvSpPr txBox="1"/>
            <p:nvPr/>
          </p:nvSpPr>
          <p:spPr>
            <a:xfrm>
              <a:off x="7475" y="3783"/>
              <a:ext cx="3311" cy="1274"/>
            </a:xfrm>
            <a:prstGeom prst="rect">
              <a:avLst/>
            </a:prstGeom>
            <a:ln>
              <a:solidFill>
                <a:srgbClr val="00B0F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zh-CN" altLang="en-US" b="1">
                  <a:latin typeface="微软雅黑" panose="020b0503020204020204" charset="-122"/>
                  <a:ea typeface="微软雅黑" panose="020b0503020204020204" charset="-122"/>
                </a:rPr>
                <a:t>共和国</a:t>
              </a:r>
            </a:p>
          </p:txBody>
        </p:sp>
      </p:grpSp>
      <p:sp>
        <p:nvSpPr>
          <p:cNvPr id="21" name="文本框 34"/>
          <p:cNvSpPr txBox="1"/>
          <p:nvPr/>
        </p:nvSpPr>
        <p:spPr>
          <a:xfrm>
            <a:off x="4812030" y="1757839"/>
            <a:ext cx="441960" cy="1176338"/>
          </a:xfrm>
          <a:prstGeom prst="rect">
            <a:avLst/>
          </a:prstGeom>
        </p:spPr>
        <p:style>
          <a:lnRef idx="2">
            <a:schemeClr val="dk1"/>
          </a:lnRef>
          <a:fillRef idx="1">
            <a:schemeClr val="lt1"/>
          </a:fillRef>
          <a:effectRef idx="0">
            <a:schemeClr val="dk1"/>
          </a:effectRef>
          <a:fontRef idx="minor">
            <a:schemeClr val="dk1"/>
          </a:fontRef>
        </p:style>
        <p:txBody>
          <a:bodyPr wrap="none" lIns="68580" tIns="34290" rIns="68580" bIns="34290" rtlCol="0">
            <a:spAutoFit/>
          </a:bodyPr>
          <a:lstStyle/>
          <a:p>
            <a:pPr algn="ctr"/>
            <a:r>
              <a:rPr lang="zh-CN" altLang="en-US" sz="1200" b="1">
                <a:solidFill>
                  <a:srgbClr val="FF0000"/>
                </a:solidFill>
                <a:latin typeface="微软雅黑" panose="020b0503020204020204" charset="-122"/>
                <a:ea typeface="微软雅黑" panose="020b0503020204020204" charset="-122"/>
              </a:rPr>
              <a:t>凯撒</a:t>
            </a:r>
          </a:p>
          <a:p>
            <a:pPr algn="ctr"/>
            <a:r>
              <a:rPr lang="zh-CN" altLang="en-US" sz="1200" b="1">
                <a:solidFill>
                  <a:srgbClr val="FF0000"/>
                </a:solidFill>
                <a:latin typeface="微软雅黑" panose="020b0503020204020204" charset="-122"/>
                <a:ea typeface="微软雅黑" panose="020b0503020204020204" charset="-122"/>
              </a:rPr>
              <a:t>被任</a:t>
            </a:r>
          </a:p>
          <a:p>
            <a:pPr algn="ctr"/>
            <a:r>
              <a:rPr lang="zh-CN" altLang="en-US" sz="1200" b="1">
                <a:solidFill>
                  <a:srgbClr val="FF0000"/>
                </a:solidFill>
                <a:latin typeface="微软雅黑" panose="020b0503020204020204" charset="-122"/>
                <a:ea typeface="微软雅黑" panose="020b0503020204020204" charset="-122"/>
              </a:rPr>
              <a:t>命为</a:t>
            </a:r>
          </a:p>
          <a:p>
            <a:pPr algn="ctr"/>
            <a:r>
              <a:rPr lang="zh-CN" altLang="en-US" sz="1200" b="1">
                <a:solidFill>
                  <a:srgbClr val="FF0000"/>
                </a:solidFill>
                <a:latin typeface="微软雅黑" panose="020b0503020204020204" charset="-122"/>
                <a:ea typeface="微软雅黑" panose="020b0503020204020204" charset="-122"/>
              </a:rPr>
              <a:t>终身</a:t>
            </a:r>
          </a:p>
          <a:p>
            <a:pPr algn="ctr"/>
            <a:r>
              <a:rPr lang="zh-CN" altLang="en-US" sz="1200" b="1">
                <a:solidFill>
                  <a:srgbClr val="FF0000"/>
                </a:solidFill>
                <a:latin typeface="微软雅黑" panose="020b0503020204020204" charset="-122"/>
                <a:ea typeface="微软雅黑" panose="020b0503020204020204" charset="-122"/>
              </a:rPr>
              <a:t>独裁</a:t>
            </a:r>
          </a:p>
          <a:p>
            <a:pPr algn="ctr"/>
            <a:r>
              <a:rPr lang="zh-CN" altLang="en-US" sz="1200" b="1">
                <a:solidFill>
                  <a:srgbClr val="FF0000"/>
                </a:solidFill>
                <a:latin typeface="微软雅黑" panose="020b0503020204020204" charset="-122"/>
                <a:ea typeface="微软雅黑" panose="020b0503020204020204" charset="-122"/>
              </a:rPr>
              <a:t>官</a:t>
            </a:r>
          </a:p>
        </p:txBody>
      </p:sp>
      <p:sp>
        <p:nvSpPr>
          <p:cNvPr id="22" name="文本框 36"/>
          <p:cNvSpPr txBox="1"/>
          <p:nvPr/>
        </p:nvSpPr>
        <p:spPr>
          <a:xfrm>
            <a:off x="4722495" y="3273743"/>
            <a:ext cx="635430" cy="253916"/>
          </a:xfrm>
          <a:prstGeom prst="rect">
            <a:avLst/>
          </a:prstGeom>
        </p:spPr>
        <p:style>
          <a:lnRef idx="2">
            <a:schemeClr val="dk1"/>
          </a:lnRef>
          <a:fillRef idx="1">
            <a:schemeClr val="lt1"/>
          </a:fillRef>
          <a:effectRef idx="0">
            <a:schemeClr val="dk1"/>
          </a:effectRef>
          <a:fontRef idx="minor">
            <a:schemeClr val="dk1"/>
          </a:fontRef>
        </p:style>
        <p:txBody>
          <a:bodyPr wrap="none" lIns="68580" tIns="34290" rIns="68580" bIns="34290" rtlCol="0" anchor="t">
            <a:spAutoFit/>
          </a:bodyPr>
          <a:lstStyle/>
          <a:p>
            <a:pPr algn="ctr"/>
            <a:r>
              <a:rPr lang="zh-CN" altLang="en-US" sz="1200" b="1">
                <a:solidFill>
                  <a:srgbClr val="FF0000"/>
                </a:solidFill>
                <a:latin typeface="微软雅黑" panose="020b0503020204020204" charset="-122"/>
                <a:ea typeface="微软雅黑" panose="020b0503020204020204" charset="-122"/>
                <a:cs typeface="微软雅黑" panose="020b0503020204020204" charset="-122"/>
                <a:sym typeface="+mn-ea"/>
              </a:rPr>
              <a:t>前</a:t>
            </a:r>
            <a:r>
              <a:rPr lang="en-US" altLang="zh-CN" sz="1200" b="1">
                <a:solidFill>
                  <a:srgbClr val="FF0000"/>
                </a:solidFill>
                <a:latin typeface="微软雅黑" panose="020b0503020204020204" charset="-122"/>
                <a:ea typeface="微软雅黑" panose="020b0503020204020204" charset="-122"/>
                <a:cs typeface="微软雅黑" panose="020b0503020204020204" charset="-122"/>
                <a:sym typeface="+mn-ea"/>
              </a:rPr>
              <a:t>49</a:t>
            </a:r>
            <a:r>
              <a:rPr lang="zh-CN" altLang="en-US" sz="1200" b="1">
                <a:solidFill>
                  <a:srgbClr val="FF0000"/>
                </a:solidFill>
                <a:latin typeface="微软雅黑" panose="020b0503020204020204" charset="-122"/>
                <a:ea typeface="微软雅黑" panose="020b0503020204020204" charset="-122"/>
                <a:cs typeface="微软雅黑" panose="020b0503020204020204" charset="-122"/>
                <a:sym typeface="+mn-ea"/>
              </a:rPr>
              <a:t>年</a:t>
            </a:r>
          </a:p>
        </p:txBody>
      </p:sp>
      <p:grpSp>
        <p:nvGrpSpPr>
          <p:cNvPr id="23" name="组合 22"/>
          <p:cNvGrpSpPr/>
          <p:nvPr/>
        </p:nvGrpSpPr>
        <p:grpSpPr>
          <a:xfrm>
            <a:off x="6235541" y="1203961"/>
            <a:ext cx="397193" cy="2731770"/>
            <a:chOff x="13093" y="2528"/>
            <a:chExt cx="834" cy="5736"/>
          </a:xfrm>
        </p:grpSpPr>
        <p:sp>
          <p:nvSpPr>
            <p:cNvPr id="24" name="文本框 41"/>
            <p:cNvSpPr txBox="1"/>
            <p:nvPr/>
          </p:nvSpPr>
          <p:spPr>
            <a:xfrm>
              <a:off x="13093" y="6907"/>
              <a:ext cx="711" cy="1357"/>
            </a:xfrm>
            <a:prstGeom prst="rect">
              <a:avLst/>
            </a:prstGeom>
            <a:solidFill>
              <a:srgbClr val="FFFF00"/>
            </a:solidFill>
            <a:ln>
              <a:noFill/>
            </a:ln>
          </p:spPr>
          <p:style>
            <a:lnRef idx="2">
              <a:schemeClr val="dk1"/>
            </a:lnRef>
            <a:fillRef idx="1">
              <a:schemeClr val="lt1"/>
            </a:fillRef>
            <a:effectRef idx="0">
              <a:schemeClr val="dk1"/>
            </a:effectRef>
            <a:fontRef idx="minor">
              <a:schemeClr val="dk1"/>
            </a:fontRef>
          </p:style>
          <p:txBody>
            <a:bodyPr wrap="none" rtlCol="0">
              <a:spAutoFit/>
            </a:bodyPr>
            <a:lstStyle/>
            <a:p>
              <a:pPr algn="ctr"/>
              <a:r>
                <a:rPr lang="en-US" altLang="zh-CN" sz="1200">
                  <a:latin typeface="微软雅黑" panose="020b0503020204020204" charset="-122"/>
                  <a:ea typeface="微软雅黑" panose="020b0503020204020204" charset="-122"/>
                  <a:cs typeface="微软雅黑" panose="020b0503020204020204" charset="-122"/>
                </a:rPr>
                <a:t>2</a:t>
              </a:r>
            </a:p>
            <a:p>
              <a:pPr algn="ctr"/>
              <a:r>
                <a:rPr lang="zh-CN" altLang="en-US" sz="1200">
                  <a:latin typeface="微软雅黑" panose="020b0503020204020204" charset="-122"/>
                  <a:ea typeface="微软雅黑" panose="020b0503020204020204" charset="-122"/>
                  <a:cs typeface="微软雅黑" panose="020b0503020204020204" charset="-122"/>
                </a:rPr>
                <a:t>世</a:t>
              </a:r>
            </a:p>
            <a:p>
              <a:pPr algn="ctr"/>
              <a:r>
                <a:rPr lang="zh-CN" altLang="en-US" sz="1200">
                  <a:latin typeface="微软雅黑" panose="020b0503020204020204" charset="-122"/>
                  <a:ea typeface="微软雅黑" panose="020b0503020204020204" charset="-122"/>
                  <a:cs typeface="微软雅黑" panose="020b0503020204020204" charset="-122"/>
                </a:rPr>
                <a:t>纪</a:t>
              </a:r>
            </a:p>
          </p:txBody>
        </p:sp>
        <p:sp>
          <p:nvSpPr>
            <p:cNvPr id="25" name="文本框 42"/>
            <p:cNvSpPr txBox="1"/>
            <p:nvPr/>
          </p:nvSpPr>
          <p:spPr>
            <a:xfrm>
              <a:off x="13093" y="2528"/>
              <a:ext cx="834" cy="3684"/>
            </a:xfrm>
            <a:prstGeom prst="rect">
              <a:avLst/>
            </a:prstGeom>
            <a:solidFill>
              <a:srgbClr val="FFFF00"/>
            </a:solid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zh-CN" altLang="en-US" sz="1200">
                  <a:latin typeface="微软雅黑" panose="020b0503020204020204" charset="-122"/>
                  <a:ea typeface="微软雅黑" panose="020b0503020204020204" charset="-122"/>
                </a:rPr>
                <a:t>黄</a:t>
              </a:r>
            </a:p>
            <a:p>
              <a:pPr algn="ctr"/>
              <a:r>
                <a:rPr lang="zh-CN" altLang="en-US" sz="1200">
                  <a:latin typeface="微软雅黑" panose="020b0503020204020204" charset="-122"/>
                  <a:ea typeface="微软雅黑" panose="020b0503020204020204" charset="-122"/>
                </a:rPr>
                <a:t>金</a:t>
              </a:r>
            </a:p>
            <a:p>
              <a:pPr algn="ctr"/>
              <a:r>
                <a:rPr lang="zh-CN" altLang="en-US" sz="1200">
                  <a:latin typeface="微软雅黑" panose="020b0503020204020204" charset="-122"/>
                  <a:ea typeface="微软雅黑" panose="020b0503020204020204" charset="-122"/>
                </a:rPr>
                <a:t>时</a:t>
              </a:r>
            </a:p>
            <a:p>
              <a:pPr algn="ctr"/>
              <a:r>
                <a:rPr lang="zh-CN" altLang="en-US" sz="1200">
                  <a:latin typeface="微软雅黑" panose="020b0503020204020204" charset="-122"/>
                  <a:ea typeface="微软雅黑" panose="020b0503020204020204" charset="-122"/>
                </a:rPr>
                <a:t>期，</a:t>
              </a:r>
            </a:p>
            <a:p>
              <a:pPr algn="ctr"/>
              <a:r>
                <a:rPr lang="zh-CN" altLang="en-US" sz="1200">
                  <a:latin typeface="微软雅黑" panose="020b0503020204020204" charset="-122"/>
                  <a:ea typeface="微软雅黑" panose="020b0503020204020204" charset="-122"/>
                </a:rPr>
                <a:t>横</a:t>
              </a:r>
            </a:p>
            <a:p>
              <a:pPr algn="ctr"/>
              <a:r>
                <a:rPr lang="zh-CN" altLang="en-US" sz="1200">
                  <a:latin typeface="微软雅黑" panose="020b0503020204020204" charset="-122"/>
                  <a:ea typeface="微软雅黑" panose="020b0503020204020204" charset="-122"/>
                </a:rPr>
                <a:t>跨</a:t>
              </a:r>
            </a:p>
            <a:p>
              <a:pPr algn="ctr"/>
              <a:r>
                <a:rPr lang="zh-CN" altLang="en-US" sz="1200">
                  <a:latin typeface="微软雅黑" panose="020b0503020204020204" charset="-122"/>
                  <a:ea typeface="微软雅黑" panose="020b0503020204020204" charset="-122"/>
                </a:rPr>
                <a:t>欧</a:t>
              </a:r>
            </a:p>
            <a:p>
              <a:pPr algn="ctr"/>
              <a:r>
                <a:rPr lang="zh-CN" altLang="en-US" sz="1200">
                  <a:latin typeface="微软雅黑" panose="020b0503020204020204" charset="-122"/>
                  <a:ea typeface="微软雅黑" panose="020b0503020204020204" charset="-122"/>
                </a:rPr>
                <a:t>亚</a:t>
              </a:r>
            </a:p>
            <a:p>
              <a:pPr algn="ctr"/>
              <a:r>
                <a:rPr lang="zh-CN" altLang="en-US" sz="1200">
                  <a:latin typeface="微软雅黑" panose="020b0503020204020204" charset="-122"/>
                  <a:ea typeface="微软雅黑" panose="020b0503020204020204" charset="-122"/>
                </a:rPr>
                <a:t>非</a:t>
              </a:r>
            </a:p>
          </p:txBody>
        </p:sp>
      </p:grpSp>
      <p:sp>
        <p:nvSpPr>
          <p:cNvPr id="26" name="矩形 25"/>
          <p:cNvSpPr/>
          <p:nvPr/>
        </p:nvSpPr>
        <p:spPr>
          <a:xfrm>
            <a:off x="469583" y="3263265"/>
            <a:ext cx="1186339" cy="694373"/>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7" name="文本框 45"/>
          <p:cNvSpPr txBox="1"/>
          <p:nvPr/>
        </p:nvSpPr>
        <p:spPr>
          <a:xfrm>
            <a:off x="799148" y="3667601"/>
            <a:ext cx="527209" cy="284693"/>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lIns="68580" tIns="34290" rIns="68580" bIns="34290" rtlCol="0">
            <a:spAutoFit/>
          </a:bodyPr>
          <a:lstStyle/>
          <a:p>
            <a:pPr algn="ctr"/>
            <a:r>
              <a:rPr lang="zh-CN" altLang="en-US" sz="1400" b="1">
                <a:latin typeface="微软雅黑" panose="020b0503020204020204" charset="-122"/>
                <a:ea typeface="微软雅黑" panose="020b0503020204020204" charset="-122"/>
              </a:rPr>
              <a:t>城邦</a:t>
            </a:r>
          </a:p>
        </p:txBody>
      </p:sp>
      <p:sp>
        <p:nvSpPr>
          <p:cNvPr id="28" name="文本框 48"/>
          <p:cNvSpPr txBox="1"/>
          <p:nvPr/>
        </p:nvSpPr>
        <p:spPr>
          <a:xfrm>
            <a:off x="6632258" y="3289459"/>
            <a:ext cx="558165" cy="252889"/>
          </a:xfrm>
          <a:prstGeom prst="rect">
            <a:avLst/>
          </a:prstGeom>
        </p:spPr>
        <p:style>
          <a:lnRef idx="2">
            <a:schemeClr val="dk1"/>
          </a:lnRef>
          <a:fillRef idx="1">
            <a:schemeClr val="lt1"/>
          </a:fillRef>
          <a:effectRef idx="0">
            <a:schemeClr val="dk1"/>
          </a:effectRef>
          <a:fontRef idx="minor">
            <a:schemeClr val="dk1"/>
          </a:fontRef>
        </p:style>
        <p:txBody>
          <a:bodyPr wrap="none" lIns="68580" tIns="34290" rIns="68580" bIns="34290" rtlCol="0">
            <a:spAutoFit/>
          </a:bodyPr>
          <a:lstStyle/>
          <a:p>
            <a:pPr algn="ctr"/>
            <a:r>
              <a:rPr lang="en-US" sz="1200">
                <a:latin typeface="微软雅黑" panose="020b0503020204020204" charset="-122"/>
                <a:ea typeface="微软雅黑" panose="020b0503020204020204" charset="-122"/>
                <a:cs typeface="微软雅黑" panose="020b0503020204020204" charset="-122"/>
              </a:rPr>
              <a:t>375</a:t>
            </a:r>
            <a:r>
              <a:rPr lang="zh-CN" altLang="en-US" sz="1200">
                <a:latin typeface="微软雅黑" panose="020b0503020204020204" charset="-122"/>
                <a:ea typeface="微软雅黑" panose="020b0503020204020204" charset="-122"/>
                <a:cs typeface="微软雅黑" panose="020b0503020204020204" charset="-122"/>
              </a:rPr>
              <a:t>年</a:t>
            </a:r>
          </a:p>
        </p:txBody>
      </p:sp>
      <p:sp>
        <p:nvSpPr>
          <p:cNvPr id="29" name="文本框 49"/>
          <p:cNvSpPr txBox="1"/>
          <p:nvPr/>
        </p:nvSpPr>
        <p:spPr>
          <a:xfrm>
            <a:off x="7321868" y="3278505"/>
            <a:ext cx="289560" cy="807244"/>
          </a:xfrm>
          <a:prstGeom prst="rect">
            <a:avLst/>
          </a:prstGeom>
          <a:ln>
            <a:noFill/>
          </a:ln>
        </p:spPr>
        <p:style>
          <a:lnRef idx="2">
            <a:schemeClr val="dk1"/>
          </a:lnRef>
          <a:fillRef idx="1">
            <a:schemeClr val="lt1"/>
          </a:fillRef>
          <a:effectRef idx="0">
            <a:schemeClr val="dk1"/>
          </a:effectRef>
          <a:fontRef idx="minor">
            <a:schemeClr val="dk1"/>
          </a:fontRef>
        </p:style>
        <p:txBody>
          <a:bodyPr wrap="none" lIns="68580" tIns="34290" rIns="68580" bIns="34290" rtlCol="0">
            <a:spAutoFit/>
          </a:bodyPr>
          <a:lstStyle/>
          <a:p>
            <a:pPr algn="ctr"/>
            <a:r>
              <a:rPr lang="en-US" sz="1200">
                <a:latin typeface="微软雅黑" panose="020b0503020204020204" charset="-122"/>
                <a:ea typeface="微软雅黑" panose="020b0503020204020204" charset="-122"/>
                <a:cs typeface="微软雅黑" panose="020b0503020204020204" charset="-122"/>
              </a:rPr>
              <a:t>4</a:t>
            </a:r>
          </a:p>
          <a:p>
            <a:pPr algn="ctr"/>
            <a:r>
              <a:rPr lang="zh-CN" altLang="en-US" sz="1200">
                <a:latin typeface="微软雅黑" panose="020b0503020204020204" charset="-122"/>
                <a:ea typeface="微软雅黑" panose="020b0503020204020204" charset="-122"/>
                <a:cs typeface="微软雅黑" panose="020b0503020204020204" charset="-122"/>
              </a:rPr>
              <a:t>世</a:t>
            </a:r>
          </a:p>
          <a:p>
            <a:pPr algn="ctr"/>
            <a:r>
              <a:rPr lang="zh-CN" altLang="en-US" sz="1200">
                <a:latin typeface="微软雅黑" panose="020b0503020204020204" charset="-122"/>
                <a:ea typeface="微软雅黑" panose="020b0503020204020204" charset="-122"/>
                <a:cs typeface="微软雅黑" panose="020b0503020204020204" charset="-122"/>
              </a:rPr>
              <a:t>纪</a:t>
            </a:r>
          </a:p>
          <a:p>
            <a:pPr algn="ctr"/>
            <a:r>
              <a:rPr lang="zh-CN" altLang="en-US" sz="1200">
                <a:latin typeface="微软雅黑" panose="020b0503020204020204" charset="-122"/>
                <a:ea typeface="微软雅黑" panose="020b0503020204020204" charset="-122"/>
                <a:cs typeface="微软雅黑" panose="020b0503020204020204" charset="-122"/>
              </a:rPr>
              <a:t>末</a:t>
            </a:r>
          </a:p>
        </p:txBody>
      </p:sp>
      <p:sp>
        <p:nvSpPr>
          <p:cNvPr id="30" name="文本框 50"/>
          <p:cNvSpPr txBox="1"/>
          <p:nvPr/>
        </p:nvSpPr>
        <p:spPr>
          <a:xfrm>
            <a:off x="6767036" y="1757839"/>
            <a:ext cx="289560" cy="1176338"/>
          </a:xfrm>
          <a:prstGeom prst="rect">
            <a:avLst/>
          </a:prstGeom>
        </p:spPr>
        <p:style>
          <a:lnRef idx="2">
            <a:schemeClr val="dk1"/>
          </a:lnRef>
          <a:fillRef idx="1">
            <a:schemeClr val="lt1"/>
          </a:fillRef>
          <a:effectRef idx="0">
            <a:schemeClr val="dk1"/>
          </a:effectRef>
          <a:fontRef idx="minor">
            <a:schemeClr val="dk1"/>
          </a:fontRef>
        </p:style>
        <p:txBody>
          <a:bodyPr wrap="none" lIns="68580" tIns="34290" rIns="68580" bIns="34290" rtlCol="0">
            <a:spAutoFit/>
          </a:bodyPr>
          <a:lstStyle/>
          <a:p>
            <a:pPr algn="ctr"/>
            <a:r>
              <a:rPr lang="zh-CN" altLang="en-US" sz="1200">
                <a:latin typeface="微软雅黑" panose="020b0503020204020204" charset="-122"/>
                <a:ea typeface="微软雅黑" panose="020b0503020204020204" charset="-122"/>
                <a:cs typeface="微软雅黑" panose="020b0503020204020204" charset="-122"/>
              </a:rPr>
              <a:t>日</a:t>
            </a:r>
          </a:p>
          <a:p>
            <a:pPr algn="ctr"/>
            <a:r>
              <a:rPr lang="zh-CN" altLang="en-US" sz="1200">
                <a:latin typeface="微软雅黑" panose="020b0503020204020204" charset="-122"/>
                <a:ea typeface="微软雅黑" panose="020b0503020204020204" charset="-122"/>
                <a:cs typeface="微软雅黑" panose="020b0503020204020204" charset="-122"/>
              </a:rPr>
              <a:t>耳</a:t>
            </a:r>
          </a:p>
          <a:p>
            <a:pPr algn="ctr"/>
            <a:r>
              <a:rPr lang="zh-CN" altLang="en-US" sz="1200">
                <a:latin typeface="微软雅黑" panose="020b0503020204020204" charset="-122"/>
                <a:ea typeface="微软雅黑" panose="020b0503020204020204" charset="-122"/>
                <a:cs typeface="微软雅黑" panose="020b0503020204020204" charset="-122"/>
              </a:rPr>
              <a:t>曼</a:t>
            </a:r>
          </a:p>
          <a:p>
            <a:pPr algn="ctr"/>
            <a:r>
              <a:rPr lang="zh-CN" altLang="en-US" sz="1200">
                <a:latin typeface="微软雅黑" panose="020b0503020204020204" charset="-122"/>
                <a:ea typeface="微软雅黑" panose="020b0503020204020204" charset="-122"/>
                <a:cs typeface="微软雅黑" panose="020b0503020204020204" charset="-122"/>
              </a:rPr>
              <a:t>人</a:t>
            </a:r>
          </a:p>
          <a:p>
            <a:pPr algn="ctr"/>
            <a:r>
              <a:rPr lang="zh-CN" altLang="en-US" sz="1200">
                <a:latin typeface="微软雅黑" panose="020b0503020204020204" charset="-122"/>
                <a:ea typeface="微软雅黑" panose="020b0503020204020204" charset="-122"/>
                <a:cs typeface="微软雅黑" panose="020b0503020204020204" charset="-122"/>
              </a:rPr>
              <a:t>入</a:t>
            </a:r>
          </a:p>
          <a:p>
            <a:pPr algn="ctr"/>
            <a:r>
              <a:rPr lang="zh-CN" altLang="en-US" sz="1200">
                <a:latin typeface="微软雅黑" panose="020b0503020204020204" charset="-122"/>
                <a:ea typeface="微软雅黑" panose="020b0503020204020204" charset="-122"/>
                <a:cs typeface="微软雅黑" panose="020b0503020204020204" charset="-122"/>
              </a:rPr>
              <a:t>侵</a:t>
            </a:r>
          </a:p>
        </p:txBody>
      </p:sp>
      <p:sp>
        <p:nvSpPr>
          <p:cNvPr id="31" name="文本框 51"/>
          <p:cNvSpPr txBox="1"/>
          <p:nvPr/>
        </p:nvSpPr>
        <p:spPr>
          <a:xfrm>
            <a:off x="7321868" y="1210152"/>
            <a:ext cx="289560" cy="1730216"/>
          </a:xfrm>
          <a:prstGeom prst="rect">
            <a:avLst/>
          </a:prstGeom>
          <a:ln>
            <a:noFill/>
          </a:ln>
        </p:spPr>
        <p:style>
          <a:lnRef idx="2">
            <a:schemeClr val="dk1"/>
          </a:lnRef>
          <a:fillRef idx="1">
            <a:schemeClr val="lt1"/>
          </a:fillRef>
          <a:effectRef idx="0">
            <a:schemeClr val="dk1"/>
          </a:effectRef>
          <a:fontRef idx="minor">
            <a:schemeClr val="dk1"/>
          </a:fontRef>
        </p:style>
        <p:txBody>
          <a:bodyPr wrap="none" lIns="68580" tIns="34290" rIns="68580" bIns="34290" rtlCol="0">
            <a:spAutoFit/>
          </a:bodyPr>
          <a:lstStyle/>
          <a:p>
            <a:pPr algn="ctr"/>
            <a:r>
              <a:rPr lang="zh-CN" altLang="en-US" sz="1200">
                <a:latin typeface="微软雅黑" panose="020b0503020204020204" charset="-122"/>
                <a:ea typeface="微软雅黑" panose="020b0503020204020204" charset="-122"/>
                <a:cs typeface="微软雅黑" panose="020b0503020204020204" charset="-122"/>
              </a:rPr>
              <a:t>帝</a:t>
            </a:r>
          </a:p>
          <a:p>
            <a:pPr algn="ctr"/>
            <a:r>
              <a:rPr lang="zh-CN" altLang="en-US" sz="1200">
                <a:latin typeface="微软雅黑" panose="020b0503020204020204" charset="-122"/>
                <a:ea typeface="微软雅黑" panose="020b0503020204020204" charset="-122"/>
                <a:cs typeface="微软雅黑" panose="020b0503020204020204" charset="-122"/>
              </a:rPr>
              <a:t>国</a:t>
            </a:r>
          </a:p>
          <a:p>
            <a:pPr algn="ctr"/>
            <a:r>
              <a:rPr lang="zh-CN" altLang="en-US" sz="1200">
                <a:latin typeface="微软雅黑" panose="020b0503020204020204" charset="-122"/>
                <a:ea typeface="微软雅黑" panose="020b0503020204020204" charset="-122"/>
                <a:cs typeface="微软雅黑" panose="020b0503020204020204" charset="-122"/>
              </a:rPr>
              <a:t>分</a:t>
            </a:r>
          </a:p>
          <a:p>
            <a:pPr algn="ctr"/>
            <a:r>
              <a:rPr lang="zh-CN" altLang="en-US" sz="1200">
                <a:latin typeface="微软雅黑" panose="020b0503020204020204" charset="-122"/>
                <a:ea typeface="微软雅黑" panose="020b0503020204020204" charset="-122"/>
                <a:cs typeface="微软雅黑" panose="020b0503020204020204" charset="-122"/>
              </a:rPr>
              <a:t>裂</a:t>
            </a:r>
          </a:p>
          <a:p>
            <a:pPr algn="ctr"/>
            <a:r>
              <a:rPr lang="zh-CN" altLang="en-US" sz="1200">
                <a:latin typeface="微软雅黑" panose="020b0503020204020204" charset="-122"/>
                <a:ea typeface="微软雅黑" panose="020b0503020204020204" charset="-122"/>
                <a:cs typeface="微软雅黑" panose="020b0503020204020204" charset="-122"/>
              </a:rPr>
              <a:t>为</a:t>
            </a:r>
          </a:p>
          <a:p>
            <a:pPr algn="ctr"/>
            <a:r>
              <a:rPr lang="zh-CN" altLang="en-US" sz="1200">
                <a:latin typeface="微软雅黑" panose="020b0503020204020204" charset="-122"/>
                <a:ea typeface="微软雅黑" panose="020b0503020204020204" charset="-122"/>
                <a:cs typeface="微软雅黑" panose="020b0503020204020204" charset="-122"/>
              </a:rPr>
              <a:t>东</a:t>
            </a:r>
          </a:p>
          <a:p>
            <a:pPr algn="ctr"/>
            <a:r>
              <a:rPr lang="zh-CN" altLang="en-US" sz="1200">
                <a:latin typeface="微软雅黑" panose="020b0503020204020204" charset="-122"/>
                <a:ea typeface="微软雅黑" panose="020b0503020204020204" charset="-122"/>
                <a:cs typeface="微软雅黑" panose="020b0503020204020204" charset="-122"/>
              </a:rPr>
              <a:t>西</a:t>
            </a:r>
          </a:p>
          <a:p>
            <a:pPr algn="ctr"/>
            <a:r>
              <a:rPr lang="zh-CN" altLang="en-US" sz="1200">
                <a:latin typeface="微软雅黑" panose="020b0503020204020204" charset="-122"/>
                <a:ea typeface="微软雅黑" panose="020b0503020204020204" charset="-122"/>
                <a:cs typeface="微软雅黑" panose="020b0503020204020204" charset="-122"/>
              </a:rPr>
              <a:t>罗</a:t>
            </a:r>
          </a:p>
          <a:p>
            <a:pPr algn="ctr"/>
            <a:r>
              <a:rPr lang="zh-CN" altLang="en-US" sz="1200">
                <a:latin typeface="微软雅黑" panose="020b0503020204020204" charset="-122"/>
                <a:ea typeface="微软雅黑" panose="020b0503020204020204" charset="-122"/>
                <a:cs typeface="微软雅黑" panose="020b0503020204020204" charset="-122"/>
              </a:rPr>
              <a:t>马</a:t>
            </a:r>
          </a:p>
        </p:txBody>
      </p:sp>
      <p:sp>
        <p:nvSpPr>
          <p:cNvPr id="32" name="文本框 25"/>
          <p:cNvSpPr txBox="1"/>
          <p:nvPr/>
        </p:nvSpPr>
        <p:spPr>
          <a:xfrm>
            <a:off x="2683193" y="3278505"/>
            <a:ext cx="1036181" cy="300082"/>
          </a:xfrm>
          <a:prstGeom prst="rect">
            <a:avLst/>
          </a:prstGeom>
        </p:spPr>
        <p:style>
          <a:lnRef idx="2">
            <a:schemeClr val="dk1"/>
          </a:lnRef>
          <a:fillRef idx="1">
            <a:schemeClr val="lt1"/>
          </a:fillRef>
          <a:effectRef idx="0">
            <a:schemeClr val="dk1"/>
          </a:effectRef>
          <a:fontRef idx="minor">
            <a:schemeClr val="dk1"/>
          </a:fontRef>
        </p:style>
        <p:txBody>
          <a:bodyPr wrap="none" lIns="68580" tIns="34290" rIns="68580" bIns="34290" rtlCol="0" anchor="t">
            <a:spAutoFit/>
          </a:bodyPr>
          <a:lstStyle/>
          <a:p>
            <a:pPr algn="ctr"/>
            <a:r>
              <a:rPr lang="zh-CN" altLang="en-US" sz="1500" b="1">
                <a:solidFill>
                  <a:srgbClr val="FF0000"/>
                </a:solidFill>
                <a:latin typeface="微软雅黑" panose="020b0503020204020204" charset="-122"/>
                <a:ea typeface="微软雅黑" panose="020b0503020204020204" charset="-122"/>
                <a:cs typeface="微软雅黑" panose="020b0503020204020204" charset="-122"/>
                <a:sym typeface="+mn-ea"/>
              </a:rPr>
              <a:t>前</a:t>
            </a:r>
            <a:r>
              <a:rPr lang="en-US" altLang="zh-CN" sz="1500" b="1" smtClean="0">
                <a:solidFill>
                  <a:srgbClr val="FF0000"/>
                </a:solidFill>
                <a:latin typeface="微软雅黑" panose="020b0503020204020204" charset="-122"/>
                <a:ea typeface="微软雅黑" panose="020b0503020204020204" charset="-122"/>
                <a:cs typeface="微软雅黑" panose="020b0503020204020204" charset="-122"/>
                <a:sym typeface="+mn-ea"/>
              </a:rPr>
              <a:t>3-2</a:t>
            </a:r>
            <a:r>
              <a:rPr lang="zh-CN" altLang="en-US" sz="1500" b="1" smtClean="0">
                <a:solidFill>
                  <a:srgbClr val="FF0000"/>
                </a:solidFill>
                <a:latin typeface="微软雅黑" panose="020b0503020204020204" charset="-122"/>
                <a:ea typeface="微软雅黑" panose="020b0503020204020204" charset="-122"/>
                <a:cs typeface="微软雅黑" panose="020b0503020204020204" charset="-122"/>
                <a:sym typeface="+mn-ea"/>
              </a:rPr>
              <a:t>世纪</a:t>
            </a:r>
            <a:endParaRPr lang="zh-CN" altLang="en-US" sz="1500" b="1">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sp>
        <p:nvSpPr>
          <p:cNvPr id="33" name="文本框 29"/>
          <p:cNvSpPr txBox="1"/>
          <p:nvPr/>
        </p:nvSpPr>
        <p:spPr>
          <a:xfrm>
            <a:off x="2338388" y="917734"/>
            <a:ext cx="327660" cy="1684020"/>
          </a:xfrm>
          <a:prstGeom prst="rect">
            <a:avLst/>
          </a:prstGeom>
          <a:ln>
            <a:solidFill>
              <a:schemeClr val="accent1">
                <a:lumMod val="75000"/>
              </a:schemeClr>
            </a:solidFill>
          </a:ln>
        </p:spPr>
        <p:style>
          <a:lnRef idx="2">
            <a:schemeClr val="dk1"/>
          </a:lnRef>
          <a:fillRef idx="1">
            <a:schemeClr val="lt1"/>
          </a:fillRef>
          <a:effectRef idx="0">
            <a:schemeClr val="dk1"/>
          </a:effectRef>
          <a:fontRef idx="minor">
            <a:schemeClr val="dk1"/>
          </a:fontRef>
        </p:style>
        <p:txBody>
          <a:bodyPr wrap="none" lIns="68580" tIns="34290" rIns="68580" bIns="34290" rtlCol="0" anchor="t">
            <a:spAutoFit/>
          </a:bodyPr>
          <a:lstStyle/>
          <a:p>
            <a:pPr algn="ctr"/>
            <a:r>
              <a:rPr lang="zh-CN" altLang="en-US" sz="1500">
                <a:latin typeface="微软雅黑" panose="020b0503020204020204" charset="-122"/>
                <a:ea typeface="微软雅黑" panose="020b0503020204020204" charset="-122"/>
              </a:rPr>
              <a:t>征</a:t>
            </a:r>
          </a:p>
          <a:p>
            <a:pPr algn="ctr"/>
            <a:r>
              <a:rPr lang="zh-CN" altLang="en-US" sz="1500">
                <a:latin typeface="微软雅黑" panose="020b0503020204020204" charset="-122"/>
                <a:ea typeface="微软雅黑" panose="020b0503020204020204" charset="-122"/>
              </a:rPr>
              <a:t>服</a:t>
            </a:r>
          </a:p>
          <a:p>
            <a:pPr algn="ctr"/>
            <a:r>
              <a:rPr lang="zh-CN" altLang="en-US" sz="1500">
                <a:latin typeface="微软雅黑" panose="020b0503020204020204" charset="-122"/>
                <a:ea typeface="微软雅黑" panose="020b0503020204020204" charset="-122"/>
              </a:rPr>
              <a:t>意</a:t>
            </a:r>
          </a:p>
          <a:p>
            <a:pPr algn="ctr"/>
            <a:r>
              <a:rPr lang="zh-CN" altLang="en-US" sz="1500">
                <a:latin typeface="微软雅黑" panose="020b0503020204020204" charset="-122"/>
                <a:ea typeface="微软雅黑" panose="020b0503020204020204" charset="-122"/>
              </a:rPr>
              <a:t>大</a:t>
            </a:r>
          </a:p>
          <a:p>
            <a:pPr algn="ctr"/>
            <a:r>
              <a:rPr lang="zh-CN" altLang="en-US" sz="1500">
                <a:latin typeface="微软雅黑" panose="020b0503020204020204" charset="-122"/>
                <a:ea typeface="微软雅黑" panose="020b0503020204020204" charset="-122"/>
              </a:rPr>
              <a:t>利</a:t>
            </a:r>
          </a:p>
          <a:p>
            <a:pPr algn="ctr"/>
            <a:r>
              <a:rPr lang="zh-CN" altLang="en-US" sz="1500">
                <a:latin typeface="微软雅黑" panose="020b0503020204020204" charset="-122"/>
                <a:ea typeface="微软雅黑" panose="020b0503020204020204" charset="-122"/>
              </a:rPr>
              <a:t>半</a:t>
            </a:r>
          </a:p>
          <a:p>
            <a:pPr algn="ctr"/>
            <a:r>
              <a:rPr lang="zh-CN" altLang="en-US" sz="1500">
                <a:latin typeface="微软雅黑" panose="020b0503020204020204" charset="-122"/>
                <a:ea typeface="微软雅黑" panose="020b0503020204020204" charset="-122"/>
              </a:rPr>
              <a:t>岛</a:t>
            </a:r>
          </a:p>
        </p:txBody>
      </p:sp>
      <p:sp>
        <p:nvSpPr>
          <p:cNvPr id="34" name="文本框 30"/>
          <p:cNvSpPr txBox="1"/>
          <p:nvPr/>
        </p:nvSpPr>
        <p:spPr>
          <a:xfrm>
            <a:off x="2919889" y="915566"/>
            <a:ext cx="355967" cy="1454244"/>
          </a:xfrm>
          <a:prstGeom prst="rect">
            <a:avLst/>
          </a:prstGeom>
          <a:ln>
            <a:solidFill>
              <a:schemeClr val="accent2">
                <a:lumMod val="75000"/>
              </a:schemeClr>
            </a:solidFill>
          </a:ln>
        </p:spPr>
        <p:style>
          <a:lnRef idx="2">
            <a:schemeClr val="dk1"/>
          </a:lnRef>
          <a:fillRef idx="1">
            <a:schemeClr val="lt1"/>
          </a:fillRef>
          <a:effectRef idx="0">
            <a:schemeClr val="dk1"/>
          </a:effectRef>
          <a:fontRef idx="minor">
            <a:schemeClr val="dk1"/>
          </a:fontRef>
        </p:style>
        <p:txBody>
          <a:bodyPr wrap="square" lIns="68580" tIns="34290" rIns="68580" bIns="34290" rtlCol="0" anchor="t">
            <a:spAutoFit/>
          </a:bodyPr>
          <a:lstStyle/>
          <a:p>
            <a:pPr algn="ctr"/>
            <a:r>
              <a:rPr lang="zh-CN" altLang="en-US" sz="1500" smtClean="0">
                <a:latin typeface="微软雅黑" panose="020b0503020204020204" charset="-122"/>
                <a:ea typeface="微软雅黑" panose="020b0503020204020204" charset="-122"/>
              </a:rPr>
              <a:t>征服西地中海</a:t>
            </a:r>
            <a:endParaRPr lang="zh-CN" altLang="en-US" sz="1500">
              <a:latin typeface="微软雅黑" panose="020b0503020204020204" charset="-122"/>
              <a:ea typeface="微软雅黑" panose="020b0503020204020204" charset="-122"/>
            </a:endParaRPr>
          </a:p>
        </p:txBody>
      </p:sp>
      <p:sp>
        <p:nvSpPr>
          <p:cNvPr id="35" name="文本框 31"/>
          <p:cNvSpPr txBox="1"/>
          <p:nvPr/>
        </p:nvSpPr>
        <p:spPr>
          <a:xfrm>
            <a:off x="3498448" y="927735"/>
            <a:ext cx="281464" cy="1454244"/>
          </a:xfrm>
          <a:prstGeom prst="rect">
            <a:avLst/>
          </a:prstGeom>
          <a:ln>
            <a:solidFill>
              <a:schemeClr val="accent3">
                <a:lumMod val="75000"/>
              </a:schemeClr>
            </a:solidFill>
          </a:ln>
        </p:spPr>
        <p:style>
          <a:lnRef idx="2">
            <a:schemeClr val="dk1"/>
          </a:lnRef>
          <a:fillRef idx="1">
            <a:schemeClr val="lt1"/>
          </a:fillRef>
          <a:effectRef idx="0">
            <a:schemeClr val="dk1"/>
          </a:effectRef>
          <a:fontRef idx="minor">
            <a:schemeClr val="dk1"/>
          </a:fontRef>
        </p:style>
        <p:txBody>
          <a:bodyPr wrap="square" lIns="68580" tIns="34290" rIns="68580" bIns="34290" rtlCol="0" anchor="t">
            <a:spAutoFit/>
          </a:bodyPr>
          <a:lstStyle/>
          <a:p>
            <a:pPr algn="ctr"/>
            <a:r>
              <a:rPr lang="zh-CN" altLang="en-US" sz="1500" b="1" smtClean="0">
                <a:solidFill>
                  <a:srgbClr val="FF0000"/>
                </a:solidFill>
                <a:latin typeface="微软雅黑" panose="020b0503020204020204" charset="-122"/>
                <a:ea typeface="微软雅黑" panose="020b0503020204020204" charset="-122"/>
              </a:rPr>
              <a:t>征服东地中海</a:t>
            </a:r>
            <a:endParaRPr lang="zh-CN" altLang="en-US" sz="1500" b="1">
              <a:solidFill>
                <a:srgbClr val="FF0000"/>
              </a:solidFill>
              <a:latin typeface="微软雅黑" panose="020b0503020204020204" charset="-122"/>
              <a:ea typeface="微软雅黑" panose="020b0503020204020204" charset="-122"/>
            </a:endParaRPr>
          </a:p>
        </p:txBody>
      </p:sp>
      <p:cxnSp>
        <p:nvCxnSpPr>
          <p:cNvPr id="36" name="直接连接符 35"/>
          <p:cNvCxnSpPr/>
          <p:nvPr/>
        </p:nvCxnSpPr>
        <p:spPr>
          <a:xfrm>
            <a:off x="2502218" y="2611755"/>
            <a:ext cx="548640" cy="63960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H="1" flipV="1">
            <a:off x="3084196" y="2466499"/>
            <a:ext cx="6191" cy="8001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3096101" y="2466499"/>
            <a:ext cx="543079" cy="78390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文本框 46"/>
          <p:cNvSpPr txBox="1"/>
          <p:nvPr/>
        </p:nvSpPr>
        <p:spPr>
          <a:xfrm>
            <a:off x="469583" y="3298984"/>
            <a:ext cx="1178718" cy="330860"/>
          </a:xfrm>
          <a:prstGeom prst="rect">
            <a:avLst/>
          </a:prstGeom>
          <a:solidFill>
            <a:schemeClr val="accent6">
              <a:lumMod val="60000"/>
              <a:lumOff val="40000"/>
            </a:schemeClr>
          </a:solidFill>
          <a:ln>
            <a:noFill/>
          </a:ln>
        </p:spPr>
        <p:style>
          <a:lnRef idx="2">
            <a:schemeClr val="accent1"/>
          </a:lnRef>
          <a:fillRef idx="1">
            <a:schemeClr val="lt1"/>
          </a:fillRef>
          <a:effectRef idx="0">
            <a:schemeClr val="accent1"/>
          </a:effectRef>
          <a:fontRef idx="minor">
            <a:schemeClr val="dk1"/>
          </a:fontRef>
        </p:style>
        <p:txBody>
          <a:bodyPr wrap="square" lIns="68580" tIns="34290" rIns="68580" bIns="34290" rtlCol="0">
            <a:spAutoFit/>
          </a:bodyPr>
          <a:lstStyle/>
          <a:p>
            <a:pPr algn="ctr"/>
            <a:r>
              <a:rPr lang="zh-CN" altLang="en-US" sz="1700" smtClean="0">
                <a:latin typeface="微软雅黑" panose="020b0503020204020204" charset="-122"/>
                <a:ea typeface="微软雅黑" panose="020b0503020204020204" charset="-122"/>
                <a:cs typeface="微软雅黑" panose="020b0503020204020204" charset="-122"/>
              </a:rPr>
              <a:t>前</a:t>
            </a:r>
            <a:r>
              <a:rPr lang="en-US" altLang="zh-CN" sz="1700" smtClean="0">
                <a:latin typeface="微软雅黑" panose="020b0503020204020204" charset="-122"/>
                <a:ea typeface="微软雅黑" panose="020b0503020204020204" charset="-122"/>
                <a:cs typeface="微软雅黑" panose="020b0503020204020204" charset="-122"/>
              </a:rPr>
              <a:t>1000</a:t>
            </a:r>
            <a:r>
              <a:rPr lang="zh-CN" altLang="en-US" sz="1700" smtClean="0">
                <a:latin typeface="微软雅黑" panose="020b0503020204020204" charset="-122"/>
                <a:ea typeface="微软雅黑" panose="020b0503020204020204" charset="-122"/>
                <a:cs typeface="微软雅黑" panose="020b0503020204020204" charset="-122"/>
              </a:rPr>
              <a:t>年</a:t>
            </a:r>
            <a:endParaRPr lang="zh-CN" altLang="en-US" sz="1700">
              <a:latin typeface="微软雅黑" panose="020b0503020204020204" charset="-122"/>
              <a:ea typeface="微软雅黑" panose="020b0503020204020204" charset="-122"/>
              <a:cs typeface="微软雅黑" panose="020b0503020204020204" charset="-122"/>
            </a:endParaRPr>
          </a:p>
        </p:txBody>
      </p:sp>
      <p:sp>
        <p:nvSpPr>
          <p:cNvPr id="40" name="文本框 47"/>
          <p:cNvSpPr txBox="1"/>
          <p:nvPr/>
        </p:nvSpPr>
        <p:spPr>
          <a:xfrm>
            <a:off x="799148" y="1595914"/>
            <a:ext cx="353854" cy="1361911"/>
          </a:xfrm>
          <a:prstGeom prst="rect">
            <a:avLst/>
          </a:prstGeom>
          <a:solidFill>
            <a:schemeClr val="accent6">
              <a:lumMod val="60000"/>
              <a:lumOff val="40000"/>
            </a:schemeClr>
          </a:solidFill>
        </p:spPr>
        <p:style>
          <a:lnRef idx="2">
            <a:schemeClr val="dk1"/>
          </a:lnRef>
          <a:fillRef idx="1">
            <a:schemeClr val="lt1"/>
          </a:fillRef>
          <a:effectRef idx="0">
            <a:schemeClr val="dk1"/>
          </a:effectRef>
          <a:fontRef idx="minor">
            <a:schemeClr val="dk1"/>
          </a:fontRef>
        </p:style>
        <p:txBody>
          <a:bodyPr wrap="square" lIns="68580" tIns="34290" rIns="68580" bIns="34290" rtlCol="0" anchor="t">
            <a:spAutoFit/>
          </a:bodyPr>
          <a:lstStyle/>
          <a:p>
            <a:pPr algn="ctr"/>
            <a:r>
              <a:rPr lang="zh-CN" altLang="en-US" sz="1400"/>
              <a:t>罗马</a:t>
            </a:r>
          </a:p>
          <a:p>
            <a:pPr algn="ctr"/>
            <a:r>
              <a:rPr lang="zh-CN" altLang="en-US" sz="1400"/>
              <a:t>城邦</a:t>
            </a:r>
          </a:p>
          <a:p>
            <a:pPr algn="ctr"/>
            <a:r>
              <a:rPr lang="zh-CN" altLang="en-US" sz="1400"/>
              <a:t>兴起</a:t>
            </a:r>
          </a:p>
        </p:txBody>
      </p:sp>
      <p:cxnSp>
        <p:nvCxnSpPr>
          <p:cNvPr id="41" name="直接连接符 40"/>
          <p:cNvCxnSpPr>
            <a:stCxn id="40" idx="2"/>
          </p:cNvCxnSpPr>
          <p:nvPr/>
        </p:nvCxnSpPr>
        <p:spPr>
          <a:xfrm>
            <a:off x="976075" y="2957825"/>
            <a:ext cx="238" cy="333063"/>
          </a:xfrm>
          <a:prstGeom prst="line">
            <a:avLst/>
          </a:prstGeom>
          <a:solidFill>
            <a:schemeClr val="accent6">
              <a:lumMod val="60000"/>
              <a:lumOff val="40000"/>
            </a:schemeClr>
          </a:solidFill>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1648301" y="1696403"/>
            <a:ext cx="925353" cy="1893570"/>
            <a:chOff x="4824" y="2169"/>
            <a:chExt cx="1943" cy="3976"/>
          </a:xfrm>
          <a:solidFill>
            <a:schemeClr val="accent2">
              <a:lumMod val="20000"/>
              <a:lumOff val="80000"/>
            </a:schemeClr>
          </a:solidFill>
        </p:grpSpPr>
        <p:sp>
          <p:nvSpPr>
            <p:cNvPr id="43" name="文本框 24"/>
            <p:cNvSpPr txBox="1"/>
            <p:nvPr/>
          </p:nvSpPr>
          <p:spPr>
            <a:xfrm>
              <a:off x="4824" y="5466"/>
              <a:ext cx="1943" cy="679"/>
            </a:xfrm>
            <a:prstGeom prst="rect">
              <a:avLst/>
            </a:prstGeom>
            <a:grpFill/>
            <a:ln>
              <a:solidFill>
                <a:srgbClr val="00B0F0"/>
              </a:solidFill>
            </a:ln>
          </p:spPr>
          <p:style>
            <a:lnRef idx="2">
              <a:schemeClr val="accent1"/>
            </a:lnRef>
            <a:fillRef idx="1">
              <a:schemeClr val="lt1"/>
            </a:fillRef>
            <a:effectRef idx="0">
              <a:schemeClr val="accent1"/>
            </a:effectRef>
            <a:fontRef idx="minor">
              <a:schemeClr val="dk1"/>
            </a:fontRef>
          </p:style>
          <p:txBody>
            <a:bodyPr wrap="none" rtlCol="0">
              <a:spAutoFit/>
            </a:bodyPr>
            <a:lstStyle/>
            <a:p>
              <a:pPr algn="ctr"/>
              <a:r>
                <a:rPr lang="zh-CN" altLang="en-US" sz="1500" b="1">
                  <a:solidFill>
                    <a:srgbClr val="FF0000"/>
                  </a:solidFill>
                  <a:latin typeface="微软雅黑" panose="020b0503020204020204" charset="-122"/>
                  <a:ea typeface="微软雅黑" panose="020b0503020204020204" charset="-122"/>
                  <a:cs typeface="微软雅黑" panose="020b0503020204020204" charset="-122"/>
                </a:rPr>
                <a:t>前</a:t>
              </a:r>
              <a:r>
                <a:rPr lang="en-US" altLang="zh-CN" sz="1500" b="1">
                  <a:solidFill>
                    <a:srgbClr val="FF0000"/>
                  </a:solidFill>
                  <a:latin typeface="微软雅黑" panose="020b0503020204020204" charset="-122"/>
                  <a:ea typeface="微软雅黑" panose="020b0503020204020204" charset="-122"/>
                  <a:cs typeface="微软雅黑" panose="020b0503020204020204" charset="-122"/>
                </a:rPr>
                <a:t>509</a:t>
              </a:r>
              <a:r>
                <a:rPr lang="zh-CN" altLang="en-US" sz="1500" b="1">
                  <a:solidFill>
                    <a:srgbClr val="FF0000"/>
                  </a:solidFill>
                  <a:latin typeface="微软雅黑" panose="020b0503020204020204" charset="-122"/>
                  <a:ea typeface="微软雅黑" panose="020b0503020204020204" charset="-122"/>
                  <a:cs typeface="微软雅黑" panose="020b0503020204020204" charset="-122"/>
                </a:rPr>
                <a:t>年</a:t>
              </a:r>
            </a:p>
          </p:txBody>
        </p:sp>
        <p:sp>
          <p:nvSpPr>
            <p:cNvPr id="44" name="文本框 28"/>
            <p:cNvSpPr txBox="1"/>
            <p:nvPr/>
          </p:nvSpPr>
          <p:spPr>
            <a:xfrm>
              <a:off x="5371" y="2169"/>
              <a:ext cx="792" cy="2617"/>
            </a:xfrm>
            <a:prstGeom prst="rect">
              <a:avLst/>
            </a:prstGeom>
            <a:grpFill/>
            <a:ln>
              <a:solidFill>
                <a:srgbClr val="00B0F0"/>
              </a:solidFill>
            </a:ln>
          </p:spPr>
          <p:style>
            <a:lnRef idx="2">
              <a:schemeClr val="accent1"/>
            </a:lnRef>
            <a:fillRef idx="1">
              <a:schemeClr val="lt1"/>
            </a:fillRef>
            <a:effectRef idx="0">
              <a:schemeClr val="accent1"/>
            </a:effectRef>
            <a:fontRef idx="minor">
              <a:schemeClr val="dk1"/>
            </a:fontRef>
          </p:style>
          <p:txBody>
            <a:bodyPr wrap="none" rtlCol="0" anchor="t">
              <a:spAutoFit/>
            </a:bodyPr>
            <a:lstStyle/>
            <a:p>
              <a:pPr algn="ctr"/>
              <a:r>
                <a:rPr lang="zh-CN" altLang="en-US" sz="1500" b="1">
                  <a:solidFill>
                    <a:srgbClr val="FF0000"/>
                  </a:solidFill>
                  <a:latin typeface="微软雅黑" panose="020b0503020204020204" charset="-122"/>
                  <a:ea typeface="微软雅黑" panose="020b0503020204020204" charset="-122"/>
                </a:rPr>
                <a:t>共</a:t>
              </a:r>
            </a:p>
            <a:p>
              <a:pPr algn="ctr"/>
              <a:r>
                <a:rPr lang="zh-CN" altLang="en-US" sz="1500" b="1">
                  <a:solidFill>
                    <a:srgbClr val="FF0000"/>
                  </a:solidFill>
                  <a:latin typeface="微软雅黑" panose="020b0503020204020204" charset="-122"/>
                  <a:ea typeface="微软雅黑" panose="020b0503020204020204" charset="-122"/>
                </a:rPr>
                <a:t>和</a:t>
              </a:r>
            </a:p>
            <a:p>
              <a:pPr algn="ctr"/>
              <a:r>
                <a:rPr lang="zh-CN" altLang="en-US" sz="1500" b="1">
                  <a:solidFill>
                    <a:srgbClr val="FF0000"/>
                  </a:solidFill>
                  <a:latin typeface="微软雅黑" panose="020b0503020204020204" charset="-122"/>
                  <a:ea typeface="微软雅黑" panose="020b0503020204020204" charset="-122"/>
                </a:rPr>
                <a:t>国</a:t>
              </a:r>
            </a:p>
            <a:p>
              <a:pPr algn="ctr"/>
              <a:r>
                <a:rPr lang="zh-CN" altLang="en-US" sz="1500" b="1">
                  <a:solidFill>
                    <a:srgbClr val="FF0000"/>
                  </a:solidFill>
                  <a:latin typeface="微软雅黑" panose="020b0503020204020204" charset="-122"/>
                  <a:ea typeface="微软雅黑" panose="020b0503020204020204" charset="-122"/>
                </a:rPr>
                <a:t>建</a:t>
              </a:r>
            </a:p>
            <a:p>
              <a:pPr algn="ctr"/>
              <a:r>
                <a:rPr lang="zh-CN" altLang="en-US" sz="1500" b="1">
                  <a:solidFill>
                    <a:srgbClr val="FF0000"/>
                  </a:solidFill>
                  <a:latin typeface="微软雅黑" panose="020b0503020204020204" charset="-122"/>
                  <a:ea typeface="微软雅黑" panose="020b0503020204020204" charset="-122"/>
                </a:rPr>
                <a:t>立</a:t>
              </a:r>
            </a:p>
          </p:txBody>
        </p:sp>
        <p:cxnSp>
          <p:nvCxnSpPr>
            <p:cNvPr id="45" name="直接连接符 44"/>
            <p:cNvCxnSpPr/>
            <p:nvPr/>
          </p:nvCxnSpPr>
          <p:spPr>
            <a:xfrm flipH="1">
              <a:off x="5710" y="4719"/>
              <a:ext cx="11" cy="762"/>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6" name="组合 45"/>
          <p:cNvGrpSpPr/>
          <p:nvPr/>
        </p:nvGrpSpPr>
        <p:grpSpPr>
          <a:xfrm>
            <a:off x="3831431" y="1019175"/>
            <a:ext cx="806768" cy="2601754"/>
            <a:chOff x="14791" y="-2832"/>
            <a:chExt cx="1694" cy="5463"/>
          </a:xfrm>
        </p:grpSpPr>
        <p:sp>
          <p:nvSpPr>
            <p:cNvPr id="47" name="文本框 32"/>
            <p:cNvSpPr txBox="1"/>
            <p:nvPr/>
          </p:nvSpPr>
          <p:spPr>
            <a:xfrm>
              <a:off x="14791" y="1952"/>
              <a:ext cx="1694" cy="679"/>
            </a:xfrm>
            <a:prstGeom prst="rect">
              <a:avLst/>
            </a:prstGeom>
            <a:ln>
              <a:solidFill>
                <a:schemeClr val="accent1"/>
              </a:solidFill>
            </a:ln>
          </p:spPr>
          <p:style>
            <a:lnRef idx="2">
              <a:schemeClr val="accent1"/>
            </a:lnRef>
            <a:fillRef idx="1">
              <a:schemeClr val="lt1"/>
            </a:fillRef>
            <a:effectRef idx="0">
              <a:schemeClr val="accent1"/>
            </a:effectRef>
            <a:fontRef idx="minor">
              <a:schemeClr val="dk1"/>
            </a:fontRef>
          </p:style>
          <p:txBody>
            <a:bodyPr wrap="none" rtlCol="0">
              <a:spAutoFit/>
            </a:bodyPr>
            <a:lstStyle/>
            <a:p>
              <a:pPr algn="ctr"/>
              <a:r>
                <a:rPr lang="zh-CN" altLang="en-US" sz="1500" b="1">
                  <a:solidFill>
                    <a:srgbClr val="FF0000"/>
                  </a:solidFill>
                  <a:latin typeface="微软雅黑" panose="020b0503020204020204" charset="-122"/>
                  <a:ea typeface="微软雅黑" panose="020b0503020204020204" charset="-122"/>
                  <a:cs typeface="微软雅黑" panose="020b0503020204020204" charset="-122"/>
                </a:rPr>
                <a:t>前</a:t>
              </a:r>
              <a:r>
                <a:rPr lang="en-US" altLang="zh-CN" sz="1500" b="1">
                  <a:solidFill>
                    <a:srgbClr val="FF0000"/>
                  </a:solidFill>
                  <a:latin typeface="微软雅黑" panose="020b0503020204020204" charset="-122"/>
                  <a:ea typeface="微软雅黑" panose="020b0503020204020204" charset="-122"/>
                  <a:cs typeface="微软雅黑" panose="020b0503020204020204" charset="-122"/>
                </a:rPr>
                <a:t>73</a:t>
              </a:r>
              <a:r>
                <a:rPr lang="zh-CN" altLang="en-US" sz="1500" b="1">
                  <a:solidFill>
                    <a:srgbClr val="FF0000"/>
                  </a:solidFill>
                  <a:latin typeface="微软雅黑" panose="020b0503020204020204" charset="-122"/>
                  <a:ea typeface="微软雅黑" panose="020b0503020204020204" charset="-122"/>
                  <a:cs typeface="微软雅黑" panose="020b0503020204020204" charset="-122"/>
                </a:rPr>
                <a:t>年</a:t>
              </a:r>
            </a:p>
          </p:txBody>
        </p:sp>
        <p:grpSp>
          <p:nvGrpSpPr>
            <p:cNvPr id="48" name="组合 47"/>
            <p:cNvGrpSpPr/>
            <p:nvPr/>
          </p:nvGrpSpPr>
          <p:grpSpPr>
            <a:xfrm>
              <a:off x="15128" y="-2832"/>
              <a:ext cx="891" cy="4784"/>
              <a:chOff x="17751" y="-5421"/>
              <a:chExt cx="891" cy="4784"/>
            </a:xfrm>
          </p:grpSpPr>
          <p:sp>
            <p:nvSpPr>
              <p:cNvPr id="49" name="文本框 33"/>
              <p:cNvSpPr txBox="1"/>
              <p:nvPr/>
            </p:nvSpPr>
            <p:spPr>
              <a:xfrm>
                <a:off x="17751" y="-5421"/>
                <a:ext cx="891" cy="4071"/>
              </a:xfrm>
              <a:prstGeom prst="rect">
                <a:avLst/>
              </a:prstGeom>
              <a:ln>
                <a:solidFill>
                  <a:schemeClr val="accent6"/>
                </a:solidFill>
              </a:ln>
            </p:spPr>
            <p:style>
              <a:lnRef idx="2">
                <a:schemeClr val="accent1"/>
              </a:lnRef>
              <a:fillRef idx="1">
                <a:schemeClr val="lt1"/>
              </a:fillRef>
              <a:effectRef idx="0">
                <a:schemeClr val="accent1"/>
              </a:effectRef>
              <a:fontRef idx="minor">
                <a:schemeClr val="dk1"/>
              </a:fontRef>
            </p:style>
            <p:txBody>
              <a:bodyPr wrap="square" rtlCol="0" anchor="t">
                <a:spAutoFit/>
              </a:bodyPr>
              <a:lstStyle/>
              <a:p>
                <a:pPr algn="ctr"/>
                <a:r>
                  <a:rPr lang="zh-CN" altLang="en-US" sz="1500" b="1">
                    <a:solidFill>
                      <a:srgbClr val="FF0000"/>
                    </a:solidFill>
                    <a:latin typeface="微软雅黑" panose="020b0503020204020204" charset="-122"/>
                    <a:ea typeface="微软雅黑" panose="020b0503020204020204" charset="-122"/>
                  </a:rPr>
                  <a:t>斯</a:t>
                </a:r>
              </a:p>
              <a:p>
                <a:pPr algn="ctr"/>
                <a:r>
                  <a:rPr lang="zh-CN" altLang="en-US" sz="1500" b="1">
                    <a:solidFill>
                      <a:srgbClr val="FF0000"/>
                    </a:solidFill>
                    <a:latin typeface="微软雅黑" panose="020b0503020204020204" charset="-122"/>
                    <a:ea typeface="微软雅黑" panose="020b0503020204020204" charset="-122"/>
                  </a:rPr>
                  <a:t>巴</a:t>
                </a:r>
              </a:p>
              <a:p>
                <a:pPr algn="ctr"/>
                <a:r>
                  <a:rPr lang="zh-CN" altLang="en-US" sz="1500" b="1">
                    <a:solidFill>
                      <a:srgbClr val="FF0000"/>
                    </a:solidFill>
                    <a:latin typeface="微软雅黑" panose="020b0503020204020204" charset="-122"/>
                    <a:ea typeface="微软雅黑" panose="020b0503020204020204" charset="-122"/>
                  </a:rPr>
                  <a:t>达</a:t>
                </a:r>
              </a:p>
              <a:p>
                <a:pPr algn="ctr"/>
                <a:r>
                  <a:rPr lang="zh-CN" altLang="en-US" sz="1500" b="1">
                    <a:solidFill>
                      <a:srgbClr val="FF0000"/>
                    </a:solidFill>
                    <a:latin typeface="微软雅黑" panose="020b0503020204020204" charset="-122"/>
                    <a:ea typeface="微软雅黑" panose="020b0503020204020204" charset="-122"/>
                  </a:rPr>
                  <a:t>克</a:t>
                </a:r>
              </a:p>
              <a:p>
                <a:pPr algn="ctr"/>
                <a:r>
                  <a:rPr lang="zh-CN" altLang="en-US" sz="1500" b="1">
                    <a:solidFill>
                      <a:srgbClr val="FF0000"/>
                    </a:solidFill>
                    <a:latin typeface="微软雅黑" panose="020b0503020204020204" charset="-122"/>
                    <a:ea typeface="微软雅黑" panose="020b0503020204020204" charset="-122"/>
                  </a:rPr>
                  <a:t>起</a:t>
                </a:r>
              </a:p>
              <a:p>
                <a:pPr algn="ctr"/>
                <a:r>
                  <a:rPr lang="zh-CN" altLang="en-US" sz="1500" b="1">
                    <a:solidFill>
                      <a:srgbClr val="FF0000"/>
                    </a:solidFill>
                    <a:latin typeface="微软雅黑" panose="020b0503020204020204" charset="-122"/>
                    <a:ea typeface="微软雅黑" panose="020b0503020204020204" charset="-122"/>
                  </a:rPr>
                  <a:t>义，</a:t>
                </a:r>
              </a:p>
              <a:p>
                <a:pPr algn="ctr"/>
                <a:r>
                  <a:rPr lang="zh-CN" altLang="en-US" sz="1500" b="1">
                    <a:solidFill>
                      <a:srgbClr val="FF0000"/>
                    </a:solidFill>
                    <a:latin typeface="微软雅黑" panose="020b0503020204020204" charset="-122"/>
                    <a:ea typeface="微软雅黑" panose="020b0503020204020204" charset="-122"/>
                  </a:rPr>
                  <a:t>衰</a:t>
                </a:r>
              </a:p>
              <a:p>
                <a:pPr algn="ctr"/>
                <a:r>
                  <a:rPr lang="zh-CN" altLang="en-US" sz="1500" b="1">
                    <a:solidFill>
                      <a:srgbClr val="FF0000"/>
                    </a:solidFill>
                    <a:latin typeface="微软雅黑" panose="020b0503020204020204" charset="-122"/>
                    <a:ea typeface="微软雅黑" panose="020b0503020204020204" charset="-122"/>
                  </a:rPr>
                  <a:t>落</a:t>
                </a:r>
              </a:p>
            </p:txBody>
          </p:sp>
          <p:cxnSp>
            <p:nvCxnSpPr>
              <p:cNvPr id="50" name="直接连接符 49"/>
              <p:cNvCxnSpPr>
                <a:endCxn id="47" idx="0"/>
              </p:cNvCxnSpPr>
              <p:nvPr/>
            </p:nvCxnSpPr>
            <p:spPr>
              <a:xfrm>
                <a:off x="18189" y="-1400"/>
                <a:ext cx="72" cy="76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cxnSp>
        <p:nvCxnSpPr>
          <p:cNvPr id="51" name="直接连接符 50"/>
          <p:cNvCxnSpPr>
            <a:stCxn id="21" idx="2"/>
            <a:endCxn id="22" idx="0"/>
          </p:cNvCxnSpPr>
          <p:nvPr/>
        </p:nvCxnSpPr>
        <p:spPr>
          <a:xfrm>
            <a:off x="5033010" y="2934177"/>
            <a:ext cx="7200" cy="33956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文本框 37"/>
          <p:cNvSpPr txBox="1"/>
          <p:nvPr/>
        </p:nvSpPr>
        <p:spPr>
          <a:xfrm>
            <a:off x="5590223" y="3297555"/>
            <a:ext cx="349091" cy="931024"/>
          </a:xfrm>
          <a:prstGeom prst="rect">
            <a:avLst/>
          </a:prstGeom>
          <a:pattFill prst="pct20">
            <a:fgClr>
              <a:schemeClr val="accent1"/>
            </a:fgClr>
            <a:bgClr>
              <a:schemeClr val="bg1"/>
            </a:bgClr>
          </a:pattFill>
          <a:ln>
            <a:noFill/>
          </a:ln>
        </p:spPr>
        <p:style>
          <a:lnRef idx="2">
            <a:schemeClr val="dk1"/>
          </a:lnRef>
          <a:fillRef idx="1">
            <a:schemeClr val="lt1"/>
          </a:fillRef>
          <a:effectRef idx="0">
            <a:schemeClr val="dk1"/>
          </a:effectRef>
          <a:fontRef idx="minor">
            <a:schemeClr val="dk1"/>
          </a:fontRef>
        </p:style>
        <p:txBody>
          <a:bodyPr wrap="square" lIns="68580" tIns="34290" rIns="68580" bIns="34290" rtlCol="0">
            <a:spAutoFit/>
          </a:bodyPr>
          <a:lstStyle/>
          <a:p>
            <a:pPr algn="ctr"/>
            <a:r>
              <a:rPr lang="zh-CN" altLang="en-US" sz="1400" b="1">
                <a:solidFill>
                  <a:srgbClr val="FF0000"/>
                </a:solidFill>
                <a:latin typeface="微软雅黑" panose="020b0503020204020204" charset="-122"/>
                <a:ea typeface="微软雅黑" panose="020b0503020204020204" charset="-122"/>
                <a:cs typeface="微软雅黑" panose="020b0503020204020204" charset="-122"/>
              </a:rPr>
              <a:t>前</a:t>
            </a:r>
          </a:p>
          <a:p>
            <a:pPr algn="ctr"/>
            <a:r>
              <a:rPr lang="en-US" altLang="zh-CN" sz="1400" b="1">
                <a:solidFill>
                  <a:srgbClr val="FF0000"/>
                </a:solidFill>
                <a:latin typeface="微软雅黑" panose="020b0503020204020204" charset="-122"/>
                <a:ea typeface="微软雅黑" panose="020b0503020204020204" charset="-122"/>
                <a:cs typeface="微软雅黑" panose="020b0503020204020204" charset="-122"/>
              </a:rPr>
              <a:t>27</a:t>
            </a:r>
          </a:p>
          <a:p>
            <a:pPr algn="ctr"/>
            <a:r>
              <a:rPr lang="zh-CN" altLang="en-US" sz="1400" b="1">
                <a:solidFill>
                  <a:srgbClr val="FF0000"/>
                </a:solidFill>
                <a:latin typeface="微软雅黑" panose="020b0503020204020204" charset="-122"/>
                <a:ea typeface="微软雅黑" panose="020b0503020204020204" charset="-122"/>
                <a:cs typeface="微软雅黑" panose="020b0503020204020204" charset="-122"/>
              </a:rPr>
              <a:t>年</a:t>
            </a:r>
          </a:p>
        </p:txBody>
      </p:sp>
      <p:sp>
        <p:nvSpPr>
          <p:cNvPr id="53" name="文本框 38"/>
          <p:cNvSpPr txBox="1"/>
          <p:nvPr/>
        </p:nvSpPr>
        <p:spPr>
          <a:xfrm>
            <a:off x="5509736" y="1229678"/>
            <a:ext cx="509588" cy="1792798"/>
          </a:xfrm>
          <a:prstGeom prst="rect">
            <a:avLst/>
          </a:prstGeom>
          <a:pattFill prst="pct20">
            <a:fgClr>
              <a:schemeClr val="accent1"/>
            </a:fgClr>
            <a:bgClr>
              <a:schemeClr val="bg1"/>
            </a:bgClr>
          </a:pattFill>
          <a:ln>
            <a:noFill/>
          </a:ln>
        </p:spPr>
        <p:style>
          <a:lnRef idx="2">
            <a:schemeClr val="dk1"/>
          </a:lnRef>
          <a:fillRef idx="1">
            <a:schemeClr val="lt1"/>
          </a:fillRef>
          <a:effectRef idx="0">
            <a:schemeClr val="dk1"/>
          </a:effectRef>
          <a:fontRef idx="minor">
            <a:schemeClr val="dk1"/>
          </a:fontRef>
        </p:style>
        <p:txBody>
          <a:bodyPr wrap="square" lIns="68580" tIns="34290" rIns="68580" bIns="34290" rtlCol="0">
            <a:spAutoFit/>
          </a:bodyPr>
          <a:lstStyle/>
          <a:p>
            <a:pPr algn="ctr"/>
            <a:r>
              <a:rPr lang="zh-CN" altLang="en-US" sz="1400" b="1">
                <a:solidFill>
                  <a:srgbClr val="FF0000"/>
                </a:solidFill>
                <a:latin typeface="微软雅黑" panose="020b0503020204020204" charset="-122"/>
                <a:ea typeface="微软雅黑" panose="020b0503020204020204" charset="-122"/>
              </a:rPr>
              <a:t>屋大维首创元首制，</a:t>
            </a:r>
          </a:p>
          <a:p>
            <a:pPr algn="ctr"/>
            <a:r>
              <a:rPr lang="zh-CN" altLang="en-US" sz="1400" b="1">
                <a:solidFill>
                  <a:srgbClr val="FF0000"/>
                </a:solidFill>
                <a:latin typeface="微软雅黑" panose="020b0503020204020204" charset="-122"/>
                <a:ea typeface="微软雅黑" panose="020b0503020204020204" charset="-122"/>
              </a:rPr>
              <a:t>共和</a:t>
            </a:r>
          </a:p>
          <a:p>
            <a:pPr algn="ctr"/>
            <a:r>
              <a:rPr lang="zh-CN" altLang="en-US" sz="1400" b="1">
                <a:solidFill>
                  <a:srgbClr val="FF0000"/>
                </a:solidFill>
                <a:latin typeface="微软雅黑" panose="020b0503020204020204" charset="-122"/>
                <a:ea typeface="微软雅黑" panose="020b0503020204020204" charset="-122"/>
              </a:rPr>
              <a:t>国演</a:t>
            </a:r>
          </a:p>
          <a:p>
            <a:pPr algn="ctr"/>
            <a:r>
              <a:rPr lang="zh-CN" altLang="en-US" sz="1400" b="1">
                <a:solidFill>
                  <a:srgbClr val="FF0000"/>
                </a:solidFill>
                <a:latin typeface="微软雅黑" panose="020b0503020204020204" charset="-122"/>
                <a:ea typeface="微软雅黑" panose="020b0503020204020204" charset="-122"/>
              </a:rPr>
              <a:t>变为</a:t>
            </a:r>
          </a:p>
          <a:p>
            <a:pPr algn="ctr"/>
            <a:r>
              <a:rPr lang="zh-CN" altLang="en-US" sz="1400" b="1">
                <a:solidFill>
                  <a:srgbClr val="FF0000"/>
                </a:solidFill>
                <a:latin typeface="微软雅黑" panose="020b0503020204020204" charset="-122"/>
                <a:ea typeface="微软雅黑" panose="020b0503020204020204" charset="-122"/>
              </a:rPr>
              <a:t>帝国</a:t>
            </a:r>
          </a:p>
        </p:txBody>
      </p:sp>
      <p:cxnSp>
        <p:nvCxnSpPr>
          <p:cNvPr id="54" name="直接连接符 53"/>
          <p:cNvCxnSpPr>
            <a:stCxn id="52" idx="0"/>
          </p:cNvCxnSpPr>
          <p:nvPr/>
        </p:nvCxnSpPr>
        <p:spPr>
          <a:xfrm flipV="1">
            <a:off x="5764769" y="2948465"/>
            <a:ext cx="237" cy="34909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H="1" flipV="1">
            <a:off x="6380321" y="2924652"/>
            <a:ext cx="0" cy="34909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H="1" flipV="1">
            <a:off x="6911816" y="2940368"/>
            <a:ext cx="0" cy="34909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flipV="1">
            <a:off x="7466648" y="2914174"/>
            <a:ext cx="0" cy="34909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8" name="文本框 52"/>
          <p:cNvSpPr txBox="1"/>
          <p:nvPr/>
        </p:nvSpPr>
        <p:spPr>
          <a:xfrm>
            <a:off x="7739539" y="3278505"/>
            <a:ext cx="571024" cy="252889"/>
          </a:xfrm>
          <a:prstGeom prst="rect">
            <a:avLst/>
          </a:prstGeom>
          <a:solidFill>
            <a:schemeClr val="bg2"/>
          </a:solidFill>
        </p:spPr>
        <p:style>
          <a:lnRef idx="2">
            <a:schemeClr val="dk1"/>
          </a:lnRef>
          <a:fillRef idx="1">
            <a:schemeClr val="lt1"/>
          </a:fillRef>
          <a:effectRef idx="0">
            <a:schemeClr val="dk1"/>
          </a:effectRef>
          <a:fontRef idx="minor">
            <a:schemeClr val="dk1"/>
          </a:fontRef>
        </p:style>
        <p:txBody>
          <a:bodyPr wrap="none" lIns="68580" tIns="34290" rIns="68580" bIns="34290" rtlCol="0">
            <a:spAutoFit/>
          </a:bodyPr>
          <a:lstStyle/>
          <a:p>
            <a:pPr algn="ctr"/>
            <a:r>
              <a:rPr lang="en-US" sz="1200" b="1">
                <a:solidFill>
                  <a:srgbClr val="FF0000"/>
                </a:solidFill>
                <a:latin typeface="微软雅黑" panose="020b0503020204020204" charset="-122"/>
                <a:ea typeface="微软雅黑" panose="020b0503020204020204" charset="-122"/>
                <a:cs typeface="微软雅黑" panose="020b0503020204020204" charset="-122"/>
              </a:rPr>
              <a:t>476</a:t>
            </a:r>
            <a:r>
              <a:rPr lang="zh-CN" altLang="en-US" sz="1200" b="1">
                <a:solidFill>
                  <a:srgbClr val="FF0000"/>
                </a:solidFill>
                <a:latin typeface="微软雅黑" panose="020b0503020204020204" charset="-122"/>
                <a:ea typeface="微软雅黑" panose="020b0503020204020204" charset="-122"/>
                <a:cs typeface="微软雅黑" panose="020b0503020204020204" charset="-122"/>
              </a:rPr>
              <a:t>年</a:t>
            </a:r>
          </a:p>
        </p:txBody>
      </p:sp>
      <p:sp>
        <p:nvSpPr>
          <p:cNvPr id="59" name="文本框 53"/>
          <p:cNvSpPr txBox="1"/>
          <p:nvPr/>
        </p:nvSpPr>
        <p:spPr>
          <a:xfrm>
            <a:off x="7873841" y="1942624"/>
            <a:ext cx="289560" cy="991553"/>
          </a:xfrm>
          <a:prstGeom prst="rect">
            <a:avLst/>
          </a:prstGeom>
          <a:solidFill>
            <a:schemeClr val="bg2"/>
          </a:solidFill>
        </p:spPr>
        <p:style>
          <a:lnRef idx="2">
            <a:schemeClr val="dk1"/>
          </a:lnRef>
          <a:fillRef idx="1">
            <a:schemeClr val="lt1"/>
          </a:fillRef>
          <a:effectRef idx="0">
            <a:schemeClr val="dk1"/>
          </a:effectRef>
          <a:fontRef idx="minor">
            <a:schemeClr val="dk1"/>
          </a:fontRef>
        </p:style>
        <p:txBody>
          <a:bodyPr wrap="none" lIns="68580" tIns="34290" rIns="68580" bIns="34290" rtlCol="0">
            <a:spAutoFit/>
          </a:bodyPr>
          <a:lstStyle/>
          <a:p>
            <a:pPr algn="ctr"/>
            <a:r>
              <a:rPr lang="zh-CN" altLang="en-US" sz="1200" b="1">
                <a:solidFill>
                  <a:srgbClr val="FF0000"/>
                </a:solidFill>
                <a:latin typeface="微软雅黑" panose="020b0503020204020204" charset="-122"/>
                <a:ea typeface="微软雅黑" panose="020b0503020204020204" charset="-122"/>
                <a:cs typeface="微软雅黑" panose="020b0503020204020204" charset="-122"/>
              </a:rPr>
              <a:t>西</a:t>
            </a:r>
          </a:p>
          <a:p>
            <a:pPr algn="ctr"/>
            <a:r>
              <a:rPr lang="zh-CN" altLang="en-US" sz="1200" b="1">
                <a:solidFill>
                  <a:srgbClr val="FF0000"/>
                </a:solidFill>
                <a:latin typeface="微软雅黑" panose="020b0503020204020204" charset="-122"/>
                <a:ea typeface="微软雅黑" panose="020b0503020204020204" charset="-122"/>
                <a:cs typeface="微软雅黑" panose="020b0503020204020204" charset="-122"/>
              </a:rPr>
              <a:t>罗</a:t>
            </a:r>
          </a:p>
          <a:p>
            <a:pPr algn="ctr"/>
            <a:r>
              <a:rPr lang="zh-CN" altLang="en-US" sz="1200" b="1">
                <a:solidFill>
                  <a:srgbClr val="FF0000"/>
                </a:solidFill>
                <a:latin typeface="微软雅黑" panose="020b0503020204020204" charset="-122"/>
                <a:ea typeface="微软雅黑" panose="020b0503020204020204" charset="-122"/>
                <a:cs typeface="微软雅黑" panose="020b0503020204020204" charset="-122"/>
              </a:rPr>
              <a:t>马</a:t>
            </a:r>
          </a:p>
          <a:p>
            <a:pPr algn="ctr"/>
            <a:r>
              <a:rPr lang="zh-CN" altLang="en-US" sz="1200" b="1">
                <a:solidFill>
                  <a:srgbClr val="FF0000"/>
                </a:solidFill>
                <a:latin typeface="微软雅黑" panose="020b0503020204020204" charset="-122"/>
                <a:ea typeface="微软雅黑" panose="020b0503020204020204" charset="-122"/>
                <a:cs typeface="微软雅黑" panose="020b0503020204020204" charset="-122"/>
              </a:rPr>
              <a:t>灭</a:t>
            </a:r>
          </a:p>
          <a:p>
            <a:pPr algn="ctr"/>
            <a:r>
              <a:rPr lang="zh-CN" altLang="en-US" sz="1200" b="1">
                <a:solidFill>
                  <a:srgbClr val="FF0000"/>
                </a:solidFill>
                <a:latin typeface="微软雅黑" panose="020b0503020204020204" charset="-122"/>
                <a:ea typeface="微软雅黑" panose="020b0503020204020204" charset="-122"/>
                <a:cs typeface="微软雅黑" panose="020b0503020204020204" charset="-122"/>
              </a:rPr>
              <a:t>亡</a:t>
            </a:r>
          </a:p>
        </p:txBody>
      </p:sp>
      <p:cxnSp>
        <p:nvCxnSpPr>
          <p:cNvPr id="60" name="直接连接符 59"/>
          <p:cNvCxnSpPr/>
          <p:nvPr/>
        </p:nvCxnSpPr>
        <p:spPr>
          <a:xfrm flipH="1" flipV="1">
            <a:off x="8025289" y="2934177"/>
            <a:ext cx="0" cy="34909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1" name="上箭头 60"/>
          <p:cNvSpPr/>
          <p:nvPr/>
        </p:nvSpPr>
        <p:spPr>
          <a:xfrm rot="5400000">
            <a:off x="4521042" y="-1047899"/>
            <a:ext cx="344329" cy="8447723"/>
          </a:xfrm>
          <a:prstGeom prst="up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Tree>
    <p:extLst>
      <p:ext uri="{BB962C8B-B14F-4D97-AF65-F5344CB8AC3E}">
        <p14:creationId xmlns:p14="http://schemas.microsoft.com/office/powerpoint/2010/main" val="3700082362"/>
      </p:ext>
    </p:extLst>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extBox 1"/>
          <p:cNvSpPr txBox="1"/>
          <p:nvPr/>
        </p:nvSpPr>
        <p:spPr>
          <a:xfrm>
            <a:off x="1187624" y="1275606"/>
            <a:ext cx="6840760" cy="646331"/>
          </a:xfrm>
          <a:prstGeom prst="rect">
            <a:avLst/>
          </a:prstGeom>
          <a:noFill/>
        </p:spPr>
        <p:txBody>
          <a:bodyPr wrap="square" rtlCol="0">
            <a:spAutoFit/>
          </a:bodyPr>
          <a:lstStyle/>
          <a:p>
            <a:pPr algn="ctr"/>
            <a:r>
              <a:rPr lang="zh-CN" altLang="en-US" sz="3600" b="1" smtClean="0">
                <a:effectLst>
                  <a:outerShdw blurRad="38100" dist="38100" dir="2700000" algn="tl">
                    <a:srgbClr val="000000">
                      <a:alpha val="43137"/>
                    </a:srgbClr>
                  </a:outerShdw>
                </a:effectLst>
                <a:latin typeface="华文行楷" pitchFamily="2" charset="-122"/>
                <a:ea typeface="华文行楷" pitchFamily="2" charset="-122"/>
              </a:rPr>
              <a:t>“</a:t>
            </a:r>
            <a:r>
              <a:rPr lang="zh-CN" altLang="en-US" sz="3600" b="1" smtClean="0">
                <a:solidFill>
                  <a:srgbClr val="FF0000"/>
                </a:solidFill>
                <a:effectLst>
                  <a:outerShdw blurRad="38100" dist="38100" dir="2700000" algn="tl">
                    <a:srgbClr val="000000">
                      <a:alpha val="43137"/>
                    </a:srgbClr>
                  </a:outerShdw>
                </a:effectLst>
                <a:latin typeface="华文行楷" pitchFamily="2" charset="-122"/>
                <a:ea typeface="华文行楷" pitchFamily="2" charset="-122"/>
              </a:rPr>
              <a:t>光荣</a:t>
            </a:r>
            <a:r>
              <a:rPr lang="zh-CN" altLang="en-US" sz="3600" b="1" smtClean="0">
                <a:effectLst>
                  <a:outerShdw blurRad="38100" dist="38100" dir="2700000" algn="tl">
                    <a:srgbClr val="000000">
                      <a:alpha val="43137"/>
                    </a:srgbClr>
                  </a:outerShdw>
                </a:effectLst>
                <a:latin typeface="华文行楷" pitchFamily="2" charset="-122"/>
                <a:ea typeface="华文行楷" pitchFamily="2" charset="-122"/>
              </a:rPr>
              <a:t>属于</a:t>
            </a:r>
            <a:r>
              <a:rPr lang="zh-CN" altLang="en-US" sz="3600" b="1" smtClean="0">
                <a:solidFill>
                  <a:srgbClr val="FF0000"/>
                </a:solidFill>
                <a:effectLst>
                  <a:outerShdw blurRad="38100" dist="38100" dir="2700000" algn="tl">
                    <a:srgbClr val="000000">
                      <a:alpha val="43137"/>
                    </a:srgbClr>
                  </a:outerShdw>
                </a:effectLst>
                <a:latin typeface="华文行楷" pitchFamily="2" charset="-122"/>
                <a:ea typeface="华文行楷" pitchFamily="2" charset="-122"/>
              </a:rPr>
              <a:t>希腊</a:t>
            </a:r>
            <a:r>
              <a:rPr lang="zh-CN" altLang="en-US" sz="3600" b="1" smtClean="0">
                <a:effectLst>
                  <a:outerShdw blurRad="38100" dist="38100" dir="2700000" algn="tl">
                    <a:srgbClr val="000000">
                      <a:alpha val="43137"/>
                    </a:srgbClr>
                  </a:outerShdw>
                </a:effectLst>
                <a:latin typeface="华文行楷" pitchFamily="2" charset="-122"/>
                <a:ea typeface="华文行楷" pitchFamily="2" charset="-122"/>
              </a:rPr>
              <a:t>，</a:t>
            </a:r>
            <a:r>
              <a:rPr lang="zh-CN" altLang="en-US" sz="3600" b="1" smtClean="0">
                <a:solidFill>
                  <a:schemeClr val="accent5">
                    <a:lumMod val="75000"/>
                  </a:schemeClr>
                </a:solidFill>
                <a:effectLst>
                  <a:outerShdw blurRad="38100" dist="38100" dir="2700000" algn="tl">
                    <a:srgbClr val="000000">
                      <a:alpha val="43137"/>
                    </a:srgbClr>
                  </a:outerShdw>
                </a:effectLst>
                <a:latin typeface="华文行楷" pitchFamily="2" charset="-122"/>
                <a:ea typeface="华文行楷" pitchFamily="2" charset="-122"/>
              </a:rPr>
              <a:t>伟大</a:t>
            </a:r>
            <a:r>
              <a:rPr lang="zh-CN" altLang="en-US" sz="3600" b="1" smtClean="0">
                <a:effectLst>
                  <a:outerShdw blurRad="38100" dist="38100" dir="2700000" algn="tl">
                    <a:srgbClr val="000000">
                      <a:alpha val="43137"/>
                    </a:srgbClr>
                  </a:outerShdw>
                </a:effectLst>
                <a:latin typeface="华文行楷" pitchFamily="2" charset="-122"/>
                <a:ea typeface="华文行楷" pitchFamily="2" charset="-122"/>
              </a:rPr>
              <a:t>属于</a:t>
            </a:r>
            <a:r>
              <a:rPr lang="zh-CN" altLang="en-US" sz="3600" b="1" smtClean="0">
                <a:solidFill>
                  <a:schemeClr val="accent5">
                    <a:lumMod val="75000"/>
                  </a:schemeClr>
                </a:solidFill>
                <a:effectLst>
                  <a:outerShdw blurRad="38100" dist="38100" dir="2700000" algn="tl">
                    <a:srgbClr val="000000">
                      <a:alpha val="43137"/>
                    </a:srgbClr>
                  </a:outerShdw>
                </a:effectLst>
                <a:latin typeface="华文行楷" pitchFamily="2" charset="-122"/>
                <a:ea typeface="华文行楷" pitchFamily="2" charset="-122"/>
              </a:rPr>
              <a:t>罗马</a:t>
            </a:r>
            <a:r>
              <a:rPr lang="zh-CN" altLang="en-US" sz="3600" b="1" smtClean="0">
                <a:effectLst>
                  <a:outerShdw blurRad="38100" dist="38100" dir="2700000" algn="tl">
                    <a:srgbClr val="000000">
                      <a:alpha val="43137"/>
                    </a:srgbClr>
                  </a:outerShdw>
                </a:effectLst>
                <a:latin typeface="华文行楷" pitchFamily="2" charset="-122"/>
                <a:ea typeface="华文行楷" pitchFamily="2" charset="-122"/>
              </a:rPr>
              <a:t>”</a:t>
            </a:r>
            <a:endParaRPr lang="zh-CN" altLang="en-US" sz="3600" b="1">
              <a:effectLst>
                <a:outerShdw blurRad="38100" dist="38100" dir="2700000" algn="tl">
                  <a:srgbClr val="000000">
                    <a:alpha val="43137"/>
                  </a:srgbClr>
                </a:outerShdw>
              </a:effectLst>
              <a:latin typeface="华文行楷" pitchFamily="2" charset="-122"/>
              <a:ea typeface="华文行楷" pitchFamily="2" charset="-122"/>
            </a:endParaRPr>
          </a:p>
        </p:txBody>
      </p:sp>
      <p:cxnSp>
        <p:nvCxnSpPr>
          <p:cNvPr id="13" name="直接箭头连接符 12">
            <a:extLst>
              <a:ext uri="{FF2B5EF4-FFF2-40B4-BE49-F238E27FC236}">
                <a16:creationId xmlns:a16="http://schemas.microsoft.com/office/drawing/2014/main" id="{CD02BBCB-32A6-4841-AB35-E2CD58D3C636}"/>
              </a:ext>
            </a:extLst>
          </p:cNvPr>
          <p:cNvCxnSpPr/>
          <p:nvPr/>
        </p:nvCxnSpPr>
        <p:spPr>
          <a:xfrm flipH="1">
            <a:off x="2123728" y="1995686"/>
            <a:ext cx="0" cy="72007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4" name="直接箭头连接符 13">
            <a:extLst>
              <a:ext uri="{FF2B5EF4-FFF2-40B4-BE49-F238E27FC236}">
                <a16:creationId xmlns:a16="http://schemas.microsoft.com/office/drawing/2014/main" id="{CD02BBCB-32A6-4841-AB35-E2CD58D3C636}"/>
              </a:ext>
            </a:extLst>
          </p:cNvPr>
          <p:cNvCxnSpPr/>
          <p:nvPr/>
        </p:nvCxnSpPr>
        <p:spPr>
          <a:xfrm flipH="1">
            <a:off x="5292080" y="1995686"/>
            <a:ext cx="0" cy="720079"/>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5" name="矩形 14">
            <a:extLst>
              <a:ext uri="{FF2B5EF4-FFF2-40B4-BE49-F238E27FC236}">
                <a16:creationId xmlns:a16="http://schemas.microsoft.com/office/drawing/2014/main" id="{A47640D8-8E3A-4274-9A2E-EE1802302D2A}"/>
              </a:ext>
            </a:extLst>
          </p:cNvPr>
          <p:cNvSpPr/>
          <p:nvPr/>
        </p:nvSpPr>
        <p:spPr>
          <a:xfrm>
            <a:off x="1730153" y="3147814"/>
            <a:ext cx="800219" cy="461665"/>
          </a:xfrm>
          <a:prstGeom prst="rect">
            <a:avLst/>
          </a:prstGeom>
          <a:ln w="3175">
            <a:solidFill>
              <a:srgbClr val="C00000"/>
            </a:solidFill>
          </a:ln>
        </p:spPr>
        <p:style>
          <a:lnRef idx="2">
            <a:schemeClr val="accent1"/>
          </a:lnRef>
          <a:fillRef idx="1">
            <a:schemeClr val="lt1"/>
          </a:fillRef>
          <a:effectRef idx="0">
            <a:schemeClr val="accent1"/>
          </a:effectRef>
          <a:fontRef idx="minor">
            <a:schemeClr val="dk1"/>
          </a:fontRef>
        </p:style>
        <p:txBody>
          <a:bodyPr wrap="none">
            <a:spAutoFit/>
          </a:bodyPr>
          <a:lstStyle/>
          <a:p>
            <a:pPr algn="ctr"/>
            <a:r>
              <a:rPr lang="zh-CN" altLang="en-US" sz="2400" b="1" smtClean="0">
                <a:solidFill>
                  <a:schemeClr val="dk1"/>
                </a:solidFill>
                <a:latin typeface="华文楷体" panose="02010600040101010101" pitchFamily="2" charset="-122"/>
                <a:ea typeface="华文楷体" panose="02010600040101010101" pitchFamily="2" charset="-122"/>
              </a:rPr>
              <a:t>民主</a:t>
            </a:r>
            <a:endParaRPr lang="zh-CN" altLang="en-US" sz="1600" b="1">
              <a:solidFill>
                <a:schemeClr val="dk1"/>
              </a:solidFill>
              <a:latin typeface="华文楷体" panose="02010600040101010101" pitchFamily="2" charset="-122"/>
              <a:ea typeface="华文楷体" panose="02010600040101010101" pitchFamily="2" charset="-122"/>
            </a:endParaRPr>
          </a:p>
        </p:txBody>
      </p:sp>
      <p:sp>
        <p:nvSpPr>
          <p:cNvPr id="16" name="矩形 15">
            <a:extLst>
              <a:ext uri="{FF2B5EF4-FFF2-40B4-BE49-F238E27FC236}">
                <a16:creationId xmlns:a16="http://schemas.microsoft.com/office/drawing/2014/main" id="{A47640D8-8E3A-4274-9A2E-EE1802302D2A}"/>
              </a:ext>
            </a:extLst>
          </p:cNvPr>
          <p:cNvSpPr/>
          <p:nvPr/>
        </p:nvSpPr>
        <p:spPr>
          <a:xfrm>
            <a:off x="4923910" y="3147814"/>
            <a:ext cx="800220" cy="461665"/>
          </a:xfrm>
          <a:prstGeom prst="rect">
            <a:avLst/>
          </a:prstGeom>
          <a:ln w="3175">
            <a:solidFill>
              <a:srgbClr val="C00000"/>
            </a:solidFill>
          </a:ln>
        </p:spPr>
        <p:style>
          <a:lnRef idx="2">
            <a:schemeClr val="accent1"/>
          </a:lnRef>
          <a:fillRef idx="1">
            <a:schemeClr val="lt1"/>
          </a:fillRef>
          <a:effectRef idx="0">
            <a:schemeClr val="accent1"/>
          </a:effectRef>
          <a:fontRef idx="minor">
            <a:schemeClr val="dk1"/>
          </a:fontRef>
        </p:style>
        <p:txBody>
          <a:bodyPr wrap="none">
            <a:spAutoFit/>
          </a:bodyPr>
          <a:lstStyle/>
          <a:p>
            <a:pPr algn="ctr"/>
            <a:r>
              <a:rPr lang="zh-CN" altLang="en-US" sz="2400" b="1">
                <a:latin typeface="华文楷体" panose="02010600040101010101" pitchFamily="2" charset="-122"/>
                <a:ea typeface="华文楷体" panose="02010600040101010101" pitchFamily="2" charset="-122"/>
              </a:rPr>
              <a:t>法制</a:t>
            </a:r>
            <a:endParaRPr lang="zh-CN" altLang="en-US" sz="1600" b="1">
              <a:solidFill>
                <a:schemeClr val="dk1"/>
              </a:solidFill>
              <a:latin typeface="华文楷体" panose="02010600040101010101" pitchFamily="2" charset="-122"/>
              <a:ea typeface="华文楷体" panose="02010600040101010101" pitchFamily="2" charset="-122"/>
            </a:endParaRPr>
          </a:p>
        </p:txBody>
      </p:sp>
      <p:pic>
        <p:nvPicPr>
          <p:cNvPr id="17" name="New picture" hidden="1"/>
          <p:cNvPicPr/>
          <p:nvPr/>
        </p:nvPicPr>
        <p:blipFill>
          <a:blip r:embed="rId2"/>
          <a:stretch>
            <a:fillRect/>
          </a:stretch>
        </p:blipFill>
        <p:spPr>
          <a:xfrm>
            <a:off x="11430000" y="11163300"/>
            <a:ext cx="266700" cy="292100"/>
          </a:xfrm>
          <a:prstGeom prst="cube">
            <a:avLst/>
          </a:prstGeom>
        </p:spPr>
      </p:pic>
      <p:pic>
        <p:nvPicPr>
          <p:cNvPr id="18" name="New picture"/>
          <p:cNvPicPr/>
          <p:nvPr/>
        </p:nvPicPr>
        <p:blipFill>
          <a:blip r:embed="rId3"/>
          <a:stretch>
            <a:fillRect/>
          </a:stretch>
        </p:blipFill>
        <p:spPr>
          <a:xfrm>
            <a:off x="11988800" y="11696700"/>
            <a:ext cx="304800" cy="228600"/>
          </a:xfrm>
          <a:prstGeom prst="cube">
            <a:avLst/>
          </a:prstGeom>
        </p:spPr>
      </p:pic>
    </p:spTree>
    <p:extLst>
      <p:ext uri="{BB962C8B-B14F-4D97-AF65-F5344CB8AC3E}">
        <p14:creationId xmlns:p14="http://schemas.microsoft.com/office/powerpoint/2010/main" val="36803857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2" presetClass="entr" presetSubtype="4"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500" fill="hold"/>
                                        <p:tgtEl>
                                          <p:spTgt spid="13"/>
                                        </p:tgtEl>
                                        <p:attrNameLst>
                                          <p:attrName>ppt_x</p:attrName>
                                        </p:attrNameLst>
                                      </p:cBhvr>
                                      <p:tavLst>
                                        <p:tav tm="0">
                                          <p:val>
                                            <p:strVal val="#ppt_x"/>
                                          </p:val>
                                        </p:tav>
                                        <p:tav tm="100000">
                                          <p:val>
                                            <p:strVal val="#ppt_x"/>
                                          </p:val>
                                        </p:tav>
                                      </p:tavLst>
                                    </p:anim>
                                    <p:anim calcmode="lin" valueType="num">
                                      <p:cBhvr additive="base">
                                        <p:cTn id="11" dur="500" fill="hold"/>
                                        <p:tgtEl>
                                          <p:spTgt spid="1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42" presetClass="entr" presetSubtype="0" fill="hold" grpId="1"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indefinite"/>
                            </p:stCondLst>
                          </p:cTn>
                        </p:par>
                        <p:par>
                          <p:cTn id="26" fill="hold" nodeType="afterGroup">
                            <p:stCondLst>
                              <p:cond delay="0"/>
                            </p:stCondLst>
                            <p:childTnLst>
                              <p:par>
                                <p:cTn id="27" presetID="42" presetClass="entr" presetSubtype="0" fill="hold" grpId="2" nodeType="click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1000"/>
                                        <p:tgtEl>
                                          <p:spTgt spid="16"/>
                                        </p:tgtEl>
                                      </p:cBhvr>
                                    </p:animEffect>
                                    <p:anim calcmode="lin" valueType="num">
                                      <p:cBhvr>
                                        <p:cTn id="30" dur="1000" fill="hold"/>
                                        <p:tgtEl>
                                          <p:spTgt spid="16"/>
                                        </p:tgtEl>
                                        <p:attrNameLst>
                                          <p:attrName>ppt_x</p:attrName>
                                        </p:attrNameLst>
                                      </p:cBhvr>
                                      <p:tavLst>
                                        <p:tav tm="0">
                                          <p:val>
                                            <p:strVal val="#ppt_x"/>
                                          </p:val>
                                        </p:tav>
                                        <p:tav tm="100000">
                                          <p:val>
                                            <p:strVal val="#ppt_x"/>
                                          </p:val>
                                        </p:tav>
                                      </p:tavLst>
                                    </p:anim>
                                    <p:anim calcmode="lin" valueType="num">
                                      <p:cBhvr>
                                        <p:cTn id="3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1"/>
      <p:bldP spid="16" grpId="2"/>
    </p:bldLst>
  </p:timing>
</p:sld>
</file>

<file path=ppt/tags/tag1.xml><?xml version="1.0" encoding="utf-8"?>
<p:tagLst xmlns:p="http://schemas.openxmlformats.org/presentationml/2006/main">
  <p:tag name="AS_NET" val="4.0.30319.42000"/>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http://schemas.openxmlformats.org/officeDocument/2006/extended-properties" xmlns:vt="http://schemas.openxmlformats.org/officeDocument/2006/docPropsVTypes">
  <PresentationFormat>On-screen Show (16:9)</PresentationFormat>
  <Paragraphs>183</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vector>
  </TitlesOfParts>
  <LinksUpToDate>false</LinksUpToDate>
  <SharedDoc>false</SharedDoc>
  <HyperlinksChanged>false</HyperlinksChanged>
  <AppVersion>17.0600</AppVersion>
  <TotalTime>0</TotalTime>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2020-12-13T20:55:25Z</cp:lastPrinted>
  <dcterms:created xsi:type="dcterms:W3CDTF">2020-12-13T20:55:25Z</dcterms:created>
  <dcterms:modified xsi:type="dcterms:W3CDTF">2020-12-13T12:55:28Z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