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tags/tag40.xml" ContentType="application/vnd.openxmlformats-officedocument.presentationml.tags+xml"/>
  <Override PartName="/ppt/tags/tag41.xml" ContentType="application/vnd.openxmlformats-officedocument.presentationml.tags+xml"/>
  <Override PartName="/ppt/tags/tag42.xml" ContentType="application/vnd.openxmlformats-officedocument.presentationml.tags+xml"/>
  <Override PartName="/ppt/tags/tag43.xml" ContentType="application/vnd.openxmlformats-officedocument.presentationml.tags+xml"/>
  <Override PartName="/ppt/tags/tag44.xml" ContentType="application/vnd.openxmlformats-officedocument.presentationml.tags+xml"/>
  <Override PartName="/ppt/tags/tag45.xml" ContentType="application/vnd.openxmlformats-officedocument.presentationml.tags+xml"/>
  <Override PartName="/ppt/tags/tag46.xml" ContentType="application/vnd.openxmlformats-officedocument.presentationml.tags+xml"/>
  <Override PartName="/ppt/tags/tag47.xml" ContentType="application/vnd.openxmlformats-officedocument.presentationml.tags+xml"/>
  <Override PartName="/ppt/tags/tag48.xml" ContentType="application/vnd.openxmlformats-officedocument.presentationml.tags+xml"/>
  <Override PartName="/ppt/tags/tag49.xml" ContentType="application/vnd.openxmlformats-officedocument.presentationml.tags+xml"/>
  <Override PartName="/ppt/tags/tag50.xml" ContentType="application/vnd.openxmlformats-officedocument.presentationml.tags+xml"/>
  <Override PartName="/ppt/tags/tag51.xml" ContentType="application/vnd.openxmlformats-officedocument.presentationml.tags+xml"/>
  <Override PartName="/ppt/tags/tag52.xml" ContentType="application/vnd.openxmlformats-officedocument.presentationml.tags+xml"/>
  <Override PartName="/ppt/tags/tag53.xml" ContentType="application/vnd.openxmlformats-officedocument.presentationml.tags+xml"/>
  <Override PartName="/ppt/tags/tag54.xml" ContentType="application/vnd.openxmlformats-officedocument.presentationml.tags+xml"/>
  <Override PartName="/ppt/tags/tag55.xml" ContentType="application/vnd.openxmlformats-officedocument.presentationml.tags+xml"/>
  <Override PartName="/ppt/tags/tag56.xml" ContentType="application/vnd.openxmlformats-officedocument.presentationml.tags+xml"/>
  <Override PartName="/ppt/tags/tag57.xml" ContentType="application/vnd.openxmlformats-officedocument.presentationml.tags+xml"/>
  <Override PartName="/ppt/tags/tag58.xml" ContentType="application/vnd.openxmlformats-officedocument.presentationml.tags+xml"/>
  <Override PartName="/ppt/tags/tag59.xml" ContentType="application/vnd.openxmlformats-officedocument.presentationml.tags+xml"/>
  <Override PartName="/ppt/tags/tag60.xml" ContentType="application/vnd.openxmlformats-officedocument.presentationml.tags+xml"/>
  <Override PartName="/ppt/tags/tag61.xml" ContentType="application/vnd.openxmlformats-officedocument.presentationml.tags+xml"/>
  <Override PartName="/ppt/theme/theme2.xml" ContentType="application/vnd.openxmlformats-officedocument.theme+xml"/>
  <Override PartName="/ppt/theme/theme3.xml" ContentType="application/vnd.openxmlformats-officedocument.theme+xml"/>
  <Override PartName="/ppt/tags/tag62.xml" ContentType="application/vnd.openxmlformats-officedocument.presentationml.tags+xml"/>
  <Override PartName="/ppt/notesSlides/notesSlide1.xml" ContentType="application/vnd.openxmlformats-officedocument.presentationml.notesSlide+xml"/>
  <Override PartName="/ppt/tags/tag63.xml" ContentType="application/vnd.openxmlformats-officedocument.presentationml.tags+xml"/>
  <Override PartName="/ppt/tags/tag64.xml" ContentType="application/vnd.openxmlformats-officedocument.presentationml.tags+xml"/>
  <Override PartName="/ppt/tags/tag65.xml" ContentType="application/vnd.openxmlformats-officedocument.presentationml.tags+xml"/>
  <Override PartName="/ppt/tags/tag66.xml" ContentType="application/vnd.openxmlformats-officedocument.presentationml.tags+xml"/>
  <Override PartName="/ppt/tags/tag67.xml" ContentType="application/vnd.openxmlformats-officedocument.presentationml.tags+xml"/>
  <Override PartName="/ppt/tags/tag68.xml" ContentType="application/vnd.openxmlformats-officedocument.presentationml.tags+xml"/>
  <Override PartName="/ppt/tags/tag69.xml" ContentType="application/vnd.openxmlformats-officedocument.presentationml.tags+xml"/>
  <Override PartName="/ppt/tags/tag70.xml" ContentType="application/vnd.openxmlformats-officedocument.presentationml.tags+xml"/>
  <Override PartName="/ppt/tags/tag71.xml" ContentType="application/vnd.openxmlformats-officedocument.presentationml.tags+xml"/>
  <Override PartName="/ppt/tags/tag72.xml" ContentType="application/vnd.openxmlformats-officedocument.presentationml.tags+xml"/>
  <Override PartName="/ppt/tags/tag73.xml" ContentType="application/vnd.openxmlformats-officedocument.presentationml.tags+xml"/>
  <Override PartName="/ppt/tags/tag74.xml" ContentType="application/vnd.openxmlformats-officedocument.presentationml.tags+xml"/>
  <Override PartName="/ppt/tags/tag75.xml" ContentType="application/vnd.openxmlformats-officedocument.presentationml.tags+xml"/>
  <Override PartName="/ppt/tags/tag76.xml" ContentType="application/vnd.openxmlformats-officedocument.presentationml.tags+xml"/>
  <Override PartName="/ppt/tags/tag77.xml" ContentType="application/vnd.openxmlformats-officedocument.presentationml.tags+xml"/>
  <Override PartName="/ppt/tags/tag78.xml" ContentType="application/vnd.openxmlformats-officedocument.presentationml.tags+xml"/>
  <Override PartName="/ppt/tags/tag79.xml" ContentType="application/vnd.openxmlformats-officedocument.presentationml.tags+xml"/>
  <Override PartName="/ppt/tags/tag80.xml" ContentType="application/vnd.openxmlformats-officedocument.presentationml.tags+xml"/>
  <Override PartName="/ppt/tags/tag81.xml" ContentType="application/vnd.openxmlformats-officedocument.presentationml.tags+xml"/>
  <Override PartName="/ppt/tags/tag82.xml" ContentType="application/vnd.openxmlformats-officedocument.presentationml.tags+xml"/>
  <Override PartName="/ppt/notesSlides/notesSlide2.xml" ContentType="application/vnd.openxmlformats-officedocument.presentationml.notesSlide+xml"/>
  <Override PartName="/ppt/tags/tag83.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25"/>
  </p:notesMasterIdLst>
  <p:handoutMasterIdLst>
    <p:handoutMasterId r:id="rId26"/>
  </p:handoutMasterIdLst>
  <p:sldIdLst>
    <p:sldId id="275" r:id="rId2"/>
    <p:sldId id="280" r:id="rId3"/>
    <p:sldId id="286" r:id="rId4"/>
    <p:sldId id="281" r:id="rId5"/>
    <p:sldId id="257" r:id="rId6"/>
    <p:sldId id="282" r:id="rId7"/>
    <p:sldId id="285" r:id="rId8"/>
    <p:sldId id="258" r:id="rId9"/>
    <p:sldId id="260" r:id="rId10"/>
    <p:sldId id="264" r:id="rId11"/>
    <p:sldId id="259" r:id="rId12"/>
    <p:sldId id="267" r:id="rId13"/>
    <p:sldId id="268" r:id="rId14"/>
    <p:sldId id="270" r:id="rId15"/>
    <p:sldId id="279" r:id="rId16"/>
    <p:sldId id="263" r:id="rId17"/>
    <p:sldId id="266" r:id="rId18"/>
    <p:sldId id="310" r:id="rId19"/>
    <p:sldId id="262" r:id="rId20"/>
    <p:sldId id="283" r:id="rId21"/>
    <p:sldId id="288" r:id="rId22"/>
    <p:sldId id="313" r:id="rId23"/>
    <p:sldId id="277" r:id="rId24"/>
  </p:sldIdLst>
  <p:sldSz cx="12192000" cy="6858000"/>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72">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DCDCDC"/>
    <a:srgbClr val="F0F0F0"/>
    <a:srgbClr val="E6E6E6"/>
    <a:srgbClr val="C8C8C8"/>
    <a:srgbClr val="FFFFFF"/>
    <a:srgbClr val="FAFAFA"/>
    <a:srgbClr val="BEBEB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3778" autoAdjust="0"/>
    <p:restoredTop sz="94660"/>
  </p:normalViewPr>
  <p:slideViewPr>
    <p:cSldViewPr snapToGrid="0">
      <p:cViewPr varScale="1">
        <p:scale>
          <a:sx n="67" d="100"/>
          <a:sy n="67" d="100"/>
        </p:scale>
        <p:origin x="180" y="60"/>
      </p:cViewPr>
      <p:guideLst>
        <p:guide orient="horz" pos="2172"/>
        <p:guide pos="3840"/>
      </p:guideLst>
    </p:cSldViewPr>
  </p:slideViewPr>
  <p:notesTextViewPr>
    <p:cViewPr>
      <p:scale>
        <a:sx n="3" d="2"/>
        <a:sy n="3" d="2"/>
      </p:scale>
      <p:origin x="0" y="0"/>
    </p:cViewPr>
  </p:notesTextViewPr>
  <p:sorterViewPr>
    <p:cViewPr varScale="1">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handoutMaster" Target="handoutMasters/handout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latin typeface="微软雅黑" panose="020B0503020204020204" charset="-122"/>
              <a:ea typeface="微软雅黑" panose="020B0503020204020204" charset="-122"/>
            </a:endParaRPr>
          </a:p>
        </p:txBody>
      </p:sp>
      <p:sp>
        <p:nvSpPr>
          <p:cNvPr id="3" name="日期占位符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0F9B84EA-7D68-4D60-9CB1-D50884785D1C}" type="datetimeFigureOut">
              <a:rPr lang="zh-CN" altLang="en-US" smtClean="0">
                <a:latin typeface="微软雅黑" panose="020B0503020204020204" charset="-122"/>
                <a:ea typeface="微软雅黑" panose="020B0503020204020204" charset="-122"/>
              </a:rPr>
              <a:t>2019/11/18</a:t>
            </a:fld>
            <a:endParaRPr lang="zh-CN" altLang="en-US" smtClean="0">
              <a:latin typeface="微软雅黑" panose="020B0503020204020204" charset="-122"/>
              <a:ea typeface="微软雅黑" panose="020B0503020204020204" charset="-122"/>
            </a:endParaRPr>
          </a:p>
        </p:txBody>
      </p:sp>
      <p:sp>
        <p:nvSpPr>
          <p:cNvPr id="4" name="页脚占位符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latin typeface="微软雅黑" panose="020B0503020204020204" charset="-122"/>
              <a:ea typeface="微软雅黑" panose="020B0503020204020204" charset="-122"/>
            </a:endParaRPr>
          </a:p>
        </p:txBody>
      </p:sp>
      <p:sp>
        <p:nvSpPr>
          <p:cNvPr id="5" name="灯片编号占位符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8D4E0FC9-F1F8-4FAE-9988-3BA365CFD46F}" type="slidenum">
              <a:rPr lang="zh-CN" altLang="en-US" smtClean="0">
                <a:latin typeface="微软雅黑" panose="020B0503020204020204" charset="-122"/>
                <a:ea typeface="微软雅黑" panose="020B0503020204020204" charset="-122"/>
              </a:rPr>
              <a:t>‹#›</a:t>
            </a:fld>
            <a:endParaRPr lang="zh-CN" altLang="en-US" smtClean="0">
              <a:latin typeface="微软雅黑" panose="020B0503020204020204" charset="-122"/>
              <a:ea typeface="微软雅黑" panose="020B0503020204020204" charset="-122"/>
            </a:endParaRPr>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atin typeface="微软雅黑" panose="020B0503020204020204" charset="-122"/>
                <a:ea typeface="微软雅黑" panose="020B0503020204020204" charset="-122"/>
              </a:defRPr>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atin typeface="微软雅黑" panose="020B0503020204020204" charset="-122"/>
                <a:ea typeface="微软雅黑" panose="020B0503020204020204" charset="-122"/>
              </a:defRPr>
            </a:lvl1pPr>
          </a:lstStyle>
          <a:p>
            <a:fld id="{1AC49D05-6128-4D0D-A32A-06A5E73B386C}" type="datetimeFigureOut">
              <a:rPr lang="zh-CN" altLang="en-US" smtClean="0"/>
              <a:t>2019/11/18</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atin typeface="微软雅黑" panose="020B0503020204020204" charset="-122"/>
                <a:ea typeface="微软雅黑" panose="020B0503020204020204" charset="-122"/>
              </a:defRPr>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atin typeface="微软雅黑" panose="020B0503020204020204" charset="-122"/>
                <a:ea typeface="微软雅黑" panose="020B0503020204020204" charset="-122"/>
              </a:defRPr>
            </a:lvl1pPr>
          </a:lstStyle>
          <a:p>
            <a:fld id="{5849F42C-2DAE-424C-A4B8-3140182C3E9F}" type="slidenum">
              <a:rPr lang="zh-CN" altLang="en-US" smtClean="0"/>
              <a:t>‹#›</a:t>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600" kern="1200">
        <a:solidFill>
          <a:schemeClr val="tx1"/>
        </a:solidFill>
        <a:latin typeface="微软雅黑" panose="020B0503020204020204" charset="-122"/>
        <a:ea typeface="微软雅黑" panose="020B0503020204020204" charset="-122"/>
        <a:cs typeface="+mn-cs"/>
      </a:defRPr>
    </a:lvl1pPr>
    <a:lvl2pPr marL="457200" algn="l" defTabSz="914400" rtl="0" eaLnBrk="1" latinLnBrk="0" hangingPunct="1">
      <a:defRPr sz="1200" kern="1200">
        <a:solidFill>
          <a:schemeClr val="tx1"/>
        </a:solidFill>
        <a:latin typeface="微软雅黑" panose="020B0503020204020204" charset="-122"/>
        <a:ea typeface="微软雅黑" panose="020B0503020204020204" charset="-122"/>
        <a:cs typeface="+mn-cs"/>
      </a:defRPr>
    </a:lvl2pPr>
    <a:lvl3pPr marL="914400" algn="l" defTabSz="914400" rtl="0" eaLnBrk="1" latinLnBrk="0" hangingPunct="1">
      <a:defRPr sz="1200" kern="1200">
        <a:solidFill>
          <a:schemeClr val="tx1"/>
        </a:solidFill>
        <a:latin typeface="微软雅黑" panose="020B0503020204020204" charset="-122"/>
        <a:ea typeface="微软雅黑" panose="020B0503020204020204" charset="-122"/>
        <a:cs typeface="+mn-cs"/>
      </a:defRPr>
    </a:lvl3pPr>
    <a:lvl4pPr marL="1371600" algn="l" defTabSz="914400" rtl="0" eaLnBrk="1" latinLnBrk="0" hangingPunct="1">
      <a:defRPr sz="1200" kern="1200">
        <a:solidFill>
          <a:schemeClr val="tx1"/>
        </a:solidFill>
        <a:latin typeface="微软雅黑" panose="020B0503020204020204" charset="-122"/>
        <a:ea typeface="微软雅黑" panose="020B0503020204020204" charset="-122"/>
        <a:cs typeface="+mn-cs"/>
      </a:defRPr>
    </a:lvl4pPr>
    <a:lvl5pPr marL="1828800" algn="l" defTabSz="914400" rtl="0" eaLnBrk="1" latinLnBrk="0" hangingPunct="1">
      <a:defRPr sz="1200" kern="1200">
        <a:solidFill>
          <a:schemeClr val="tx1"/>
        </a:solidFill>
        <a:latin typeface="微软雅黑" panose="020B0503020204020204" charset="-122"/>
        <a:ea typeface="微软雅黑" panose="020B0503020204020204" charset="-122"/>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5D0DACE-38E0-42D2-9336-2B707D34BC6D}" type="slidenum">
              <a:rPr lang="zh-CN" altLang="en-US" smtClean="0"/>
              <a:t>1</a:t>
            </a:fld>
            <a:endParaRPr lang="zh-CN"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zh-CN" altLang="en-US" dirty="0" smtClean="0"/>
              <a:t>政治教材较早讲述这个结论。</a:t>
            </a:r>
            <a:endParaRPr lang="zh-CN" altLang="en-US" dirty="0"/>
          </a:p>
        </p:txBody>
      </p:sp>
      <p:sp>
        <p:nvSpPr>
          <p:cNvPr id="4" name="灯片编号占位符 3"/>
          <p:cNvSpPr>
            <a:spLocks noGrp="1"/>
          </p:cNvSpPr>
          <p:nvPr>
            <p:ph type="sldNum" sz="quarter" idx="10"/>
          </p:nvPr>
        </p:nvSpPr>
        <p:spPr/>
        <p:txBody>
          <a:bodyPr/>
          <a:lstStyle/>
          <a:p>
            <a:fld id="{59955984-5FBB-47C2-BCC6-0556759DFCC3}" type="slidenum">
              <a:rPr lang="zh-CN" altLang="en-US" smtClean="0"/>
              <a:t>21</a:t>
            </a:fld>
            <a:endParaRPr lang="zh-CN" altLang="en-US"/>
          </a:p>
        </p:txBody>
      </p:sp>
    </p:spTree>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tags" Target="../tags/tag9.xml"/><Relationship Id="rId2" Type="http://schemas.openxmlformats.org/officeDocument/2006/relationships/tags" Target="../tags/tag8.xml"/><Relationship Id="rId1" Type="http://schemas.openxmlformats.org/officeDocument/2006/relationships/tags" Target="../tags/tag7.xml"/><Relationship Id="rId6" Type="http://schemas.openxmlformats.org/officeDocument/2006/relationships/slideMaster" Target="../slideMasters/slideMaster1.xml"/><Relationship Id="rId5" Type="http://schemas.openxmlformats.org/officeDocument/2006/relationships/tags" Target="../tags/tag11.xml"/><Relationship Id="rId4" Type="http://schemas.openxmlformats.org/officeDocument/2006/relationships/tags" Target="../tags/tag10.xml"/></Relationships>
</file>

<file path=ppt/slideLayouts/_rels/slideLayout2.xml.rels><?xml version="1.0" encoding="UTF-8" standalone="yes"?>
<Relationships xmlns="http://schemas.openxmlformats.org/package/2006/relationships"><Relationship Id="rId3" Type="http://schemas.openxmlformats.org/officeDocument/2006/relationships/tags" Target="../tags/tag14.xml"/><Relationship Id="rId2" Type="http://schemas.openxmlformats.org/officeDocument/2006/relationships/tags" Target="../tags/tag13.xml"/><Relationship Id="rId1" Type="http://schemas.openxmlformats.org/officeDocument/2006/relationships/tags" Target="../tags/tag12.xml"/><Relationship Id="rId6" Type="http://schemas.openxmlformats.org/officeDocument/2006/relationships/slideMaster" Target="../slideMasters/slideMaster1.xml"/><Relationship Id="rId5" Type="http://schemas.openxmlformats.org/officeDocument/2006/relationships/tags" Target="../tags/tag16.xml"/><Relationship Id="rId4" Type="http://schemas.openxmlformats.org/officeDocument/2006/relationships/tags" Target="../tags/tag15.xml"/></Relationships>
</file>

<file path=ppt/slideLayouts/_rels/slideLayout3.xml.rels><?xml version="1.0" encoding="UTF-8" standalone="yes"?>
<Relationships xmlns="http://schemas.openxmlformats.org/package/2006/relationships"><Relationship Id="rId3" Type="http://schemas.openxmlformats.org/officeDocument/2006/relationships/tags" Target="../tags/tag19.xml"/><Relationship Id="rId2" Type="http://schemas.openxmlformats.org/officeDocument/2006/relationships/tags" Target="../tags/tag18.xml"/><Relationship Id="rId1" Type="http://schemas.openxmlformats.org/officeDocument/2006/relationships/tags" Target="../tags/tag17.xml"/><Relationship Id="rId6" Type="http://schemas.openxmlformats.org/officeDocument/2006/relationships/slideMaster" Target="../slideMasters/slideMaster1.xml"/><Relationship Id="rId5" Type="http://schemas.openxmlformats.org/officeDocument/2006/relationships/tags" Target="../tags/tag21.xml"/><Relationship Id="rId4" Type="http://schemas.openxmlformats.org/officeDocument/2006/relationships/tags" Target="../tags/tag20.xml"/></Relationships>
</file>

<file path=ppt/slideLayouts/_rels/slideLayout4.xml.rels><?xml version="1.0" encoding="UTF-8" standalone="yes"?>
<Relationships xmlns="http://schemas.openxmlformats.org/package/2006/relationships"><Relationship Id="rId3" Type="http://schemas.openxmlformats.org/officeDocument/2006/relationships/tags" Target="../tags/tag24.xml"/><Relationship Id="rId7" Type="http://schemas.openxmlformats.org/officeDocument/2006/relationships/slideMaster" Target="../slideMasters/slideMaster1.xml"/><Relationship Id="rId2" Type="http://schemas.openxmlformats.org/officeDocument/2006/relationships/tags" Target="../tags/tag23.xml"/><Relationship Id="rId1" Type="http://schemas.openxmlformats.org/officeDocument/2006/relationships/tags" Target="../tags/tag22.xml"/><Relationship Id="rId6" Type="http://schemas.openxmlformats.org/officeDocument/2006/relationships/tags" Target="../tags/tag27.xml"/><Relationship Id="rId5" Type="http://schemas.openxmlformats.org/officeDocument/2006/relationships/tags" Target="../tags/tag26.xml"/><Relationship Id="rId4" Type="http://schemas.openxmlformats.org/officeDocument/2006/relationships/tags" Target="../tags/tag25.xml"/></Relationships>
</file>

<file path=ppt/slideLayouts/_rels/slideLayout5.xml.rels><?xml version="1.0" encoding="UTF-8" standalone="yes"?>
<Relationships xmlns="http://schemas.openxmlformats.org/package/2006/relationships"><Relationship Id="rId8" Type="http://schemas.openxmlformats.org/officeDocument/2006/relationships/tags" Target="../tags/tag35.xml"/><Relationship Id="rId3" Type="http://schemas.openxmlformats.org/officeDocument/2006/relationships/tags" Target="../tags/tag30.xml"/><Relationship Id="rId7" Type="http://schemas.openxmlformats.org/officeDocument/2006/relationships/tags" Target="../tags/tag34.xml"/><Relationship Id="rId2" Type="http://schemas.openxmlformats.org/officeDocument/2006/relationships/tags" Target="../tags/tag29.xml"/><Relationship Id="rId1" Type="http://schemas.openxmlformats.org/officeDocument/2006/relationships/tags" Target="../tags/tag28.xml"/><Relationship Id="rId6" Type="http://schemas.openxmlformats.org/officeDocument/2006/relationships/tags" Target="../tags/tag33.xml"/><Relationship Id="rId5" Type="http://schemas.openxmlformats.org/officeDocument/2006/relationships/tags" Target="../tags/tag32.xml"/><Relationship Id="rId4" Type="http://schemas.openxmlformats.org/officeDocument/2006/relationships/tags" Target="../tags/tag31.xml"/><Relationship Id="rId9"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tags" Target="../tags/tag38.xml"/><Relationship Id="rId2" Type="http://schemas.openxmlformats.org/officeDocument/2006/relationships/tags" Target="../tags/tag37.xml"/><Relationship Id="rId1" Type="http://schemas.openxmlformats.org/officeDocument/2006/relationships/tags" Target="../tags/tag36.xml"/><Relationship Id="rId5" Type="http://schemas.openxmlformats.org/officeDocument/2006/relationships/slideMaster" Target="../slideMasters/slideMaster1.xml"/><Relationship Id="rId4" Type="http://schemas.openxmlformats.org/officeDocument/2006/relationships/tags" Target="../tags/tag39.xml"/></Relationships>
</file>

<file path=ppt/slideLayouts/_rels/slideLayout7.xml.rels><?xml version="1.0" encoding="UTF-8" standalone="yes"?>
<Relationships xmlns="http://schemas.openxmlformats.org/package/2006/relationships"><Relationship Id="rId3" Type="http://schemas.openxmlformats.org/officeDocument/2006/relationships/tags" Target="../tags/tag42.xml"/><Relationship Id="rId2" Type="http://schemas.openxmlformats.org/officeDocument/2006/relationships/tags" Target="../tags/tag41.xml"/><Relationship Id="rId1" Type="http://schemas.openxmlformats.org/officeDocument/2006/relationships/tags" Target="../tags/tag40.xml"/><Relationship Id="rId4"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tags" Target="../tags/tag45.xml"/><Relationship Id="rId7" Type="http://schemas.openxmlformats.org/officeDocument/2006/relationships/slideMaster" Target="../slideMasters/slideMaster1.xml"/><Relationship Id="rId2" Type="http://schemas.openxmlformats.org/officeDocument/2006/relationships/tags" Target="../tags/tag44.xml"/><Relationship Id="rId1" Type="http://schemas.openxmlformats.org/officeDocument/2006/relationships/tags" Target="../tags/tag43.xml"/><Relationship Id="rId6" Type="http://schemas.openxmlformats.org/officeDocument/2006/relationships/tags" Target="../tags/tag48.xml"/><Relationship Id="rId5" Type="http://schemas.openxmlformats.org/officeDocument/2006/relationships/tags" Target="../tags/tag47.xml"/><Relationship Id="rId4" Type="http://schemas.openxmlformats.org/officeDocument/2006/relationships/tags" Target="../tags/tag46.xml"/></Relationships>
</file>

<file path=ppt/slideLayouts/_rels/slideLayout9.xml.rels><?xml version="1.0" encoding="UTF-8" standalone="yes"?>
<Relationships xmlns="http://schemas.openxmlformats.org/package/2006/relationships"><Relationship Id="rId3" Type="http://schemas.openxmlformats.org/officeDocument/2006/relationships/tags" Target="../tags/tag51.xml"/><Relationship Id="rId2" Type="http://schemas.openxmlformats.org/officeDocument/2006/relationships/tags" Target="../tags/tag50.xml"/><Relationship Id="rId1" Type="http://schemas.openxmlformats.org/officeDocument/2006/relationships/tags" Target="../tags/tag49.xml"/><Relationship Id="rId6" Type="http://schemas.openxmlformats.org/officeDocument/2006/relationships/slideMaster" Target="../slideMasters/slideMaster1.xml"/><Relationship Id="rId5" Type="http://schemas.openxmlformats.org/officeDocument/2006/relationships/tags" Target="../tags/tag53.xml"/><Relationship Id="rId4" Type="http://schemas.openxmlformats.org/officeDocument/2006/relationships/tags" Target="../tags/tag52.xml"/></Relationships>
</file>

<file path=ppt/slideLayouts/_rels/slideLayout10.xml.rels><?xml version="1.0" encoding="UTF-8" standalone="yes"?>
<Relationships xmlns="http://schemas.openxmlformats.org/package/2006/relationships"><Relationship Id="rId3" Type="http://schemas.openxmlformats.org/officeDocument/2006/relationships/tags" Target="../tags/tag56.xml"/><Relationship Id="rId2" Type="http://schemas.openxmlformats.org/officeDocument/2006/relationships/tags" Target="../tags/tag55.xml"/><Relationship Id="rId1" Type="http://schemas.openxmlformats.org/officeDocument/2006/relationships/tags" Target="../tags/tag54.xml"/><Relationship Id="rId5" Type="http://schemas.openxmlformats.org/officeDocument/2006/relationships/slideMaster" Target="../slideMasters/slideMaster1.xml"/><Relationship Id="rId4" Type="http://schemas.openxmlformats.org/officeDocument/2006/relationships/tags" Target="../tags/tag57.xml"/></Relationships>
</file>

<file path=ppt/slideLayouts/_rels/slideLayout11.xml.rels><?xml version="1.0" encoding="UTF-8" standalone="yes"?>
<Relationships xmlns="http://schemas.openxmlformats.org/package/2006/relationships"><Relationship Id="rId3" Type="http://schemas.openxmlformats.org/officeDocument/2006/relationships/tags" Target="../tags/tag60.xml"/><Relationship Id="rId2" Type="http://schemas.openxmlformats.org/officeDocument/2006/relationships/tags" Target="../tags/tag59.xml"/><Relationship Id="rId1" Type="http://schemas.openxmlformats.org/officeDocument/2006/relationships/tags" Target="../tags/tag58.xml"/><Relationship Id="rId5" Type="http://schemas.openxmlformats.org/officeDocument/2006/relationships/slideMaster" Target="../slideMasters/slideMaster1.xml"/><Relationship Id="rId4" Type="http://schemas.openxmlformats.org/officeDocument/2006/relationships/tags" Target="../tags/tag6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hasCustomPrompt="1"/>
            <p:custDataLst>
              <p:tags r:id="rId1"/>
            </p:custDataLst>
          </p:nvPr>
        </p:nvSpPr>
        <p:spPr>
          <a:xfrm>
            <a:off x="669882" y="2588281"/>
            <a:ext cx="10852237" cy="899167"/>
          </a:xfrm>
        </p:spPr>
        <p:txBody>
          <a:bodyPr lIns="101600" tIns="38100" rIns="25400" bIns="38100" anchor="t" anchorCtr="0">
            <a:noAutofit/>
          </a:bodyPr>
          <a:lstStyle>
            <a:lvl1pPr algn="ctr">
              <a:defRPr sz="5400" b="0" spc="600">
                <a:effectLst>
                  <a:outerShdw blurRad="38100" dist="38100" dir="2700000" algn="tl">
                    <a:srgbClr val="000000">
                      <a:alpha val="43137"/>
                    </a:srgbClr>
                  </a:outerShdw>
                </a:effectLst>
              </a:defRPr>
            </a:lvl1pPr>
          </a:lstStyle>
          <a:p>
            <a:r>
              <a:rPr lang="zh-CN" altLang="en-US" dirty="0"/>
              <a:t>单击此处编辑标题</a:t>
            </a:r>
          </a:p>
        </p:txBody>
      </p:sp>
      <p:sp>
        <p:nvSpPr>
          <p:cNvPr id="3" name="副标题 2"/>
          <p:cNvSpPr>
            <a:spLocks noGrp="1"/>
          </p:cNvSpPr>
          <p:nvPr>
            <p:ph type="subTitle" idx="1" hasCustomPrompt="1"/>
            <p:custDataLst>
              <p:tags r:id="rId2"/>
            </p:custDataLst>
          </p:nvPr>
        </p:nvSpPr>
        <p:spPr>
          <a:xfrm>
            <a:off x="669882" y="3566160"/>
            <a:ext cx="10852237" cy="950984"/>
          </a:xfrm>
        </p:spPr>
        <p:txBody>
          <a:bodyPr lIns="101600" tIns="38100" rIns="76200" bIns="38100">
            <a:noAutofit/>
          </a:bodyPr>
          <a:lstStyle>
            <a:lvl1pPr marL="0" indent="0" algn="ctr" eaLnBrk="1" fontAlgn="auto" latinLnBrk="0" hangingPunct="1">
              <a:lnSpc>
                <a:spcPct val="100000"/>
              </a:lnSpc>
              <a:buNone/>
              <a:defRPr sz="2400" u="none" strike="noStrike" kern="1200" cap="none" spc="200" normalizeH="0" baseline="0">
                <a:solidFill>
                  <a:schemeClr val="tx1"/>
                </a:solidFill>
                <a:uFillTx/>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dirty="0"/>
              <a:t>单击此处编辑副标题</a:t>
            </a:r>
          </a:p>
        </p:txBody>
      </p:sp>
      <p:sp>
        <p:nvSpPr>
          <p:cNvPr id="16" name="日期占位符 15"/>
          <p:cNvSpPr>
            <a:spLocks noGrp="1"/>
          </p:cNvSpPr>
          <p:nvPr>
            <p:ph type="dt" sz="half" idx="10"/>
            <p:custDataLst>
              <p:tags r:id="rId3"/>
            </p:custDataLst>
          </p:nvPr>
        </p:nvSpPr>
        <p:spPr/>
        <p:txBody>
          <a:bodyPr/>
          <a:lstStyle/>
          <a:p>
            <a:fld id="{760FBDFE-C587-4B4C-A407-44438C67B59E}" type="datetimeFigureOut">
              <a:rPr lang="zh-CN" altLang="en-US" smtClean="0"/>
              <a:t>2019/11/18</a:t>
            </a:fld>
            <a:endParaRPr lang="zh-CN" altLang="en-US"/>
          </a:p>
        </p:txBody>
      </p:sp>
      <p:sp>
        <p:nvSpPr>
          <p:cNvPr id="17" name="页脚占位符 16"/>
          <p:cNvSpPr>
            <a:spLocks noGrp="1"/>
          </p:cNvSpPr>
          <p:nvPr>
            <p:ph type="ftr" sz="quarter" idx="11"/>
            <p:custDataLst>
              <p:tags r:id="rId4"/>
            </p:custDataLst>
          </p:nvPr>
        </p:nvSpPr>
        <p:spPr/>
        <p:txBody>
          <a:bodyPr/>
          <a:lstStyle/>
          <a:p>
            <a:endParaRPr lang="zh-CN" altLang="en-US" dirty="0"/>
          </a:p>
        </p:txBody>
      </p:sp>
      <p:sp>
        <p:nvSpPr>
          <p:cNvPr id="18" name="灯片编号占位符 17"/>
          <p:cNvSpPr>
            <a:spLocks noGrp="1"/>
          </p:cNvSpPr>
          <p:nvPr>
            <p:ph type="sldNum" sz="quarter" idx="12"/>
            <p:custDataLst>
              <p:tags r:id="rId5"/>
            </p:custDataLst>
          </p:nvPr>
        </p:nvSpPr>
        <p:spPr/>
        <p:txBody>
          <a:bodyPr/>
          <a:lstStyle/>
          <a:p>
            <a:fld id="{49AE70B2-8BF9-45C0-BB95-33D1B9D3A854}" type="slidenum">
              <a:rPr lang="zh-CN" altLang="en-US" smtClean="0"/>
              <a:t>‹#›</a:t>
            </a:fld>
            <a:endParaRPr lang="zh-CN" alt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custDataLst>
              <p:tags r:id="rId1"/>
            </p:custDataLst>
          </p:nvPr>
        </p:nvSpPr>
        <p:spPr>
          <a:xfrm>
            <a:off x="669882" y="432000"/>
            <a:ext cx="10852237" cy="648000"/>
          </a:xfrm>
        </p:spPr>
        <p:txBody>
          <a:bodyPr vert="horz" lIns="101600" tIns="38100" rIns="76200" bIns="38100" rtlCol="0" anchor="ctr" anchorCtr="0">
            <a:noAutofit/>
          </a:bodyPr>
          <a:lstStyle>
            <a:lvl1pPr marL="0" marR="0" algn="l" defTabSz="914400" rtl="0" eaLnBrk="1" fontAlgn="auto" latinLnBrk="0" hangingPunct="1">
              <a:lnSpc>
                <a:spcPct val="100000"/>
              </a:lnSpc>
              <a:buNone/>
              <a:defRPr kumimoji="0" lang="zh-CN" altLang="en-US" sz="2800" b="1" i="0" u="none" strike="noStrike" kern="1200" cap="none" spc="200" normalizeH="0" baseline="0" noProof="1" dirty="0">
                <a:solidFill>
                  <a:schemeClr val="tx1"/>
                </a:solidFill>
                <a:uFillTx/>
                <a:latin typeface="+mj-lt"/>
                <a:ea typeface="+mj-ea"/>
                <a:cs typeface="+mj-cs"/>
                <a:sym typeface="+mn-ea"/>
              </a:defRPr>
            </a:lvl1pPr>
          </a:lstStyle>
          <a:p>
            <a:pPr lvl="0"/>
            <a:r>
              <a:rPr dirty="0">
                <a:sym typeface="+mn-ea"/>
              </a:rPr>
              <a:t>单击此处编辑母版标题样式</a:t>
            </a:r>
          </a:p>
        </p:txBody>
      </p:sp>
      <p:sp>
        <p:nvSpPr>
          <p:cNvPr id="3" name="内容占位符 2"/>
          <p:cNvSpPr>
            <a:spLocks noGrp="1"/>
          </p:cNvSpPr>
          <p:nvPr>
            <p:ph idx="1"/>
            <p:custDataLst>
              <p:tags r:id="rId2"/>
            </p:custDataLst>
          </p:nvPr>
        </p:nvSpPr>
        <p:spPr>
          <a:xfrm>
            <a:off x="669882" y="1296000"/>
            <a:ext cx="10852237" cy="5041355"/>
          </a:xfrm>
        </p:spPr>
        <p:txBody>
          <a:bodyPr vert="horz" lIns="101600" tIns="0" rIns="82550" bIns="0" rtlCol="0">
            <a:noAutofit/>
          </a:bodyPr>
          <a:lstStyle>
            <a:lvl1pPr marL="228600" marR="0" lvl="0"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1pPr>
            <a:lvl2pPr marL="685800" marR="0" lvl="1" indent="-22860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2pPr>
            <a:lvl3pPr marL="1143000" marR="0" lvl="2"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3pPr>
            <a:lvl4pPr marL="1600200" marR="0" lvl="3"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4pPr>
            <a:lvl5pPr marL="2057400" marR="0" lvl="4"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5pPr>
          </a:lstStyle>
          <a:p>
            <a:pPr lvl="0"/>
            <a:r>
              <a:rPr dirty="0">
                <a:sym typeface="+mn-ea"/>
              </a:rPr>
              <a:t>单击此处编辑母版文本样式</a:t>
            </a:r>
          </a:p>
          <a:p>
            <a:pPr lvl="1"/>
            <a:r>
              <a:rPr dirty="0">
                <a:sym typeface="+mn-ea"/>
              </a:rPr>
              <a:t>第二级</a:t>
            </a:r>
          </a:p>
          <a:p>
            <a:pPr lvl="2"/>
            <a:r>
              <a:rPr dirty="0">
                <a:sym typeface="+mn-ea"/>
              </a:rPr>
              <a:t>第三级</a:t>
            </a:r>
          </a:p>
          <a:p>
            <a:pPr lvl="3"/>
            <a:r>
              <a:rPr dirty="0">
                <a:sym typeface="+mn-ea"/>
              </a:rPr>
              <a:t>第四级</a:t>
            </a:r>
          </a:p>
          <a:p>
            <a:pPr lvl="4"/>
            <a:r>
              <a:rPr dirty="0">
                <a:sym typeface="+mn-ea"/>
              </a:rPr>
              <a:t>第五级</a:t>
            </a:r>
          </a:p>
        </p:txBody>
      </p:sp>
      <p:sp>
        <p:nvSpPr>
          <p:cNvPr id="4" name="日期占位符 3"/>
          <p:cNvSpPr>
            <a:spLocks noGrp="1"/>
          </p:cNvSpPr>
          <p:nvPr>
            <p:ph type="dt" sz="half" idx="10"/>
            <p:custDataLst>
              <p:tags r:id="rId3"/>
            </p:custDataLst>
          </p:nvPr>
        </p:nvSpPr>
        <p:spPr/>
        <p:txBody>
          <a:bodyPr/>
          <a:lstStyle/>
          <a:p>
            <a:fld id="{760FBDFE-C587-4B4C-A407-44438C67B59E}" type="datetimeFigureOut">
              <a:rPr lang="zh-CN" altLang="en-US" smtClean="0"/>
              <a:t>2019/11/18</a:t>
            </a:fld>
            <a:endParaRPr lang="zh-CN" altLang="en-US"/>
          </a:p>
        </p:txBody>
      </p:sp>
      <p:sp>
        <p:nvSpPr>
          <p:cNvPr id="5" name="页脚占位符 4"/>
          <p:cNvSpPr>
            <a:spLocks noGrp="1"/>
          </p:cNvSpPr>
          <p:nvPr>
            <p:ph type="ftr" sz="quarter" idx="11"/>
            <p:custDataLst>
              <p:tags r:id="rId4"/>
            </p:custDataLst>
          </p:nvPr>
        </p:nvSpPr>
        <p:spPr/>
        <p:txBody>
          <a:bodyPr/>
          <a:lstStyle/>
          <a:p>
            <a:endParaRPr lang="zh-CN" altLang="en-US"/>
          </a:p>
        </p:txBody>
      </p:sp>
      <p:sp>
        <p:nvSpPr>
          <p:cNvPr id="6" name="灯片编号占位符 5"/>
          <p:cNvSpPr>
            <a:spLocks noGrp="1"/>
          </p:cNvSpPr>
          <p:nvPr>
            <p:ph type="sldNum" sz="quarter" idx="12"/>
            <p:custDataLst>
              <p:tags r:id="rId5"/>
            </p:custDataLst>
          </p:nvPr>
        </p:nvSpPr>
        <p:spPr/>
        <p:txBody>
          <a:bodyPr/>
          <a:lstStyle/>
          <a:p>
            <a:fld id="{49AE70B2-8BF9-45C0-BB95-33D1B9D3A854}" type="slidenum">
              <a:rPr lang="zh-CN" altLang="en-US" smtClean="0"/>
              <a:t>‹#›</a:t>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custDataLst>
              <p:tags r:id="rId1"/>
            </p:custDataLst>
          </p:nvPr>
        </p:nvSpPr>
        <p:spPr>
          <a:xfrm>
            <a:off x="669930" y="3808730"/>
            <a:ext cx="10852237" cy="624845"/>
          </a:xfrm>
        </p:spPr>
        <p:txBody>
          <a:bodyPr lIns="101600" tIns="38100" rIns="63500" bIns="38100" anchor="t" anchorCtr="0">
            <a:noAutofit/>
          </a:bodyPr>
          <a:lstStyle>
            <a:lvl1pPr>
              <a:defRPr sz="3600" b="0" u="none" strike="noStrike" kern="1200" cap="none" spc="300" normalizeH="0">
                <a:solidFill>
                  <a:schemeClr val="tx1"/>
                </a:solidFill>
                <a:effectLst>
                  <a:outerShdw blurRad="38100" dist="38100" dir="2700000" algn="tl">
                    <a:srgbClr val="000000">
                      <a:alpha val="43137"/>
                    </a:srgbClr>
                  </a:outerShdw>
                </a:effectLst>
                <a:uFillTx/>
              </a:defRPr>
            </a:lvl1pPr>
          </a:lstStyle>
          <a:p>
            <a:r>
              <a:rPr lang="zh-CN" altLang="en-US" dirty="0"/>
              <a:t>单击此处编辑母版标题样式</a:t>
            </a:r>
          </a:p>
        </p:txBody>
      </p:sp>
      <p:sp>
        <p:nvSpPr>
          <p:cNvPr id="3" name="文本占位符 2"/>
          <p:cNvSpPr>
            <a:spLocks noGrp="1"/>
          </p:cNvSpPr>
          <p:nvPr>
            <p:ph type="body" idx="1"/>
            <p:custDataLst>
              <p:tags r:id="rId2"/>
            </p:custDataLst>
          </p:nvPr>
        </p:nvSpPr>
        <p:spPr>
          <a:xfrm>
            <a:off x="669925" y="4511675"/>
            <a:ext cx="10852237" cy="1077985"/>
          </a:xfrm>
        </p:spPr>
        <p:txBody>
          <a:bodyPr lIns="101600" tIns="38100" rIns="76200" bIns="38100">
            <a:noAutofit/>
          </a:bodyPr>
          <a:lstStyle>
            <a:lvl1pPr marL="0" indent="0" eaLnBrk="1" fontAlgn="auto" latinLnBrk="0" hangingPunct="1">
              <a:buNone/>
              <a:defRPr kumimoji="0" lang="zh-CN" altLang="en-US" sz="1600" b="0" i="0" u="none" strike="noStrike" kern="1200" cap="none" spc="150" normalizeH="0" baseline="0" noProof="1">
                <a:solidFill>
                  <a:schemeClr val="tx1"/>
                </a:solidFill>
                <a:uFillTx/>
                <a:latin typeface="+mn-lt"/>
                <a:ea typeface="+mn-ea"/>
                <a:cs typeface="+mn-cs"/>
                <a:sym typeface="+mn-ea"/>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dirty="0"/>
              <a:t>单击此处编辑母版文本样式</a:t>
            </a:r>
          </a:p>
        </p:txBody>
      </p:sp>
      <p:sp>
        <p:nvSpPr>
          <p:cNvPr id="4" name="日期占位符 3"/>
          <p:cNvSpPr>
            <a:spLocks noGrp="1"/>
          </p:cNvSpPr>
          <p:nvPr>
            <p:ph type="dt" sz="half" idx="10"/>
            <p:custDataLst>
              <p:tags r:id="rId3"/>
            </p:custDataLst>
          </p:nvPr>
        </p:nvSpPr>
        <p:spPr/>
        <p:txBody>
          <a:bodyPr/>
          <a:lstStyle/>
          <a:p>
            <a:fld id="{760FBDFE-C587-4B4C-A407-44438C67B59E}" type="datetimeFigureOut">
              <a:rPr lang="zh-CN" altLang="en-US" smtClean="0"/>
              <a:t>2019/11/18</a:t>
            </a:fld>
            <a:endParaRPr lang="zh-CN" altLang="en-US"/>
          </a:p>
        </p:txBody>
      </p:sp>
      <p:sp>
        <p:nvSpPr>
          <p:cNvPr id="5" name="页脚占位符 4"/>
          <p:cNvSpPr>
            <a:spLocks noGrp="1"/>
          </p:cNvSpPr>
          <p:nvPr>
            <p:ph type="ftr" sz="quarter" idx="11"/>
            <p:custDataLst>
              <p:tags r:id="rId4"/>
            </p:custDataLst>
          </p:nvPr>
        </p:nvSpPr>
        <p:spPr/>
        <p:txBody>
          <a:bodyPr/>
          <a:lstStyle/>
          <a:p>
            <a:endParaRPr lang="zh-CN" altLang="en-US"/>
          </a:p>
        </p:txBody>
      </p:sp>
      <p:sp>
        <p:nvSpPr>
          <p:cNvPr id="6" name="灯片编号占位符 5"/>
          <p:cNvSpPr>
            <a:spLocks noGrp="1"/>
          </p:cNvSpPr>
          <p:nvPr>
            <p:ph type="sldNum" sz="quarter" idx="12"/>
            <p:custDataLst>
              <p:tags r:id="rId5"/>
            </p:custDataLst>
          </p:nvPr>
        </p:nvSpPr>
        <p:spPr/>
        <p:txBody>
          <a:bodyPr/>
          <a:lstStyle/>
          <a:p>
            <a:fld id="{49AE70B2-8BF9-45C0-BB95-33D1B9D3A854}" type="slidenum">
              <a:rPr lang="zh-CN" altLang="en-US" smtClean="0"/>
              <a:t>‹#›</a:t>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custDataLst>
              <p:tags r:id="rId1"/>
            </p:custDataLst>
          </p:nvPr>
        </p:nvSpPr>
        <p:spPr>
          <a:xfrm>
            <a:off x="669882" y="432000"/>
            <a:ext cx="10852237" cy="648000"/>
          </a:xfrm>
        </p:spPr>
        <p:txBody>
          <a:bodyPr vert="horz" lIns="101600" tIns="38100" rIns="76200" bIns="38100" rtlCol="0" anchor="ctr" anchorCtr="0">
            <a:noAutofit/>
          </a:bodyPr>
          <a:lstStyle>
            <a:lvl1pPr marL="0" marR="0" lvl="0" algn="l" defTabSz="914400" rtl="0" eaLnBrk="1" fontAlgn="auto" latinLnBrk="0" hangingPunct="1">
              <a:lnSpc>
                <a:spcPct val="100000"/>
              </a:lnSpc>
              <a:buNone/>
              <a:defRPr kumimoji="0" lang="zh-CN" altLang="en-US" sz="2800" b="1" i="0" u="none" strike="noStrike" kern="1200" cap="none" spc="200" normalizeH="0" baseline="0" noProof="1" dirty="0">
                <a:solidFill>
                  <a:schemeClr val="tx1"/>
                </a:solidFill>
                <a:uFillTx/>
                <a:latin typeface="+mj-lt"/>
                <a:ea typeface="+mj-ea"/>
                <a:cs typeface="+mj-cs"/>
                <a:sym typeface="+mn-ea"/>
              </a:defRPr>
            </a:lvl1pPr>
          </a:lstStyle>
          <a:p>
            <a:pPr lvl="0"/>
            <a:r>
              <a:rPr dirty="0">
                <a:sym typeface="+mn-ea"/>
              </a:rPr>
              <a:t>单击此处编辑母版标题样式</a:t>
            </a:r>
          </a:p>
        </p:txBody>
      </p:sp>
      <p:sp>
        <p:nvSpPr>
          <p:cNvPr id="3" name="内容占位符 2"/>
          <p:cNvSpPr>
            <a:spLocks noGrp="1"/>
          </p:cNvSpPr>
          <p:nvPr>
            <p:ph sz="half" idx="1"/>
            <p:custDataLst>
              <p:tags r:id="rId2"/>
            </p:custDataLst>
          </p:nvPr>
        </p:nvSpPr>
        <p:spPr>
          <a:xfrm>
            <a:off x="669930" y="1296000"/>
            <a:ext cx="5283242" cy="5040000"/>
          </a:xfrm>
        </p:spPr>
        <p:txBody>
          <a:bodyPr vert="horz" lIns="101600" tIns="0" rIns="82550" bIns="0" rtlCol="0">
            <a:noAutofit/>
          </a:bodyPr>
          <a:lstStyle>
            <a:lvl1pPr marL="228600" marR="0" lvl="0"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1pPr>
            <a:lvl2pPr marL="685800" marR="0" lvl="1" indent="-22860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2pPr>
            <a:lvl3pPr marL="1143000" marR="0" lvl="2"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3pPr>
            <a:lvl4pPr marL="1600200" marR="0" lvl="3"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4pPr>
            <a:lvl5pPr marL="2057400" marR="0" lvl="4"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5pPr>
          </a:lstStyle>
          <a:p>
            <a:pPr lvl="0"/>
            <a:r>
              <a:rPr dirty="0">
                <a:sym typeface="+mn-ea"/>
              </a:rPr>
              <a:t>单击此处编辑母版文本样式</a:t>
            </a:r>
          </a:p>
          <a:p>
            <a:pPr lvl="1"/>
            <a:r>
              <a:rPr dirty="0">
                <a:sym typeface="+mn-ea"/>
              </a:rPr>
              <a:t>第二级</a:t>
            </a:r>
          </a:p>
          <a:p>
            <a:pPr lvl="2"/>
            <a:r>
              <a:rPr dirty="0">
                <a:sym typeface="+mn-ea"/>
              </a:rPr>
              <a:t>第三级</a:t>
            </a:r>
          </a:p>
          <a:p>
            <a:pPr lvl="3"/>
            <a:r>
              <a:rPr dirty="0">
                <a:sym typeface="+mn-ea"/>
              </a:rPr>
              <a:t>第四级</a:t>
            </a:r>
          </a:p>
          <a:p>
            <a:pPr lvl="4"/>
            <a:r>
              <a:rPr dirty="0">
                <a:sym typeface="+mn-ea"/>
              </a:rPr>
              <a:t>第五级</a:t>
            </a:r>
          </a:p>
        </p:txBody>
      </p:sp>
      <p:sp>
        <p:nvSpPr>
          <p:cNvPr id="4" name="内容占位符 3"/>
          <p:cNvSpPr>
            <a:spLocks noGrp="1"/>
          </p:cNvSpPr>
          <p:nvPr>
            <p:ph sz="half" idx="2"/>
            <p:custDataLst>
              <p:tags r:id="rId3"/>
            </p:custDataLst>
          </p:nvPr>
        </p:nvSpPr>
        <p:spPr>
          <a:xfrm>
            <a:off x="6238877" y="1296000"/>
            <a:ext cx="5283242" cy="5040000"/>
          </a:xfrm>
        </p:spPr>
        <p:txBody>
          <a:bodyPr>
            <a:noAutofit/>
          </a:bodyPr>
          <a:lstStyle>
            <a:lvl1pPr>
              <a:defRPr sz="1600">
                <a:solidFill>
                  <a:schemeClr val="tx1">
                    <a:lumMod val="75000"/>
                    <a:lumOff val="25000"/>
                  </a:schemeClr>
                </a:solidFill>
              </a:defRPr>
            </a:lvl1pPr>
            <a:lvl2pPr>
              <a:defRPr sz="1600">
                <a:solidFill>
                  <a:schemeClr val="tx1">
                    <a:lumMod val="75000"/>
                    <a:lumOff val="25000"/>
                  </a:schemeClr>
                </a:solidFill>
              </a:defRPr>
            </a:lvl2pPr>
            <a:lvl3pPr>
              <a:defRPr sz="1600">
                <a:solidFill>
                  <a:schemeClr val="tx1">
                    <a:lumMod val="75000"/>
                    <a:lumOff val="25000"/>
                  </a:schemeClr>
                </a:solidFill>
              </a:defRPr>
            </a:lvl3pPr>
            <a:lvl4pPr>
              <a:defRPr sz="1600">
                <a:solidFill>
                  <a:schemeClr val="tx1">
                    <a:lumMod val="75000"/>
                    <a:lumOff val="25000"/>
                  </a:schemeClr>
                </a:solidFill>
              </a:defRPr>
            </a:lvl4pPr>
            <a:lvl5pPr>
              <a:defRPr sz="1600">
                <a:solidFill>
                  <a:schemeClr val="tx1">
                    <a:lumMod val="75000"/>
                    <a:lumOff val="25000"/>
                  </a:schemeClr>
                </a:solidFill>
              </a:defRPr>
            </a:lvl5pPr>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
        <p:nvSpPr>
          <p:cNvPr id="5" name="日期占位符 4"/>
          <p:cNvSpPr>
            <a:spLocks noGrp="1"/>
          </p:cNvSpPr>
          <p:nvPr>
            <p:ph type="dt" sz="half" idx="10"/>
            <p:custDataLst>
              <p:tags r:id="rId4"/>
            </p:custDataLst>
          </p:nvPr>
        </p:nvSpPr>
        <p:spPr/>
        <p:txBody>
          <a:bodyPr/>
          <a:lstStyle/>
          <a:p>
            <a:fld id="{760FBDFE-C587-4B4C-A407-44438C67B59E}" type="datetimeFigureOut">
              <a:rPr lang="zh-CN" altLang="en-US" smtClean="0"/>
              <a:t>2019/11/18</a:t>
            </a:fld>
            <a:endParaRPr lang="zh-CN" altLang="en-US"/>
          </a:p>
        </p:txBody>
      </p:sp>
      <p:sp>
        <p:nvSpPr>
          <p:cNvPr id="6" name="页脚占位符 5"/>
          <p:cNvSpPr>
            <a:spLocks noGrp="1"/>
          </p:cNvSpPr>
          <p:nvPr>
            <p:ph type="ftr" sz="quarter" idx="11"/>
            <p:custDataLst>
              <p:tags r:id="rId5"/>
            </p:custDataLst>
          </p:nvPr>
        </p:nvSpPr>
        <p:spPr/>
        <p:txBody>
          <a:bodyPr/>
          <a:lstStyle/>
          <a:p>
            <a:endParaRPr lang="zh-CN" altLang="en-US"/>
          </a:p>
        </p:txBody>
      </p:sp>
      <p:sp>
        <p:nvSpPr>
          <p:cNvPr id="7" name="灯片编号占位符 6"/>
          <p:cNvSpPr>
            <a:spLocks noGrp="1"/>
          </p:cNvSpPr>
          <p:nvPr>
            <p:ph type="sldNum" sz="quarter" idx="12"/>
            <p:custDataLst>
              <p:tags r:id="rId6"/>
            </p:custDataLst>
          </p:nvPr>
        </p:nvSpPr>
        <p:spPr/>
        <p:txBody>
          <a:bodyPr/>
          <a:lstStyle/>
          <a:p>
            <a:fld id="{49AE70B2-8BF9-45C0-BB95-33D1B9D3A854}" type="slidenum">
              <a:rPr lang="zh-CN" altLang="en-US" smtClean="0"/>
              <a:t>‹#›</a:t>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custDataLst>
              <p:tags r:id="rId1"/>
            </p:custDataLst>
          </p:nvPr>
        </p:nvSpPr>
        <p:spPr>
          <a:xfrm>
            <a:off x="669882" y="432000"/>
            <a:ext cx="10852237" cy="648000"/>
          </a:xfrm>
        </p:spPr>
        <p:txBody>
          <a:bodyPr vert="horz" lIns="101600" tIns="38100" rIns="76200" bIns="38100" rtlCol="0" anchor="ctr" anchorCtr="0">
            <a:noAutofit/>
          </a:bodyPr>
          <a:lstStyle>
            <a:lvl1pPr marL="0" marR="0" lvl="0" algn="l" defTabSz="914400" rtl="0" eaLnBrk="1" fontAlgn="auto" latinLnBrk="0" hangingPunct="1">
              <a:lnSpc>
                <a:spcPct val="100000"/>
              </a:lnSpc>
              <a:buNone/>
              <a:defRPr kumimoji="0" lang="zh-CN" altLang="en-US" sz="2800" b="1" i="0" u="none" strike="noStrike" kern="1200" cap="none" spc="200" normalizeH="0" baseline="0" noProof="1" dirty="0">
                <a:solidFill>
                  <a:schemeClr val="tx1"/>
                </a:solidFill>
                <a:uFillTx/>
                <a:latin typeface="+mj-lt"/>
                <a:ea typeface="+mj-ea"/>
                <a:cs typeface="+mj-cs"/>
                <a:sym typeface="+mn-ea"/>
              </a:defRPr>
            </a:lvl1pPr>
          </a:lstStyle>
          <a:p>
            <a:pPr lvl="0"/>
            <a:r>
              <a:rPr dirty="0">
                <a:sym typeface="+mn-ea"/>
              </a:rPr>
              <a:t>单击此处编辑母版标题样式</a:t>
            </a:r>
          </a:p>
        </p:txBody>
      </p:sp>
      <p:sp>
        <p:nvSpPr>
          <p:cNvPr id="3" name="文本占位符 2"/>
          <p:cNvSpPr>
            <a:spLocks noGrp="1"/>
          </p:cNvSpPr>
          <p:nvPr>
            <p:ph type="body" idx="1" hasCustomPrompt="1"/>
            <p:custDataLst>
              <p:tags r:id="rId2"/>
            </p:custDataLst>
          </p:nvPr>
        </p:nvSpPr>
        <p:spPr>
          <a:xfrm>
            <a:off x="669930" y="1296000"/>
            <a:ext cx="5283242" cy="381003"/>
          </a:xfrm>
        </p:spPr>
        <p:txBody>
          <a:bodyPr lIns="101600" tIns="38100" rIns="76200" bIns="38100" anchor="t" anchorCtr="0">
            <a:noAutofit/>
          </a:bodyPr>
          <a:lstStyle>
            <a:lvl1pPr marL="0" indent="0" eaLnBrk="1" fontAlgn="auto" latinLnBrk="0" hangingPunct="1">
              <a:lnSpc>
                <a:spcPct val="100000"/>
              </a:lnSpc>
              <a:spcAft>
                <a:spcPts val="0"/>
              </a:spcAft>
              <a:buNone/>
              <a:defRPr sz="2000" b="1" u="none" strike="noStrike" kern="1200" cap="none" spc="200" normalizeH="0" baseline="0">
                <a:solidFill>
                  <a:schemeClr val="tx1"/>
                </a:solidFill>
                <a:uFillTx/>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dirty="0"/>
              <a:t>单击此处编辑文本</a:t>
            </a:r>
          </a:p>
        </p:txBody>
      </p:sp>
      <p:sp>
        <p:nvSpPr>
          <p:cNvPr id="4" name="内容占位符 3"/>
          <p:cNvSpPr>
            <a:spLocks noGrp="1"/>
          </p:cNvSpPr>
          <p:nvPr>
            <p:ph sz="half" idx="2"/>
            <p:custDataLst>
              <p:tags r:id="rId3"/>
            </p:custDataLst>
          </p:nvPr>
        </p:nvSpPr>
        <p:spPr>
          <a:xfrm>
            <a:off x="669925" y="1789043"/>
            <a:ext cx="5283200" cy="4552234"/>
          </a:xfrm>
        </p:spPr>
        <p:txBody>
          <a:bodyPr vert="horz" lIns="101600" tIns="0" rIns="82550" bIns="0" rtlCol="0">
            <a:noAutofit/>
          </a:bodyPr>
          <a:lstStyle>
            <a:lvl1pPr marL="228600" marR="0" lvl="0"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1pPr>
            <a:lvl2pPr marL="685800" marR="0" lvl="1" indent="-22860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2pPr>
            <a:lvl3pPr marL="1143000" marR="0" lvl="2"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3pPr>
            <a:lvl4pPr marL="1600200" marR="0" lvl="3"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4pPr>
            <a:lvl5pPr marL="2057400" marR="0" lvl="4"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5pPr>
          </a:lstStyle>
          <a:p>
            <a:pPr lvl="0"/>
            <a:r>
              <a:rPr dirty="0">
                <a:sym typeface="+mn-ea"/>
              </a:rPr>
              <a:t>单击此处编辑母版文本样式</a:t>
            </a:r>
          </a:p>
          <a:p>
            <a:pPr lvl="1"/>
            <a:r>
              <a:rPr dirty="0">
                <a:sym typeface="+mn-ea"/>
              </a:rPr>
              <a:t>第二级</a:t>
            </a:r>
          </a:p>
          <a:p>
            <a:pPr lvl="2"/>
            <a:r>
              <a:rPr dirty="0">
                <a:sym typeface="+mn-ea"/>
              </a:rPr>
              <a:t>第三级</a:t>
            </a:r>
          </a:p>
          <a:p>
            <a:pPr lvl="3"/>
            <a:r>
              <a:rPr dirty="0">
                <a:sym typeface="+mn-ea"/>
              </a:rPr>
              <a:t>第四级</a:t>
            </a:r>
          </a:p>
          <a:p>
            <a:pPr lvl="4"/>
            <a:r>
              <a:rPr dirty="0">
                <a:sym typeface="+mn-ea"/>
              </a:rPr>
              <a:t>第五级</a:t>
            </a:r>
          </a:p>
        </p:txBody>
      </p:sp>
      <p:sp>
        <p:nvSpPr>
          <p:cNvPr id="5" name="文本占位符 4"/>
          <p:cNvSpPr>
            <a:spLocks noGrp="1"/>
          </p:cNvSpPr>
          <p:nvPr>
            <p:ph type="body" sz="quarter" idx="3" hasCustomPrompt="1"/>
            <p:custDataLst>
              <p:tags r:id="rId4"/>
            </p:custDataLst>
          </p:nvPr>
        </p:nvSpPr>
        <p:spPr>
          <a:xfrm>
            <a:off x="6235750" y="1296000"/>
            <a:ext cx="5283242" cy="381003"/>
          </a:xfrm>
        </p:spPr>
        <p:txBody>
          <a:bodyPr vert="horz" lIns="101600" tIns="38100" rIns="76200" bIns="38100" rtlCol="0" anchor="t" anchorCtr="0">
            <a:noAutofit/>
          </a:bodyPr>
          <a:lstStyle>
            <a:lvl1pPr marL="0" marR="0" lvl="0" indent="0" algn="l" defTabSz="914400" rtl="0" eaLnBrk="1" fontAlgn="auto" latinLnBrk="0" hangingPunct="1">
              <a:lnSpc>
                <a:spcPct val="100000"/>
              </a:lnSpc>
              <a:spcBef>
                <a:spcPts val="0"/>
              </a:spcBef>
              <a:spcAft>
                <a:spcPts val="0"/>
              </a:spcAft>
              <a:buFont typeface="Arial" panose="020B0604020202020204" pitchFamily="34" charset="0"/>
              <a:buNone/>
              <a:defRPr kumimoji="0" lang="zh-CN" altLang="en-US" sz="2000" b="1" i="0" u="none" strike="noStrike" kern="1200" cap="none" spc="200" normalizeH="0" baseline="0" noProof="1" dirty="0">
                <a:solidFill>
                  <a:schemeClr val="tx1"/>
                </a:solidFill>
                <a:uFillTx/>
                <a:latin typeface="+mn-lt"/>
                <a:ea typeface="+mn-ea"/>
                <a:cs typeface="+mn-cs"/>
                <a:sym typeface="+mn-ea"/>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a:sym typeface="+mn-ea"/>
              </a:rPr>
              <a:t>单击此处编辑文本</a:t>
            </a:r>
          </a:p>
        </p:txBody>
      </p:sp>
      <p:sp>
        <p:nvSpPr>
          <p:cNvPr id="6" name="内容占位符 5"/>
          <p:cNvSpPr>
            <a:spLocks noGrp="1"/>
          </p:cNvSpPr>
          <p:nvPr>
            <p:ph sz="quarter" idx="4"/>
            <p:custDataLst>
              <p:tags r:id="rId5"/>
            </p:custDataLst>
          </p:nvPr>
        </p:nvSpPr>
        <p:spPr>
          <a:xfrm>
            <a:off x="6235750" y="1789043"/>
            <a:ext cx="5283242" cy="4552234"/>
          </a:xfrm>
        </p:spPr>
        <p:txBody>
          <a:bodyPr vert="horz" lIns="101600" tIns="0" rIns="82550" bIns="0" rtlCol="0">
            <a:noAutofit/>
          </a:bodyPr>
          <a:lstStyle>
            <a:lvl1pPr marL="228600" marR="0" lvl="0"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1pPr>
            <a:lvl2pPr marL="685800" marR="0" lvl="1" indent="-22860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2pPr>
            <a:lvl3pPr marL="1143000" marR="0" lvl="2"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3pPr>
            <a:lvl4pPr marL="1600200" marR="0" lvl="3"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4pPr>
            <a:lvl5pPr marL="2057400" marR="0" lvl="4"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5pPr>
          </a:lstStyle>
          <a:p>
            <a:pPr lvl="0"/>
            <a:r>
              <a:rPr dirty="0">
                <a:sym typeface="+mn-ea"/>
              </a:rPr>
              <a:t>单击此处编辑母版文本样式</a:t>
            </a:r>
          </a:p>
          <a:p>
            <a:pPr lvl="1"/>
            <a:r>
              <a:rPr dirty="0">
                <a:sym typeface="+mn-ea"/>
              </a:rPr>
              <a:t>第二级</a:t>
            </a:r>
          </a:p>
          <a:p>
            <a:pPr lvl="2"/>
            <a:r>
              <a:rPr dirty="0">
                <a:sym typeface="+mn-ea"/>
              </a:rPr>
              <a:t>第三级</a:t>
            </a:r>
          </a:p>
          <a:p>
            <a:pPr lvl="3"/>
            <a:r>
              <a:rPr dirty="0">
                <a:sym typeface="+mn-ea"/>
              </a:rPr>
              <a:t>第四级</a:t>
            </a:r>
          </a:p>
          <a:p>
            <a:pPr lvl="4"/>
            <a:r>
              <a:rPr dirty="0">
                <a:sym typeface="+mn-ea"/>
              </a:rPr>
              <a:t>第五级</a:t>
            </a:r>
          </a:p>
        </p:txBody>
      </p:sp>
      <p:sp>
        <p:nvSpPr>
          <p:cNvPr id="7" name="日期占位符 6"/>
          <p:cNvSpPr>
            <a:spLocks noGrp="1"/>
          </p:cNvSpPr>
          <p:nvPr>
            <p:ph type="dt" sz="half" idx="10"/>
            <p:custDataLst>
              <p:tags r:id="rId6"/>
            </p:custDataLst>
          </p:nvPr>
        </p:nvSpPr>
        <p:spPr/>
        <p:txBody>
          <a:bodyPr/>
          <a:lstStyle/>
          <a:p>
            <a:fld id="{760FBDFE-C587-4B4C-A407-44438C67B59E}" type="datetimeFigureOut">
              <a:rPr lang="zh-CN" altLang="en-US" smtClean="0"/>
              <a:t>2019/11/18</a:t>
            </a:fld>
            <a:endParaRPr lang="zh-CN" altLang="en-US"/>
          </a:p>
        </p:txBody>
      </p:sp>
      <p:sp>
        <p:nvSpPr>
          <p:cNvPr id="8" name="页脚占位符 7"/>
          <p:cNvSpPr>
            <a:spLocks noGrp="1"/>
          </p:cNvSpPr>
          <p:nvPr>
            <p:ph type="ftr" sz="quarter" idx="11"/>
            <p:custDataLst>
              <p:tags r:id="rId7"/>
            </p:custDataLst>
          </p:nvPr>
        </p:nvSpPr>
        <p:spPr/>
        <p:txBody>
          <a:bodyPr/>
          <a:lstStyle/>
          <a:p>
            <a:endParaRPr lang="zh-CN" altLang="en-US"/>
          </a:p>
        </p:txBody>
      </p:sp>
      <p:sp>
        <p:nvSpPr>
          <p:cNvPr id="9" name="灯片编号占位符 8"/>
          <p:cNvSpPr>
            <a:spLocks noGrp="1"/>
          </p:cNvSpPr>
          <p:nvPr>
            <p:ph type="sldNum" sz="quarter" idx="12"/>
            <p:custDataLst>
              <p:tags r:id="rId8"/>
            </p:custDataLst>
          </p:nvPr>
        </p:nvSpPr>
        <p:spPr/>
        <p:txBody>
          <a:bodyPr/>
          <a:lstStyle/>
          <a:p>
            <a:fld id="{49AE70B2-8BF9-45C0-BB95-33D1B9D3A854}" type="slidenum">
              <a:rPr lang="zh-CN" altLang="en-US" smtClean="0"/>
              <a:t>‹#›</a:t>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custDataLst>
              <p:tags r:id="rId1"/>
            </p:custDataLst>
          </p:nvPr>
        </p:nvSpPr>
        <p:spPr/>
        <p:txBody>
          <a:bodyPr vert="horz" lIns="101600" tIns="38100" rIns="76200" bIns="38100" rtlCol="0" anchor="ctr" anchorCtr="0">
            <a:noAutofit/>
          </a:bodyPr>
          <a:lstStyle>
            <a:lvl1pPr marL="0" marR="0" lvl="0" algn="l" defTabSz="914400" rtl="0" eaLnBrk="1" fontAlgn="auto" latinLnBrk="0" hangingPunct="1">
              <a:lnSpc>
                <a:spcPct val="100000"/>
              </a:lnSpc>
              <a:buNone/>
              <a:defRPr kumimoji="0" lang="zh-CN" altLang="en-US" sz="2800" b="1" i="0" u="none" strike="noStrike" kern="1200" cap="none" spc="200" normalizeH="0" baseline="0" noProof="1" dirty="0">
                <a:solidFill>
                  <a:schemeClr val="tx1"/>
                </a:solidFill>
                <a:uFillTx/>
                <a:latin typeface="+mj-lt"/>
                <a:ea typeface="+mj-ea"/>
                <a:cs typeface="+mj-cs"/>
                <a:sym typeface="+mn-ea"/>
              </a:defRPr>
            </a:lvl1pPr>
          </a:lstStyle>
          <a:p>
            <a:pPr lvl="0"/>
            <a:r>
              <a:rPr>
                <a:sym typeface="+mn-ea"/>
              </a:rPr>
              <a:t>单击此处编辑母版标题样式</a:t>
            </a:r>
          </a:p>
        </p:txBody>
      </p:sp>
      <p:sp>
        <p:nvSpPr>
          <p:cNvPr id="3" name="日期占位符 2"/>
          <p:cNvSpPr>
            <a:spLocks noGrp="1"/>
          </p:cNvSpPr>
          <p:nvPr>
            <p:ph type="dt" sz="half" idx="10"/>
            <p:custDataLst>
              <p:tags r:id="rId2"/>
            </p:custDataLst>
          </p:nvPr>
        </p:nvSpPr>
        <p:spPr/>
        <p:txBody>
          <a:bodyPr/>
          <a:lstStyle/>
          <a:p>
            <a:fld id="{760FBDFE-C587-4B4C-A407-44438C67B59E}" type="datetimeFigureOut">
              <a:rPr lang="zh-CN" altLang="en-US" smtClean="0"/>
              <a:t>2019/11/18</a:t>
            </a:fld>
            <a:endParaRPr lang="zh-CN" altLang="en-US"/>
          </a:p>
        </p:txBody>
      </p:sp>
      <p:sp>
        <p:nvSpPr>
          <p:cNvPr id="4" name="页脚占位符 3"/>
          <p:cNvSpPr>
            <a:spLocks noGrp="1"/>
          </p:cNvSpPr>
          <p:nvPr>
            <p:ph type="ftr" sz="quarter" idx="11"/>
            <p:custDataLst>
              <p:tags r:id="rId3"/>
            </p:custDataLst>
          </p:nvPr>
        </p:nvSpPr>
        <p:spPr/>
        <p:txBody>
          <a:bodyPr/>
          <a:lstStyle/>
          <a:p>
            <a:endParaRPr lang="zh-CN" altLang="en-US"/>
          </a:p>
        </p:txBody>
      </p:sp>
      <p:sp>
        <p:nvSpPr>
          <p:cNvPr id="5" name="灯片编号占位符 4"/>
          <p:cNvSpPr>
            <a:spLocks noGrp="1"/>
          </p:cNvSpPr>
          <p:nvPr>
            <p:ph type="sldNum" sz="quarter" idx="12"/>
            <p:custDataLst>
              <p:tags r:id="rId4"/>
            </p:custDataLst>
          </p:nvPr>
        </p:nvSpPr>
        <p:spPr/>
        <p:txBody>
          <a:bodyPr/>
          <a:lstStyle/>
          <a:p>
            <a:fld id="{49AE70B2-8BF9-45C0-BB95-33D1B9D3A854}" type="slidenum">
              <a:rPr lang="zh-CN" altLang="en-US" smtClean="0"/>
              <a:t>‹#›</a:t>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custDataLst>
              <p:tags r:id="rId1"/>
            </p:custDataLst>
          </p:nvPr>
        </p:nvSpPr>
        <p:spPr/>
        <p:txBody>
          <a:bodyPr/>
          <a:lstStyle/>
          <a:p>
            <a:fld id="{760FBDFE-C587-4B4C-A407-44438C67B59E}" type="datetimeFigureOut">
              <a:rPr lang="zh-CN" altLang="en-US" smtClean="0"/>
              <a:t>2019/11/18</a:t>
            </a:fld>
            <a:endParaRPr lang="zh-CN" altLang="en-US"/>
          </a:p>
        </p:txBody>
      </p:sp>
      <p:sp>
        <p:nvSpPr>
          <p:cNvPr id="3" name="页脚占位符 2"/>
          <p:cNvSpPr>
            <a:spLocks noGrp="1"/>
          </p:cNvSpPr>
          <p:nvPr>
            <p:ph type="ftr" sz="quarter" idx="11"/>
            <p:custDataLst>
              <p:tags r:id="rId2"/>
            </p:custDataLst>
          </p:nvPr>
        </p:nvSpPr>
        <p:spPr/>
        <p:txBody>
          <a:bodyPr/>
          <a:lstStyle/>
          <a:p>
            <a:endParaRPr lang="zh-CN" altLang="en-US"/>
          </a:p>
        </p:txBody>
      </p:sp>
      <p:sp>
        <p:nvSpPr>
          <p:cNvPr id="4" name="灯片编号占位符 3"/>
          <p:cNvSpPr>
            <a:spLocks noGrp="1"/>
          </p:cNvSpPr>
          <p:nvPr>
            <p:ph type="sldNum" sz="quarter" idx="12"/>
            <p:custDataLst>
              <p:tags r:id="rId3"/>
            </p:custDataLst>
          </p:nvPr>
        </p:nvSpPr>
        <p:spPr/>
        <p:txBody>
          <a:bodyPr/>
          <a:lstStyle/>
          <a:p>
            <a:fld id="{49AE70B2-8BF9-45C0-BB95-33D1B9D3A854}" type="slidenum">
              <a:rPr lang="zh-CN" altLang="en-US" smtClean="0"/>
              <a:t>‹#›</a:t>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图片与标题">
    <p:spTree>
      <p:nvGrpSpPr>
        <p:cNvPr id="1" name=""/>
        <p:cNvGrpSpPr/>
        <p:nvPr/>
      </p:nvGrpSpPr>
      <p:grpSpPr>
        <a:xfrm>
          <a:off x="0" y="0"/>
          <a:ext cx="0" cy="0"/>
          <a:chOff x="0" y="0"/>
          <a:chExt cx="0" cy="0"/>
        </a:xfrm>
      </p:grpSpPr>
      <p:sp>
        <p:nvSpPr>
          <p:cNvPr id="3" name="图片占位符 2"/>
          <p:cNvSpPr>
            <a:spLocks noGrp="1"/>
          </p:cNvSpPr>
          <p:nvPr>
            <p:ph type="pic" idx="1"/>
            <p:custDataLst>
              <p:tags r:id="rId1"/>
            </p:custDataLst>
          </p:nvPr>
        </p:nvSpPr>
        <p:spPr>
          <a:xfrm>
            <a:off x="669930" y="1296000"/>
            <a:ext cx="5283242" cy="5040000"/>
          </a:xfrm>
        </p:spPr>
        <p:txBody>
          <a:bodyPr vert="horz" lIns="101600" tIns="0" rIns="82550" bIns="0" rtlCol="0">
            <a:noAutofit/>
          </a:bodyPr>
          <a:lstStyle>
            <a:lvl1pPr marL="0" marR="0" lvl="0" indent="0" algn="l" defTabSz="914400" rtl="0" eaLnBrk="1" fontAlgn="auto" latinLnBrk="0" hangingPunct="1">
              <a:lnSpc>
                <a:spcPct val="130000"/>
              </a:lnSpc>
              <a:spcBef>
                <a:spcPts val="0"/>
              </a:spcBef>
              <a:spcAft>
                <a:spcPts val="1000"/>
              </a:spcAft>
              <a:buFont typeface="Arial" panose="020B0604020202020204" pitchFamily="34" charset="0"/>
              <a:buNone/>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1pPr>
            <a:lvl2pPr marL="685800" marR="0" lvl="1" indent="-22860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kumimoji="0" lang="zh-CN" altLang="en-US" sz="1600" b="0" i="0" u="none" strike="noStrike" kern="1200" cap="none" spc="150" normalizeH="0" baseline="0" noProof="1" dirty="0">
                <a:solidFill>
                  <a:schemeClr val="tx1"/>
                </a:solidFill>
                <a:uFillTx/>
                <a:latin typeface="+mn-lt"/>
                <a:ea typeface="+mn-ea"/>
                <a:cs typeface="+mn-cs"/>
                <a:sym typeface="+mn-ea"/>
              </a:defRPr>
            </a:lvl2pPr>
            <a:lvl3pPr marL="1143000" marR="0" lvl="2"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uFillTx/>
                <a:latin typeface="+mn-lt"/>
                <a:ea typeface="+mn-ea"/>
                <a:cs typeface="+mn-cs"/>
                <a:sym typeface="+mn-ea"/>
              </a:defRPr>
            </a:lvl3pPr>
            <a:lvl4pPr marL="1600200" marR="0" lvl="3"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uFillTx/>
                <a:latin typeface="+mn-lt"/>
                <a:ea typeface="+mn-ea"/>
                <a:cs typeface="+mn-cs"/>
                <a:sym typeface="+mn-ea"/>
              </a:defRPr>
            </a:lvl4pPr>
            <a:lvl5pPr marL="2057400" marR="0" lvl="4"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solidFill>
                <a:uFillTx/>
                <a:latin typeface="+mn-lt"/>
                <a:ea typeface="+mn-ea"/>
                <a:cs typeface="+mn-cs"/>
                <a:sym typeface="+mn-ea"/>
              </a:defRPr>
            </a:lvl5pPr>
          </a:lstStyle>
          <a:p>
            <a:pPr lvl="0"/>
            <a:endParaRPr dirty="0">
              <a:sym typeface="+mn-ea"/>
            </a:endParaRPr>
          </a:p>
        </p:txBody>
      </p:sp>
      <p:sp>
        <p:nvSpPr>
          <p:cNvPr id="4" name="文本占位符 3"/>
          <p:cNvSpPr>
            <a:spLocks noGrp="1"/>
          </p:cNvSpPr>
          <p:nvPr>
            <p:ph type="body" sz="half" idx="2"/>
            <p:custDataLst>
              <p:tags r:id="rId2"/>
            </p:custDataLst>
          </p:nvPr>
        </p:nvSpPr>
        <p:spPr>
          <a:xfrm>
            <a:off x="6238925" y="1296000"/>
            <a:ext cx="5283242" cy="5040000"/>
          </a:xfrm>
        </p:spPr>
        <p:txBody>
          <a:bodyPr vert="horz" lIns="101600" tIns="0" rIns="82550" bIns="0" rtlCol="0">
            <a:normAutofit/>
          </a:bodyPr>
          <a:lstStyle>
            <a:lvl1pPr marL="228600" marR="0" lvl="0" indent="-228600" algn="l" defTabSz="914400" rtl="0" eaLnBrk="1" fontAlgn="auto" latinLnBrk="0" hangingPunct="1">
              <a:lnSpc>
                <a:spcPct val="130000"/>
              </a:lnSpc>
              <a:spcBef>
                <a:spcPts val="0"/>
              </a:spcBef>
              <a:spcAft>
                <a:spcPts val="1000"/>
              </a:spcAft>
              <a:buFont typeface="Arial" panose="020B0604020202020204" pitchFamily="34" charset="0"/>
              <a:buChar char="•"/>
              <a:defRPr kumimoji="0" lang="zh-CN" altLang="en-US" sz="1600" b="0" i="0" u="none" strike="noStrike" kern="1200" cap="none" spc="150" normalizeH="0" baseline="0" noProof="1" dirty="0">
                <a:solidFill>
                  <a:schemeClr val="tx1">
                    <a:lumMod val="75000"/>
                    <a:lumOff val="25000"/>
                  </a:schemeClr>
                </a:solidFill>
                <a:uFillTx/>
                <a:latin typeface="+mn-lt"/>
                <a:ea typeface="+mn-ea"/>
                <a:cs typeface="+mn-cs"/>
                <a:sym typeface="+mn-ea"/>
              </a:defRPr>
            </a:lvl1pPr>
          </a:lstStyle>
          <a:p>
            <a:pPr lvl="0"/>
            <a:r>
              <a:rPr>
                <a:sym typeface="+mn-ea"/>
              </a:rPr>
              <a:t>单击此处编辑母版文本样式</a:t>
            </a:r>
          </a:p>
        </p:txBody>
      </p:sp>
      <p:sp>
        <p:nvSpPr>
          <p:cNvPr id="5" name="日期占位符 4"/>
          <p:cNvSpPr>
            <a:spLocks noGrp="1"/>
          </p:cNvSpPr>
          <p:nvPr>
            <p:ph type="dt" sz="half" idx="10"/>
            <p:custDataLst>
              <p:tags r:id="rId3"/>
            </p:custDataLst>
          </p:nvPr>
        </p:nvSpPr>
        <p:spPr/>
        <p:txBody>
          <a:bodyPr/>
          <a:lstStyle/>
          <a:p>
            <a:fld id="{9EFD9D74-47D9-4702-A33C-335B63B48DBF}" type="datetimeFigureOut">
              <a:rPr lang="zh-CN" altLang="en-US" smtClean="0"/>
              <a:t>2019/11/18</a:t>
            </a:fld>
            <a:endParaRPr lang="zh-CN" altLang="en-US" dirty="0"/>
          </a:p>
        </p:txBody>
      </p:sp>
      <p:sp>
        <p:nvSpPr>
          <p:cNvPr id="6" name="页脚占位符 5"/>
          <p:cNvSpPr>
            <a:spLocks noGrp="1"/>
          </p:cNvSpPr>
          <p:nvPr>
            <p:ph type="ftr" sz="quarter" idx="11"/>
            <p:custDataLst>
              <p:tags r:id="rId4"/>
            </p:custDataLst>
          </p:nvPr>
        </p:nvSpPr>
        <p:spPr/>
        <p:txBody>
          <a:bodyPr/>
          <a:lstStyle/>
          <a:p>
            <a:endParaRPr lang="zh-CN" altLang="en-US" dirty="0"/>
          </a:p>
        </p:txBody>
      </p:sp>
      <p:sp>
        <p:nvSpPr>
          <p:cNvPr id="7" name="灯片编号占位符 6"/>
          <p:cNvSpPr>
            <a:spLocks noGrp="1"/>
          </p:cNvSpPr>
          <p:nvPr>
            <p:ph type="sldNum" sz="quarter" idx="12"/>
            <p:custDataLst>
              <p:tags r:id="rId5"/>
            </p:custDataLst>
          </p:nvPr>
        </p:nvSpPr>
        <p:spPr/>
        <p:txBody>
          <a:bodyPr/>
          <a:lstStyle/>
          <a:p>
            <a:fld id="{FABC47A4-756D-490B-A52F-7D9E2C9FC05F}" type="slidenum">
              <a:rPr lang="zh-CN" altLang="en-US" smtClean="0"/>
              <a:t>‹#›</a:t>
            </a:fld>
            <a:endParaRPr lang="zh-CN" altLang="en-US"/>
          </a:p>
        </p:txBody>
      </p:sp>
      <p:sp>
        <p:nvSpPr>
          <p:cNvPr id="9" name="标题 8"/>
          <p:cNvSpPr>
            <a:spLocks noGrp="1"/>
          </p:cNvSpPr>
          <p:nvPr>
            <p:ph type="title"/>
            <p:custDataLst>
              <p:tags r:id="rId6"/>
            </p:custDataLst>
          </p:nvPr>
        </p:nvSpPr>
        <p:spPr/>
        <p:txBody>
          <a:bodyPr/>
          <a:lstStyle/>
          <a:p>
            <a:r>
              <a:rPr lang="zh-CN" altLang="en-US"/>
              <a:t>单击此处编辑母版标题样式</a:t>
            </a: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p:custDataLst>
              <p:tags r:id="rId1"/>
            </p:custDataLst>
          </p:nvPr>
        </p:nvSpPr>
        <p:spPr>
          <a:xfrm>
            <a:off x="10571135" y="952508"/>
            <a:ext cx="950984" cy="5388907"/>
          </a:xfrm>
        </p:spPr>
        <p:txBody>
          <a:bodyPr vert="eaVert" lIns="101600" tIns="38100" rIns="76200" bIns="38100" rtlCol="0" anchor="ctr" anchorCtr="0">
            <a:noAutofit/>
          </a:bodyPr>
          <a:lstStyle>
            <a:lvl1pPr marL="0" marR="0" lvl="0" algn="l" defTabSz="914400" rtl="0" eaLnBrk="1" fontAlgn="auto" latinLnBrk="0" hangingPunct="1">
              <a:lnSpc>
                <a:spcPct val="100000"/>
              </a:lnSpc>
              <a:spcAft>
                <a:spcPts val="0"/>
              </a:spcAft>
              <a:buNone/>
              <a:defRPr kumimoji="0" lang="zh-CN" altLang="en-US" sz="2400" b="1" i="0" u="none" strike="noStrike" kern="1200" cap="none" spc="200" normalizeH="0" baseline="0" noProof="1" dirty="0">
                <a:solidFill>
                  <a:schemeClr val="tx1"/>
                </a:solidFill>
                <a:uFillTx/>
                <a:latin typeface="+mj-lt"/>
                <a:ea typeface="+mj-ea"/>
                <a:cs typeface="+mj-cs"/>
                <a:sym typeface="+mn-ea"/>
              </a:defRPr>
            </a:lvl1pPr>
          </a:lstStyle>
          <a:p>
            <a:pPr lvl="0"/>
            <a:r>
              <a:rPr>
                <a:sym typeface="+mn-ea"/>
              </a:rPr>
              <a:t>单击此处编辑母版标题样式</a:t>
            </a:r>
          </a:p>
        </p:txBody>
      </p:sp>
      <p:sp>
        <p:nvSpPr>
          <p:cNvPr id="3" name="竖排文字占位符 2"/>
          <p:cNvSpPr>
            <a:spLocks noGrp="1"/>
          </p:cNvSpPr>
          <p:nvPr>
            <p:ph type="body" orient="vert" idx="1"/>
            <p:custDataLst>
              <p:tags r:id="rId2"/>
            </p:custDataLst>
          </p:nvPr>
        </p:nvSpPr>
        <p:spPr>
          <a:xfrm>
            <a:off x="669925" y="952500"/>
            <a:ext cx="9828101" cy="5388907"/>
          </a:xfrm>
        </p:spPr>
        <p:txBody>
          <a:bodyPr vert="eaVert"/>
          <a:lstStyle>
            <a:lvl1pPr indent="0" eaLnBrk="1" fontAlgn="auto" latinLnBrk="0" hangingPunct="1">
              <a:defRPr>
                <a:solidFill>
                  <a:schemeClr val="tx1">
                    <a:lumMod val="75000"/>
                    <a:lumOff val="25000"/>
                  </a:schemeClr>
                </a:solidFill>
              </a:defRPr>
            </a:lvl1pPr>
            <a:lvl2pPr indent="0" eaLnBrk="1" fontAlgn="auto" latinLnBrk="0" hangingPunct="1">
              <a:defRPr>
                <a:solidFill>
                  <a:schemeClr val="tx1">
                    <a:lumMod val="75000"/>
                    <a:lumOff val="25000"/>
                  </a:schemeClr>
                </a:solidFill>
              </a:defRPr>
            </a:lvl2pPr>
            <a:lvl3pPr indent="0" eaLnBrk="1" fontAlgn="auto" latinLnBrk="0" hangingPunct="1">
              <a:defRPr>
                <a:solidFill>
                  <a:schemeClr val="tx1">
                    <a:lumMod val="75000"/>
                    <a:lumOff val="25000"/>
                  </a:schemeClr>
                </a:solidFill>
              </a:defRPr>
            </a:lvl3pPr>
            <a:lvl4pPr indent="0" eaLnBrk="1" fontAlgn="auto" latinLnBrk="0" hangingPunct="1">
              <a:defRPr>
                <a:solidFill>
                  <a:schemeClr val="tx1">
                    <a:lumMod val="75000"/>
                    <a:lumOff val="25000"/>
                  </a:schemeClr>
                </a:solidFill>
              </a:defRPr>
            </a:lvl4pPr>
            <a:lvl5pPr indent="0" eaLnBrk="1" fontAlgn="auto" latinLnBrk="0" hangingPunct="1">
              <a:defRPr>
                <a:solidFill>
                  <a:schemeClr val="tx1">
                    <a:lumMod val="75000"/>
                    <a:lumOff val="25000"/>
                  </a:schemeClr>
                </a:solidFill>
              </a:defRPr>
            </a:lvl5pPr>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
        <p:nvSpPr>
          <p:cNvPr id="4" name="日期占位符 3"/>
          <p:cNvSpPr>
            <a:spLocks noGrp="1"/>
          </p:cNvSpPr>
          <p:nvPr>
            <p:ph type="dt" sz="half" idx="10"/>
            <p:custDataLst>
              <p:tags r:id="rId3"/>
            </p:custDataLst>
          </p:nvPr>
        </p:nvSpPr>
        <p:spPr/>
        <p:txBody>
          <a:bodyPr/>
          <a:lstStyle/>
          <a:p>
            <a:fld id="{760FBDFE-C587-4B4C-A407-44438C67B59E}" type="datetimeFigureOut">
              <a:rPr lang="zh-CN" altLang="en-US" smtClean="0"/>
              <a:t>2019/11/18</a:t>
            </a:fld>
            <a:endParaRPr lang="zh-CN" altLang="en-US"/>
          </a:p>
        </p:txBody>
      </p:sp>
      <p:sp>
        <p:nvSpPr>
          <p:cNvPr id="5" name="页脚占位符 4"/>
          <p:cNvSpPr>
            <a:spLocks noGrp="1"/>
          </p:cNvSpPr>
          <p:nvPr>
            <p:ph type="ftr" sz="quarter" idx="11"/>
            <p:custDataLst>
              <p:tags r:id="rId4"/>
            </p:custDataLst>
          </p:nvPr>
        </p:nvSpPr>
        <p:spPr/>
        <p:txBody>
          <a:bodyPr/>
          <a:lstStyle/>
          <a:p>
            <a:endParaRPr lang="zh-CN" altLang="en-US"/>
          </a:p>
        </p:txBody>
      </p:sp>
      <p:sp>
        <p:nvSpPr>
          <p:cNvPr id="6" name="灯片编号占位符 5"/>
          <p:cNvSpPr>
            <a:spLocks noGrp="1"/>
          </p:cNvSpPr>
          <p:nvPr>
            <p:ph type="sldNum" sz="quarter" idx="12"/>
            <p:custDataLst>
              <p:tags r:id="rId5"/>
            </p:custDataLst>
          </p:nvPr>
        </p:nvSpPr>
        <p:spPr/>
        <p:txBody>
          <a:bodyPr/>
          <a:lstStyle/>
          <a:p>
            <a:fld id="{49AE70B2-8BF9-45C0-BB95-33D1B9D3A854}" type="slidenum">
              <a:rPr lang="zh-CN" altLang="en-US" smtClean="0"/>
              <a:t>‹#›</a:t>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内容">
    <p:spTree>
      <p:nvGrpSpPr>
        <p:cNvPr id="1" name=""/>
        <p:cNvGrpSpPr/>
        <p:nvPr/>
      </p:nvGrpSpPr>
      <p:grpSpPr>
        <a:xfrm>
          <a:off x="0" y="0"/>
          <a:ext cx="0" cy="0"/>
          <a:chOff x="0" y="0"/>
          <a:chExt cx="0" cy="0"/>
        </a:xfrm>
      </p:grpSpPr>
      <p:sp>
        <p:nvSpPr>
          <p:cNvPr id="3" name="日期占位符 2"/>
          <p:cNvSpPr>
            <a:spLocks noGrp="1"/>
          </p:cNvSpPr>
          <p:nvPr>
            <p:ph type="dt" sz="half" idx="10"/>
            <p:custDataLst>
              <p:tags r:id="rId1"/>
            </p:custDataLst>
          </p:nvPr>
        </p:nvSpPr>
        <p:spPr/>
        <p:txBody>
          <a:bodyPr/>
          <a:lstStyle/>
          <a:p>
            <a:fld id="{760FBDFE-C587-4B4C-A407-44438C67B59E}" type="datetimeFigureOut">
              <a:rPr lang="zh-CN" altLang="en-US" smtClean="0"/>
              <a:t>2019/11/18</a:t>
            </a:fld>
            <a:endParaRPr lang="zh-CN" altLang="en-US"/>
          </a:p>
        </p:txBody>
      </p:sp>
      <p:sp>
        <p:nvSpPr>
          <p:cNvPr id="4" name="页脚占位符 3"/>
          <p:cNvSpPr>
            <a:spLocks noGrp="1"/>
          </p:cNvSpPr>
          <p:nvPr>
            <p:ph type="ftr" sz="quarter" idx="11"/>
            <p:custDataLst>
              <p:tags r:id="rId2"/>
            </p:custDataLst>
          </p:nvPr>
        </p:nvSpPr>
        <p:spPr/>
        <p:txBody>
          <a:bodyPr/>
          <a:lstStyle/>
          <a:p>
            <a:endParaRPr lang="zh-CN" altLang="en-US"/>
          </a:p>
        </p:txBody>
      </p:sp>
      <p:sp>
        <p:nvSpPr>
          <p:cNvPr id="5" name="灯片编号占位符 4"/>
          <p:cNvSpPr>
            <a:spLocks noGrp="1"/>
          </p:cNvSpPr>
          <p:nvPr>
            <p:ph type="sldNum" sz="quarter" idx="12"/>
            <p:custDataLst>
              <p:tags r:id="rId3"/>
            </p:custDataLst>
          </p:nvPr>
        </p:nvSpPr>
        <p:spPr/>
        <p:txBody>
          <a:bodyPr/>
          <a:lstStyle/>
          <a:p>
            <a:fld id="{49AE70B2-8BF9-45C0-BB95-33D1B9D3A854}" type="slidenum">
              <a:rPr lang="zh-CN" altLang="en-US" smtClean="0"/>
              <a:t>‹#›</a:t>
            </a:fld>
            <a:endParaRPr lang="zh-CN" altLang="en-US"/>
          </a:p>
        </p:txBody>
      </p:sp>
      <p:sp>
        <p:nvSpPr>
          <p:cNvPr id="7" name="内容占位符 6"/>
          <p:cNvSpPr>
            <a:spLocks noGrp="1"/>
          </p:cNvSpPr>
          <p:nvPr>
            <p:ph sz="quarter" idx="13"/>
            <p:custDataLst>
              <p:tags r:id="rId4"/>
            </p:custDataLst>
          </p:nvPr>
        </p:nvSpPr>
        <p:spPr>
          <a:xfrm>
            <a:off x="669930" y="952508"/>
            <a:ext cx="10852237" cy="5040000"/>
          </a:xfrm>
        </p:spPr>
        <p:txBody>
          <a:bodyPr/>
          <a:lstStyle>
            <a:lvl1pPr>
              <a:defRPr>
                <a:solidFill>
                  <a:schemeClr val="tx1">
                    <a:lumMod val="75000"/>
                    <a:lumOff val="25000"/>
                  </a:schemeClr>
                </a:solidFill>
              </a:defRPr>
            </a:lvl1pPr>
            <a:lvl2pPr>
              <a:defRPr>
                <a:solidFill>
                  <a:schemeClr val="tx1">
                    <a:lumMod val="75000"/>
                    <a:lumOff val="25000"/>
                  </a:schemeClr>
                </a:solidFill>
              </a:defRPr>
            </a:lvl2pPr>
            <a:lvl3pPr>
              <a:defRPr>
                <a:solidFill>
                  <a:schemeClr val="tx1">
                    <a:lumMod val="75000"/>
                    <a:lumOff val="25000"/>
                  </a:schemeClr>
                </a:solidFill>
              </a:defRPr>
            </a:lvl3pPr>
            <a:lvl4pPr>
              <a:defRPr>
                <a:solidFill>
                  <a:schemeClr val="tx1">
                    <a:lumMod val="75000"/>
                    <a:lumOff val="25000"/>
                  </a:schemeClr>
                </a:solidFill>
              </a:defRPr>
            </a:lvl4pPr>
            <a:lvl5pPr>
              <a:defRPr>
                <a:solidFill>
                  <a:schemeClr val="tx1">
                    <a:lumMod val="75000"/>
                    <a:lumOff val="25000"/>
                  </a:schemeClr>
                </a:solidFill>
              </a:defRPr>
            </a:lvl5pPr>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末尾幻灯片">
    <p:spTree>
      <p:nvGrpSpPr>
        <p:cNvPr id="1" name=""/>
        <p:cNvGrpSpPr/>
        <p:nvPr/>
      </p:nvGrpSpPr>
      <p:grpSpPr>
        <a:xfrm>
          <a:off x="0" y="0"/>
          <a:ext cx="0" cy="0"/>
          <a:chOff x="0" y="0"/>
          <a:chExt cx="0" cy="0"/>
        </a:xfrm>
      </p:grpSpPr>
      <p:sp>
        <p:nvSpPr>
          <p:cNvPr id="3" name="日期占位符 2"/>
          <p:cNvSpPr>
            <a:spLocks noGrp="1"/>
          </p:cNvSpPr>
          <p:nvPr>
            <p:ph type="dt" sz="half" idx="10"/>
            <p:custDataLst>
              <p:tags r:id="rId1"/>
            </p:custDataLst>
          </p:nvPr>
        </p:nvSpPr>
        <p:spPr/>
        <p:txBody>
          <a:bodyPr/>
          <a:lstStyle/>
          <a:p>
            <a:fld id="{760FBDFE-C587-4B4C-A407-44438C67B59E}" type="datetimeFigureOut">
              <a:rPr lang="zh-CN" altLang="en-US" smtClean="0"/>
              <a:t>2019/11/18</a:t>
            </a:fld>
            <a:endParaRPr lang="zh-CN" altLang="en-US"/>
          </a:p>
        </p:txBody>
      </p:sp>
      <p:sp>
        <p:nvSpPr>
          <p:cNvPr id="4" name="页脚占位符 3"/>
          <p:cNvSpPr>
            <a:spLocks noGrp="1"/>
          </p:cNvSpPr>
          <p:nvPr>
            <p:ph type="ftr" sz="quarter" idx="11"/>
            <p:custDataLst>
              <p:tags r:id="rId2"/>
            </p:custDataLst>
          </p:nvPr>
        </p:nvSpPr>
        <p:spPr/>
        <p:txBody>
          <a:bodyPr/>
          <a:lstStyle/>
          <a:p>
            <a:endParaRPr lang="zh-CN" altLang="en-US"/>
          </a:p>
        </p:txBody>
      </p:sp>
      <p:sp>
        <p:nvSpPr>
          <p:cNvPr id="5" name="灯片编号占位符 4"/>
          <p:cNvSpPr>
            <a:spLocks noGrp="1"/>
          </p:cNvSpPr>
          <p:nvPr>
            <p:ph type="sldNum" sz="quarter" idx="12"/>
            <p:custDataLst>
              <p:tags r:id="rId3"/>
            </p:custDataLst>
          </p:nvPr>
        </p:nvSpPr>
        <p:spPr/>
        <p:txBody>
          <a:bodyPr/>
          <a:lstStyle/>
          <a:p>
            <a:fld id="{49AE70B2-8BF9-45C0-BB95-33D1B9D3A854}" type="slidenum">
              <a:rPr lang="zh-CN" altLang="en-US" smtClean="0"/>
              <a:t>‹#›</a:t>
            </a:fld>
            <a:endParaRPr lang="zh-CN" altLang="en-US"/>
          </a:p>
        </p:txBody>
      </p:sp>
      <p:sp>
        <p:nvSpPr>
          <p:cNvPr id="2" name="标题 1"/>
          <p:cNvSpPr>
            <a:spLocks noGrp="1"/>
          </p:cNvSpPr>
          <p:nvPr>
            <p:ph type="title" hasCustomPrompt="1"/>
            <p:custDataLst>
              <p:tags r:id="rId4"/>
            </p:custDataLst>
          </p:nvPr>
        </p:nvSpPr>
        <p:spPr>
          <a:xfrm>
            <a:off x="669882" y="2588281"/>
            <a:ext cx="10852237" cy="899167"/>
          </a:xfrm>
        </p:spPr>
        <p:txBody>
          <a:bodyPr vert="horz" lIns="101600" tIns="38100" rIns="25400" bIns="38100" rtlCol="0" anchor="t" anchorCtr="0">
            <a:noAutofit/>
          </a:bodyPr>
          <a:lstStyle>
            <a:lvl1pPr marL="0" marR="0" algn="ctr" defTabSz="914400" rtl="0" eaLnBrk="1" fontAlgn="auto" latinLnBrk="0" hangingPunct="1">
              <a:lnSpc>
                <a:spcPct val="100000"/>
              </a:lnSpc>
              <a:buNone/>
              <a:defRPr kumimoji="0" lang="zh-CN" altLang="en-US" sz="5400" b="0" i="0" u="none" strike="noStrike" kern="1200" cap="none" spc="600" normalizeH="0" baseline="0" noProof="1" dirty="0">
                <a:solidFill>
                  <a:schemeClr val="tx1"/>
                </a:solidFill>
                <a:effectLst>
                  <a:outerShdw blurRad="38100" dist="38100" dir="2700000" algn="tl">
                    <a:srgbClr val="000000">
                      <a:alpha val="43137"/>
                    </a:srgbClr>
                  </a:outerShdw>
                </a:effectLst>
                <a:uFillTx/>
                <a:latin typeface="+mj-lt"/>
                <a:ea typeface="+mj-ea"/>
                <a:cs typeface="+mj-cs"/>
                <a:sym typeface="+mn-ea"/>
              </a:defRPr>
            </a:lvl1pPr>
          </a:lstStyle>
          <a:p>
            <a:pPr lvl="0"/>
            <a:r>
              <a:rPr>
                <a:sym typeface="+mn-ea"/>
              </a:rPr>
              <a:t>单击此处编辑标题</a:t>
            </a: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ags" Target="../tags/tag1.xml"/><Relationship Id="rId18" Type="http://schemas.openxmlformats.org/officeDocument/2006/relationships/tags" Target="../tags/tag6.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17" Type="http://schemas.openxmlformats.org/officeDocument/2006/relationships/tags" Target="../tags/tag5.xml"/><Relationship Id="rId2" Type="http://schemas.openxmlformats.org/officeDocument/2006/relationships/slideLayout" Target="../slideLayouts/slideLayout2.xml"/><Relationship Id="rId16" Type="http://schemas.openxmlformats.org/officeDocument/2006/relationships/tags" Target="../tags/tag4.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ags" Target="../tags/tag3.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ags" Target="../tags/tag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rotWithShape="0">
          <a:blip r:embed="rId19"/>
          <a:stretch>
            <a:fillRect/>
          </a:stretch>
        </a:blipFill>
        <a:effectLst/>
      </p:bgPr>
    </p:bg>
    <p:spTree>
      <p:nvGrpSpPr>
        <p:cNvPr id="1" name=""/>
        <p:cNvGrpSpPr/>
        <p:nvPr/>
      </p:nvGrpSpPr>
      <p:grpSpPr>
        <a:xfrm>
          <a:off x="0" y="0"/>
          <a:ext cx="0" cy="0"/>
          <a:chOff x="0" y="0"/>
          <a:chExt cx="0" cy="0"/>
        </a:xfrm>
      </p:grpSpPr>
      <p:sp>
        <p:nvSpPr>
          <p:cNvPr id="2" name="标题占位符 1"/>
          <p:cNvSpPr>
            <a:spLocks noGrp="1"/>
          </p:cNvSpPr>
          <p:nvPr>
            <p:ph type="title"/>
            <p:custDataLst>
              <p:tags r:id="rId13"/>
            </p:custDataLst>
          </p:nvPr>
        </p:nvSpPr>
        <p:spPr>
          <a:xfrm>
            <a:off x="669882" y="432000"/>
            <a:ext cx="10852237" cy="648000"/>
          </a:xfrm>
          <a:prstGeom prst="rect">
            <a:avLst/>
          </a:prstGeom>
        </p:spPr>
        <p:txBody>
          <a:bodyPr vert="horz" lIns="101600" tIns="38100" rIns="76200" bIns="38100" rtlCol="0" anchor="ctr" anchorCtr="0">
            <a:noAutofit/>
          </a:bodyPr>
          <a:lstStyle/>
          <a:p>
            <a:r>
              <a:rPr lang="zh-CN" altLang="en-US" dirty="0"/>
              <a:t>单击此处编辑母版标题样式</a:t>
            </a:r>
          </a:p>
        </p:txBody>
      </p:sp>
      <p:sp>
        <p:nvSpPr>
          <p:cNvPr id="3" name="文本占位符 2"/>
          <p:cNvSpPr>
            <a:spLocks noGrp="1"/>
          </p:cNvSpPr>
          <p:nvPr>
            <p:ph type="body" idx="1"/>
            <p:custDataLst>
              <p:tags r:id="rId14"/>
            </p:custDataLst>
          </p:nvPr>
        </p:nvSpPr>
        <p:spPr>
          <a:xfrm>
            <a:off x="669882" y="1296000"/>
            <a:ext cx="10852237" cy="5040000"/>
          </a:xfrm>
          <a:prstGeom prst="rect">
            <a:avLst/>
          </a:prstGeom>
        </p:spPr>
        <p:txBody>
          <a:bodyPr vert="horz" lIns="101600" tIns="0" rIns="82550" bIns="0" rtlCol="0">
            <a:normAutofit/>
          </a:bodyPr>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
        <p:nvSpPr>
          <p:cNvPr id="4" name="日期占位符 3"/>
          <p:cNvSpPr>
            <a:spLocks noGrp="1"/>
          </p:cNvSpPr>
          <p:nvPr>
            <p:ph type="dt" sz="half" idx="2"/>
            <p:custDataLst>
              <p:tags r:id="rId15"/>
            </p:custDataLst>
          </p:nvPr>
        </p:nvSpPr>
        <p:spPr>
          <a:xfrm>
            <a:off x="879742" y="6349833"/>
            <a:ext cx="2700000" cy="316800"/>
          </a:xfrm>
          <a:prstGeom prst="rect">
            <a:avLst/>
          </a:prstGeom>
        </p:spPr>
        <p:txBody>
          <a:bodyPr vert="horz" lIns="91440" tIns="45720" rIns="91440" bIns="45720" rtlCol="0" anchor="ctr">
            <a:normAutofit/>
          </a:bodyPr>
          <a:lstStyle>
            <a:lvl1pPr algn="l">
              <a:defRPr sz="1200">
                <a:solidFill>
                  <a:schemeClr val="tx1">
                    <a:tint val="75000"/>
                  </a:schemeClr>
                </a:solidFill>
              </a:defRPr>
            </a:lvl1pPr>
          </a:lstStyle>
          <a:p>
            <a:fld id="{760FBDFE-C587-4B4C-A407-44438C67B59E}" type="datetimeFigureOut">
              <a:rPr lang="zh-CN" altLang="en-US" smtClean="0"/>
              <a:t>2019/11/18</a:t>
            </a:fld>
            <a:endParaRPr lang="zh-CN" altLang="en-US"/>
          </a:p>
        </p:txBody>
      </p:sp>
      <p:sp>
        <p:nvSpPr>
          <p:cNvPr id="5" name="页脚占位符 4"/>
          <p:cNvSpPr>
            <a:spLocks noGrp="1"/>
          </p:cNvSpPr>
          <p:nvPr>
            <p:ph type="ftr" sz="quarter" idx="3"/>
            <p:custDataLst>
              <p:tags r:id="rId16"/>
            </p:custDataLst>
          </p:nvPr>
        </p:nvSpPr>
        <p:spPr>
          <a:xfrm>
            <a:off x="4116000" y="6349833"/>
            <a:ext cx="3960000" cy="316800"/>
          </a:xfrm>
          <a:prstGeom prst="rect">
            <a:avLst/>
          </a:prstGeom>
        </p:spPr>
        <p:txBody>
          <a:bodyPr vert="horz" lIns="91440" tIns="45720" rIns="91440" bIns="45720" rtlCol="0" anchor="ctr">
            <a:normAutofit/>
          </a:bodyPr>
          <a:lstStyle>
            <a:lvl1pPr algn="ctr">
              <a:defRPr sz="1200">
                <a:solidFill>
                  <a:schemeClr val="tx1">
                    <a:tint val="75000"/>
                  </a:schemeClr>
                </a:solidFill>
              </a:defRPr>
            </a:lvl1pPr>
          </a:lstStyle>
          <a:p>
            <a:endParaRPr lang="zh-CN" altLang="en-US" dirty="0"/>
          </a:p>
        </p:txBody>
      </p:sp>
      <p:sp>
        <p:nvSpPr>
          <p:cNvPr id="6" name="灯片编号占位符 5"/>
          <p:cNvSpPr>
            <a:spLocks noGrp="1"/>
          </p:cNvSpPr>
          <p:nvPr>
            <p:ph type="sldNum" sz="quarter" idx="4"/>
            <p:custDataLst>
              <p:tags r:id="rId17"/>
            </p:custDataLst>
          </p:nvPr>
        </p:nvSpPr>
        <p:spPr>
          <a:xfrm>
            <a:off x="8610600" y="6349833"/>
            <a:ext cx="2700000" cy="316800"/>
          </a:xfrm>
          <a:prstGeom prst="rect">
            <a:avLst/>
          </a:prstGeom>
        </p:spPr>
        <p:txBody>
          <a:bodyPr vert="horz" lIns="91440" tIns="45720" rIns="91440" bIns="45720" rtlCol="0" anchor="ctr">
            <a:normAutofit/>
          </a:bodyPr>
          <a:lstStyle>
            <a:lvl1pPr algn="r">
              <a:defRPr sz="1200">
                <a:solidFill>
                  <a:schemeClr val="tx1">
                    <a:tint val="75000"/>
                  </a:schemeClr>
                </a:solidFill>
              </a:defRPr>
            </a:lvl1pPr>
          </a:lstStyle>
          <a:p>
            <a:fld id="{49AE70B2-8BF9-45C0-BB95-33D1B9D3A854}" type="slidenum">
              <a:rPr lang="zh-CN" altLang="en-US" smtClean="0"/>
              <a:t>‹#›</a:t>
            </a:fld>
            <a:endParaRPr lang="zh-CN" altLang="en-US" dirty="0"/>
          </a:p>
        </p:txBody>
      </p:sp>
      <p:sp>
        <p:nvSpPr>
          <p:cNvPr id="7" name="KSO_TEMPLATE" hidden="1"/>
          <p:cNvSpPr/>
          <p:nvPr>
            <p:custDataLst>
              <p:tags r:id="rId18"/>
            </p:custDataLst>
          </p:nvPr>
        </p:nvSpPr>
        <p:spPr>
          <a:xfrm>
            <a:off x="0" y="0"/>
            <a:ext cx="0" cy="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fontAlgn="auto" latinLnBrk="0" hangingPunct="1">
        <a:lnSpc>
          <a:spcPct val="100000"/>
        </a:lnSpc>
        <a:spcBef>
          <a:spcPct val="0"/>
        </a:spcBef>
        <a:buNone/>
        <a:defRPr sz="2800" b="1" u="none" strike="noStrike" kern="1200" cap="none" spc="200" normalizeH="0">
          <a:solidFill>
            <a:schemeClr val="tx1"/>
          </a:solidFill>
          <a:uFillTx/>
          <a:latin typeface="+mj-lt"/>
          <a:ea typeface="+mj-ea"/>
          <a:cs typeface="+mj-cs"/>
        </a:defRPr>
      </a:lvl1pPr>
    </p:titleStyle>
    <p:bodyStyle>
      <a:lvl1pPr marL="228600" indent="-228600" algn="l" defTabSz="914400" rtl="0" eaLnBrk="1" fontAlgn="auto" latinLnBrk="0" hangingPunct="1">
        <a:lnSpc>
          <a:spcPct val="130000"/>
        </a:lnSpc>
        <a:spcBef>
          <a:spcPts val="0"/>
        </a:spcBef>
        <a:spcAft>
          <a:spcPts val="1000"/>
        </a:spcAft>
        <a:buFont typeface="Arial" panose="020B0604020202020204" pitchFamily="34" charset="0"/>
        <a:buChar char="•"/>
        <a:defRPr sz="1600" u="none" strike="noStrike" kern="1200" cap="none" spc="150" normalizeH="0" baseline="0">
          <a:solidFill>
            <a:schemeClr val="tx1"/>
          </a:solidFill>
          <a:uFillTx/>
          <a:latin typeface="+mn-lt"/>
          <a:ea typeface="+mn-ea"/>
          <a:cs typeface="+mn-cs"/>
        </a:defRPr>
      </a:lvl1pPr>
      <a:lvl2pPr marL="685800" indent="-228600" algn="l" defTabSz="914400" rtl="0" eaLnBrk="1" fontAlgn="auto" latinLnBrk="0" hangingPunct="1">
        <a:lnSpc>
          <a:spcPct val="130000"/>
        </a:lnSpc>
        <a:spcBef>
          <a:spcPts val="0"/>
        </a:spcBef>
        <a:spcAft>
          <a:spcPts val="1000"/>
        </a:spcAft>
        <a:buFont typeface="Arial" panose="020B0604020202020204" pitchFamily="34" charset="0"/>
        <a:buChar char="•"/>
        <a:tabLst>
          <a:tab pos="1609725" algn="l"/>
        </a:tabLst>
        <a:defRPr sz="1600" u="none" strike="noStrike" kern="1200" cap="none" spc="150" normalizeH="0" baseline="0">
          <a:solidFill>
            <a:schemeClr val="tx1"/>
          </a:solidFill>
          <a:uFillTx/>
          <a:latin typeface="+mn-lt"/>
          <a:ea typeface="+mn-ea"/>
          <a:cs typeface="+mn-cs"/>
        </a:defRPr>
      </a:lvl2pPr>
      <a:lvl3pPr marL="1143000" indent="-228600" algn="l" defTabSz="914400" rtl="0" eaLnBrk="1" fontAlgn="auto" latinLnBrk="0" hangingPunct="1">
        <a:lnSpc>
          <a:spcPct val="130000"/>
        </a:lnSpc>
        <a:spcBef>
          <a:spcPts val="0"/>
        </a:spcBef>
        <a:spcAft>
          <a:spcPts val="1000"/>
        </a:spcAft>
        <a:buFont typeface="Arial" panose="020B0604020202020204" pitchFamily="34" charset="0"/>
        <a:buChar char="•"/>
        <a:defRPr sz="1600" u="none" strike="noStrike" kern="1200" cap="none" spc="150" normalizeH="0" baseline="0">
          <a:solidFill>
            <a:schemeClr val="tx1"/>
          </a:solidFill>
          <a:uFillTx/>
          <a:latin typeface="+mn-lt"/>
          <a:ea typeface="+mn-ea"/>
          <a:cs typeface="+mn-cs"/>
        </a:defRPr>
      </a:lvl3pPr>
      <a:lvl4pPr marL="1600200" indent="-228600" algn="l" defTabSz="914400" rtl="0" eaLnBrk="1" fontAlgn="auto" latinLnBrk="0" hangingPunct="1">
        <a:lnSpc>
          <a:spcPct val="130000"/>
        </a:lnSpc>
        <a:spcBef>
          <a:spcPts val="0"/>
        </a:spcBef>
        <a:spcAft>
          <a:spcPts val="1000"/>
        </a:spcAft>
        <a:buFont typeface="Arial" panose="020B0604020202020204" pitchFamily="34" charset="0"/>
        <a:buChar char="•"/>
        <a:defRPr sz="1600" u="none" strike="noStrike" kern="1200" cap="none" spc="150" normalizeH="0" baseline="0">
          <a:solidFill>
            <a:schemeClr val="tx1"/>
          </a:solidFill>
          <a:uFillTx/>
          <a:latin typeface="+mn-lt"/>
          <a:ea typeface="+mn-ea"/>
          <a:cs typeface="+mn-cs"/>
        </a:defRPr>
      </a:lvl4pPr>
      <a:lvl5pPr marL="2057400" indent="-228600" algn="l" defTabSz="914400" rtl="0" eaLnBrk="1" fontAlgn="auto" latinLnBrk="0" hangingPunct="1">
        <a:lnSpc>
          <a:spcPct val="130000"/>
        </a:lnSpc>
        <a:spcBef>
          <a:spcPts val="0"/>
        </a:spcBef>
        <a:spcAft>
          <a:spcPts val="1000"/>
        </a:spcAft>
        <a:buFont typeface="Arial" panose="020B0604020202020204" pitchFamily="34" charset="0"/>
        <a:buChar char="•"/>
        <a:defRPr sz="1600" u="none" strike="noStrike" kern="1200" cap="none" spc="150" normalizeH="0" baseline="0">
          <a:solidFill>
            <a:schemeClr val="tx1"/>
          </a:solidFill>
          <a:uFillTx/>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7.xml"/><Relationship Id="rId1" Type="http://schemas.openxmlformats.org/officeDocument/2006/relationships/tags" Target="../tags/tag62.xml"/></Relationships>
</file>

<file path=ppt/slides/_rels/slide2.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ags" Target="../tags/tag63.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ags" Target="../tags/tag64.xml"/></Relationships>
</file>

<file path=ppt/slides/_rels/slide5.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ags" Target="../tags/tag65.xml"/></Relationships>
</file>

<file path=ppt/slides/_rels/slide6.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ags" Target="../tags/tag66.xml"/></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slideLayout" Target="../slideLayouts/slideLayout7.xml"/><Relationship Id="rId1" Type="http://schemas.openxmlformats.org/officeDocument/2006/relationships/tags" Target="../tags/tag67.xml"/></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7.xml"/><Relationship Id="rId1" Type="http://schemas.openxmlformats.org/officeDocument/2006/relationships/tags" Target="../tags/tag68.xml"/></Relationships>
</file>

<file path=ppt/slides/_rels/slide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Layout" Target="../slideLayouts/slideLayout7.xml"/><Relationship Id="rId1" Type="http://schemas.openxmlformats.org/officeDocument/2006/relationships/tags" Target="../tags/tag69.xml"/><Relationship Id="rId4" Type="http://schemas.openxmlformats.org/officeDocument/2006/relationships/image" Target="../media/image5.png"/></Relationships>
</file>

<file path=ppt/slides/_rels/slide10.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ags" Target="../tags/tag70.xml"/></Relationships>
</file>

<file path=ppt/slides/_rels/slide11.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ags" Target="../tags/tag71.xml"/></Relationships>
</file>

<file path=ppt/slides/_rels/slide12.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ags" Target="../tags/tag72.xml"/></Relationships>
</file>

<file path=ppt/slides/_rels/slide13.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tags" Target="../tags/tag74.xml"/><Relationship Id="rId1" Type="http://schemas.openxmlformats.org/officeDocument/2006/relationships/tags" Target="../tags/tag73.xml"/></Relationships>
</file>

<file path=ppt/slides/_rels/slide14.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ags" Target="../tags/tag75.xml"/></Relationships>
</file>

<file path=ppt/slides/_rels/slide15.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ags" Target="../tags/tag76.xml"/></Relationships>
</file>

<file path=ppt/slides/_rels/slide16.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ags" Target="../tags/tag77.xml"/></Relationships>
</file>

<file path=ppt/slides/_rels/slide17.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ags" Target="../tags/tag78.xml"/></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slideLayout" Target="../slideLayouts/slideLayout7.xml"/><Relationship Id="rId1" Type="http://schemas.openxmlformats.org/officeDocument/2006/relationships/tags" Target="../tags/tag79.xml"/><Relationship Id="rId4" Type="http://schemas.openxmlformats.org/officeDocument/2006/relationships/image" Target="../media/image7.png"/></Relationships>
</file>

<file path=ppt/slides/_rels/slide19.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ags" Target="../tags/tag80.xml"/></Relationships>
</file>

<file path=ppt/slides/_rels/slide20.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tags" Target="../tags/tag82.xml"/><Relationship Id="rId1" Type="http://schemas.openxmlformats.org/officeDocument/2006/relationships/tags" Target="../tags/tag81.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slideLayout" Target="../slideLayouts/slideLayout7.xml"/><Relationship Id="rId1" Type="http://schemas.openxmlformats.org/officeDocument/2006/relationships/tags" Target="../tags/tag8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1777365" y="1536700"/>
            <a:ext cx="8636635" cy="3046988"/>
          </a:xfrm>
          <a:prstGeom prst="rect">
            <a:avLst/>
          </a:prstGeom>
          <a:noFill/>
        </p:spPr>
        <p:txBody>
          <a:bodyPr wrap="square" rtlCol="0">
            <a:spAutoFit/>
          </a:bodyPr>
          <a:lstStyle/>
          <a:p>
            <a:pPr algn="ctr"/>
            <a:r>
              <a:rPr lang="zh-CN" altLang="en-US" sz="4800" dirty="0"/>
              <a:t>中外历史纲要（上）</a:t>
            </a:r>
          </a:p>
          <a:p>
            <a:pPr algn="ctr"/>
            <a:endParaRPr lang="zh-CN" altLang="en-US" sz="4800" dirty="0"/>
          </a:p>
          <a:p>
            <a:pPr algn="ctr"/>
            <a:r>
              <a:rPr lang="zh-CN" altLang="en-US" sz="4800" dirty="0"/>
              <a:t>第</a:t>
            </a:r>
            <a:r>
              <a:rPr lang="en-US" altLang="zh-CN" sz="4800" dirty="0"/>
              <a:t>25</a:t>
            </a:r>
            <a:r>
              <a:rPr lang="zh-CN" altLang="en-US" sz="4800" dirty="0"/>
              <a:t>课    人民解放战争</a:t>
            </a:r>
          </a:p>
          <a:p>
            <a:pPr algn="ctr"/>
            <a:endParaRPr lang="zh-CN" altLang="en-US" sz="4800" dirty="0"/>
          </a:p>
        </p:txBody>
      </p:sp>
    </p:spTree>
    <p:custDataLst>
      <p:tags r:id="rId1"/>
    </p:custData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椭圆 2"/>
          <p:cNvSpPr/>
          <p:nvPr/>
        </p:nvSpPr>
        <p:spPr>
          <a:xfrm>
            <a:off x="1121410" y="991870"/>
            <a:ext cx="2874010" cy="2499995"/>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6000"/>
              <a:t>背景分析</a:t>
            </a:r>
          </a:p>
        </p:txBody>
      </p:sp>
      <p:sp>
        <p:nvSpPr>
          <p:cNvPr id="4" name="椭圆 3"/>
          <p:cNvSpPr/>
          <p:nvPr/>
        </p:nvSpPr>
        <p:spPr>
          <a:xfrm>
            <a:off x="8427085" y="991870"/>
            <a:ext cx="2874010" cy="2499995"/>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6000"/>
              <a:t>课标研读</a:t>
            </a:r>
          </a:p>
        </p:txBody>
      </p:sp>
      <p:sp>
        <p:nvSpPr>
          <p:cNvPr id="5" name="椭圆 4"/>
          <p:cNvSpPr/>
          <p:nvPr/>
        </p:nvSpPr>
        <p:spPr>
          <a:xfrm>
            <a:off x="1056005" y="3876675"/>
            <a:ext cx="2874010" cy="2499995"/>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6000"/>
              <a:t>教学目标</a:t>
            </a:r>
          </a:p>
        </p:txBody>
      </p:sp>
      <p:sp>
        <p:nvSpPr>
          <p:cNvPr id="6" name="椭圆 5"/>
          <p:cNvSpPr/>
          <p:nvPr/>
        </p:nvSpPr>
        <p:spPr>
          <a:xfrm>
            <a:off x="8427085" y="3876675"/>
            <a:ext cx="2874010" cy="2499995"/>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6000"/>
              <a:t>教学过程</a:t>
            </a:r>
          </a:p>
        </p:txBody>
      </p:sp>
      <p:sp>
        <p:nvSpPr>
          <p:cNvPr id="7" name="椭圆 6"/>
          <p:cNvSpPr/>
          <p:nvPr/>
        </p:nvSpPr>
        <p:spPr>
          <a:xfrm>
            <a:off x="4774565" y="2507615"/>
            <a:ext cx="2874010" cy="2499995"/>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6000"/>
              <a:t>说课流程</a:t>
            </a:r>
          </a:p>
        </p:txBody>
      </p:sp>
    </p:spTree>
    <p:custDataLst>
      <p:tags r:id="rId1"/>
    </p:custData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669882" y="163395"/>
            <a:ext cx="10852237" cy="648000"/>
          </a:xfrm>
        </p:spPr>
        <p:txBody>
          <a:bodyPr/>
          <a:lstStyle/>
          <a:p>
            <a:r>
              <a:rPr lang="zh-CN" altLang="en-US" sz="4800" dirty="0" smtClean="0">
                <a:solidFill>
                  <a:schemeClr val="tx1"/>
                </a:solidFill>
              </a:rPr>
              <a:t>教材分析</a:t>
            </a:r>
          </a:p>
        </p:txBody>
      </p:sp>
      <p:sp>
        <p:nvSpPr>
          <p:cNvPr id="5" name="文本框 4"/>
          <p:cNvSpPr txBox="1"/>
          <p:nvPr/>
        </p:nvSpPr>
        <p:spPr>
          <a:xfrm>
            <a:off x="669925" y="980440"/>
            <a:ext cx="9845675" cy="2553335"/>
          </a:xfrm>
          <a:prstGeom prst="rect">
            <a:avLst/>
          </a:prstGeom>
          <a:noFill/>
        </p:spPr>
        <p:txBody>
          <a:bodyPr wrap="square" rtlCol="0" anchor="t">
            <a:spAutoFit/>
          </a:bodyPr>
          <a:lstStyle/>
          <a:p>
            <a:r>
              <a:rPr lang="zh-CN" altLang="en-US" sz="4000">
                <a:sym typeface="+mn-ea"/>
              </a:rPr>
              <a:t>中华民族</a:t>
            </a:r>
            <a:r>
              <a:rPr lang="en-US" altLang="zh-CN" sz="4000">
                <a:sym typeface="+mn-ea"/>
              </a:rPr>
              <a:t>5000</a:t>
            </a:r>
            <a:r>
              <a:rPr lang="zh-CN" altLang="en-US" sz="4000">
                <a:sym typeface="+mn-ea"/>
              </a:rPr>
              <a:t>多年的文明史</a:t>
            </a:r>
            <a:endParaRPr lang="zh-CN" altLang="en-US" sz="4000"/>
          </a:p>
          <a:p>
            <a:r>
              <a:rPr lang="zh-CN" altLang="en-US" sz="4000">
                <a:solidFill>
                  <a:srgbClr val="FF0000"/>
                </a:solidFill>
                <a:sym typeface="+mn-ea"/>
              </a:rPr>
              <a:t>中国人民近代以来</a:t>
            </a:r>
            <a:r>
              <a:rPr lang="en-US" altLang="zh-CN" sz="4000">
                <a:solidFill>
                  <a:srgbClr val="FF0000"/>
                </a:solidFill>
                <a:sym typeface="+mn-ea"/>
              </a:rPr>
              <a:t>170</a:t>
            </a:r>
            <a:r>
              <a:rPr lang="zh-CN" altLang="en-US" sz="4000">
                <a:solidFill>
                  <a:srgbClr val="FF0000"/>
                </a:solidFill>
                <a:sym typeface="+mn-ea"/>
              </a:rPr>
              <a:t>多年的斗争史</a:t>
            </a:r>
            <a:endParaRPr lang="zh-CN" altLang="en-US" sz="4000">
              <a:solidFill>
                <a:srgbClr val="FF0000"/>
              </a:solidFill>
            </a:endParaRPr>
          </a:p>
          <a:p>
            <a:r>
              <a:rPr lang="zh-CN" altLang="en-US" sz="4000">
                <a:solidFill>
                  <a:srgbClr val="FF0000"/>
                </a:solidFill>
                <a:sym typeface="+mn-ea"/>
              </a:rPr>
              <a:t>中国共产党</a:t>
            </a:r>
            <a:r>
              <a:rPr lang="en-US" altLang="zh-CN" sz="4000">
                <a:solidFill>
                  <a:srgbClr val="FF0000"/>
                </a:solidFill>
                <a:sym typeface="+mn-ea"/>
              </a:rPr>
              <a:t>90</a:t>
            </a:r>
            <a:r>
              <a:rPr lang="zh-CN" altLang="en-US" sz="4000">
                <a:solidFill>
                  <a:srgbClr val="FF0000"/>
                </a:solidFill>
                <a:sym typeface="+mn-ea"/>
              </a:rPr>
              <a:t>多年的奋斗史</a:t>
            </a:r>
            <a:endParaRPr lang="zh-CN" altLang="en-US" sz="4000">
              <a:solidFill>
                <a:srgbClr val="FF0000"/>
              </a:solidFill>
            </a:endParaRPr>
          </a:p>
          <a:p>
            <a:r>
              <a:rPr lang="zh-CN" altLang="en-US" sz="4000">
                <a:sym typeface="+mn-ea"/>
              </a:rPr>
              <a:t>中华人民共和国</a:t>
            </a:r>
            <a:r>
              <a:rPr lang="en-US" altLang="zh-CN" sz="4000">
                <a:sym typeface="+mn-ea"/>
              </a:rPr>
              <a:t>70</a:t>
            </a:r>
            <a:r>
              <a:rPr lang="zh-CN" altLang="en-US" sz="4000">
                <a:sym typeface="+mn-ea"/>
              </a:rPr>
              <a:t>年的发展史</a:t>
            </a:r>
          </a:p>
        </p:txBody>
      </p:sp>
      <p:cxnSp>
        <p:nvCxnSpPr>
          <p:cNvPr id="3" name="直接箭头连接符 2"/>
          <p:cNvCxnSpPr/>
          <p:nvPr/>
        </p:nvCxnSpPr>
        <p:spPr>
          <a:xfrm>
            <a:off x="298450" y="4742815"/>
            <a:ext cx="11764645" cy="0"/>
          </a:xfrm>
          <a:prstGeom prst="straightConnector1">
            <a:avLst/>
          </a:prstGeom>
          <a:ln w="63500" cmpd="sng">
            <a:solidFill>
              <a:schemeClr val="tx1"/>
            </a:solidFill>
            <a:prstDash val="solid"/>
            <a:tailEnd type="arrow"/>
          </a:ln>
        </p:spPr>
        <p:style>
          <a:lnRef idx="1">
            <a:schemeClr val="accent1"/>
          </a:lnRef>
          <a:fillRef idx="0">
            <a:schemeClr val="accent1"/>
          </a:fillRef>
          <a:effectRef idx="0">
            <a:schemeClr val="accent1"/>
          </a:effectRef>
          <a:fontRef idx="minor">
            <a:schemeClr val="tx1"/>
          </a:fontRef>
        </p:style>
      </p:cxnSp>
      <p:sp>
        <p:nvSpPr>
          <p:cNvPr id="4" name="矩形 3"/>
          <p:cNvSpPr/>
          <p:nvPr/>
        </p:nvSpPr>
        <p:spPr>
          <a:xfrm>
            <a:off x="528320" y="4465320"/>
            <a:ext cx="75565" cy="277495"/>
          </a:xfrm>
          <a:prstGeom prst="rect">
            <a:avLst/>
          </a:prstGeom>
          <a:solidFill>
            <a:schemeClr val="tx1"/>
          </a:solidFill>
          <a:ln w="28575" cmpd="sng">
            <a:solidFill>
              <a:schemeClr val="tx1"/>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p:cNvSpPr/>
          <p:nvPr/>
        </p:nvSpPr>
        <p:spPr>
          <a:xfrm>
            <a:off x="9911715" y="4465320"/>
            <a:ext cx="75565" cy="277495"/>
          </a:xfrm>
          <a:prstGeom prst="rect">
            <a:avLst/>
          </a:prstGeom>
          <a:solidFill>
            <a:schemeClr val="tx1"/>
          </a:solidFill>
          <a:ln w="28575" cmpd="sng">
            <a:solidFill>
              <a:schemeClr val="tx1"/>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6"/>
          <p:cNvSpPr/>
          <p:nvPr/>
        </p:nvSpPr>
        <p:spPr>
          <a:xfrm>
            <a:off x="3057525" y="4465320"/>
            <a:ext cx="75565" cy="277495"/>
          </a:xfrm>
          <a:prstGeom prst="rect">
            <a:avLst/>
          </a:prstGeom>
          <a:solidFill>
            <a:schemeClr val="tx1"/>
          </a:solidFill>
          <a:ln w="28575" cmpd="sng">
            <a:solidFill>
              <a:schemeClr val="tx1"/>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矩形 7"/>
          <p:cNvSpPr/>
          <p:nvPr/>
        </p:nvSpPr>
        <p:spPr>
          <a:xfrm>
            <a:off x="11246485" y="4465320"/>
            <a:ext cx="75565" cy="277495"/>
          </a:xfrm>
          <a:prstGeom prst="rect">
            <a:avLst/>
          </a:prstGeom>
          <a:solidFill>
            <a:schemeClr val="tx1"/>
          </a:solidFill>
          <a:ln w="28575" cmpd="sng">
            <a:solidFill>
              <a:schemeClr val="tx1"/>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文本框 8"/>
          <p:cNvSpPr txBox="1"/>
          <p:nvPr/>
        </p:nvSpPr>
        <p:spPr>
          <a:xfrm>
            <a:off x="0" y="3881755"/>
            <a:ext cx="1132205" cy="583565"/>
          </a:xfrm>
          <a:prstGeom prst="rect">
            <a:avLst/>
          </a:prstGeom>
          <a:noFill/>
        </p:spPr>
        <p:txBody>
          <a:bodyPr wrap="square" rtlCol="0">
            <a:spAutoFit/>
          </a:bodyPr>
          <a:lstStyle/>
          <a:p>
            <a:r>
              <a:rPr lang="en-US" altLang="zh-CN" sz="3200"/>
              <a:t>1840</a:t>
            </a:r>
          </a:p>
        </p:txBody>
      </p:sp>
      <p:sp>
        <p:nvSpPr>
          <p:cNvPr id="10" name="文本框 9"/>
          <p:cNvSpPr txBox="1"/>
          <p:nvPr/>
        </p:nvSpPr>
        <p:spPr>
          <a:xfrm>
            <a:off x="10718165" y="3881755"/>
            <a:ext cx="1132205" cy="583565"/>
          </a:xfrm>
          <a:prstGeom prst="rect">
            <a:avLst/>
          </a:prstGeom>
          <a:noFill/>
        </p:spPr>
        <p:txBody>
          <a:bodyPr wrap="square" rtlCol="0">
            <a:spAutoFit/>
          </a:bodyPr>
          <a:lstStyle/>
          <a:p>
            <a:r>
              <a:rPr lang="en-US" altLang="zh-CN" sz="3200"/>
              <a:t>1949</a:t>
            </a:r>
          </a:p>
        </p:txBody>
      </p:sp>
      <p:sp>
        <p:nvSpPr>
          <p:cNvPr id="11" name="文本框 10"/>
          <p:cNvSpPr txBox="1"/>
          <p:nvPr/>
        </p:nvSpPr>
        <p:spPr>
          <a:xfrm>
            <a:off x="9383395" y="3881755"/>
            <a:ext cx="1132205" cy="583565"/>
          </a:xfrm>
          <a:prstGeom prst="rect">
            <a:avLst/>
          </a:prstGeom>
          <a:noFill/>
        </p:spPr>
        <p:txBody>
          <a:bodyPr wrap="square" rtlCol="0">
            <a:spAutoFit/>
          </a:bodyPr>
          <a:lstStyle/>
          <a:p>
            <a:r>
              <a:rPr lang="en-US" altLang="zh-CN" sz="3200"/>
              <a:t>1945</a:t>
            </a:r>
          </a:p>
        </p:txBody>
      </p:sp>
      <p:sp>
        <p:nvSpPr>
          <p:cNvPr id="12" name="文本框 11"/>
          <p:cNvSpPr txBox="1"/>
          <p:nvPr/>
        </p:nvSpPr>
        <p:spPr>
          <a:xfrm>
            <a:off x="2529205" y="3881755"/>
            <a:ext cx="1132205" cy="583565"/>
          </a:xfrm>
          <a:prstGeom prst="rect">
            <a:avLst/>
          </a:prstGeom>
          <a:noFill/>
        </p:spPr>
        <p:txBody>
          <a:bodyPr wrap="square" rtlCol="0">
            <a:spAutoFit/>
          </a:bodyPr>
          <a:lstStyle/>
          <a:p>
            <a:r>
              <a:rPr lang="en-US" altLang="zh-CN" sz="3200"/>
              <a:t>1901</a:t>
            </a:r>
          </a:p>
        </p:txBody>
      </p:sp>
      <p:sp>
        <p:nvSpPr>
          <p:cNvPr id="13" name="矩形 12"/>
          <p:cNvSpPr/>
          <p:nvPr/>
        </p:nvSpPr>
        <p:spPr>
          <a:xfrm>
            <a:off x="4956175" y="4465320"/>
            <a:ext cx="75565" cy="277495"/>
          </a:xfrm>
          <a:prstGeom prst="rect">
            <a:avLst/>
          </a:prstGeom>
          <a:solidFill>
            <a:schemeClr val="tx1"/>
          </a:solidFill>
          <a:ln w="28575" cmpd="sng">
            <a:solidFill>
              <a:schemeClr val="tx1"/>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文本框 13"/>
          <p:cNvSpPr txBox="1"/>
          <p:nvPr/>
        </p:nvSpPr>
        <p:spPr>
          <a:xfrm>
            <a:off x="4427855" y="3881755"/>
            <a:ext cx="1132205" cy="583565"/>
          </a:xfrm>
          <a:prstGeom prst="rect">
            <a:avLst/>
          </a:prstGeom>
          <a:noFill/>
        </p:spPr>
        <p:txBody>
          <a:bodyPr wrap="square" rtlCol="0">
            <a:spAutoFit/>
          </a:bodyPr>
          <a:lstStyle/>
          <a:p>
            <a:r>
              <a:rPr lang="en-US" altLang="zh-CN" sz="3200"/>
              <a:t>1911</a:t>
            </a:r>
          </a:p>
        </p:txBody>
      </p:sp>
      <p:sp>
        <p:nvSpPr>
          <p:cNvPr id="15" name="文本框 14"/>
          <p:cNvSpPr txBox="1"/>
          <p:nvPr/>
        </p:nvSpPr>
        <p:spPr>
          <a:xfrm>
            <a:off x="5956300" y="3881755"/>
            <a:ext cx="1132205" cy="583565"/>
          </a:xfrm>
          <a:prstGeom prst="rect">
            <a:avLst/>
          </a:prstGeom>
          <a:noFill/>
        </p:spPr>
        <p:txBody>
          <a:bodyPr wrap="square" rtlCol="0">
            <a:spAutoFit/>
          </a:bodyPr>
          <a:lstStyle/>
          <a:p>
            <a:r>
              <a:rPr lang="en-US" altLang="zh-CN" sz="3200"/>
              <a:t>1921</a:t>
            </a:r>
          </a:p>
        </p:txBody>
      </p:sp>
      <p:sp>
        <p:nvSpPr>
          <p:cNvPr id="16" name="矩形 15"/>
          <p:cNvSpPr/>
          <p:nvPr/>
        </p:nvSpPr>
        <p:spPr>
          <a:xfrm>
            <a:off x="6484620" y="4465320"/>
            <a:ext cx="75565" cy="277495"/>
          </a:xfrm>
          <a:prstGeom prst="rect">
            <a:avLst/>
          </a:prstGeom>
          <a:solidFill>
            <a:schemeClr val="tx1"/>
          </a:solidFill>
          <a:ln w="28575" cmpd="sng">
            <a:solidFill>
              <a:schemeClr val="tx1"/>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矩形 16"/>
          <p:cNvSpPr/>
          <p:nvPr/>
        </p:nvSpPr>
        <p:spPr>
          <a:xfrm>
            <a:off x="8101330" y="4465320"/>
            <a:ext cx="75565" cy="277495"/>
          </a:xfrm>
          <a:prstGeom prst="rect">
            <a:avLst/>
          </a:prstGeom>
          <a:solidFill>
            <a:schemeClr val="tx1"/>
          </a:solidFill>
          <a:ln w="28575" cmpd="sng">
            <a:solidFill>
              <a:schemeClr val="tx1"/>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文本框 17"/>
          <p:cNvSpPr txBox="1"/>
          <p:nvPr/>
        </p:nvSpPr>
        <p:spPr>
          <a:xfrm>
            <a:off x="7573010" y="3881755"/>
            <a:ext cx="1132205" cy="583565"/>
          </a:xfrm>
          <a:prstGeom prst="rect">
            <a:avLst/>
          </a:prstGeom>
          <a:noFill/>
        </p:spPr>
        <p:txBody>
          <a:bodyPr wrap="square" rtlCol="0">
            <a:spAutoFit/>
          </a:bodyPr>
          <a:lstStyle/>
          <a:p>
            <a:r>
              <a:rPr lang="en-US" altLang="zh-CN" sz="3200"/>
              <a:t>1937</a:t>
            </a:r>
          </a:p>
        </p:txBody>
      </p:sp>
      <p:sp>
        <p:nvSpPr>
          <p:cNvPr id="20" name="矩形 19"/>
          <p:cNvSpPr/>
          <p:nvPr/>
        </p:nvSpPr>
        <p:spPr>
          <a:xfrm>
            <a:off x="9987280" y="4465320"/>
            <a:ext cx="1259840" cy="277495"/>
          </a:xfrm>
          <a:prstGeom prst="rect">
            <a:avLst/>
          </a:prstGeom>
          <a:solidFill>
            <a:srgbClr val="FF0000"/>
          </a:solidFill>
          <a:ln w="28575" cmpd="sng">
            <a:solidFill>
              <a:srgbClr val="FF0000"/>
            </a:soli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文本框 20"/>
          <p:cNvSpPr txBox="1"/>
          <p:nvPr/>
        </p:nvSpPr>
        <p:spPr>
          <a:xfrm>
            <a:off x="197485" y="4859655"/>
            <a:ext cx="736600" cy="1978025"/>
          </a:xfrm>
          <a:prstGeom prst="rect">
            <a:avLst/>
          </a:prstGeom>
          <a:noFill/>
        </p:spPr>
        <p:txBody>
          <a:bodyPr vert="eaVert" wrap="square" rtlCol="0">
            <a:spAutoFit/>
          </a:bodyPr>
          <a:lstStyle/>
          <a:p>
            <a:r>
              <a:rPr lang="zh-CN" altLang="en-US" sz="3600"/>
              <a:t>鸦片战争</a:t>
            </a:r>
          </a:p>
        </p:txBody>
      </p:sp>
      <p:sp>
        <p:nvSpPr>
          <p:cNvPr id="22" name="文本框 21"/>
          <p:cNvSpPr txBox="1"/>
          <p:nvPr/>
        </p:nvSpPr>
        <p:spPr>
          <a:xfrm>
            <a:off x="2726690" y="4859655"/>
            <a:ext cx="736600" cy="1978025"/>
          </a:xfrm>
          <a:prstGeom prst="rect">
            <a:avLst/>
          </a:prstGeom>
          <a:noFill/>
        </p:spPr>
        <p:txBody>
          <a:bodyPr vert="eaVert" wrap="square" rtlCol="0">
            <a:spAutoFit/>
          </a:bodyPr>
          <a:lstStyle/>
          <a:p>
            <a:r>
              <a:rPr lang="zh-CN" altLang="en-US" sz="3600"/>
              <a:t>辛丑条约</a:t>
            </a:r>
          </a:p>
        </p:txBody>
      </p:sp>
      <p:sp>
        <p:nvSpPr>
          <p:cNvPr id="23" name="文本框 22"/>
          <p:cNvSpPr txBox="1"/>
          <p:nvPr/>
        </p:nvSpPr>
        <p:spPr>
          <a:xfrm>
            <a:off x="4625340" y="4859655"/>
            <a:ext cx="736600" cy="1978025"/>
          </a:xfrm>
          <a:prstGeom prst="rect">
            <a:avLst/>
          </a:prstGeom>
          <a:noFill/>
        </p:spPr>
        <p:txBody>
          <a:bodyPr vert="eaVert" wrap="square" rtlCol="0">
            <a:spAutoFit/>
          </a:bodyPr>
          <a:lstStyle/>
          <a:p>
            <a:r>
              <a:rPr lang="zh-CN" altLang="en-US" sz="3600"/>
              <a:t>辛亥革命</a:t>
            </a:r>
          </a:p>
        </p:txBody>
      </p:sp>
      <p:sp>
        <p:nvSpPr>
          <p:cNvPr id="24" name="文本框 23"/>
          <p:cNvSpPr txBox="1"/>
          <p:nvPr/>
        </p:nvSpPr>
        <p:spPr>
          <a:xfrm>
            <a:off x="6154420" y="4859655"/>
            <a:ext cx="736600" cy="1978025"/>
          </a:xfrm>
          <a:prstGeom prst="rect">
            <a:avLst/>
          </a:prstGeom>
          <a:noFill/>
        </p:spPr>
        <p:txBody>
          <a:bodyPr vert="eaVert" wrap="square" rtlCol="0">
            <a:spAutoFit/>
          </a:bodyPr>
          <a:lstStyle/>
          <a:p>
            <a:r>
              <a:rPr lang="zh-CN" altLang="en-US" sz="3600"/>
              <a:t>中共诞生</a:t>
            </a:r>
          </a:p>
        </p:txBody>
      </p:sp>
      <p:sp>
        <p:nvSpPr>
          <p:cNvPr id="25" name="文本框 24"/>
          <p:cNvSpPr txBox="1"/>
          <p:nvPr/>
        </p:nvSpPr>
        <p:spPr>
          <a:xfrm>
            <a:off x="7771130" y="4859655"/>
            <a:ext cx="736600" cy="1978025"/>
          </a:xfrm>
          <a:prstGeom prst="rect">
            <a:avLst/>
          </a:prstGeom>
          <a:noFill/>
        </p:spPr>
        <p:txBody>
          <a:bodyPr vert="eaVert" wrap="square" rtlCol="0">
            <a:spAutoFit/>
          </a:bodyPr>
          <a:lstStyle/>
          <a:p>
            <a:r>
              <a:rPr lang="zh-CN" altLang="en-US" sz="3600"/>
              <a:t>抗日战争</a:t>
            </a:r>
          </a:p>
        </p:txBody>
      </p:sp>
      <p:sp>
        <p:nvSpPr>
          <p:cNvPr id="26" name="文本框 25"/>
          <p:cNvSpPr txBox="1"/>
          <p:nvPr/>
        </p:nvSpPr>
        <p:spPr>
          <a:xfrm>
            <a:off x="9580880" y="4859655"/>
            <a:ext cx="736600" cy="1978025"/>
          </a:xfrm>
          <a:prstGeom prst="rect">
            <a:avLst/>
          </a:prstGeom>
          <a:noFill/>
        </p:spPr>
        <p:txBody>
          <a:bodyPr vert="eaVert" wrap="square" rtlCol="0">
            <a:spAutoFit/>
          </a:bodyPr>
          <a:lstStyle/>
          <a:p>
            <a:r>
              <a:rPr lang="zh-CN" altLang="en-US" sz="3600"/>
              <a:t>抗战胜利</a:t>
            </a:r>
          </a:p>
        </p:txBody>
      </p:sp>
      <p:sp>
        <p:nvSpPr>
          <p:cNvPr id="27" name="文本框 26"/>
          <p:cNvSpPr txBox="1"/>
          <p:nvPr/>
        </p:nvSpPr>
        <p:spPr>
          <a:xfrm>
            <a:off x="10639425" y="4859655"/>
            <a:ext cx="1290320" cy="1978025"/>
          </a:xfrm>
          <a:prstGeom prst="rect">
            <a:avLst/>
          </a:prstGeom>
          <a:noFill/>
        </p:spPr>
        <p:txBody>
          <a:bodyPr vert="eaVert" wrap="square" rtlCol="0">
            <a:spAutoFit/>
          </a:bodyPr>
          <a:lstStyle/>
          <a:p>
            <a:pPr algn="ctr"/>
            <a:r>
              <a:rPr lang="zh-CN" altLang="en-US" sz="3600"/>
              <a:t>解放战争胜利</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2"/>
          <p:cNvSpPr txBox="1"/>
          <p:nvPr/>
        </p:nvSpPr>
        <p:spPr>
          <a:xfrm>
            <a:off x="377825" y="57150"/>
            <a:ext cx="3002915" cy="829945"/>
          </a:xfrm>
          <a:prstGeom prst="rect">
            <a:avLst/>
          </a:prstGeom>
          <a:noFill/>
        </p:spPr>
        <p:txBody>
          <a:bodyPr wrap="square" rtlCol="0">
            <a:spAutoFit/>
          </a:bodyPr>
          <a:lstStyle/>
          <a:p>
            <a:r>
              <a:rPr lang="zh-CN" altLang="en-US" sz="4800"/>
              <a:t>学情分析</a:t>
            </a:r>
          </a:p>
        </p:txBody>
      </p:sp>
      <p:sp>
        <p:nvSpPr>
          <p:cNvPr id="4" name="文本框 3"/>
          <p:cNvSpPr txBox="1"/>
          <p:nvPr/>
        </p:nvSpPr>
        <p:spPr>
          <a:xfrm>
            <a:off x="377536" y="887095"/>
            <a:ext cx="11251565" cy="5631180"/>
          </a:xfrm>
          <a:prstGeom prst="rect">
            <a:avLst/>
          </a:prstGeom>
          <a:noFill/>
        </p:spPr>
        <p:txBody>
          <a:bodyPr wrap="square" rtlCol="0">
            <a:spAutoFit/>
          </a:bodyPr>
          <a:lstStyle/>
          <a:p>
            <a:r>
              <a:rPr lang="en-US" altLang="zh-CN" sz="3600" dirty="0"/>
              <a:t>1.</a:t>
            </a:r>
            <a:r>
              <a:rPr lang="zh-CN" altLang="en-US" sz="3600" dirty="0"/>
              <a:t>学生整体对近代史内容掌握程度优于古代史方面，尤其是在一些具体历史事件的了解上。</a:t>
            </a:r>
          </a:p>
          <a:p>
            <a:r>
              <a:rPr lang="en-US" altLang="zh-CN" sz="3600" dirty="0"/>
              <a:t>2.</a:t>
            </a:r>
            <a:r>
              <a:rPr lang="zh-CN" altLang="en-US" sz="3600" dirty="0"/>
              <a:t>学生对历史学科兴趣不是很大，但对一些历史问题的探究方面具有一定兴趣（非能力）。</a:t>
            </a:r>
          </a:p>
          <a:p>
            <a:r>
              <a:rPr lang="en-US" altLang="zh-CN" sz="3600" dirty="0"/>
              <a:t>3.</a:t>
            </a:r>
            <a:r>
              <a:rPr lang="zh-CN" altLang="en-US" sz="3600" dirty="0"/>
              <a:t>学生对历史的理解趋于平面化和碎片化，</a:t>
            </a:r>
            <a:r>
              <a:rPr lang="zh-CN" altLang="en-US" sz="3600" dirty="0">
                <a:solidFill>
                  <a:schemeClr val="tx1"/>
                </a:solidFill>
                <a:sym typeface="+mn-ea"/>
              </a:rPr>
              <a:t>缺乏对历史现象的归纳</a:t>
            </a:r>
            <a:r>
              <a:rPr lang="zh-CN" altLang="en-US" sz="3600" dirty="0" smtClean="0">
                <a:solidFill>
                  <a:schemeClr val="tx1"/>
                </a:solidFill>
                <a:sym typeface="+mn-ea"/>
              </a:rPr>
              <a:t>和解释的能力</a:t>
            </a:r>
            <a:r>
              <a:rPr lang="zh-CN" altLang="en-US" sz="3600" dirty="0">
                <a:solidFill>
                  <a:schemeClr val="tx1"/>
                </a:solidFill>
                <a:sym typeface="+mn-ea"/>
              </a:rPr>
              <a:t>。</a:t>
            </a:r>
          </a:p>
          <a:p>
            <a:r>
              <a:rPr lang="en-US" altLang="zh-CN" sz="3600" dirty="0" smtClean="0">
                <a:solidFill>
                  <a:schemeClr val="tx1"/>
                </a:solidFill>
              </a:rPr>
              <a:t>4.</a:t>
            </a:r>
            <a:r>
              <a:rPr lang="zh-CN" altLang="en-US" sz="3600" dirty="0" smtClean="0">
                <a:solidFill>
                  <a:schemeClr val="tx1"/>
                </a:solidFill>
              </a:rPr>
              <a:t>学生</a:t>
            </a:r>
            <a:r>
              <a:rPr lang="zh-CN" altLang="en-US" sz="3600" dirty="0">
                <a:solidFill>
                  <a:schemeClr val="tx1"/>
                </a:solidFill>
              </a:rPr>
              <a:t>对历史学科学习欠缺自主性，所以课堂上适合用问题探究等方式对学生进行调动。</a:t>
            </a:r>
          </a:p>
          <a:p>
            <a:r>
              <a:rPr lang="en-US" altLang="zh-CN" sz="3600" dirty="0" smtClean="0">
                <a:solidFill>
                  <a:schemeClr val="tx1"/>
                </a:solidFill>
              </a:rPr>
              <a:t>5.</a:t>
            </a:r>
            <a:r>
              <a:rPr lang="zh-CN" altLang="en-US" sz="3600" dirty="0" smtClean="0">
                <a:solidFill>
                  <a:schemeClr val="tx1"/>
                </a:solidFill>
              </a:rPr>
              <a:t>学生</a:t>
            </a:r>
            <a:r>
              <a:rPr lang="zh-CN" altLang="en-US" sz="3600" dirty="0">
                <a:solidFill>
                  <a:schemeClr val="tx1"/>
                </a:solidFill>
              </a:rPr>
              <a:t>对解放战争的认识仍然停留在战场上的成败，缺少对当时社会状况的认知。</a:t>
            </a:r>
          </a:p>
        </p:txBody>
      </p:sp>
    </p:spTree>
    <p:custDataLst>
      <p:tags r:id="rId1"/>
    </p:custData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 name="文本框 99"/>
          <p:cNvSpPr txBox="1"/>
          <p:nvPr/>
        </p:nvSpPr>
        <p:spPr>
          <a:xfrm>
            <a:off x="450215" y="335915"/>
            <a:ext cx="11291570" cy="6185535"/>
          </a:xfrm>
          <a:prstGeom prst="rect">
            <a:avLst/>
          </a:prstGeom>
          <a:noFill/>
          <a:ln w="9525">
            <a:noFill/>
          </a:ln>
        </p:spPr>
        <p:txBody>
          <a:bodyPr wrap="square">
            <a:spAutoFit/>
          </a:bodyPr>
          <a:lstStyle/>
          <a:p>
            <a:pPr indent="0"/>
            <a:r>
              <a:rPr lang="zh-CN" sz="3600" b="0" dirty="0">
                <a:ea typeface="宋体" panose="02010600030101010101" pitchFamily="2" charset="-122"/>
              </a:rPr>
              <a:t>（一）初中课</a:t>
            </a:r>
            <a:r>
              <a:rPr lang="zh-CN" sz="3600" b="0" dirty="0" smtClean="0">
                <a:ea typeface="宋体" panose="02010600030101010101" pitchFamily="2" charset="-122"/>
              </a:rPr>
              <a:t>标</a:t>
            </a:r>
            <a:r>
              <a:rPr lang="zh-CN" altLang="en-US" sz="3600" b="0" dirty="0" smtClean="0">
                <a:ea typeface="宋体" panose="02010600030101010101" pitchFamily="2" charset="-122"/>
              </a:rPr>
              <a:t>要求</a:t>
            </a:r>
            <a:endParaRPr lang="zh-CN" sz="3600" b="0" dirty="0">
              <a:ea typeface="宋体" panose="02010600030101010101" pitchFamily="2" charset="-122"/>
            </a:endParaRPr>
          </a:p>
          <a:p>
            <a:pPr indent="0"/>
            <a:r>
              <a:rPr lang="zh-CN" sz="3600" b="0" dirty="0">
                <a:ea typeface="宋体" panose="02010600030101010101" pitchFamily="2" charset="-122"/>
              </a:rPr>
              <a:t>1.知道重庆谈判，理解中国共产党为争取和平民主做出的努力，认识国民党独裁内战的本质。</a:t>
            </a:r>
          </a:p>
          <a:p>
            <a:pPr indent="0"/>
            <a:r>
              <a:rPr lang="zh-CN" sz="3600" b="0" dirty="0">
                <a:ea typeface="宋体" panose="02010600030101010101" pitchFamily="2" charset="-122"/>
              </a:rPr>
              <a:t>2.了解中共中央转战陕北和刘邓大军挺进大别山的史实；知道辽沈、淮海、平津三大战役和南京解放。</a:t>
            </a:r>
          </a:p>
          <a:p>
            <a:pPr indent="0"/>
            <a:r>
              <a:rPr lang="zh-CN" sz="3600" b="0" dirty="0">
                <a:ea typeface="宋体" panose="02010600030101010101" pitchFamily="2" charset="-122"/>
              </a:rPr>
              <a:t>3.知道解放区的土地改革；</a:t>
            </a:r>
            <a:r>
              <a:rPr lang="zh-CN" sz="3600" b="0" dirty="0">
                <a:solidFill>
                  <a:srgbClr val="FF0000"/>
                </a:solidFill>
                <a:ea typeface="宋体" panose="02010600030101010101" pitchFamily="2" charset="-122"/>
              </a:rPr>
              <a:t>简析国民党南京政权覆亡和人民解放战争迅速胜利的主要原因。</a:t>
            </a:r>
            <a:endParaRPr lang="zh-CN" sz="3600" b="0" dirty="0">
              <a:ea typeface="宋体" panose="02010600030101010101" pitchFamily="2" charset="-122"/>
            </a:endParaRPr>
          </a:p>
          <a:p>
            <a:pPr indent="0"/>
            <a:r>
              <a:rPr lang="zh-CN" sz="3600" b="0" dirty="0">
                <a:ea typeface="宋体" panose="02010600030101010101" pitchFamily="2" charset="-122"/>
              </a:rPr>
              <a:t>（二）高中课</a:t>
            </a:r>
            <a:r>
              <a:rPr lang="zh-CN" sz="3600" b="0" dirty="0" smtClean="0">
                <a:ea typeface="宋体" panose="02010600030101010101" pitchFamily="2" charset="-122"/>
              </a:rPr>
              <a:t>标</a:t>
            </a:r>
            <a:r>
              <a:rPr lang="zh-CN" altLang="en-US" sz="3600" b="0" dirty="0" smtClean="0">
                <a:ea typeface="宋体" panose="02010600030101010101" pitchFamily="2" charset="-122"/>
              </a:rPr>
              <a:t>要求</a:t>
            </a:r>
            <a:endParaRPr lang="zh-CN" sz="3600" b="0" dirty="0">
              <a:ea typeface="宋体" panose="02010600030101010101" pitchFamily="2" charset="-122"/>
            </a:endParaRPr>
          </a:p>
          <a:p>
            <a:pPr indent="0"/>
            <a:r>
              <a:rPr lang="zh-CN" sz="3600" b="0" dirty="0">
                <a:ea typeface="宋体" panose="02010600030101010101" pitchFamily="2" charset="-122"/>
              </a:rPr>
              <a:t>通过了解全面内战的爆发及人民解放战争的进程，</a:t>
            </a:r>
            <a:r>
              <a:rPr lang="zh-CN" sz="3600" b="0" dirty="0">
                <a:solidFill>
                  <a:srgbClr val="FF0000"/>
                </a:solidFill>
                <a:ea typeface="宋体" panose="02010600030101010101" pitchFamily="2" charset="-122"/>
              </a:rPr>
              <a:t>分析国民党政权在大陆统治灭亡的原因，探讨中国共产党领导人民取得中国革命胜利的原因和意义。</a:t>
            </a:r>
            <a:endParaRPr lang="zh-CN" altLang="en-US" sz="3600" b="0" dirty="0">
              <a:solidFill>
                <a:srgbClr val="FF0000"/>
              </a:solidFill>
              <a:ea typeface="宋体" panose="02010600030101010101" pitchFamily="2" charset="-122"/>
            </a:endParaRPr>
          </a:p>
        </p:txBody>
      </p:sp>
    </p:spTree>
    <p:custDataLst>
      <p:tags r:id="rId1"/>
    </p:custData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6784975" y="669925"/>
            <a:ext cx="5144770" cy="3969385"/>
          </a:xfrm>
          <a:prstGeom prst="rect">
            <a:avLst/>
          </a:prstGeom>
          <a:noFill/>
          <a:ln>
            <a:solidFill>
              <a:schemeClr val="accent1"/>
            </a:solidFill>
          </a:ln>
        </p:spPr>
        <p:txBody>
          <a:bodyPr wrap="square" rtlCol="0">
            <a:spAutoFit/>
          </a:bodyPr>
          <a:lstStyle/>
          <a:p>
            <a:r>
              <a:rPr lang="en-US" altLang="zh-CN" sz="2800" dirty="0"/>
              <a:t>1.</a:t>
            </a:r>
            <a:r>
              <a:rPr lang="zh-CN" altLang="en-US" sz="2800" dirty="0"/>
              <a:t>本课重点</a:t>
            </a:r>
          </a:p>
          <a:p>
            <a:r>
              <a:rPr lang="zh-CN" altLang="en-US" sz="2800" dirty="0"/>
              <a:t>中国共产党领导人民取得中国革命胜利的意义</a:t>
            </a:r>
          </a:p>
          <a:p>
            <a:endParaRPr lang="zh-CN" altLang="en-US" sz="2800" dirty="0"/>
          </a:p>
          <a:p>
            <a:r>
              <a:rPr lang="en-US" altLang="zh-CN" sz="2800" dirty="0"/>
              <a:t>2.</a:t>
            </a:r>
            <a:r>
              <a:rPr lang="zh-CN" altLang="en-US" sz="2800" dirty="0"/>
              <a:t>本课难点</a:t>
            </a:r>
          </a:p>
          <a:p>
            <a:r>
              <a:rPr lang="zh-CN" altLang="en-US" sz="2800" dirty="0"/>
              <a:t>（</a:t>
            </a:r>
            <a:r>
              <a:rPr lang="en-US" altLang="zh-CN" sz="2800" dirty="0"/>
              <a:t>1</a:t>
            </a:r>
            <a:r>
              <a:rPr lang="zh-CN" altLang="en-US" sz="2800" dirty="0"/>
              <a:t>）国民党政权在大陆统治覆灭的原因</a:t>
            </a:r>
          </a:p>
          <a:p>
            <a:r>
              <a:rPr lang="zh-CN" altLang="en-US" sz="2800" dirty="0"/>
              <a:t>（</a:t>
            </a:r>
            <a:r>
              <a:rPr lang="en-US" altLang="zh-CN" sz="2800" dirty="0"/>
              <a:t>2</a:t>
            </a:r>
            <a:r>
              <a:rPr lang="zh-CN" altLang="en-US" sz="2800" dirty="0"/>
              <a:t>）中国共产党领导人民取得中国革命胜利的原因</a:t>
            </a:r>
          </a:p>
        </p:txBody>
      </p:sp>
      <p:sp>
        <p:nvSpPr>
          <p:cNvPr id="3" name="文本框 2"/>
          <p:cNvSpPr txBox="1"/>
          <p:nvPr/>
        </p:nvSpPr>
        <p:spPr>
          <a:xfrm>
            <a:off x="329391" y="454775"/>
            <a:ext cx="4687455" cy="4399915"/>
          </a:xfrm>
          <a:prstGeom prst="rect">
            <a:avLst/>
          </a:prstGeom>
          <a:noFill/>
          <a:ln>
            <a:solidFill>
              <a:schemeClr val="accent1"/>
            </a:solidFill>
          </a:ln>
        </p:spPr>
        <p:txBody>
          <a:bodyPr wrap="square" rtlCol="0">
            <a:spAutoFit/>
          </a:bodyPr>
          <a:lstStyle/>
          <a:p>
            <a:r>
              <a:rPr lang="zh-CN" altLang="en-US" sz="2800" dirty="0">
                <a:solidFill>
                  <a:schemeClr val="tx1"/>
                </a:solidFill>
              </a:rPr>
              <a:t>教学目标：</a:t>
            </a:r>
          </a:p>
          <a:p>
            <a:r>
              <a:rPr lang="zh-CN" altLang="en-US" sz="2800" dirty="0" smtClean="0">
                <a:solidFill>
                  <a:schemeClr val="tx1"/>
                </a:solidFill>
              </a:rPr>
              <a:t>通过了解解放战争历程，培养学生时空观念；通过探究国民党政权在大陆统治灭亡和中国共产党领导人民取得中国革命胜利的原因，培养学生分析历史史料与历史解释能力。通过本课的学习认识到祖国统一是历史发展的必然趋势。</a:t>
            </a:r>
            <a:endParaRPr lang="en-US" altLang="zh-CN" sz="2800" dirty="0" smtClean="0">
              <a:solidFill>
                <a:schemeClr val="tx1"/>
              </a:solidFill>
            </a:endParaRPr>
          </a:p>
        </p:txBody>
      </p:sp>
      <p:sp>
        <p:nvSpPr>
          <p:cNvPr id="4" name="右箭头 3"/>
          <p:cNvSpPr/>
          <p:nvPr/>
        </p:nvSpPr>
        <p:spPr>
          <a:xfrm>
            <a:off x="5180907" y="2367626"/>
            <a:ext cx="1440873" cy="572655"/>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文本框 4"/>
          <p:cNvSpPr txBox="1"/>
          <p:nvPr/>
        </p:nvSpPr>
        <p:spPr>
          <a:xfrm>
            <a:off x="353060" y="5104130"/>
            <a:ext cx="11486515" cy="1568450"/>
          </a:xfrm>
          <a:prstGeom prst="rect">
            <a:avLst/>
          </a:prstGeom>
          <a:noFill/>
        </p:spPr>
        <p:txBody>
          <a:bodyPr wrap="square" rtlCol="0">
            <a:spAutoFit/>
          </a:bodyPr>
          <a:lstStyle/>
          <a:p>
            <a:r>
              <a:rPr lang="zh-CN" altLang="en-US" sz="4800" dirty="0">
                <a:solidFill>
                  <a:srgbClr val="FF0000"/>
                </a:solidFill>
              </a:rPr>
              <a:t>探究</a:t>
            </a:r>
            <a:r>
              <a:rPr lang="en-US" altLang="zh-CN" sz="4800" dirty="0">
                <a:solidFill>
                  <a:srgbClr val="FF0000"/>
                </a:solidFill>
              </a:rPr>
              <a:t>1</a:t>
            </a:r>
            <a:r>
              <a:rPr lang="zh-CN" altLang="en-US" sz="4800" dirty="0">
                <a:solidFill>
                  <a:srgbClr val="FF0000"/>
                </a:solidFill>
              </a:rPr>
              <a:t>：国民党政权为何在大陆统治灭亡？</a:t>
            </a:r>
          </a:p>
          <a:p>
            <a:r>
              <a:rPr lang="zh-CN" altLang="en-US" sz="4800" dirty="0">
                <a:solidFill>
                  <a:srgbClr val="FF0000"/>
                </a:solidFill>
              </a:rPr>
              <a:t>探究</a:t>
            </a:r>
            <a:r>
              <a:rPr lang="en-US" altLang="zh-CN" sz="4800" dirty="0">
                <a:solidFill>
                  <a:srgbClr val="FF0000"/>
                </a:solidFill>
              </a:rPr>
              <a:t>2</a:t>
            </a:r>
            <a:r>
              <a:rPr lang="zh-CN" altLang="en-US" sz="4800" dirty="0">
                <a:solidFill>
                  <a:srgbClr val="FF0000"/>
                </a:solidFill>
              </a:rPr>
              <a:t>：中国共产党为何能取得革命胜利？</a:t>
            </a:r>
          </a:p>
        </p:txBody>
      </p:sp>
    </p:spTree>
    <p:custDataLst>
      <p:tags r:id="rId1"/>
    </p:custData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3"/>
          <a:stretch>
            <a:fillRect/>
          </a:stretch>
        </p:blipFill>
        <p:spPr>
          <a:xfrm>
            <a:off x="2296795" y="2130425"/>
            <a:ext cx="7599045" cy="4425315"/>
          </a:xfrm>
          <a:prstGeom prst="rect">
            <a:avLst/>
          </a:prstGeom>
        </p:spPr>
      </p:pic>
      <p:cxnSp>
        <p:nvCxnSpPr>
          <p:cNvPr id="3" name="直接连接符 2"/>
          <p:cNvCxnSpPr/>
          <p:nvPr/>
        </p:nvCxnSpPr>
        <p:spPr>
          <a:xfrm flipV="1">
            <a:off x="5747385" y="2990850"/>
            <a:ext cx="3557905" cy="10160"/>
          </a:xfrm>
          <a:prstGeom prst="line">
            <a:avLst/>
          </a:prstGeom>
          <a:ln w="38100" cmpd="sng">
            <a:solidFill>
              <a:srgbClr val="FF0000"/>
            </a:solidFill>
            <a:prstDash val="solid"/>
          </a:ln>
        </p:spPr>
        <p:style>
          <a:lnRef idx="1">
            <a:schemeClr val="accent1"/>
          </a:lnRef>
          <a:fillRef idx="0">
            <a:schemeClr val="accent1"/>
          </a:fillRef>
          <a:effectRef idx="0">
            <a:schemeClr val="accent1"/>
          </a:effectRef>
          <a:fontRef idx="minor">
            <a:schemeClr val="tx1"/>
          </a:fontRef>
        </p:style>
      </p:cxnSp>
      <p:cxnSp>
        <p:nvCxnSpPr>
          <p:cNvPr id="4" name="直接连接符 3"/>
          <p:cNvCxnSpPr/>
          <p:nvPr/>
        </p:nvCxnSpPr>
        <p:spPr>
          <a:xfrm flipV="1">
            <a:off x="2390775" y="4272280"/>
            <a:ext cx="3557905" cy="10160"/>
          </a:xfrm>
          <a:prstGeom prst="line">
            <a:avLst/>
          </a:prstGeom>
          <a:ln w="38100" cmpd="sng">
            <a:solidFill>
              <a:srgbClr val="FF0000"/>
            </a:solidFill>
            <a:prstDash val="solid"/>
          </a:ln>
        </p:spPr>
        <p:style>
          <a:lnRef idx="1">
            <a:schemeClr val="accent1"/>
          </a:lnRef>
          <a:fillRef idx="0">
            <a:schemeClr val="accent1"/>
          </a:fillRef>
          <a:effectRef idx="0">
            <a:schemeClr val="accent1"/>
          </a:effectRef>
          <a:fontRef idx="minor">
            <a:schemeClr val="tx1"/>
          </a:fontRef>
        </p:style>
      </p:cxnSp>
      <p:cxnSp>
        <p:nvCxnSpPr>
          <p:cNvPr id="5" name="直接连接符 4"/>
          <p:cNvCxnSpPr/>
          <p:nvPr/>
        </p:nvCxnSpPr>
        <p:spPr>
          <a:xfrm flipV="1">
            <a:off x="8397875" y="3864610"/>
            <a:ext cx="1043940" cy="1270"/>
          </a:xfrm>
          <a:prstGeom prst="line">
            <a:avLst/>
          </a:prstGeom>
          <a:ln w="38100" cmpd="sng">
            <a:solidFill>
              <a:srgbClr val="FF0000"/>
            </a:solidFill>
            <a:prstDash val="solid"/>
          </a:ln>
        </p:spPr>
        <p:style>
          <a:lnRef idx="1">
            <a:schemeClr val="accent1"/>
          </a:lnRef>
          <a:fillRef idx="0">
            <a:schemeClr val="accent1"/>
          </a:fillRef>
          <a:effectRef idx="0">
            <a:schemeClr val="accent1"/>
          </a:effectRef>
          <a:fontRef idx="minor">
            <a:schemeClr val="tx1"/>
          </a:fontRef>
        </p:style>
      </p:cxnSp>
      <p:sp>
        <p:nvSpPr>
          <p:cNvPr id="6" name="文本框 5"/>
          <p:cNvSpPr txBox="1"/>
          <p:nvPr/>
        </p:nvSpPr>
        <p:spPr>
          <a:xfrm>
            <a:off x="415925" y="770255"/>
            <a:ext cx="3651885" cy="829945"/>
          </a:xfrm>
          <a:prstGeom prst="rect">
            <a:avLst/>
          </a:prstGeom>
          <a:noFill/>
        </p:spPr>
        <p:txBody>
          <a:bodyPr wrap="square" rtlCol="0">
            <a:spAutoFit/>
          </a:bodyPr>
          <a:lstStyle/>
          <a:p>
            <a:r>
              <a:rPr lang="zh-CN" altLang="en-US" sz="4800"/>
              <a:t>教材：结论</a:t>
            </a:r>
          </a:p>
        </p:txBody>
      </p:sp>
      <p:sp>
        <p:nvSpPr>
          <p:cNvPr id="7" name="文本框 6"/>
          <p:cNvSpPr txBox="1"/>
          <p:nvPr/>
        </p:nvSpPr>
        <p:spPr>
          <a:xfrm>
            <a:off x="8324850" y="770255"/>
            <a:ext cx="3312795" cy="829945"/>
          </a:xfrm>
          <a:prstGeom prst="rect">
            <a:avLst/>
          </a:prstGeom>
          <a:noFill/>
        </p:spPr>
        <p:txBody>
          <a:bodyPr wrap="square" rtlCol="0">
            <a:spAutoFit/>
          </a:bodyPr>
          <a:lstStyle/>
          <a:p>
            <a:r>
              <a:rPr lang="zh-CN" altLang="en-US" sz="4800"/>
              <a:t>教师：材料</a:t>
            </a:r>
          </a:p>
        </p:txBody>
      </p:sp>
      <p:cxnSp>
        <p:nvCxnSpPr>
          <p:cNvPr id="8" name="直接箭头连接符 7"/>
          <p:cNvCxnSpPr>
            <a:stCxn id="7" idx="1"/>
            <a:endCxn id="6" idx="3"/>
          </p:cNvCxnSpPr>
          <p:nvPr/>
        </p:nvCxnSpPr>
        <p:spPr>
          <a:xfrm flipH="1">
            <a:off x="4067810" y="1185545"/>
            <a:ext cx="4257040" cy="0"/>
          </a:xfrm>
          <a:prstGeom prst="straightConnector1">
            <a:avLst/>
          </a:prstGeom>
          <a:ln w="38100" cmpd="sng">
            <a:solidFill>
              <a:schemeClr val="tx1"/>
            </a:solidFill>
            <a:prstDash val="solid"/>
            <a:tailEnd type="arrow"/>
          </a:ln>
        </p:spPr>
        <p:style>
          <a:lnRef idx="1">
            <a:schemeClr val="accent1"/>
          </a:lnRef>
          <a:fillRef idx="0">
            <a:schemeClr val="accent1"/>
          </a:fillRef>
          <a:effectRef idx="0">
            <a:schemeClr val="accent1"/>
          </a:effectRef>
          <a:fontRef idx="minor">
            <a:schemeClr val="tx1"/>
          </a:fontRef>
        </p:style>
      </p:cxnSp>
      <p:sp>
        <p:nvSpPr>
          <p:cNvPr id="9" name="文本框 8"/>
          <p:cNvSpPr txBox="1"/>
          <p:nvPr/>
        </p:nvSpPr>
        <p:spPr>
          <a:xfrm>
            <a:off x="4272915" y="355600"/>
            <a:ext cx="3846195" cy="829945"/>
          </a:xfrm>
          <a:prstGeom prst="rect">
            <a:avLst/>
          </a:prstGeom>
          <a:noFill/>
        </p:spPr>
        <p:txBody>
          <a:bodyPr wrap="square" rtlCol="0">
            <a:spAutoFit/>
          </a:bodyPr>
          <a:lstStyle/>
          <a:p>
            <a:pPr algn="ctr"/>
            <a:r>
              <a:rPr lang="zh-CN" altLang="en-US" sz="4800"/>
              <a:t>史料实证</a:t>
            </a:r>
          </a:p>
        </p:txBody>
      </p:sp>
    </p:spTree>
    <p:custDataLst>
      <p:tags r:id="rId1"/>
    </p:custData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3"/>
          <a:stretch>
            <a:fillRect/>
          </a:stretch>
        </p:blipFill>
        <p:spPr>
          <a:xfrm>
            <a:off x="467649" y="1101726"/>
            <a:ext cx="11149743" cy="5588924"/>
          </a:xfrm>
          <a:prstGeom prst="rect">
            <a:avLst/>
          </a:prstGeom>
        </p:spPr>
      </p:pic>
      <p:sp>
        <p:nvSpPr>
          <p:cNvPr id="3" name="文本框 2"/>
          <p:cNvSpPr txBox="1"/>
          <p:nvPr/>
        </p:nvSpPr>
        <p:spPr>
          <a:xfrm>
            <a:off x="680085" y="179705"/>
            <a:ext cx="10775315" cy="769441"/>
          </a:xfrm>
          <a:prstGeom prst="rect">
            <a:avLst/>
          </a:prstGeom>
          <a:noFill/>
        </p:spPr>
        <p:txBody>
          <a:bodyPr wrap="square" rtlCol="0">
            <a:spAutoFit/>
          </a:bodyPr>
          <a:lstStyle/>
          <a:p>
            <a:pPr algn="ctr"/>
            <a:r>
              <a:rPr lang="zh-CN" altLang="en-US" sz="4400" dirty="0"/>
              <a:t>运用时间轴梳理解放战争进程</a:t>
            </a:r>
          </a:p>
        </p:txBody>
      </p:sp>
    </p:spTree>
    <p:custDataLst>
      <p:tags r:id="rId1"/>
    </p:custData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a:blip r:embed="rId3"/>
          <a:stretch>
            <a:fillRect/>
          </a:stretch>
        </p:blipFill>
        <p:spPr>
          <a:xfrm>
            <a:off x="931545" y="694055"/>
            <a:ext cx="4781550" cy="5469890"/>
          </a:xfrm>
          <a:prstGeom prst="rect">
            <a:avLst/>
          </a:prstGeom>
        </p:spPr>
      </p:pic>
      <p:pic>
        <p:nvPicPr>
          <p:cNvPr id="5" name="图片 4"/>
          <p:cNvPicPr>
            <a:picLocks noChangeAspect="1"/>
          </p:cNvPicPr>
          <p:nvPr/>
        </p:nvPicPr>
        <p:blipFill>
          <a:blip r:embed="rId4"/>
          <a:stretch>
            <a:fillRect/>
          </a:stretch>
        </p:blipFill>
        <p:spPr>
          <a:xfrm>
            <a:off x="6901815" y="694055"/>
            <a:ext cx="4608195" cy="5469890"/>
          </a:xfrm>
          <a:prstGeom prst="rect">
            <a:avLst/>
          </a:prstGeom>
        </p:spPr>
      </p:pic>
    </p:spTree>
    <p:custDataLst>
      <p:tags r:id="rId1"/>
    </p:custData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102870" y="759460"/>
            <a:ext cx="11986260" cy="6123940"/>
          </a:xfrm>
          <a:prstGeom prst="rect">
            <a:avLst/>
          </a:prstGeom>
          <a:noFill/>
          <a:ln>
            <a:solidFill>
              <a:schemeClr val="tx1"/>
            </a:solidFill>
          </a:ln>
        </p:spPr>
        <p:txBody>
          <a:bodyPr wrap="square" rtlCol="0" anchor="t">
            <a:spAutoFit/>
          </a:bodyPr>
          <a:lstStyle/>
          <a:p>
            <a:r>
              <a:rPr lang="zh-CN" altLang="en-US" sz="2800" b="1">
                <a:latin typeface="楷体" panose="02010609060101010101" charset="-122"/>
                <a:ea typeface="楷体" panose="02010609060101010101" charset="-122"/>
                <a:cs typeface="楷体" panose="02010609060101010101" charset="-122"/>
              </a:rPr>
              <a:t>反省之一：</a:t>
            </a:r>
            <a:r>
              <a:rPr lang="zh-CN" altLang="en-US" sz="2800" b="1">
                <a:solidFill>
                  <a:srgbClr val="FF0000"/>
                </a:solidFill>
                <a:latin typeface="楷体" panose="02010609060101010101" charset="-122"/>
                <a:ea typeface="楷体" panose="02010609060101010101" charset="-122"/>
                <a:cs typeface="楷体" panose="02010609060101010101" charset="-122"/>
              </a:rPr>
              <a:t>外交失败</a:t>
            </a:r>
            <a:r>
              <a:rPr lang="zh-CN" altLang="en-US" sz="2800" b="1">
                <a:latin typeface="楷体" panose="02010609060101010101" charset="-122"/>
                <a:ea typeface="楷体" panose="02010609060101010101" charset="-122"/>
                <a:cs typeface="楷体" panose="02010609060101010101" charset="-122"/>
              </a:rPr>
              <a:t>。蒋介石认为这是“最大之近因”。</a:t>
            </a:r>
          </a:p>
          <a:p>
            <a:r>
              <a:rPr lang="zh-CN" altLang="en-US" sz="2800" b="1">
                <a:latin typeface="楷体" panose="02010609060101010101" charset="-122"/>
                <a:ea typeface="楷体" panose="02010609060101010101" charset="-122"/>
                <a:cs typeface="楷体" panose="02010609060101010101" charset="-122"/>
              </a:rPr>
              <a:t>反省之二：</a:t>
            </a:r>
            <a:r>
              <a:rPr lang="zh-CN" altLang="en-US" sz="2800" b="1">
                <a:solidFill>
                  <a:srgbClr val="FF0000"/>
                </a:solidFill>
                <a:latin typeface="楷体" panose="02010609060101010101" charset="-122"/>
                <a:ea typeface="楷体" panose="02010609060101010101" charset="-122"/>
                <a:cs typeface="楷体" panose="02010609060101010101" charset="-122"/>
              </a:rPr>
              <a:t>军事崩溃。</a:t>
            </a:r>
            <a:r>
              <a:rPr lang="zh-CN" altLang="en-US" sz="2800" b="1">
                <a:latin typeface="楷体" panose="02010609060101010101" charset="-122"/>
                <a:ea typeface="楷体" panose="02010609060101010101" charset="-122"/>
                <a:cs typeface="楷体" panose="02010609060101010101" charset="-122"/>
              </a:rPr>
              <a:t>1949年10月，蒋介石在革命实践研究院演讲中曾称：“我们今天失败的原因很多，而主要的原因是由于我们军事的崩溃。”</a:t>
            </a:r>
          </a:p>
          <a:p>
            <a:r>
              <a:rPr lang="zh-CN" altLang="en-US" sz="2800" b="1">
                <a:latin typeface="楷体" panose="02010609060101010101" charset="-122"/>
                <a:ea typeface="楷体" panose="02010609060101010101" charset="-122"/>
                <a:cs typeface="楷体" panose="02010609060101010101" charset="-122"/>
              </a:rPr>
              <a:t>反省之三：</a:t>
            </a:r>
            <a:r>
              <a:rPr lang="zh-CN" altLang="en-US" sz="2800" b="1">
                <a:solidFill>
                  <a:srgbClr val="FF0000"/>
                </a:solidFill>
                <a:latin typeface="楷体" panose="02010609060101010101" charset="-122"/>
                <a:ea typeface="楷体" panose="02010609060101010101" charset="-122"/>
                <a:cs typeface="楷体" panose="02010609060101010101" charset="-122"/>
              </a:rPr>
              <a:t>党内分裂，纪律扫地，组织松懈。</a:t>
            </a:r>
            <a:r>
              <a:rPr lang="zh-CN" altLang="en-US" sz="2800" b="1">
                <a:latin typeface="楷体" panose="02010609060101010101" charset="-122"/>
                <a:ea typeface="楷体" panose="02010609060101010101" charset="-122"/>
                <a:cs typeface="楷体" panose="02010609060101010101" charset="-122"/>
              </a:rPr>
              <a:t>蒋认为这是革命失败的“总因”。</a:t>
            </a:r>
          </a:p>
          <a:p>
            <a:r>
              <a:rPr lang="zh-CN" altLang="en-US" sz="2800" b="1">
                <a:latin typeface="楷体" panose="02010609060101010101" charset="-122"/>
                <a:ea typeface="楷体" panose="02010609060101010101" charset="-122"/>
                <a:cs typeface="楷体" panose="02010609060101010101" charset="-122"/>
              </a:rPr>
              <a:t>反省之四：</a:t>
            </a:r>
            <a:r>
              <a:rPr lang="zh-CN" altLang="en-US" sz="2800" b="1">
                <a:solidFill>
                  <a:srgbClr val="FF0000"/>
                </a:solidFill>
                <a:latin typeface="楷体" panose="02010609060101010101" charset="-122"/>
                <a:ea typeface="楷体" panose="02010609060101010101" charset="-122"/>
                <a:cs typeface="楷体" panose="02010609060101010101" charset="-122"/>
              </a:rPr>
              <a:t>经济、金融政策的失败</a:t>
            </a:r>
            <a:r>
              <a:rPr lang="zh-CN" altLang="en-US" sz="2800" b="1">
                <a:latin typeface="楷体" panose="02010609060101010101" charset="-122"/>
                <a:ea typeface="楷体" panose="02010609060101010101" charset="-122"/>
                <a:cs typeface="楷体" panose="02010609060101010101" charset="-122"/>
              </a:rPr>
              <a:t>，蒋认为这是军事崩溃的“总因”。</a:t>
            </a:r>
          </a:p>
          <a:p>
            <a:r>
              <a:rPr lang="zh-CN" altLang="en-US" sz="2800" b="1">
                <a:latin typeface="楷体" panose="02010609060101010101" charset="-122"/>
                <a:ea typeface="楷体" panose="02010609060101010101" charset="-122"/>
                <a:cs typeface="楷体" panose="02010609060101010101" charset="-122"/>
              </a:rPr>
              <a:t>反省之五：抗战胜利后，选择实行</a:t>
            </a:r>
            <a:r>
              <a:rPr lang="zh-CN" altLang="en-US" sz="2800" b="1">
                <a:solidFill>
                  <a:srgbClr val="FF0000"/>
                </a:solidFill>
                <a:latin typeface="楷体" panose="02010609060101010101" charset="-122"/>
                <a:ea typeface="楷体" panose="02010609060101010101" charset="-122"/>
                <a:cs typeface="楷体" panose="02010609060101010101" charset="-122"/>
              </a:rPr>
              <a:t>民主宪政制度</a:t>
            </a:r>
            <a:r>
              <a:rPr lang="zh-CN" altLang="en-US" sz="2800" b="1">
                <a:latin typeface="楷体" panose="02010609060101010101" charset="-122"/>
                <a:ea typeface="楷体" panose="02010609060101010101" charset="-122"/>
                <a:cs typeface="楷体" panose="02010609060101010101" charset="-122"/>
              </a:rPr>
              <a:t>，以及国民代表大会选举等，都动摇“剿匪之基本”，与“剿匪对共政策”背道而驰。</a:t>
            </a:r>
          </a:p>
          <a:p>
            <a:r>
              <a:rPr lang="zh-CN" altLang="en-US" sz="2800" b="1">
                <a:latin typeface="楷体" panose="02010609060101010101" charset="-122"/>
                <a:ea typeface="楷体" panose="02010609060101010101" charset="-122"/>
                <a:cs typeface="楷体" panose="02010609060101010101" charset="-122"/>
              </a:rPr>
              <a:t>反省之六：本身的骄矜、愤懑，自恃、忙迫，不能澹敬虚心，全凭</a:t>
            </a:r>
            <a:r>
              <a:rPr lang="zh-CN" altLang="en-US" sz="2800" b="1">
                <a:solidFill>
                  <a:srgbClr val="FF0000"/>
                </a:solidFill>
                <a:latin typeface="楷体" panose="02010609060101010101" charset="-122"/>
                <a:ea typeface="楷体" panose="02010609060101010101" charset="-122"/>
                <a:cs typeface="楷体" panose="02010609060101010101" charset="-122"/>
              </a:rPr>
              <a:t>主观行事</a:t>
            </a:r>
            <a:r>
              <a:rPr lang="zh-CN" altLang="en-US" sz="2800" b="1">
                <a:latin typeface="楷体" panose="02010609060101010101" charset="-122"/>
                <a:ea typeface="楷体" panose="02010609060101010101" charset="-122"/>
                <a:cs typeface="楷体" panose="02010609060101010101" charset="-122"/>
              </a:rPr>
              <a:t>。蒋介石认为这也是失败的“总因”。</a:t>
            </a:r>
          </a:p>
          <a:p>
            <a:r>
              <a:rPr lang="zh-CN" altLang="en-US" sz="2800" b="1">
                <a:latin typeface="楷体" panose="02010609060101010101" charset="-122"/>
                <a:ea typeface="楷体" panose="02010609060101010101" charset="-122"/>
                <a:cs typeface="楷体" panose="02010609060101010101" charset="-122"/>
              </a:rPr>
              <a:t>反省之七：干部制度不立，</a:t>
            </a:r>
            <a:r>
              <a:rPr lang="zh-CN" altLang="en-US" sz="2800" b="1">
                <a:solidFill>
                  <a:srgbClr val="FF0000"/>
                </a:solidFill>
                <a:latin typeface="楷体" panose="02010609060101010101" charset="-122"/>
                <a:ea typeface="楷体" panose="02010609060101010101" charset="-122"/>
                <a:cs typeface="楷体" panose="02010609060101010101" charset="-122"/>
              </a:rPr>
              <a:t>干部腐化自私</a:t>
            </a:r>
            <a:r>
              <a:rPr lang="zh-CN" altLang="en-US" sz="2800" b="1">
                <a:latin typeface="楷体" panose="02010609060101010101" charset="-122"/>
                <a:ea typeface="楷体" panose="02010609060101010101" charset="-122"/>
                <a:cs typeface="楷体" panose="02010609060101010101" charset="-122"/>
              </a:rPr>
              <a:t>。</a:t>
            </a:r>
          </a:p>
          <a:p>
            <a:r>
              <a:rPr lang="zh-CN" altLang="en-US" sz="2800" b="1">
                <a:latin typeface="楷体" panose="02010609060101010101" charset="-122"/>
                <a:ea typeface="楷体" panose="02010609060101010101" charset="-122"/>
                <a:cs typeface="楷体" panose="02010609060101010101" charset="-122"/>
              </a:rPr>
              <a:t>反省之八：未能“宣传”</a:t>
            </a:r>
            <a:r>
              <a:rPr lang="zh-CN" altLang="en-US" sz="2800" b="1">
                <a:solidFill>
                  <a:srgbClr val="FF0000"/>
                </a:solidFill>
                <a:latin typeface="楷体" panose="02010609060101010101" charset="-122"/>
                <a:ea typeface="楷体" panose="02010609060101010101" charset="-122"/>
                <a:cs typeface="楷体" panose="02010609060101010101" charset="-122"/>
              </a:rPr>
              <a:t>社会经济政策与民生主义</a:t>
            </a:r>
            <a:r>
              <a:rPr lang="zh-CN" altLang="en-US" sz="2800" b="1">
                <a:latin typeface="楷体" panose="02010609060101010101" charset="-122"/>
                <a:ea typeface="楷体" panose="02010609060101010101" charset="-122"/>
                <a:cs typeface="楷体" panose="02010609060101010101" charset="-122"/>
              </a:rPr>
              <a:t>。蒋认为这是“</a:t>
            </a:r>
            <a:r>
              <a:rPr lang="zh-CN" altLang="en-US" sz="2800" b="1">
                <a:solidFill>
                  <a:srgbClr val="FF0000"/>
                </a:solidFill>
                <a:latin typeface="楷体" panose="02010609060101010101" charset="-122"/>
                <a:ea typeface="楷体" panose="02010609060101010101" charset="-122"/>
                <a:cs typeface="楷体" panose="02010609060101010101" charset="-122"/>
              </a:rPr>
              <a:t>唯一之致命伤</a:t>
            </a:r>
            <a:r>
              <a:rPr lang="zh-CN" altLang="en-US" sz="2800" b="1">
                <a:latin typeface="楷体" panose="02010609060101010101" charset="-122"/>
                <a:ea typeface="楷体" panose="02010609060101010101" charset="-122"/>
                <a:cs typeface="楷体" panose="02010609060101010101" charset="-122"/>
              </a:rPr>
              <a:t>”。</a:t>
            </a:r>
          </a:p>
          <a:p>
            <a:r>
              <a:rPr lang="zh-CN" altLang="en-US" sz="2800" b="1">
                <a:latin typeface="楷体" panose="02010609060101010101" charset="-122"/>
                <a:ea typeface="楷体" panose="02010609060101010101" charset="-122"/>
                <a:cs typeface="楷体" panose="02010609060101010101" charset="-122"/>
              </a:rPr>
              <a:t>                                    ——杨天石《</a:t>
            </a:r>
            <a:r>
              <a:rPr lang="zh-CN" altLang="en-US" sz="2800" b="1" dirty="0">
                <a:latin typeface="楷体" panose="02010609060101010101" charset="-122"/>
                <a:ea typeface="楷体" panose="02010609060101010101" charset="-122"/>
                <a:cs typeface="楷体" panose="02010609060101010101" charset="-122"/>
                <a:sym typeface="+mn-ea"/>
              </a:rPr>
              <a:t>找寻真实的蒋介石</a:t>
            </a:r>
            <a:r>
              <a:rPr lang="zh-CN" altLang="en-US" sz="2800" b="1">
                <a:latin typeface="楷体" panose="02010609060101010101" charset="-122"/>
                <a:ea typeface="楷体" panose="02010609060101010101" charset="-122"/>
                <a:cs typeface="楷体" panose="02010609060101010101" charset="-122"/>
              </a:rPr>
              <a:t>》</a:t>
            </a:r>
          </a:p>
        </p:txBody>
      </p:sp>
      <p:sp>
        <p:nvSpPr>
          <p:cNvPr id="3" name="文本框 2"/>
          <p:cNvSpPr txBox="1"/>
          <p:nvPr/>
        </p:nvSpPr>
        <p:spPr>
          <a:xfrm>
            <a:off x="102870" y="61595"/>
            <a:ext cx="11986260" cy="583565"/>
          </a:xfrm>
          <a:prstGeom prst="rect">
            <a:avLst/>
          </a:prstGeom>
          <a:solidFill>
            <a:schemeClr val="accent1"/>
          </a:solidFill>
          <a:ln>
            <a:noFill/>
          </a:ln>
        </p:spPr>
        <p:txBody>
          <a:bodyPr wrap="square" rtlCol="0">
            <a:spAutoFit/>
          </a:bodyPr>
          <a:lstStyle/>
          <a:p>
            <a:pPr algn="ctr"/>
            <a:r>
              <a:rPr lang="zh-CN" altLang="en-US" sz="3200"/>
              <a:t>思考：蒋介石认为失败的原因有哪些？他认为失败的根本原因是？</a:t>
            </a:r>
          </a:p>
        </p:txBody>
      </p:sp>
    </p:spTree>
    <p:custDataLst>
      <p:tags r:id="rId1"/>
    </p:custData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1019810" y="1371600"/>
            <a:ext cx="1106170" cy="4114165"/>
          </a:xfrm>
          <a:prstGeom prst="rect">
            <a:avLst/>
          </a:prstGeom>
          <a:noFill/>
        </p:spPr>
        <p:txBody>
          <a:bodyPr vert="eaVert" wrap="square" rtlCol="0">
            <a:spAutoFit/>
          </a:bodyPr>
          <a:lstStyle/>
          <a:p>
            <a:pPr algn="ctr"/>
            <a:r>
              <a:rPr lang="zh-CN" altLang="en-US" sz="6000" b="1"/>
              <a:t>国民党</a:t>
            </a:r>
          </a:p>
        </p:txBody>
      </p:sp>
      <p:sp>
        <p:nvSpPr>
          <p:cNvPr id="3" name="文本框 2"/>
          <p:cNvSpPr txBox="1"/>
          <p:nvPr/>
        </p:nvSpPr>
        <p:spPr>
          <a:xfrm>
            <a:off x="10571480" y="1371600"/>
            <a:ext cx="1106170" cy="4114165"/>
          </a:xfrm>
          <a:prstGeom prst="rect">
            <a:avLst/>
          </a:prstGeom>
          <a:noFill/>
        </p:spPr>
        <p:txBody>
          <a:bodyPr vert="eaVert" wrap="square" rtlCol="0">
            <a:spAutoFit/>
          </a:bodyPr>
          <a:lstStyle/>
          <a:p>
            <a:pPr algn="ctr"/>
            <a:r>
              <a:rPr lang="zh-CN" altLang="en-US" sz="6000" b="1"/>
              <a:t>共产党</a:t>
            </a:r>
          </a:p>
        </p:txBody>
      </p:sp>
      <p:sp>
        <p:nvSpPr>
          <p:cNvPr id="4" name="文本框 3"/>
          <p:cNvSpPr txBox="1"/>
          <p:nvPr/>
        </p:nvSpPr>
        <p:spPr>
          <a:xfrm>
            <a:off x="3686175" y="617855"/>
            <a:ext cx="5043805" cy="1568450"/>
          </a:xfrm>
          <a:prstGeom prst="rect">
            <a:avLst/>
          </a:prstGeom>
          <a:noFill/>
        </p:spPr>
        <p:txBody>
          <a:bodyPr wrap="square" rtlCol="0">
            <a:spAutoFit/>
          </a:bodyPr>
          <a:lstStyle/>
          <a:p>
            <a:pPr algn="l"/>
            <a:r>
              <a:rPr lang="zh-CN" altLang="en-US" sz="4800"/>
              <a:t>军事对抗</a:t>
            </a:r>
          </a:p>
          <a:p>
            <a:pPr algn="l"/>
            <a:r>
              <a:rPr lang="zh-CN" altLang="en-US" sz="4800"/>
              <a:t>（表现）</a:t>
            </a:r>
          </a:p>
        </p:txBody>
      </p:sp>
      <p:sp>
        <p:nvSpPr>
          <p:cNvPr id="6" name="文本框 5"/>
          <p:cNvSpPr txBox="1"/>
          <p:nvPr/>
        </p:nvSpPr>
        <p:spPr>
          <a:xfrm>
            <a:off x="3574415" y="3917315"/>
            <a:ext cx="5043805" cy="1568450"/>
          </a:xfrm>
          <a:prstGeom prst="rect">
            <a:avLst/>
          </a:prstGeom>
          <a:noFill/>
        </p:spPr>
        <p:txBody>
          <a:bodyPr wrap="square" rtlCol="0">
            <a:spAutoFit/>
          </a:bodyPr>
          <a:lstStyle/>
          <a:p>
            <a:pPr algn="l"/>
            <a:r>
              <a:rPr lang="zh-CN" altLang="en-US" sz="4800"/>
              <a:t>社会政策</a:t>
            </a:r>
          </a:p>
          <a:p>
            <a:pPr algn="l"/>
            <a:r>
              <a:rPr lang="zh-CN" altLang="en-US" sz="4800"/>
              <a:t>（根本）</a:t>
            </a:r>
          </a:p>
        </p:txBody>
      </p:sp>
      <p:cxnSp>
        <p:nvCxnSpPr>
          <p:cNvPr id="8" name="直接箭头连接符 7"/>
          <p:cNvCxnSpPr/>
          <p:nvPr/>
        </p:nvCxnSpPr>
        <p:spPr>
          <a:xfrm flipH="1" flipV="1">
            <a:off x="5042535" y="2186305"/>
            <a:ext cx="10795" cy="1731010"/>
          </a:xfrm>
          <a:prstGeom prst="straightConnector1">
            <a:avLst/>
          </a:prstGeom>
          <a:ln w="63500" cmpd="sng">
            <a:solidFill>
              <a:schemeClr val="tx1"/>
            </a:solidFill>
            <a:prstDash val="solid"/>
            <a:tailEnd type="arrow"/>
          </a:ln>
        </p:spPr>
        <p:style>
          <a:lnRef idx="1">
            <a:schemeClr val="accent1"/>
          </a:lnRef>
          <a:fillRef idx="0">
            <a:schemeClr val="accent1"/>
          </a:fillRef>
          <a:effectRef idx="0">
            <a:schemeClr val="accent1"/>
          </a:effectRef>
          <a:fontRef idx="minor">
            <a:schemeClr val="tx1"/>
          </a:fontRef>
        </p:style>
      </p:cxnSp>
      <p:sp>
        <p:nvSpPr>
          <p:cNvPr id="10" name="左大括号 9"/>
          <p:cNvSpPr/>
          <p:nvPr/>
        </p:nvSpPr>
        <p:spPr>
          <a:xfrm>
            <a:off x="6399530" y="3917315"/>
            <a:ext cx="140335" cy="1603375"/>
          </a:xfrm>
          <a:prstGeom prst="leftBrace">
            <a:avLst/>
          </a:prstGeom>
          <a:ln w="25400" cmpd="sng">
            <a:solidFill>
              <a:schemeClr val="tx1"/>
            </a:solidFill>
            <a:prstDash val="soli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11" name="文本框 10"/>
          <p:cNvSpPr txBox="1"/>
          <p:nvPr/>
        </p:nvSpPr>
        <p:spPr>
          <a:xfrm>
            <a:off x="6581140" y="3642360"/>
            <a:ext cx="1239520" cy="645160"/>
          </a:xfrm>
          <a:prstGeom prst="rect">
            <a:avLst/>
          </a:prstGeom>
          <a:noFill/>
        </p:spPr>
        <p:txBody>
          <a:bodyPr wrap="square" rtlCol="0">
            <a:spAutoFit/>
          </a:bodyPr>
          <a:lstStyle/>
          <a:p>
            <a:r>
              <a:rPr lang="zh-CN" altLang="en-US" sz="3600"/>
              <a:t>政治</a:t>
            </a:r>
          </a:p>
        </p:txBody>
      </p:sp>
      <p:sp>
        <p:nvSpPr>
          <p:cNvPr id="12" name="文本框 11"/>
          <p:cNvSpPr txBox="1"/>
          <p:nvPr/>
        </p:nvSpPr>
        <p:spPr>
          <a:xfrm>
            <a:off x="6581140" y="5118100"/>
            <a:ext cx="1239520" cy="645160"/>
          </a:xfrm>
          <a:prstGeom prst="rect">
            <a:avLst/>
          </a:prstGeom>
          <a:noFill/>
        </p:spPr>
        <p:txBody>
          <a:bodyPr wrap="square" rtlCol="0">
            <a:spAutoFit/>
          </a:bodyPr>
          <a:lstStyle/>
          <a:p>
            <a:r>
              <a:rPr lang="zh-CN" altLang="en-US" sz="3600"/>
              <a:t>经济</a:t>
            </a:r>
          </a:p>
        </p:txBody>
      </p:sp>
      <p:sp>
        <p:nvSpPr>
          <p:cNvPr id="13" name="左大括号 12"/>
          <p:cNvSpPr/>
          <p:nvPr/>
        </p:nvSpPr>
        <p:spPr>
          <a:xfrm rot="10800000">
            <a:off x="7820660" y="3917315"/>
            <a:ext cx="140335" cy="1603375"/>
          </a:xfrm>
          <a:prstGeom prst="leftBrace">
            <a:avLst/>
          </a:prstGeom>
          <a:ln w="25400" cmpd="sng">
            <a:solidFill>
              <a:schemeClr val="tx1"/>
            </a:solidFill>
            <a:prstDash val="soli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14" name="文本框 13"/>
          <p:cNvSpPr txBox="1"/>
          <p:nvPr/>
        </p:nvSpPr>
        <p:spPr>
          <a:xfrm>
            <a:off x="8066405" y="3917315"/>
            <a:ext cx="1485265" cy="1568450"/>
          </a:xfrm>
          <a:prstGeom prst="rect">
            <a:avLst/>
          </a:prstGeom>
          <a:noFill/>
        </p:spPr>
        <p:txBody>
          <a:bodyPr wrap="square" rtlCol="0">
            <a:spAutoFit/>
          </a:bodyPr>
          <a:lstStyle/>
          <a:p>
            <a:r>
              <a:rPr lang="zh-CN" altLang="en-US" sz="4800"/>
              <a:t>民心向背</a:t>
            </a:r>
          </a:p>
        </p:txBody>
      </p:sp>
      <p:cxnSp>
        <p:nvCxnSpPr>
          <p:cNvPr id="15" name="直接箭头连接符 14"/>
          <p:cNvCxnSpPr>
            <a:stCxn id="14" idx="0"/>
            <a:endCxn id="4" idx="2"/>
          </p:cNvCxnSpPr>
          <p:nvPr/>
        </p:nvCxnSpPr>
        <p:spPr>
          <a:xfrm flipH="1" flipV="1">
            <a:off x="6208395" y="2186305"/>
            <a:ext cx="2600960" cy="1731010"/>
          </a:xfrm>
          <a:prstGeom prst="straightConnector1">
            <a:avLst/>
          </a:prstGeom>
          <a:ln w="63500" cmpd="sng">
            <a:solidFill>
              <a:schemeClr val="tx1"/>
            </a:solidFill>
            <a:prstDash val="solid"/>
            <a:tailEnd type="arrow"/>
          </a:ln>
        </p:spPr>
        <p:style>
          <a:lnRef idx="1">
            <a:schemeClr val="accent1"/>
          </a:lnRef>
          <a:fillRef idx="0">
            <a:schemeClr val="accent1"/>
          </a:fillRef>
          <a:effectRef idx="0">
            <a:schemeClr val="accent1"/>
          </a:effectRef>
          <a:fontRef idx="minor">
            <a:schemeClr val="tx1"/>
          </a:fontRef>
        </p:style>
      </p:cxnSp>
    </p:spTree>
    <p:custDataLst>
      <p:tags r:id="rId1"/>
    </p:custData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985520" y="1409065"/>
            <a:ext cx="10220960" cy="1753235"/>
          </a:xfrm>
          <a:prstGeom prst="rect">
            <a:avLst/>
          </a:prstGeom>
          <a:noFill/>
        </p:spPr>
        <p:txBody>
          <a:bodyPr wrap="square" rtlCol="0">
            <a:spAutoFit/>
          </a:bodyPr>
          <a:lstStyle/>
          <a:p>
            <a:r>
              <a:rPr lang="zh-CN" altLang="en-US" sz="3600">
                <a:latin typeface="楷体" panose="02010609060101010101" charset="-122"/>
                <a:ea typeface="楷体" panose="02010609060101010101" charset="-122"/>
                <a:cs typeface="楷体" panose="02010609060101010101" charset="-122"/>
              </a:rPr>
              <a:t>毛泽东于</a:t>
            </a:r>
            <a:r>
              <a:rPr lang="en-US" altLang="zh-CN" sz="3600">
                <a:latin typeface="楷体" panose="02010609060101010101" charset="-122"/>
                <a:ea typeface="楷体" panose="02010609060101010101" charset="-122"/>
                <a:cs typeface="楷体" panose="02010609060101010101" charset="-122"/>
              </a:rPr>
              <a:t>1937</a:t>
            </a:r>
            <a:r>
              <a:rPr lang="zh-CN" altLang="en-US" sz="3600">
                <a:latin typeface="楷体" panose="02010609060101010101" charset="-122"/>
                <a:ea typeface="楷体" panose="02010609060101010101" charset="-122"/>
                <a:cs typeface="楷体" panose="02010609060101010101" charset="-122"/>
              </a:rPr>
              <a:t>年</a:t>
            </a:r>
            <a:r>
              <a:rPr lang="en-US" altLang="zh-CN" sz="3600">
                <a:latin typeface="楷体" panose="02010609060101010101" charset="-122"/>
                <a:ea typeface="楷体" panose="02010609060101010101" charset="-122"/>
                <a:cs typeface="楷体" panose="02010609060101010101" charset="-122"/>
              </a:rPr>
              <a:t>8</a:t>
            </a:r>
            <a:r>
              <a:rPr lang="zh-CN" altLang="en-US" sz="3600">
                <a:latin typeface="楷体" panose="02010609060101010101" charset="-122"/>
                <a:ea typeface="楷体" panose="02010609060101010101" charset="-122"/>
                <a:cs typeface="楷体" panose="02010609060101010101" charset="-122"/>
              </a:rPr>
              <a:t>月提出：</a:t>
            </a:r>
            <a:r>
              <a:rPr lang="en-US" altLang="zh-CN" sz="3600">
                <a:latin typeface="楷体" panose="02010609060101010101" charset="-122"/>
                <a:ea typeface="楷体" panose="02010609060101010101" charset="-122"/>
                <a:cs typeface="楷体" panose="02010609060101010101" charset="-122"/>
              </a:rPr>
              <a:t>“</a:t>
            </a:r>
            <a:r>
              <a:rPr lang="zh-CN" altLang="en-US" sz="3600">
                <a:latin typeface="楷体" panose="02010609060101010101" charset="-122"/>
                <a:ea typeface="楷体" panose="02010609060101010101" charset="-122"/>
                <a:cs typeface="楷体" panose="02010609060101010101" charset="-122"/>
              </a:rPr>
              <a:t>在联合抗日的情况下，要把</a:t>
            </a:r>
            <a:r>
              <a:rPr lang="zh-CN" altLang="en-US" sz="3600">
                <a:solidFill>
                  <a:srgbClr val="FF0000"/>
                </a:solidFill>
                <a:latin typeface="楷体" panose="02010609060101010101" charset="-122"/>
                <a:ea typeface="楷体" panose="02010609060101010101" charset="-122"/>
                <a:cs typeface="楷体" panose="02010609060101010101" charset="-122"/>
              </a:rPr>
              <a:t>民族革命和社会革命</a:t>
            </a:r>
            <a:r>
              <a:rPr lang="zh-CN" altLang="en-US" sz="3600">
                <a:latin typeface="楷体" panose="02010609060101010101" charset="-122"/>
                <a:ea typeface="楷体" panose="02010609060101010101" charset="-122"/>
                <a:cs typeface="楷体" panose="02010609060101010101" charset="-122"/>
              </a:rPr>
              <a:t>贯通起来。</a:t>
            </a:r>
            <a:r>
              <a:rPr lang="en-US" altLang="zh-CN" sz="3600">
                <a:latin typeface="楷体" panose="02010609060101010101" charset="-122"/>
                <a:ea typeface="楷体" panose="02010609060101010101" charset="-122"/>
                <a:cs typeface="楷体" panose="02010609060101010101" charset="-122"/>
              </a:rPr>
              <a:t>”</a:t>
            </a:r>
            <a:endParaRPr lang="zh-CN" altLang="en-US" sz="3600">
              <a:latin typeface="楷体" panose="02010609060101010101" charset="-122"/>
              <a:ea typeface="楷体" panose="02010609060101010101" charset="-122"/>
              <a:cs typeface="楷体" panose="02010609060101010101" charset="-122"/>
            </a:endParaRPr>
          </a:p>
          <a:p>
            <a:r>
              <a:rPr lang="en-US" altLang="zh-CN" sz="3600">
                <a:latin typeface="楷体" panose="02010609060101010101" charset="-122"/>
                <a:ea typeface="楷体" panose="02010609060101010101" charset="-122"/>
                <a:cs typeface="楷体" panose="02010609060101010101" charset="-122"/>
              </a:rPr>
              <a:t>                     ——</a:t>
            </a:r>
            <a:r>
              <a:rPr lang="zh-CN" altLang="en-US" sz="3600">
                <a:latin typeface="楷体" panose="02010609060101010101" charset="-122"/>
                <a:ea typeface="楷体" panose="02010609060101010101" charset="-122"/>
                <a:cs typeface="楷体" panose="02010609060101010101" charset="-122"/>
              </a:rPr>
              <a:t>《毛泽东年谱》中卷</a:t>
            </a:r>
          </a:p>
        </p:txBody>
      </p:sp>
      <p:sp>
        <p:nvSpPr>
          <p:cNvPr id="4" name="文本框 3"/>
          <p:cNvSpPr txBox="1"/>
          <p:nvPr/>
        </p:nvSpPr>
        <p:spPr>
          <a:xfrm>
            <a:off x="984885" y="3655060"/>
            <a:ext cx="10221595" cy="2861310"/>
          </a:xfrm>
          <a:prstGeom prst="rect">
            <a:avLst/>
          </a:prstGeom>
          <a:noFill/>
        </p:spPr>
        <p:txBody>
          <a:bodyPr wrap="square" rtlCol="0">
            <a:spAutoFit/>
          </a:bodyPr>
          <a:lstStyle/>
          <a:p>
            <a:r>
              <a:rPr lang="en-US" altLang="zh-CN" sz="3600">
                <a:latin typeface="楷体" panose="02010609060101010101" charset="-122"/>
                <a:ea typeface="楷体" panose="02010609060101010101" charset="-122"/>
                <a:cs typeface="楷体" panose="02010609060101010101" charset="-122"/>
              </a:rPr>
              <a:t>1945</a:t>
            </a:r>
            <a:r>
              <a:rPr lang="zh-CN" altLang="en-US" sz="3600">
                <a:latin typeface="楷体" panose="02010609060101010101" charset="-122"/>
                <a:ea typeface="楷体" panose="02010609060101010101" charset="-122"/>
                <a:cs typeface="楷体" panose="02010609060101010101" charset="-122"/>
              </a:rPr>
              <a:t>年</a:t>
            </a:r>
            <a:r>
              <a:rPr lang="en-US" altLang="zh-CN" sz="3600">
                <a:latin typeface="楷体" panose="02010609060101010101" charset="-122"/>
                <a:ea typeface="楷体" panose="02010609060101010101" charset="-122"/>
                <a:cs typeface="楷体" panose="02010609060101010101" charset="-122"/>
              </a:rPr>
              <a:t>5</a:t>
            </a:r>
            <a:r>
              <a:rPr lang="zh-CN" altLang="en-US" sz="3600">
                <a:latin typeface="楷体" panose="02010609060101010101" charset="-122"/>
                <a:ea typeface="楷体" panose="02010609060101010101" charset="-122"/>
                <a:cs typeface="楷体" panose="02010609060101010101" charset="-122"/>
              </a:rPr>
              <a:t>月，毛泽东在中共七大上提出：</a:t>
            </a:r>
            <a:r>
              <a:rPr lang="en-US" altLang="zh-CN" sz="3600">
                <a:latin typeface="楷体" panose="02010609060101010101" charset="-122"/>
                <a:ea typeface="楷体" panose="02010609060101010101" charset="-122"/>
                <a:cs typeface="楷体" panose="02010609060101010101" charset="-122"/>
              </a:rPr>
              <a:t>“</a:t>
            </a:r>
            <a:r>
              <a:rPr lang="zh-CN" altLang="en-US" sz="3600">
                <a:solidFill>
                  <a:srgbClr val="FF0000"/>
                </a:solidFill>
                <a:latin typeface="楷体" panose="02010609060101010101" charset="-122"/>
                <a:ea typeface="楷体" panose="02010609060101010101" charset="-122"/>
                <a:cs typeface="楷体" panose="02010609060101010101" charset="-122"/>
              </a:rPr>
              <a:t>我们中国有无产阶级、大资产阶级、中间阶级</a:t>
            </a:r>
            <a:r>
              <a:rPr lang="en-US" altLang="zh-CN" sz="3600">
                <a:latin typeface="楷体" panose="02010609060101010101" charset="-122"/>
                <a:ea typeface="楷体" panose="02010609060101010101" charset="-122"/>
                <a:cs typeface="楷体" panose="02010609060101010101" charset="-122"/>
              </a:rPr>
              <a:t>……</a:t>
            </a:r>
            <a:r>
              <a:rPr lang="zh-CN" altLang="en-US" sz="3600">
                <a:latin typeface="楷体" panose="02010609060101010101" charset="-122"/>
                <a:ea typeface="楷体" panose="02010609060101010101" charset="-122"/>
                <a:cs typeface="楷体" panose="02010609060101010101" charset="-122"/>
              </a:rPr>
              <a:t>这三个阶级都在活动，尤其是在抗日战争快要胜利的时候，都在那里准备日本打垮以后干什么。</a:t>
            </a:r>
            <a:r>
              <a:rPr lang="en-US" altLang="zh-CN" sz="3600">
                <a:latin typeface="楷体" panose="02010609060101010101" charset="-122"/>
                <a:ea typeface="楷体" panose="02010609060101010101" charset="-122"/>
                <a:cs typeface="楷体" panose="02010609060101010101" charset="-122"/>
              </a:rPr>
              <a:t>”</a:t>
            </a:r>
          </a:p>
          <a:p>
            <a:r>
              <a:rPr lang="en-US" altLang="zh-CN" sz="3600">
                <a:latin typeface="楷体" panose="02010609060101010101" charset="-122"/>
                <a:ea typeface="楷体" panose="02010609060101010101" charset="-122"/>
                <a:cs typeface="楷体" panose="02010609060101010101" charset="-122"/>
              </a:rPr>
              <a:t>          ——</a:t>
            </a:r>
            <a:r>
              <a:rPr lang="zh-CN" altLang="en-US" sz="3600">
                <a:latin typeface="楷体" panose="02010609060101010101" charset="-122"/>
                <a:ea typeface="楷体" panose="02010609060101010101" charset="-122"/>
                <a:cs typeface="楷体" panose="02010609060101010101" charset="-122"/>
              </a:rPr>
              <a:t>《毛泽东在七大的报告和讲话集》</a:t>
            </a:r>
          </a:p>
        </p:txBody>
      </p:sp>
      <p:sp>
        <p:nvSpPr>
          <p:cNvPr id="6" name="文本框 5"/>
          <p:cNvSpPr txBox="1"/>
          <p:nvPr/>
        </p:nvSpPr>
        <p:spPr>
          <a:xfrm>
            <a:off x="320040" y="329565"/>
            <a:ext cx="10973435" cy="706755"/>
          </a:xfrm>
          <a:prstGeom prst="rect">
            <a:avLst/>
          </a:prstGeom>
          <a:noFill/>
        </p:spPr>
        <p:txBody>
          <a:bodyPr wrap="square" rtlCol="0">
            <a:spAutoFit/>
          </a:bodyPr>
          <a:lstStyle/>
          <a:p>
            <a:r>
              <a:rPr lang="zh-CN" altLang="en-US" sz="4000"/>
              <a:t>抓住单元主旨，寻找抗日战争与解放战争的联系：</a:t>
            </a:r>
            <a:endParaRPr lang="en-US" altLang="zh-CN" sz="4000"/>
          </a:p>
        </p:txBody>
      </p:sp>
    </p:spTree>
    <p:custDataLst>
      <p:tags r:id="rId1"/>
    </p:custData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532130" y="3746500"/>
            <a:ext cx="11127105" cy="3046095"/>
          </a:xfrm>
          <a:prstGeom prst="rect">
            <a:avLst/>
          </a:prstGeom>
          <a:noFill/>
        </p:spPr>
        <p:txBody>
          <a:bodyPr wrap="square" rtlCol="0">
            <a:spAutoFit/>
          </a:bodyPr>
          <a:lstStyle/>
          <a:p>
            <a:r>
              <a:rPr lang="zh-CN" altLang="en-US" sz="3200">
                <a:latin typeface="楷体" panose="02010609060101010101" charset="-122"/>
                <a:ea typeface="楷体" panose="02010609060101010101" charset="-122"/>
                <a:cs typeface="楷体" panose="02010609060101010101" charset="-122"/>
              </a:rPr>
              <a:t>胡素姗强调，中国如此之大、社会如此复杂，很难有单一的原因，所以</a:t>
            </a:r>
            <a:r>
              <a:rPr lang="en-US" altLang="zh-CN" sz="3200">
                <a:latin typeface="楷体" panose="02010609060101010101" charset="-122"/>
                <a:ea typeface="楷体" panose="02010609060101010101" charset="-122"/>
                <a:cs typeface="楷体" panose="02010609060101010101" charset="-122"/>
              </a:rPr>
              <a:t>“</a:t>
            </a:r>
            <a:r>
              <a:rPr lang="zh-CN" altLang="en-US" sz="3200">
                <a:latin typeface="楷体" panose="02010609060101010101" charset="-122"/>
                <a:ea typeface="楷体" panose="02010609060101010101" charset="-122"/>
                <a:cs typeface="楷体" panose="02010609060101010101" charset="-122"/>
              </a:rPr>
              <a:t>中国的内战</a:t>
            </a:r>
            <a:r>
              <a:rPr lang="en-US" altLang="zh-CN" sz="3200">
                <a:latin typeface="楷体" panose="02010609060101010101" charset="-122"/>
                <a:ea typeface="楷体" panose="02010609060101010101" charset="-122"/>
                <a:cs typeface="楷体" panose="02010609060101010101" charset="-122"/>
              </a:rPr>
              <a:t>”</a:t>
            </a:r>
            <a:r>
              <a:rPr lang="zh-CN" altLang="en-US" sz="3200">
                <a:latin typeface="楷体" panose="02010609060101010101" charset="-122"/>
                <a:ea typeface="楷体" panose="02010609060101010101" charset="-122"/>
                <a:cs typeface="楷体" panose="02010609060101010101" charset="-122"/>
              </a:rPr>
              <a:t>最终结局是前述</a:t>
            </a:r>
            <a:r>
              <a:rPr lang="en-US" altLang="zh-CN" sz="3200">
                <a:latin typeface="楷体" panose="02010609060101010101" charset="-122"/>
                <a:ea typeface="楷体" panose="02010609060101010101" charset="-122"/>
                <a:cs typeface="楷体" panose="02010609060101010101" charset="-122"/>
              </a:rPr>
              <a:t>“</a:t>
            </a:r>
            <a:r>
              <a:rPr lang="zh-CN" altLang="en-US" sz="3200">
                <a:latin typeface="楷体" panose="02010609060101010101" charset="-122"/>
                <a:ea typeface="楷体" panose="02010609060101010101" charset="-122"/>
                <a:cs typeface="楷体" panose="02010609060101010101" charset="-122"/>
              </a:rPr>
              <a:t>政治斗争</a:t>
            </a:r>
            <a:r>
              <a:rPr lang="en-US" altLang="zh-CN" sz="3200">
                <a:latin typeface="楷体" panose="02010609060101010101" charset="-122"/>
                <a:ea typeface="楷体" panose="02010609060101010101" charset="-122"/>
                <a:cs typeface="楷体" panose="02010609060101010101" charset="-122"/>
              </a:rPr>
              <a:t>”</a:t>
            </a:r>
            <a:r>
              <a:rPr lang="zh-CN" altLang="en-US" sz="3200">
                <a:latin typeface="楷体" panose="02010609060101010101" charset="-122"/>
                <a:ea typeface="楷体" panose="02010609060101010101" charset="-122"/>
                <a:cs typeface="楷体" panose="02010609060101010101" charset="-122"/>
              </a:rPr>
              <a:t>的结果。即国共两党对城市与乡村的经济政策，对贫苦农民、地主、工人、资本家、学生、知识分子等社会各阶层的政策综合作用的结果。</a:t>
            </a:r>
          </a:p>
          <a:p>
            <a:r>
              <a:rPr lang="en-US" altLang="zh-CN" sz="3200">
                <a:latin typeface="楷体" panose="02010609060101010101" charset="-122"/>
                <a:ea typeface="楷体" panose="02010609060101010101" charset="-122"/>
                <a:cs typeface="楷体" panose="02010609060101010101" charset="-122"/>
              </a:rPr>
              <a:t>                     ——</a:t>
            </a:r>
            <a:r>
              <a:rPr lang="zh-CN" altLang="en-US" sz="3200">
                <a:latin typeface="楷体" panose="02010609060101010101" charset="-122"/>
                <a:ea typeface="楷体" panose="02010609060101010101" charset="-122"/>
                <a:cs typeface="楷体" panose="02010609060101010101" charset="-122"/>
              </a:rPr>
              <a:t>雷颐《中国的内战</a:t>
            </a:r>
            <a:r>
              <a:rPr lang="en-US" altLang="zh-CN" sz="3200">
                <a:latin typeface="楷体" panose="02010609060101010101" charset="-122"/>
                <a:ea typeface="楷体" panose="02010609060101010101" charset="-122"/>
                <a:cs typeface="楷体" panose="02010609060101010101" charset="-122"/>
              </a:rPr>
              <a:t>——</a:t>
            </a:r>
            <a:r>
              <a:rPr lang="zh-CN" altLang="en-US" sz="3200">
                <a:latin typeface="楷体" panose="02010609060101010101" charset="-122"/>
                <a:ea typeface="楷体" panose="02010609060101010101" charset="-122"/>
                <a:cs typeface="楷体" panose="02010609060101010101" charset="-122"/>
              </a:rPr>
              <a:t>推荐序》</a:t>
            </a:r>
          </a:p>
        </p:txBody>
      </p:sp>
      <p:graphicFrame>
        <p:nvGraphicFramePr>
          <p:cNvPr id="5" name="表格 4"/>
          <p:cNvGraphicFramePr/>
          <p:nvPr>
            <p:custDataLst>
              <p:tags r:id="rId2"/>
            </p:custDataLst>
          </p:nvPr>
        </p:nvGraphicFramePr>
        <p:xfrm>
          <a:off x="1277620" y="473075"/>
          <a:ext cx="9637395" cy="2963545"/>
        </p:xfrm>
        <a:graphic>
          <a:graphicData uri="http://schemas.openxmlformats.org/drawingml/2006/table">
            <a:tbl>
              <a:tblPr firstRow="1" bandRow="1">
                <a:tableStyleId>{5C22544A-7EE6-4342-B048-85BDC9FD1C3A}</a:tableStyleId>
              </a:tblPr>
              <a:tblGrid>
                <a:gridCol w="1551940">
                  <a:extLst>
                    <a:ext uri="{9D8B030D-6E8A-4147-A177-3AD203B41FA5}">
                      <a16:colId xmlns:a16="http://schemas.microsoft.com/office/drawing/2014/main" val="20000"/>
                    </a:ext>
                  </a:extLst>
                </a:gridCol>
                <a:gridCol w="2795905">
                  <a:extLst>
                    <a:ext uri="{9D8B030D-6E8A-4147-A177-3AD203B41FA5}">
                      <a16:colId xmlns:a16="http://schemas.microsoft.com/office/drawing/2014/main" val="20001"/>
                    </a:ext>
                  </a:extLst>
                </a:gridCol>
                <a:gridCol w="2040255">
                  <a:extLst>
                    <a:ext uri="{9D8B030D-6E8A-4147-A177-3AD203B41FA5}">
                      <a16:colId xmlns:a16="http://schemas.microsoft.com/office/drawing/2014/main" val="20002"/>
                    </a:ext>
                  </a:extLst>
                </a:gridCol>
                <a:gridCol w="3249295">
                  <a:extLst>
                    <a:ext uri="{9D8B030D-6E8A-4147-A177-3AD203B41FA5}">
                      <a16:colId xmlns:a16="http://schemas.microsoft.com/office/drawing/2014/main" val="20003"/>
                    </a:ext>
                  </a:extLst>
                </a:gridCol>
              </a:tblGrid>
              <a:tr h="647700">
                <a:tc rowSpan="2">
                  <a:txBody>
                    <a:bodyPr/>
                    <a:lstStyle/>
                    <a:p>
                      <a:pPr>
                        <a:buNone/>
                      </a:pPr>
                      <a:endParaRPr lang="zh-CN" altLang="en-US" sz="3600" b="0">
                        <a:solidFill>
                          <a:schemeClr val="tx1"/>
                        </a:solidFill>
                      </a:endParaRPr>
                    </a:p>
                    <a:p>
                      <a:pPr>
                        <a:buNone/>
                      </a:pPr>
                      <a:endParaRPr lang="zh-CN" altLang="en-US" sz="3600" b="0">
                        <a:solidFill>
                          <a:schemeClr val="tx1"/>
                        </a:solidFill>
                      </a:endParaRPr>
                    </a:p>
                    <a:p>
                      <a:pPr>
                        <a:buNone/>
                      </a:pPr>
                      <a:r>
                        <a:rPr lang="zh-CN" altLang="en-US" sz="3600" b="0">
                          <a:solidFill>
                            <a:schemeClr val="tx1"/>
                          </a:solidFill>
                        </a:rPr>
                        <a:t>人民</a:t>
                      </a:r>
                    </a:p>
                  </a:txBody>
                  <a:tcPr>
                    <a:lnL w="12700" cmpd="sng">
                      <a:solidFill>
                        <a:schemeClr val="tx1"/>
                      </a:solidFill>
                      <a:prstDash val="solid"/>
                    </a:lnL>
                    <a:lnR w="12700" cmpd="sng">
                      <a:solidFill>
                        <a:schemeClr val="tx1"/>
                      </a:solidFill>
                      <a:prstDash val="solid"/>
                    </a:lnR>
                    <a:lnT w="12700" cmpd="sng">
                      <a:solidFill>
                        <a:schemeClr val="tx1"/>
                      </a:solidFill>
                      <a:prstDash val="solid"/>
                    </a:lnT>
                    <a:lnB w="12700" cmpd="sng">
                      <a:solidFill>
                        <a:schemeClr val="tx1"/>
                      </a:solidFill>
                      <a:prstDash val="solid"/>
                    </a:lnB>
                    <a:noFill/>
                  </a:tcPr>
                </a:tc>
                <a:tc>
                  <a:txBody>
                    <a:bodyPr/>
                    <a:lstStyle/>
                    <a:p>
                      <a:pPr>
                        <a:buNone/>
                      </a:pPr>
                      <a:r>
                        <a:rPr lang="zh-CN" altLang="en-US" sz="3600" b="0">
                          <a:solidFill>
                            <a:schemeClr val="tx1"/>
                          </a:solidFill>
                        </a:rPr>
                        <a:t>阶级</a:t>
                      </a:r>
                    </a:p>
                  </a:txBody>
                  <a:tcPr>
                    <a:lnL w="12700" cmpd="sng">
                      <a:solidFill>
                        <a:schemeClr val="tx1"/>
                      </a:solidFill>
                      <a:prstDash val="solid"/>
                    </a:lnL>
                    <a:lnR w="12700" cmpd="sng">
                      <a:solidFill>
                        <a:schemeClr val="tx1"/>
                      </a:solidFill>
                      <a:prstDash val="solid"/>
                    </a:lnR>
                    <a:lnT w="12700" cmpd="sng">
                      <a:solidFill>
                        <a:schemeClr val="tx1"/>
                      </a:solidFill>
                      <a:prstDash val="solid"/>
                    </a:lnT>
                    <a:lnB w="12700" cmpd="sng">
                      <a:solidFill>
                        <a:schemeClr val="tx1"/>
                      </a:solidFill>
                      <a:prstDash val="solid"/>
                    </a:lnB>
                    <a:noFill/>
                  </a:tcPr>
                </a:tc>
                <a:tc>
                  <a:txBody>
                    <a:bodyPr/>
                    <a:lstStyle/>
                    <a:p>
                      <a:pPr>
                        <a:buNone/>
                      </a:pPr>
                      <a:r>
                        <a:rPr lang="zh-CN" altLang="en-US" sz="3600" b="0">
                          <a:solidFill>
                            <a:schemeClr val="tx1"/>
                          </a:solidFill>
                        </a:rPr>
                        <a:t>地区</a:t>
                      </a:r>
                    </a:p>
                  </a:txBody>
                  <a:tcPr>
                    <a:lnL w="12700" cmpd="sng">
                      <a:solidFill>
                        <a:schemeClr val="tx1"/>
                      </a:solidFill>
                      <a:prstDash val="solid"/>
                    </a:lnL>
                    <a:lnR w="12700" cmpd="sng">
                      <a:solidFill>
                        <a:schemeClr val="tx1"/>
                      </a:solidFill>
                      <a:prstDash val="solid"/>
                    </a:lnR>
                    <a:lnT w="12700" cmpd="sng">
                      <a:solidFill>
                        <a:schemeClr val="tx1"/>
                      </a:solidFill>
                      <a:prstDash val="solid"/>
                    </a:lnT>
                    <a:lnB w="12700" cmpd="sng">
                      <a:solidFill>
                        <a:schemeClr val="tx1"/>
                      </a:solidFill>
                      <a:prstDash val="solid"/>
                    </a:lnB>
                    <a:noFill/>
                  </a:tcPr>
                </a:tc>
                <a:tc>
                  <a:txBody>
                    <a:bodyPr/>
                    <a:lstStyle/>
                    <a:p>
                      <a:pPr>
                        <a:buNone/>
                      </a:pPr>
                      <a:r>
                        <a:rPr lang="zh-CN" altLang="en-US" sz="3600" b="0">
                          <a:solidFill>
                            <a:schemeClr val="tx1"/>
                          </a:solidFill>
                        </a:rPr>
                        <a:t>需求</a:t>
                      </a:r>
                    </a:p>
                  </a:txBody>
                  <a:tcPr>
                    <a:lnL w="12700" cmpd="sng">
                      <a:solidFill>
                        <a:schemeClr val="tx1"/>
                      </a:solidFill>
                      <a:prstDash val="solid"/>
                    </a:lnL>
                    <a:lnR w="12700" cmpd="sng">
                      <a:solidFill>
                        <a:schemeClr val="tx1"/>
                      </a:solidFill>
                      <a:prstDash val="solid"/>
                    </a:lnR>
                    <a:lnT w="12700" cmpd="sng">
                      <a:solidFill>
                        <a:schemeClr val="tx1"/>
                      </a:solidFill>
                      <a:prstDash val="solid"/>
                    </a:lnT>
                    <a:lnB w="12700" cmpd="sng">
                      <a:solidFill>
                        <a:schemeClr val="tx1"/>
                      </a:solidFill>
                      <a:prstDash val="solid"/>
                    </a:lnB>
                    <a:noFill/>
                  </a:tcPr>
                </a:tc>
                <a:extLst>
                  <a:ext uri="{0D108BD9-81ED-4DB2-BD59-A6C34878D82A}">
                    <a16:rowId xmlns:a16="http://schemas.microsoft.com/office/drawing/2014/main" val="10000"/>
                  </a:ext>
                </a:extLst>
              </a:tr>
              <a:tr h="2315845">
                <a:tc vMerge="1">
                  <a:txBody>
                    <a:bodyPr/>
                    <a:lstStyle/>
                    <a:p>
                      <a:endParaRPr lang="zh-CN"/>
                    </a:p>
                  </a:txBody>
                  <a:tcPr>
                    <a:lnL w="12700" cmpd="sng">
                      <a:solidFill>
                        <a:schemeClr val="tx1"/>
                      </a:solidFill>
                      <a:prstDash val="solid"/>
                    </a:lnL>
                    <a:lnR w="12700" cmpd="sng">
                      <a:solidFill>
                        <a:schemeClr val="tx1"/>
                      </a:solidFill>
                      <a:prstDash val="solid"/>
                    </a:lnR>
                    <a:lnT w="12700" cmpd="sng">
                      <a:solidFill>
                        <a:schemeClr val="tx1"/>
                      </a:solidFill>
                      <a:prstDash val="solid"/>
                    </a:lnT>
                    <a:lnB w="12700" cmpd="sng">
                      <a:solidFill>
                        <a:schemeClr val="tx1"/>
                      </a:solidFill>
                      <a:prstDash val="solid"/>
                    </a:lnB>
                    <a:solidFill>
                      <a:schemeClr val="bg1"/>
                    </a:solidFill>
                  </a:tcPr>
                </a:tc>
                <a:tc>
                  <a:txBody>
                    <a:bodyPr/>
                    <a:lstStyle/>
                    <a:p>
                      <a:pPr>
                        <a:buNone/>
                      </a:pPr>
                      <a:r>
                        <a:rPr lang="zh-CN" altLang="en-US" sz="3600" b="0">
                          <a:solidFill>
                            <a:schemeClr val="tx1"/>
                          </a:solidFill>
                        </a:rPr>
                        <a:t>大资产阶级</a:t>
                      </a:r>
                    </a:p>
                    <a:p>
                      <a:pPr>
                        <a:buNone/>
                      </a:pPr>
                      <a:r>
                        <a:rPr lang="zh-CN" altLang="en-US" sz="3600" b="0">
                          <a:solidFill>
                            <a:schemeClr val="tx1"/>
                          </a:solidFill>
                        </a:rPr>
                        <a:t>中间阶级</a:t>
                      </a:r>
                    </a:p>
                    <a:p>
                      <a:pPr>
                        <a:buNone/>
                      </a:pPr>
                      <a:r>
                        <a:rPr lang="zh-CN" altLang="en-US" sz="3600" b="0">
                          <a:solidFill>
                            <a:schemeClr val="tx1"/>
                          </a:solidFill>
                        </a:rPr>
                        <a:t>无产阶级</a:t>
                      </a:r>
                    </a:p>
                  </a:txBody>
                  <a:tcPr>
                    <a:lnL w="12700" cmpd="sng">
                      <a:solidFill>
                        <a:schemeClr val="tx1"/>
                      </a:solidFill>
                      <a:prstDash val="solid"/>
                    </a:lnL>
                    <a:lnR w="12700" cmpd="sng">
                      <a:solidFill>
                        <a:schemeClr val="tx1"/>
                      </a:solidFill>
                      <a:prstDash val="solid"/>
                    </a:lnR>
                    <a:lnT w="12700" cmpd="sng">
                      <a:solidFill>
                        <a:schemeClr val="tx1"/>
                      </a:solidFill>
                      <a:prstDash val="solid"/>
                    </a:lnT>
                    <a:lnB w="12700" cmpd="sng">
                      <a:solidFill>
                        <a:schemeClr val="tx1"/>
                      </a:solidFill>
                      <a:prstDash val="solid"/>
                    </a:lnB>
                    <a:noFill/>
                  </a:tcPr>
                </a:tc>
                <a:tc>
                  <a:txBody>
                    <a:bodyPr/>
                    <a:lstStyle/>
                    <a:p>
                      <a:pPr>
                        <a:buNone/>
                      </a:pPr>
                      <a:r>
                        <a:rPr lang="zh-CN" altLang="en-US" sz="3600" b="0">
                          <a:solidFill>
                            <a:schemeClr val="tx1"/>
                          </a:solidFill>
                        </a:rPr>
                        <a:t>城市</a:t>
                      </a:r>
                    </a:p>
                    <a:p>
                      <a:pPr>
                        <a:buNone/>
                      </a:pPr>
                      <a:r>
                        <a:rPr lang="zh-CN" altLang="en-US" sz="3600" b="0">
                          <a:solidFill>
                            <a:schemeClr val="tx1"/>
                          </a:solidFill>
                        </a:rPr>
                        <a:t>农村</a:t>
                      </a:r>
                    </a:p>
                  </a:txBody>
                  <a:tcPr>
                    <a:lnL w="12700" cmpd="sng">
                      <a:solidFill>
                        <a:schemeClr val="tx1"/>
                      </a:solidFill>
                      <a:prstDash val="solid"/>
                    </a:lnL>
                    <a:lnR w="12700" cmpd="sng">
                      <a:solidFill>
                        <a:schemeClr val="tx1"/>
                      </a:solidFill>
                      <a:prstDash val="solid"/>
                    </a:lnR>
                    <a:lnT w="12700" cmpd="sng">
                      <a:solidFill>
                        <a:schemeClr val="tx1"/>
                      </a:solidFill>
                      <a:prstDash val="solid"/>
                    </a:lnT>
                    <a:lnB w="12700" cmpd="sng">
                      <a:solidFill>
                        <a:schemeClr val="tx1"/>
                      </a:solidFill>
                      <a:prstDash val="solid"/>
                    </a:lnB>
                    <a:noFill/>
                  </a:tcPr>
                </a:tc>
                <a:tc>
                  <a:txBody>
                    <a:bodyPr/>
                    <a:lstStyle/>
                    <a:p>
                      <a:pPr>
                        <a:buNone/>
                      </a:pPr>
                      <a:r>
                        <a:rPr lang="zh-CN" altLang="en-US" sz="3600" b="0">
                          <a:solidFill>
                            <a:schemeClr val="tx1"/>
                          </a:solidFill>
                        </a:rPr>
                        <a:t>国家：独立、统一、富强</a:t>
                      </a:r>
                    </a:p>
                    <a:p>
                      <a:pPr>
                        <a:buNone/>
                      </a:pPr>
                      <a:r>
                        <a:rPr lang="zh-CN" altLang="en-US" sz="3600" b="0">
                          <a:solidFill>
                            <a:schemeClr val="tx1"/>
                          </a:solidFill>
                        </a:rPr>
                        <a:t>个人：</a:t>
                      </a:r>
                      <a:r>
                        <a:rPr lang="zh-CN" altLang="en-US" sz="3600">
                          <a:solidFill>
                            <a:schemeClr val="tx1"/>
                          </a:solidFill>
                          <a:sym typeface="+mn-ea"/>
                        </a:rPr>
                        <a:t>民主、自由、</a:t>
                      </a:r>
                      <a:r>
                        <a:rPr lang="zh-CN" altLang="en-US" sz="3600" b="0">
                          <a:solidFill>
                            <a:schemeClr val="tx1"/>
                          </a:solidFill>
                        </a:rPr>
                        <a:t>幸福</a:t>
                      </a:r>
                    </a:p>
                  </a:txBody>
                  <a:tcPr>
                    <a:lnL w="12700" cmpd="sng">
                      <a:solidFill>
                        <a:schemeClr val="tx1"/>
                      </a:solidFill>
                      <a:prstDash val="solid"/>
                    </a:lnL>
                    <a:lnR w="12700" cmpd="sng">
                      <a:solidFill>
                        <a:schemeClr val="tx1"/>
                      </a:solidFill>
                      <a:prstDash val="solid"/>
                    </a:lnR>
                    <a:lnT w="12700" cmpd="sng">
                      <a:solidFill>
                        <a:schemeClr val="tx1"/>
                      </a:solidFill>
                      <a:prstDash val="solid"/>
                    </a:lnT>
                    <a:lnB w="12700" cmpd="sng">
                      <a:solidFill>
                        <a:schemeClr val="tx1"/>
                      </a:solidFill>
                      <a:prstDash val="solid"/>
                    </a:lnB>
                    <a:noFill/>
                  </a:tcPr>
                </a:tc>
                <a:extLst>
                  <a:ext uri="{0D108BD9-81ED-4DB2-BD59-A6C34878D82A}">
                    <a16:rowId xmlns:a16="http://schemas.microsoft.com/office/drawing/2014/main" val="10001"/>
                  </a:ext>
                </a:extLst>
              </a:tr>
            </a:tbl>
          </a:graphicData>
        </a:graphic>
      </p:graphicFrame>
    </p:spTree>
    <p:custDataLst>
      <p:tags r:id="rId1"/>
    </p:custData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2"/>
          <p:cNvSpPr txBox="1"/>
          <p:nvPr/>
        </p:nvSpPr>
        <p:spPr>
          <a:xfrm>
            <a:off x="56515" y="1092200"/>
            <a:ext cx="6101715" cy="5688965"/>
          </a:xfrm>
          <a:prstGeom prst="rect">
            <a:avLst/>
          </a:prstGeom>
          <a:noFill/>
          <a:ln w="6350">
            <a:solidFill>
              <a:schemeClr val="tx1"/>
            </a:solidFill>
          </a:ln>
        </p:spPr>
        <p:txBody>
          <a:bodyPr wrap="square" rtlCol="0" anchor="t">
            <a:spAutoFit/>
          </a:bodyPr>
          <a:lstStyle/>
          <a:p>
            <a:pPr indent="457200" algn="just" fontAlgn="auto">
              <a:lnSpc>
                <a:spcPct val="130000"/>
              </a:lnSpc>
            </a:pPr>
            <a:r>
              <a:rPr lang="zh-CN" altLang="en-US" sz="2800" b="1" dirty="0">
                <a:latin typeface="楷体" panose="02010609060101010101" charset="-122"/>
                <a:ea typeface="楷体" panose="02010609060101010101" charset="-122"/>
                <a:cs typeface="楷体" panose="02010609060101010101" charset="-122"/>
              </a:rPr>
              <a:t>中国共产党认为在这个新的历史时期中，我全民族面前的重大任务是：巩固国内团结，保证国内和平，实现民主，改善民生，以便在</a:t>
            </a:r>
            <a:r>
              <a:rPr lang="zh-CN" altLang="en-US" sz="2800" b="1" dirty="0">
                <a:solidFill>
                  <a:srgbClr val="FF0000"/>
                </a:solidFill>
                <a:latin typeface="楷体" panose="02010609060101010101" charset="-122"/>
                <a:ea typeface="楷体" panose="02010609060101010101" charset="-122"/>
                <a:cs typeface="楷体" panose="02010609060101010101" charset="-122"/>
              </a:rPr>
              <a:t>和平、民主、团结</a:t>
            </a:r>
            <a:r>
              <a:rPr lang="zh-CN" altLang="en-US" sz="2800" b="1" dirty="0">
                <a:latin typeface="楷体" panose="02010609060101010101" charset="-122"/>
                <a:ea typeface="楷体" panose="02010609060101010101" charset="-122"/>
                <a:cs typeface="楷体" panose="02010609060101010101" charset="-122"/>
              </a:rPr>
              <a:t>的基础上，实现全国的统一，建设</a:t>
            </a:r>
            <a:r>
              <a:rPr lang="zh-CN" altLang="en-US" sz="2800" b="1" dirty="0">
                <a:solidFill>
                  <a:srgbClr val="FF0000"/>
                </a:solidFill>
                <a:latin typeface="楷体" panose="02010609060101010101" charset="-122"/>
                <a:ea typeface="楷体" panose="02010609060101010101" charset="-122"/>
                <a:cs typeface="楷体" panose="02010609060101010101" charset="-122"/>
              </a:rPr>
              <a:t>独立、自由与富强的新中国</a:t>
            </a:r>
            <a:r>
              <a:rPr lang="zh-CN" altLang="en-US" sz="2800" b="1" dirty="0">
                <a:latin typeface="楷体" panose="02010609060101010101" charset="-122"/>
                <a:ea typeface="楷体" panose="02010609060101010101" charset="-122"/>
                <a:cs typeface="楷体" panose="02010609060101010101" charset="-122"/>
              </a:rPr>
              <a:t>，并协同英、美、苏及一切盟邦巩固国际间的</a:t>
            </a:r>
            <a:r>
              <a:rPr lang="zh-CN" altLang="en-US" sz="2800" b="1" dirty="0">
                <a:solidFill>
                  <a:srgbClr val="FF0000"/>
                </a:solidFill>
                <a:latin typeface="楷体" panose="02010609060101010101" charset="-122"/>
                <a:ea typeface="楷体" panose="02010609060101010101" charset="-122"/>
                <a:cs typeface="楷体" panose="02010609060101010101" charset="-122"/>
              </a:rPr>
              <a:t>持久和平</a:t>
            </a:r>
            <a:r>
              <a:rPr lang="zh-CN" altLang="en-US" sz="2800" b="1" dirty="0">
                <a:latin typeface="楷体" panose="02010609060101010101" charset="-122"/>
                <a:ea typeface="楷体" panose="02010609060101010101" charset="-122"/>
                <a:cs typeface="楷体" panose="02010609060101010101" charset="-122"/>
              </a:rPr>
              <a:t>。</a:t>
            </a:r>
          </a:p>
          <a:p>
            <a:pPr indent="457200" algn="just" fontAlgn="auto">
              <a:lnSpc>
                <a:spcPct val="130000"/>
              </a:lnSpc>
            </a:pPr>
            <a:r>
              <a:rPr lang="en-US" altLang="zh-CN" sz="2800" b="1" dirty="0">
                <a:latin typeface="楷体" panose="02010609060101010101" charset="-122"/>
                <a:ea typeface="楷体" panose="02010609060101010101" charset="-122"/>
                <a:cs typeface="楷体" panose="02010609060101010101" charset="-122"/>
              </a:rPr>
              <a:t>——1945</a:t>
            </a:r>
            <a:r>
              <a:rPr lang="zh-CN" altLang="en-US" sz="2800" b="1" dirty="0">
                <a:latin typeface="楷体" panose="02010609060101010101" charset="-122"/>
                <a:ea typeface="楷体" panose="02010609060101010101" charset="-122"/>
                <a:cs typeface="楷体" panose="02010609060101010101" charset="-122"/>
              </a:rPr>
              <a:t>年</a:t>
            </a:r>
            <a:r>
              <a:rPr lang="en-US" altLang="zh-CN" sz="2800" b="1" dirty="0">
                <a:latin typeface="楷体" panose="02010609060101010101" charset="-122"/>
                <a:ea typeface="楷体" panose="02010609060101010101" charset="-122"/>
                <a:cs typeface="楷体" panose="02010609060101010101" charset="-122"/>
              </a:rPr>
              <a:t>8</a:t>
            </a:r>
            <a:r>
              <a:rPr lang="zh-CN" altLang="en-US" sz="2800" b="1" dirty="0">
                <a:latin typeface="楷体" panose="02010609060101010101" charset="-122"/>
                <a:ea typeface="楷体" panose="02010609060101010101" charset="-122"/>
                <a:cs typeface="楷体" panose="02010609060101010101" charset="-122"/>
              </a:rPr>
              <a:t>月</a:t>
            </a:r>
            <a:r>
              <a:rPr lang="en-US" altLang="zh-CN" sz="2800" b="1" dirty="0">
                <a:latin typeface="楷体" panose="02010609060101010101" charset="-122"/>
                <a:ea typeface="楷体" panose="02010609060101010101" charset="-122"/>
                <a:cs typeface="楷体" panose="02010609060101010101" charset="-122"/>
              </a:rPr>
              <a:t>25</a:t>
            </a:r>
            <a:r>
              <a:rPr lang="zh-CN" altLang="en-US" sz="2800" b="1" dirty="0">
                <a:latin typeface="楷体" panose="02010609060101010101" charset="-122"/>
                <a:ea typeface="楷体" panose="02010609060101010101" charset="-122"/>
                <a:cs typeface="楷体" panose="02010609060101010101" charset="-122"/>
              </a:rPr>
              <a:t>日，中共中央发表《对目前时局的宣言》</a:t>
            </a:r>
          </a:p>
        </p:txBody>
      </p:sp>
      <p:sp>
        <p:nvSpPr>
          <p:cNvPr id="7" name="文本框 6"/>
          <p:cNvSpPr txBox="1"/>
          <p:nvPr/>
        </p:nvSpPr>
        <p:spPr>
          <a:xfrm>
            <a:off x="6424930" y="1092073"/>
            <a:ext cx="5550535" cy="5688965"/>
          </a:xfrm>
          <a:prstGeom prst="rect">
            <a:avLst/>
          </a:prstGeom>
          <a:noFill/>
          <a:ln w="6350">
            <a:solidFill>
              <a:schemeClr val="tx1"/>
            </a:solidFill>
          </a:ln>
        </p:spPr>
        <p:txBody>
          <a:bodyPr wrap="square" rtlCol="0" anchor="t">
            <a:spAutoFit/>
          </a:bodyPr>
          <a:lstStyle/>
          <a:p>
            <a:pPr indent="457200" algn="just" fontAlgn="auto">
              <a:lnSpc>
                <a:spcPct val="130000"/>
              </a:lnSpc>
            </a:pPr>
            <a:r>
              <a:rPr lang="zh-CN" altLang="en-US" sz="2800" b="1" dirty="0">
                <a:latin typeface="楷体" panose="02010609060101010101" charset="-122"/>
                <a:ea typeface="楷体" panose="02010609060101010101" charset="-122"/>
                <a:cs typeface="楷体" panose="02010609060101010101" charset="-122"/>
              </a:rPr>
              <a:t>抗战结束之后，</a:t>
            </a:r>
            <a:r>
              <a:rPr lang="zh-CN" altLang="en-US" sz="2800" b="1" dirty="0">
                <a:solidFill>
                  <a:srgbClr val="FF0000"/>
                </a:solidFill>
                <a:latin typeface="楷体" panose="02010609060101010101" charset="-122"/>
                <a:ea typeface="楷体" panose="02010609060101010101" charset="-122"/>
                <a:cs typeface="楷体" panose="02010609060101010101" charset="-122"/>
              </a:rPr>
              <a:t>民主宪政</a:t>
            </a:r>
            <a:r>
              <a:rPr lang="zh-CN" altLang="en-US" sz="2800" b="1" dirty="0">
                <a:latin typeface="楷体" panose="02010609060101010101" charset="-122"/>
                <a:ea typeface="楷体" panose="02010609060101010101" charset="-122"/>
                <a:cs typeface="楷体" panose="02010609060101010101" charset="-122"/>
              </a:rPr>
              <a:t>不容</a:t>
            </a:r>
            <a:r>
              <a:rPr lang="zh-CN" altLang="en-US" sz="2800" b="1" dirty="0" smtClean="0">
                <a:latin typeface="楷体" panose="02010609060101010101" charset="-122"/>
                <a:ea typeface="楷体" panose="02010609060101010101" charset="-122"/>
                <a:cs typeface="楷体" panose="02010609060101010101" charset="-122"/>
              </a:rPr>
              <a:t>再缓</a:t>
            </a:r>
            <a:r>
              <a:rPr lang="en-US" altLang="zh-CN" sz="2800" b="1" dirty="0" smtClean="0">
                <a:latin typeface="楷体" panose="02010609060101010101" charset="-122"/>
                <a:ea typeface="楷体" panose="02010609060101010101" charset="-122"/>
                <a:cs typeface="楷体" panose="02010609060101010101" charset="-122"/>
              </a:rPr>
              <a:t>……</a:t>
            </a:r>
            <a:r>
              <a:rPr lang="en-US" altLang="zh-CN" sz="2800" b="1" dirty="0">
                <a:latin typeface="楷体" panose="02010609060101010101" charset="-122"/>
                <a:ea typeface="楷体" panose="02010609060101010101" charset="-122"/>
                <a:cs typeface="楷体" panose="02010609060101010101" charset="-122"/>
              </a:rPr>
              <a:t>当此长期抗战胜利结束的时期，正是</a:t>
            </a:r>
            <a:r>
              <a:rPr lang="en-US" altLang="zh-CN" sz="2800" b="1" dirty="0">
                <a:solidFill>
                  <a:srgbClr val="FF0000"/>
                </a:solidFill>
                <a:latin typeface="楷体" panose="02010609060101010101" charset="-122"/>
                <a:ea typeface="楷体" panose="02010609060101010101" charset="-122"/>
                <a:cs typeface="楷体" panose="02010609060101010101" charset="-122"/>
              </a:rPr>
              <a:t>建国大业</a:t>
            </a:r>
            <a:r>
              <a:rPr lang="en-US" altLang="zh-CN" sz="2800" b="1" dirty="0">
                <a:latin typeface="楷体" panose="02010609060101010101" charset="-122"/>
                <a:ea typeface="楷体" panose="02010609060101010101" charset="-122"/>
                <a:cs typeface="楷体" panose="02010609060101010101" charset="-122"/>
              </a:rPr>
              <a:t>开始的机会……</a:t>
            </a:r>
            <a:r>
              <a:rPr lang="zh-CN" altLang="en-US" sz="2800" b="1" dirty="0">
                <a:latin typeface="楷体" panose="02010609060101010101" charset="-122"/>
                <a:ea typeface="楷体" panose="02010609060101010101" charset="-122"/>
                <a:cs typeface="楷体" panose="02010609060101010101" charset="-122"/>
              </a:rPr>
              <a:t>只要是在革命建国的</a:t>
            </a:r>
            <a:r>
              <a:rPr lang="zh-CN" altLang="en-US" sz="2800" b="1" dirty="0">
                <a:solidFill>
                  <a:srgbClr val="FF0000"/>
                </a:solidFill>
                <a:latin typeface="楷体" panose="02010609060101010101" charset="-122"/>
                <a:ea typeface="楷体" panose="02010609060101010101" charset="-122"/>
                <a:cs typeface="楷体" panose="02010609060101010101" charset="-122"/>
              </a:rPr>
              <a:t>最高原则三民主义不至动摇</a:t>
            </a:r>
            <a:r>
              <a:rPr lang="zh-CN" altLang="en-US" sz="2800" b="1" dirty="0">
                <a:latin typeface="楷体" panose="02010609060101010101" charset="-122"/>
                <a:ea typeface="楷体" panose="02010609060101010101" charset="-122"/>
                <a:cs typeface="楷体" panose="02010609060101010101" charset="-122"/>
              </a:rPr>
              <a:t>，和</a:t>
            </a:r>
            <a:r>
              <a:rPr lang="zh-CN" altLang="en-US" sz="2800" b="1" dirty="0">
                <a:solidFill>
                  <a:srgbClr val="FF0000"/>
                </a:solidFill>
                <a:latin typeface="楷体" panose="02010609060101010101" charset="-122"/>
                <a:ea typeface="楷体" panose="02010609060101010101" charset="-122"/>
                <a:cs typeface="楷体" panose="02010609060101010101" charset="-122"/>
              </a:rPr>
              <a:t>中华民国国民政府的法统不致紊乱</a:t>
            </a:r>
            <a:r>
              <a:rPr lang="zh-CN" altLang="en-US" sz="2800" b="1" dirty="0">
                <a:latin typeface="楷体" panose="02010609060101010101" charset="-122"/>
                <a:ea typeface="楷体" panose="02010609060101010101" charset="-122"/>
                <a:cs typeface="楷体" panose="02010609060101010101" charset="-122"/>
              </a:rPr>
              <a:t>的</a:t>
            </a:r>
            <a:r>
              <a:rPr lang="zh-CN" altLang="en-US" sz="2800" b="1" dirty="0">
                <a:solidFill>
                  <a:srgbClr val="FF0000"/>
                </a:solidFill>
                <a:latin typeface="楷体" panose="02010609060101010101" charset="-122"/>
                <a:ea typeface="楷体" panose="02010609060101010101" charset="-122"/>
                <a:cs typeface="楷体" panose="02010609060101010101" charset="-122"/>
              </a:rPr>
              <a:t>前提之下</a:t>
            </a:r>
            <a:r>
              <a:rPr lang="zh-CN" altLang="en-US" sz="2800" b="1" dirty="0">
                <a:latin typeface="楷体" panose="02010609060101010101" charset="-122"/>
                <a:ea typeface="楷体" panose="02010609060101010101" charset="-122"/>
                <a:cs typeface="楷体" panose="02010609060101010101" charset="-122"/>
              </a:rPr>
              <a:t>，一切问题无不可以推诚相与，方能求得合理合法的解决。</a:t>
            </a:r>
          </a:p>
          <a:p>
            <a:pPr indent="457200" algn="just" fontAlgn="auto">
              <a:lnSpc>
                <a:spcPct val="130000"/>
              </a:lnSpc>
            </a:pPr>
            <a:r>
              <a:rPr lang="en-US" altLang="zh-CN" sz="2800" b="1" dirty="0">
                <a:latin typeface="楷体" panose="02010609060101010101" charset="-122"/>
                <a:ea typeface="楷体" panose="02010609060101010101" charset="-122"/>
                <a:cs typeface="楷体" panose="02010609060101010101" charset="-122"/>
              </a:rPr>
              <a:t>——1945</a:t>
            </a:r>
            <a:r>
              <a:rPr lang="zh-CN" altLang="en-US" sz="2800" b="1" dirty="0">
                <a:latin typeface="楷体" panose="02010609060101010101" charset="-122"/>
                <a:ea typeface="楷体" panose="02010609060101010101" charset="-122"/>
                <a:cs typeface="楷体" panose="02010609060101010101" charset="-122"/>
              </a:rPr>
              <a:t>年</a:t>
            </a:r>
            <a:r>
              <a:rPr lang="en-US" altLang="zh-CN" sz="2800" b="1" dirty="0">
                <a:latin typeface="楷体" panose="02010609060101010101" charset="-122"/>
                <a:ea typeface="楷体" panose="02010609060101010101" charset="-122"/>
                <a:cs typeface="楷体" panose="02010609060101010101" charset="-122"/>
              </a:rPr>
              <a:t>9</a:t>
            </a:r>
            <a:r>
              <a:rPr lang="zh-CN" altLang="en-US" sz="2800" b="1" dirty="0">
                <a:latin typeface="楷体" panose="02010609060101010101" charset="-122"/>
                <a:ea typeface="楷体" panose="02010609060101010101" charset="-122"/>
                <a:cs typeface="楷体" panose="02010609060101010101" charset="-122"/>
              </a:rPr>
              <a:t>月</a:t>
            </a:r>
            <a:r>
              <a:rPr lang="en-US" altLang="zh-CN" sz="2800" b="1" dirty="0">
                <a:latin typeface="楷体" panose="02010609060101010101" charset="-122"/>
                <a:ea typeface="楷体" panose="02010609060101010101" charset="-122"/>
                <a:cs typeface="楷体" panose="02010609060101010101" charset="-122"/>
              </a:rPr>
              <a:t>4</a:t>
            </a:r>
            <a:r>
              <a:rPr lang="zh-CN" altLang="en-US" sz="2800" b="1" dirty="0">
                <a:latin typeface="楷体" panose="02010609060101010101" charset="-122"/>
                <a:ea typeface="楷体" panose="02010609060101010101" charset="-122"/>
                <a:cs typeface="楷体" panose="02010609060101010101" charset="-122"/>
              </a:rPr>
              <a:t>日，蒋介石发表《抗战胜利告全国同胞书》</a:t>
            </a:r>
          </a:p>
        </p:txBody>
      </p:sp>
      <p:sp>
        <p:nvSpPr>
          <p:cNvPr id="2" name="文本框 1"/>
          <p:cNvSpPr txBox="1"/>
          <p:nvPr/>
        </p:nvSpPr>
        <p:spPr>
          <a:xfrm>
            <a:off x="73660" y="142875"/>
            <a:ext cx="11936095" cy="706755"/>
          </a:xfrm>
          <a:prstGeom prst="rect">
            <a:avLst/>
          </a:prstGeom>
          <a:solidFill>
            <a:schemeClr val="accent1"/>
          </a:solidFill>
        </p:spPr>
        <p:txBody>
          <a:bodyPr wrap="square" rtlCol="0">
            <a:spAutoFit/>
          </a:bodyPr>
          <a:lstStyle/>
          <a:p>
            <a:pPr algn="ctr"/>
            <a:r>
              <a:rPr lang="zh-CN" altLang="en-US" sz="4000"/>
              <a:t>思考：两党的诉求有何不同？说明了什么问题？</a:t>
            </a:r>
          </a:p>
        </p:txBody>
      </p:sp>
    </p:spTree>
    <p:custDataLst>
      <p:tags r:id="rId1"/>
    </p:custData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44450" y="151130"/>
            <a:ext cx="12103100" cy="6862445"/>
          </a:xfrm>
          <a:prstGeom prst="rect">
            <a:avLst/>
          </a:prstGeom>
          <a:noFill/>
        </p:spPr>
        <p:txBody>
          <a:bodyPr wrap="square" rtlCol="0" anchor="t">
            <a:spAutoFit/>
          </a:bodyPr>
          <a:lstStyle/>
          <a:p>
            <a:pPr algn="just">
              <a:lnSpc>
                <a:spcPct val="125000"/>
              </a:lnSpc>
            </a:pPr>
            <a:r>
              <a:rPr lang="zh-CN" altLang="en-US" sz="3200">
                <a:latin typeface="黑体" panose="02010609060101010101" pitchFamily="49" charset="-122"/>
                <a:ea typeface="黑体" panose="02010609060101010101" pitchFamily="49" charset="-122"/>
                <a:sym typeface="+mn-ea"/>
              </a:rPr>
              <a:t>第一条</a:t>
            </a:r>
            <a:r>
              <a:rPr lang="zh-CN" altLang="en-US" sz="3200">
                <a:latin typeface="楷体" panose="02010609060101010101" charset="-122"/>
                <a:ea typeface="楷体" panose="02010609060101010101" charset="-122"/>
                <a:sym typeface="+mn-ea"/>
              </a:rPr>
              <a:t>  废除封建性及半封建性剥削的土地制度，</a:t>
            </a:r>
            <a:r>
              <a:rPr lang="zh-CN" altLang="en-US" sz="3200">
                <a:solidFill>
                  <a:srgbClr val="FF0000"/>
                </a:solidFill>
                <a:latin typeface="楷体" panose="02010609060101010101" charset="-122"/>
                <a:ea typeface="楷体" panose="02010609060101010101" charset="-122"/>
                <a:sym typeface="+mn-ea"/>
              </a:rPr>
              <a:t>实行耕者有其田的土地制度</a:t>
            </a:r>
            <a:r>
              <a:rPr lang="zh-CN" altLang="en-US" sz="3200">
                <a:latin typeface="楷体" panose="02010609060101010101" charset="-122"/>
                <a:ea typeface="楷体" panose="02010609060101010101" charset="-122"/>
                <a:sym typeface="+mn-ea"/>
              </a:rPr>
              <a:t>。</a:t>
            </a:r>
            <a:endParaRPr lang="zh-CN" altLang="en-US" sz="3200">
              <a:latin typeface="Arial" panose="020B0604020202020204" pitchFamily="34" charset="0"/>
              <a:ea typeface="宋体" panose="02010600030101010101" pitchFamily="2" charset="-122"/>
            </a:endParaRPr>
          </a:p>
          <a:p>
            <a:pPr algn="just">
              <a:lnSpc>
                <a:spcPct val="125000"/>
              </a:lnSpc>
            </a:pPr>
            <a:r>
              <a:rPr lang="zh-CN" altLang="en-US" sz="3200">
                <a:latin typeface="黑体" panose="02010609060101010101" pitchFamily="49" charset="-122"/>
                <a:ea typeface="黑体" panose="02010609060101010101" pitchFamily="49" charset="-122"/>
                <a:sym typeface="+mn-ea"/>
              </a:rPr>
              <a:t>第二条</a:t>
            </a:r>
            <a:r>
              <a:rPr lang="zh-CN" altLang="en-US" sz="3200">
                <a:latin typeface="楷体" panose="02010609060101010101" charset="-122"/>
                <a:ea typeface="楷体" panose="02010609060101010101" charset="-122"/>
                <a:sym typeface="+mn-ea"/>
              </a:rPr>
              <a:t>  废除一切地主的土地所有权。</a:t>
            </a:r>
            <a:endParaRPr lang="zh-CN" altLang="en-US" sz="3200">
              <a:latin typeface="Arial" panose="020B0604020202020204" pitchFamily="34" charset="0"/>
              <a:ea typeface="宋体" panose="02010600030101010101" pitchFamily="2" charset="-122"/>
            </a:endParaRPr>
          </a:p>
          <a:p>
            <a:pPr algn="just">
              <a:lnSpc>
                <a:spcPct val="125000"/>
              </a:lnSpc>
            </a:pPr>
            <a:r>
              <a:rPr lang="zh-CN" altLang="en-US" sz="3200">
                <a:latin typeface="黑体" panose="02010609060101010101" pitchFamily="49" charset="-122"/>
                <a:ea typeface="黑体" panose="02010609060101010101" pitchFamily="49" charset="-122"/>
                <a:sym typeface="+mn-ea"/>
              </a:rPr>
              <a:t>第十一条</a:t>
            </a:r>
            <a:r>
              <a:rPr lang="zh-CN" altLang="en-US" sz="3200">
                <a:latin typeface="楷体" panose="02010609060101010101" charset="-122"/>
                <a:ea typeface="楷体" panose="02010609060101010101" charset="-122"/>
                <a:sym typeface="+mn-ea"/>
              </a:rPr>
              <a:t>  分配给人民的土地，由政府发给土地所有证，并</a:t>
            </a:r>
            <a:r>
              <a:rPr lang="zh-CN" altLang="en-US" sz="3200">
                <a:solidFill>
                  <a:srgbClr val="FF0000"/>
                </a:solidFill>
                <a:latin typeface="楷体" panose="02010609060101010101" charset="-122"/>
                <a:ea typeface="楷体" panose="02010609060101010101" charset="-122"/>
                <a:sym typeface="+mn-ea"/>
              </a:rPr>
              <a:t>承认其自由经营、买卖及在特定条件下出租的权利</a:t>
            </a:r>
            <a:r>
              <a:rPr lang="zh-CN" altLang="en-US" sz="3200">
                <a:latin typeface="楷体" panose="02010609060101010101" charset="-122"/>
                <a:ea typeface="楷体" panose="02010609060101010101" charset="-122"/>
                <a:sym typeface="+mn-ea"/>
              </a:rPr>
              <a:t>。土地制度改革以前的土地契约及债约，一律缴销。</a:t>
            </a:r>
            <a:endParaRPr lang="zh-CN" altLang="en-US" sz="3200">
              <a:latin typeface="Arial" panose="020B0604020202020204" pitchFamily="34" charset="0"/>
              <a:ea typeface="宋体" panose="02010600030101010101" pitchFamily="2" charset="-122"/>
            </a:endParaRPr>
          </a:p>
          <a:p>
            <a:pPr algn="just">
              <a:lnSpc>
                <a:spcPct val="125000"/>
              </a:lnSpc>
            </a:pPr>
            <a:r>
              <a:rPr lang="zh-CN" altLang="en-US" sz="3200">
                <a:latin typeface="黑体" panose="02010609060101010101" pitchFamily="49" charset="-122"/>
                <a:ea typeface="黑体" panose="02010609060101010101" pitchFamily="49" charset="-122"/>
                <a:sym typeface="+mn-ea"/>
              </a:rPr>
              <a:t>第十二条</a:t>
            </a:r>
            <a:r>
              <a:rPr lang="zh-CN" altLang="en-US" sz="3200">
                <a:latin typeface="楷体" panose="02010609060101010101" charset="-122"/>
                <a:ea typeface="楷体" panose="02010609060101010101" charset="-122"/>
                <a:sym typeface="+mn-ea"/>
              </a:rPr>
              <a:t>  </a:t>
            </a:r>
            <a:r>
              <a:rPr lang="zh-CN" altLang="en-US" sz="3200">
                <a:solidFill>
                  <a:srgbClr val="FF0000"/>
                </a:solidFill>
                <a:latin typeface="楷体" panose="02010609060101010101" charset="-122"/>
                <a:ea typeface="楷体" panose="02010609060101010101" charset="-122"/>
                <a:sym typeface="+mn-ea"/>
              </a:rPr>
              <a:t>保护工商业者的财产及其合法的营业</a:t>
            </a:r>
            <a:r>
              <a:rPr lang="zh-CN" altLang="en-US" sz="3200">
                <a:latin typeface="楷体" panose="02010609060101010101" charset="-122"/>
                <a:ea typeface="楷体" panose="02010609060101010101" charset="-122"/>
                <a:sym typeface="+mn-ea"/>
              </a:rPr>
              <a:t>，不受侵犯。</a:t>
            </a:r>
            <a:endParaRPr lang="zh-CN" altLang="en-US" sz="3200">
              <a:latin typeface="Arial" panose="020B0604020202020204" pitchFamily="34" charset="0"/>
              <a:ea typeface="宋体" panose="02010600030101010101" pitchFamily="2" charset="-122"/>
            </a:endParaRPr>
          </a:p>
          <a:p>
            <a:pPr algn="just">
              <a:lnSpc>
                <a:spcPct val="125000"/>
              </a:lnSpc>
            </a:pPr>
            <a:r>
              <a:rPr lang="zh-CN" altLang="en-US" sz="3200">
                <a:latin typeface="黑体" panose="02010609060101010101" pitchFamily="49" charset="-122"/>
                <a:ea typeface="黑体" panose="02010609060101010101" pitchFamily="49" charset="-122"/>
                <a:sym typeface="+mn-ea"/>
              </a:rPr>
              <a:t>第十三条</a:t>
            </a:r>
            <a:r>
              <a:rPr lang="zh-CN" altLang="en-US" sz="3200">
                <a:latin typeface="楷体" panose="02010609060101010101" charset="-122"/>
                <a:ea typeface="楷体" panose="02010609060101010101" charset="-122"/>
                <a:sym typeface="+mn-ea"/>
              </a:rPr>
              <a:t>  为贯彻土地改革的实施，对于一切违抗或破坏本法的罪犯，应组织人民法庭予以审判及处分，</a:t>
            </a:r>
            <a:r>
              <a:rPr lang="zh-CN" altLang="en-US" sz="3200">
                <a:solidFill>
                  <a:srgbClr val="FF0000"/>
                </a:solidFill>
                <a:latin typeface="楷体" panose="02010609060101010101" charset="-122"/>
                <a:ea typeface="楷体" panose="02010609060101010101" charset="-122"/>
                <a:sym typeface="+mn-ea"/>
              </a:rPr>
              <a:t>人民法庭由农民大会或农民代表会所选举</a:t>
            </a:r>
            <a:r>
              <a:rPr lang="zh-CN" altLang="en-US" sz="3200">
                <a:latin typeface="楷体" panose="02010609060101010101" charset="-122"/>
                <a:ea typeface="楷体" panose="02010609060101010101" charset="-122"/>
                <a:sym typeface="+mn-ea"/>
              </a:rPr>
              <a:t>及由政府所委派的人员组成之。</a:t>
            </a:r>
            <a:endParaRPr lang="zh-CN" altLang="en-US" sz="3200">
              <a:latin typeface="楷体" panose="02010609060101010101" charset="-122"/>
              <a:ea typeface="楷体" panose="02010609060101010101" charset="-122"/>
            </a:endParaRPr>
          </a:p>
          <a:p>
            <a:pPr algn="just">
              <a:lnSpc>
                <a:spcPct val="125000"/>
              </a:lnSpc>
            </a:pPr>
            <a:r>
              <a:rPr lang="zh-CN" altLang="en-US" sz="3200">
                <a:latin typeface="楷体" panose="02010609060101010101" charset="-122"/>
                <a:ea typeface="楷体" panose="02010609060101010101" charset="-122"/>
                <a:sym typeface="+mn-ea"/>
              </a:rPr>
              <a:t>                                 </a:t>
            </a:r>
            <a:r>
              <a:rPr lang="zh-CN" altLang="en-US" sz="3200">
                <a:latin typeface="宋体" panose="02010600030101010101" pitchFamily="2" charset="-122"/>
                <a:ea typeface="宋体" panose="02010600030101010101" pitchFamily="2" charset="-122"/>
                <a:sym typeface="+mn-ea"/>
              </a:rPr>
              <a:t>——摘自《中国土地法大纲》</a:t>
            </a:r>
          </a:p>
        </p:txBody>
      </p:sp>
    </p:spTree>
    <p:custDataLst>
      <p:tags r:id="rId1"/>
    </p:custData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56515" y="3577590"/>
            <a:ext cx="12079605" cy="3046095"/>
          </a:xfrm>
          <a:prstGeom prst="rect">
            <a:avLst/>
          </a:prstGeom>
          <a:noFill/>
        </p:spPr>
        <p:txBody>
          <a:bodyPr wrap="square" rtlCol="0">
            <a:spAutoFit/>
          </a:bodyPr>
          <a:lstStyle/>
          <a:p>
            <a:r>
              <a:rPr lang="zh-CN" altLang="en-US" sz="3200" b="1">
                <a:latin typeface="楷体" panose="02010609060101010101" charset="-122"/>
                <a:ea typeface="楷体" panose="02010609060101010101" charset="-122"/>
                <a:cs typeface="楷体" panose="02010609060101010101" charset="-122"/>
              </a:rPr>
              <a:t>共产党：</a:t>
            </a:r>
          </a:p>
          <a:p>
            <a:r>
              <a:rPr lang="zh-CN" altLang="en-US" sz="3200" b="1">
                <a:latin typeface="楷体" panose="02010609060101010101" charset="-122"/>
                <a:ea typeface="楷体" panose="02010609060101010101" charset="-122"/>
                <a:cs typeface="楷体" panose="02010609060101010101" charset="-122"/>
              </a:rPr>
              <a:t>为了改善工人阶级的生活水平，共产党除了要求企业增加工资，还采取了其他一些措施。例如，共产党鼓励工会建立消费者合作社，</a:t>
            </a:r>
            <a:r>
              <a:rPr lang="zh-CN" altLang="en-US" sz="3200" b="1">
                <a:solidFill>
                  <a:srgbClr val="FF0000"/>
                </a:solidFill>
                <a:latin typeface="楷体" panose="02010609060101010101" charset="-122"/>
                <a:ea typeface="楷体" panose="02010609060101010101" charset="-122"/>
                <a:cs typeface="楷体" panose="02010609060101010101" charset="-122"/>
              </a:rPr>
              <a:t>工人可以在合作社买到燃料和衣服这样的生活必需品</a:t>
            </a:r>
            <a:r>
              <a:rPr lang="zh-CN" altLang="en-US" sz="3200" b="1">
                <a:latin typeface="楷体" panose="02010609060101010101" charset="-122"/>
                <a:ea typeface="楷体" panose="02010609060101010101" charset="-122"/>
                <a:cs typeface="楷体" panose="02010609060101010101" charset="-122"/>
              </a:rPr>
              <a:t>，从而缓解了市场波动和通货膨胀给工人带来的压力。</a:t>
            </a:r>
          </a:p>
          <a:p>
            <a:r>
              <a:rPr lang="en-US" altLang="zh-CN" sz="3200" b="1">
                <a:latin typeface="楷体" panose="02010609060101010101" charset="-122"/>
                <a:ea typeface="楷体" panose="02010609060101010101" charset="-122"/>
                <a:cs typeface="楷体" panose="02010609060101010101" charset="-122"/>
              </a:rPr>
              <a:t>                                    —</a:t>
            </a:r>
            <a:r>
              <a:rPr lang="zh-CN" altLang="en-US" sz="3200" b="1">
                <a:latin typeface="楷体" panose="02010609060101010101" charset="-122"/>
                <a:ea typeface="楷体" panose="02010609060101010101" charset="-122"/>
                <a:cs typeface="楷体" panose="02010609060101010101" charset="-122"/>
              </a:rPr>
              <a:t>胡素姗《中国的内战》</a:t>
            </a:r>
            <a:endParaRPr lang="en-US" altLang="zh-CN" sz="3200" b="1">
              <a:latin typeface="楷体" panose="02010609060101010101" charset="-122"/>
              <a:ea typeface="楷体" panose="02010609060101010101" charset="-122"/>
              <a:cs typeface="楷体" panose="02010609060101010101" charset="-122"/>
            </a:endParaRPr>
          </a:p>
        </p:txBody>
      </p:sp>
      <p:sp>
        <p:nvSpPr>
          <p:cNvPr id="3" name="文本框 2"/>
          <p:cNvSpPr txBox="1"/>
          <p:nvPr/>
        </p:nvSpPr>
        <p:spPr>
          <a:xfrm>
            <a:off x="55880" y="248285"/>
            <a:ext cx="12079605" cy="3046095"/>
          </a:xfrm>
          <a:prstGeom prst="rect">
            <a:avLst/>
          </a:prstGeom>
          <a:noFill/>
        </p:spPr>
        <p:txBody>
          <a:bodyPr wrap="square" rtlCol="0">
            <a:spAutoFit/>
          </a:bodyPr>
          <a:lstStyle/>
          <a:p>
            <a:r>
              <a:rPr lang="zh-CN" altLang="en-US" sz="3200" b="1">
                <a:latin typeface="楷体" panose="02010609060101010101" charset="-122"/>
                <a:ea typeface="楷体" panose="02010609060101010101" charset="-122"/>
                <a:cs typeface="楷体" panose="02010609060101010101" charset="-122"/>
              </a:rPr>
              <a:t>国民党：</a:t>
            </a:r>
          </a:p>
          <a:p>
            <a:r>
              <a:rPr lang="zh-CN" altLang="en-US" sz="3200" b="1">
                <a:latin typeface="楷体" panose="02010609060101010101" charset="-122"/>
                <a:ea typeface="楷体" panose="02010609060101010101" charset="-122"/>
                <a:cs typeface="楷体" panose="02010609060101010101" charset="-122"/>
              </a:rPr>
              <a:t>在内战的大部分时间里，所有政府雇员的工资平均</a:t>
            </a:r>
            <a:r>
              <a:rPr lang="en-US" altLang="zh-CN" sz="3200" b="1">
                <a:latin typeface="楷体" panose="02010609060101010101" charset="-122"/>
                <a:ea typeface="楷体" panose="02010609060101010101" charset="-122"/>
                <a:cs typeface="楷体" panose="02010609060101010101" charset="-122"/>
              </a:rPr>
              <a:t>3</a:t>
            </a:r>
            <a:r>
              <a:rPr lang="zh-CN" altLang="en-US" sz="3200" b="1">
                <a:latin typeface="楷体" panose="02010609060101010101" charset="-122"/>
                <a:ea typeface="楷体" panose="02010609060101010101" charset="-122"/>
                <a:cs typeface="楷体" panose="02010609060101010101" charset="-122"/>
              </a:rPr>
              <a:t>个月上调一次。但这样的调整从来没有赶上过生活成本实际上的上涨速度，教师和公务员仍然处于极度贫困的状态中，大多数情况下，</a:t>
            </a:r>
            <a:r>
              <a:rPr lang="zh-CN" altLang="en-US" sz="3200" b="1">
                <a:solidFill>
                  <a:srgbClr val="FF0000"/>
                </a:solidFill>
                <a:latin typeface="楷体" panose="02010609060101010101" charset="-122"/>
                <a:ea typeface="楷体" panose="02010609060101010101" charset="-122"/>
                <a:cs typeface="楷体" panose="02010609060101010101" charset="-122"/>
              </a:rPr>
              <a:t>他们的实际收入甚至不足以维持基本生活</a:t>
            </a:r>
            <a:r>
              <a:rPr lang="zh-CN" altLang="en-US" sz="3200" b="1">
                <a:latin typeface="楷体" panose="02010609060101010101" charset="-122"/>
                <a:ea typeface="楷体" panose="02010609060101010101" charset="-122"/>
                <a:cs typeface="楷体" panose="02010609060101010101" charset="-122"/>
              </a:rPr>
              <a:t>。</a:t>
            </a:r>
          </a:p>
          <a:p>
            <a:r>
              <a:rPr lang="en-US" altLang="zh-CN" sz="3200" b="1">
                <a:latin typeface="楷体" panose="02010609060101010101" charset="-122"/>
                <a:ea typeface="楷体" panose="02010609060101010101" charset="-122"/>
                <a:cs typeface="楷体" panose="02010609060101010101" charset="-122"/>
              </a:rPr>
              <a:t>                                  ——</a:t>
            </a:r>
            <a:r>
              <a:rPr lang="zh-CN" altLang="en-US" sz="3200" b="1">
                <a:latin typeface="楷体" panose="02010609060101010101" charset="-122"/>
                <a:ea typeface="楷体" panose="02010609060101010101" charset="-122"/>
                <a:cs typeface="楷体" panose="02010609060101010101" charset="-122"/>
                <a:sym typeface="+mn-ea"/>
              </a:rPr>
              <a:t>胡素姗《中国的内战》</a:t>
            </a:r>
            <a:endParaRPr lang="en-US" altLang="zh-CN" sz="3200" b="1">
              <a:latin typeface="楷体" panose="02010609060101010101" charset="-122"/>
              <a:ea typeface="楷体" panose="02010609060101010101" charset="-122"/>
              <a:cs typeface="楷体" panose="02010609060101010101" charset="-122"/>
            </a:endParaRPr>
          </a:p>
        </p:txBody>
      </p:sp>
    </p:spTree>
    <p:custDataLst>
      <p:tags r:id="rId1"/>
    </p:custData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551815" y="3749040"/>
            <a:ext cx="11233150" cy="3046095"/>
          </a:xfrm>
          <a:prstGeom prst="rect">
            <a:avLst/>
          </a:prstGeom>
          <a:noFill/>
        </p:spPr>
        <p:txBody>
          <a:bodyPr wrap="square" rtlCol="0">
            <a:spAutoFit/>
          </a:bodyPr>
          <a:lstStyle/>
          <a:p>
            <a:r>
              <a:rPr lang="zh-CN" altLang="en-US" sz="3200" b="1">
                <a:latin typeface="楷体" panose="02010609060101010101" charset="-122"/>
                <a:ea typeface="楷体" panose="02010609060101010101" charset="-122"/>
                <a:cs typeface="楷体" panose="02010609060101010101" charset="-122"/>
              </a:rPr>
              <a:t>共产党：</a:t>
            </a:r>
            <a:endParaRPr lang="en-US" altLang="zh-CN" sz="3200" b="1">
              <a:latin typeface="楷体" panose="02010609060101010101" charset="-122"/>
              <a:ea typeface="楷体" panose="02010609060101010101" charset="-122"/>
              <a:cs typeface="楷体" panose="02010609060101010101" charset="-122"/>
            </a:endParaRPr>
          </a:p>
          <a:p>
            <a:r>
              <a:rPr lang="en-US" altLang="zh-CN" sz="3200" b="1">
                <a:latin typeface="楷体" panose="02010609060101010101" charset="-122"/>
                <a:ea typeface="楷体" panose="02010609060101010101" charset="-122"/>
                <a:cs typeface="楷体" panose="02010609060101010101" charset="-122"/>
              </a:rPr>
              <a:t>“</a:t>
            </a:r>
            <a:r>
              <a:rPr lang="zh-CN" altLang="en-US" sz="3200" b="1">
                <a:latin typeface="楷体" panose="02010609060101010101" charset="-122"/>
                <a:ea typeface="楷体" panose="02010609060101010101" charset="-122"/>
                <a:cs typeface="楷体" panose="02010609060101010101" charset="-122"/>
              </a:rPr>
              <a:t>商业上的第一个命令是将</a:t>
            </a:r>
            <a:r>
              <a:rPr lang="en-US" altLang="zh-CN" sz="3200" b="1">
                <a:latin typeface="楷体" panose="02010609060101010101" charset="-122"/>
                <a:ea typeface="楷体" panose="02010609060101010101" charset="-122"/>
                <a:cs typeface="楷体" panose="02010609060101010101" charset="-122"/>
              </a:rPr>
              <a:t>1948</a:t>
            </a:r>
            <a:r>
              <a:rPr lang="zh-CN" altLang="en-US" sz="3200" b="1">
                <a:latin typeface="楷体" panose="02010609060101010101" charset="-122"/>
                <a:ea typeface="楷体" panose="02010609060101010101" charset="-122"/>
                <a:cs typeface="楷体" panose="02010609060101010101" charset="-122"/>
              </a:rPr>
              <a:t>年</a:t>
            </a:r>
            <a:r>
              <a:rPr lang="en-US" altLang="zh-CN" sz="3200" b="1">
                <a:latin typeface="楷体" panose="02010609060101010101" charset="-122"/>
                <a:ea typeface="楷体" panose="02010609060101010101" charset="-122"/>
                <a:cs typeface="楷体" panose="02010609060101010101" charset="-122"/>
              </a:rPr>
              <a:t>8</a:t>
            </a:r>
            <a:r>
              <a:rPr lang="zh-CN" altLang="en-US" sz="3200" b="1">
                <a:latin typeface="楷体" panose="02010609060101010101" charset="-122"/>
                <a:ea typeface="楷体" panose="02010609060101010101" charset="-122"/>
                <a:cs typeface="楷体" panose="02010609060101010101" charset="-122"/>
              </a:rPr>
              <a:t>月国民党币制改革以后的金圆券，兑换为人民币</a:t>
            </a:r>
            <a:r>
              <a:rPr lang="en-US" altLang="zh-CN" sz="3200" b="1">
                <a:latin typeface="楷体" panose="02010609060101010101" charset="-122"/>
                <a:ea typeface="楷体" panose="02010609060101010101" charset="-122"/>
                <a:cs typeface="楷体" panose="02010609060101010101" charset="-122"/>
              </a:rPr>
              <a:t>……</a:t>
            </a:r>
            <a:r>
              <a:rPr lang="zh-CN" altLang="en-US" sz="3200" b="1">
                <a:latin typeface="楷体" panose="02010609060101010101" charset="-122"/>
                <a:ea typeface="楷体" panose="02010609060101010101" charset="-122"/>
                <a:cs typeface="楷体" panose="02010609060101010101" charset="-122"/>
              </a:rPr>
              <a:t>汇率定为</a:t>
            </a:r>
            <a:r>
              <a:rPr lang="en-US" altLang="zh-CN" sz="3200" b="1">
                <a:latin typeface="楷体" panose="02010609060101010101" charset="-122"/>
                <a:ea typeface="楷体" panose="02010609060101010101" charset="-122"/>
                <a:cs typeface="楷体" panose="02010609060101010101" charset="-122"/>
              </a:rPr>
              <a:t>10</a:t>
            </a:r>
            <a:r>
              <a:rPr lang="zh-CN" altLang="en-US" sz="3200" b="1">
                <a:latin typeface="楷体" panose="02010609060101010101" charset="-122"/>
                <a:ea typeface="楷体" panose="02010609060101010101" charset="-122"/>
                <a:cs typeface="楷体" panose="02010609060101010101" charset="-122"/>
              </a:rPr>
              <a:t>金圆券对</a:t>
            </a:r>
            <a:r>
              <a:rPr lang="en-US" altLang="zh-CN" sz="3200" b="1">
                <a:latin typeface="楷体" panose="02010609060101010101" charset="-122"/>
                <a:ea typeface="楷体" panose="02010609060101010101" charset="-122"/>
                <a:cs typeface="楷体" panose="02010609060101010101" charset="-122"/>
              </a:rPr>
              <a:t>1</a:t>
            </a:r>
            <a:r>
              <a:rPr lang="zh-CN" altLang="en-US" sz="3200" b="1">
                <a:latin typeface="楷体" panose="02010609060101010101" charset="-122"/>
                <a:ea typeface="楷体" panose="02010609060101010101" charset="-122"/>
                <a:cs typeface="楷体" panose="02010609060101010101" charset="-122"/>
              </a:rPr>
              <a:t>人民币</a:t>
            </a:r>
            <a:r>
              <a:rPr lang="en-US" altLang="zh-CN" sz="3200" b="1">
                <a:latin typeface="楷体" panose="02010609060101010101" charset="-122"/>
                <a:ea typeface="楷体" panose="02010609060101010101" charset="-122"/>
                <a:cs typeface="楷体" panose="02010609060101010101" charset="-122"/>
              </a:rPr>
              <a:t>……</a:t>
            </a:r>
            <a:r>
              <a:rPr lang="zh-CN" altLang="en-US" sz="3200" b="1">
                <a:latin typeface="楷体" panose="02010609060101010101" charset="-122"/>
                <a:ea typeface="楷体" panose="02010609060101010101" charset="-122"/>
                <a:cs typeface="楷体" panose="02010609060101010101" charset="-122"/>
              </a:rPr>
              <a:t>在上海，在城市被解放的两周内，货币转换完成，国民党货币被禁用。</a:t>
            </a:r>
            <a:r>
              <a:rPr lang="en-US" altLang="zh-CN" sz="3200" b="1">
                <a:latin typeface="楷体" panose="02010609060101010101" charset="-122"/>
                <a:ea typeface="楷体" panose="02010609060101010101" charset="-122"/>
                <a:cs typeface="楷体" panose="02010609060101010101" charset="-122"/>
              </a:rPr>
              <a:t>”</a:t>
            </a:r>
          </a:p>
          <a:p>
            <a:r>
              <a:rPr lang="en-US" altLang="zh-CN" sz="3200" b="1">
                <a:latin typeface="楷体" panose="02010609060101010101" charset="-122"/>
                <a:ea typeface="楷体" panose="02010609060101010101" charset="-122"/>
                <a:cs typeface="楷体" panose="02010609060101010101" charset="-122"/>
              </a:rPr>
              <a:t>                              ——</a:t>
            </a:r>
            <a:r>
              <a:rPr lang="zh-CN" altLang="en-US" sz="3200" b="1">
                <a:latin typeface="楷体" panose="02010609060101010101" charset="-122"/>
                <a:ea typeface="楷体" panose="02010609060101010101" charset="-122"/>
                <a:cs typeface="楷体" panose="02010609060101010101" charset="-122"/>
              </a:rPr>
              <a:t>胡素珊《中国的内战》</a:t>
            </a:r>
            <a:endParaRPr lang="en-US" altLang="zh-CN" sz="3200" b="1">
              <a:latin typeface="楷体" panose="02010609060101010101" charset="-122"/>
              <a:ea typeface="楷体" panose="02010609060101010101" charset="-122"/>
              <a:cs typeface="楷体" panose="02010609060101010101" charset="-122"/>
            </a:endParaRPr>
          </a:p>
        </p:txBody>
      </p:sp>
      <p:sp>
        <p:nvSpPr>
          <p:cNvPr id="4" name="文本框 3"/>
          <p:cNvSpPr txBox="1"/>
          <p:nvPr/>
        </p:nvSpPr>
        <p:spPr>
          <a:xfrm>
            <a:off x="551815" y="33655"/>
            <a:ext cx="11233150" cy="3538220"/>
          </a:xfrm>
          <a:prstGeom prst="rect">
            <a:avLst/>
          </a:prstGeom>
          <a:noFill/>
        </p:spPr>
        <p:txBody>
          <a:bodyPr wrap="square" rtlCol="0" anchor="t">
            <a:spAutoFit/>
          </a:bodyPr>
          <a:lstStyle/>
          <a:p>
            <a:r>
              <a:rPr lang="zh-CN" altLang="en-US" sz="3200" b="1">
                <a:latin typeface="楷体" panose="02010609060101010101" charset="-122"/>
                <a:ea typeface="楷体" panose="02010609060101010101" charset="-122"/>
                <a:cs typeface="楷体" panose="02010609060101010101" charset="-122"/>
              </a:rPr>
              <a:t>国民党：</a:t>
            </a:r>
            <a:endParaRPr lang="en-US" altLang="zh-CN" sz="3200" b="1">
              <a:latin typeface="楷体" panose="02010609060101010101" charset="-122"/>
              <a:ea typeface="楷体" panose="02010609060101010101" charset="-122"/>
              <a:cs typeface="楷体" panose="02010609060101010101" charset="-122"/>
            </a:endParaRPr>
          </a:p>
          <a:p>
            <a:r>
              <a:rPr lang="en-US" altLang="zh-CN" sz="3200" b="1">
                <a:latin typeface="楷体" panose="02010609060101010101" charset="-122"/>
                <a:ea typeface="楷体" panose="02010609060101010101" charset="-122"/>
                <a:cs typeface="楷体" panose="02010609060101010101" charset="-122"/>
              </a:rPr>
              <a:t>“</a:t>
            </a:r>
            <a:r>
              <a:rPr lang="zh-CN" altLang="en-US" sz="3200" b="1">
                <a:latin typeface="楷体" panose="02010609060101010101" charset="-122"/>
                <a:ea typeface="楷体" panose="02010609060101010101" charset="-122"/>
                <a:cs typeface="楷体" panose="02010609060101010101" charset="-122"/>
              </a:rPr>
              <a:t>国民党政府财政严重入不敷出的状况，由于内战军费的激增和豪门资本恣意中饱，本来已病入膏肓，无药可救……法币的发行量，从抗战胜利到1948年6月增加近370倍。货币飞速贬值，物价如脱缰野马般猛涨。蒋介石感叹道:“经济危险至此，比军事更是忧虑。”        </a:t>
            </a:r>
          </a:p>
          <a:p>
            <a:r>
              <a:rPr lang="zh-CN" altLang="en-US" sz="3200" b="1">
                <a:latin typeface="楷体" panose="02010609060101010101" charset="-122"/>
                <a:ea typeface="楷体" panose="02010609060101010101" charset="-122"/>
                <a:cs typeface="楷体" panose="02010609060101010101" charset="-122"/>
              </a:rPr>
              <a:t>                        ——金冲及《二十世纪中国史纲》</a:t>
            </a:r>
          </a:p>
        </p:txBody>
      </p:sp>
    </p:spTree>
    <p:custDataLst>
      <p:tags r:id="rId1"/>
    </p:custData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498475" y="660400"/>
            <a:ext cx="10958830" cy="2306955"/>
          </a:xfrm>
          <a:prstGeom prst="rect">
            <a:avLst/>
          </a:prstGeom>
          <a:noFill/>
        </p:spPr>
        <p:txBody>
          <a:bodyPr wrap="square" rtlCol="0" anchor="t">
            <a:spAutoFit/>
          </a:bodyPr>
          <a:lstStyle/>
          <a:p>
            <a:r>
              <a:rPr lang="en-US" altLang="zh-CN" sz="3600">
                <a:latin typeface="楷体" panose="02010609060101010101" charset="-122"/>
                <a:ea typeface="楷体" panose="02010609060101010101" charset="-122"/>
                <a:cs typeface="楷体" panose="02010609060101010101" charset="-122"/>
              </a:rPr>
              <a:t>“</a:t>
            </a:r>
            <a:r>
              <a:rPr lang="zh-CN" altLang="en-US" sz="3600">
                <a:latin typeface="楷体" panose="02010609060101010101" charset="-122"/>
                <a:ea typeface="楷体" panose="02010609060101010101" charset="-122"/>
                <a:cs typeface="楷体" panose="02010609060101010101" charset="-122"/>
              </a:rPr>
              <a:t>十八年的经验，已使我们懂得：</a:t>
            </a:r>
            <a:r>
              <a:rPr lang="zh-CN" altLang="en-US" sz="3600">
                <a:solidFill>
                  <a:srgbClr val="FF0000"/>
                </a:solidFill>
                <a:latin typeface="楷体" panose="02010609060101010101" charset="-122"/>
                <a:ea typeface="楷体" panose="02010609060101010101" charset="-122"/>
                <a:cs typeface="楷体" panose="02010609060101010101" charset="-122"/>
              </a:rPr>
              <a:t>统一战线</a:t>
            </a:r>
            <a:r>
              <a:rPr lang="zh-CN" altLang="en-US" sz="3600">
                <a:solidFill>
                  <a:schemeClr val="tx1"/>
                </a:solidFill>
                <a:latin typeface="楷体" panose="02010609060101010101" charset="-122"/>
                <a:ea typeface="楷体" panose="02010609060101010101" charset="-122"/>
                <a:cs typeface="楷体" panose="02010609060101010101" charset="-122"/>
              </a:rPr>
              <a:t>，武装斗争，党的建设，</a:t>
            </a:r>
            <a:r>
              <a:rPr lang="zh-CN" altLang="en-US" sz="3600">
                <a:latin typeface="楷体" panose="02010609060101010101" charset="-122"/>
                <a:ea typeface="楷体" panose="02010609060101010101" charset="-122"/>
                <a:cs typeface="楷体" panose="02010609060101010101" charset="-122"/>
              </a:rPr>
              <a:t>是中国共产党在中国革命中战胜敌人的三个法宝，三个主要的法宝。</a:t>
            </a:r>
            <a:r>
              <a:rPr lang="en-US" altLang="zh-CN" sz="3600">
                <a:latin typeface="楷体" panose="02010609060101010101" charset="-122"/>
                <a:ea typeface="楷体" panose="02010609060101010101" charset="-122"/>
                <a:cs typeface="楷体" panose="02010609060101010101" charset="-122"/>
              </a:rPr>
              <a:t>”</a:t>
            </a:r>
            <a:endParaRPr lang="zh-CN" altLang="en-US" sz="3600">
              <a:latin typeface="楷体" panose="02010609060101010101" charset="-122"/>
              <a:ea typeface="楷体" panose="02010609060101010101" charset="-122"/>
              <a:cs typeface="楷体" panose="02010609060101010101" charset="-122"/>
            </a:endParaRPr>
          </a:p>
          <a:p>
            <a:r>
              <a:rPr lang="en-US" altLang="zh-CN" sz="3600">
                <a:latin typeface="楷体" panose="02010609060101010101" charset="-122"/>
                <a:ea typeface="楷体" panose="02010609060101010101" charset="-122"/>
                <a:cs typeface="楷体" panose="02010609060101010101" charset="-122"/>
              </a:rPr>
              <a:t>               ——毛泽东《〈共产党人〉发刊词》</a:t>
            </a:r>
          </a:p>
        </p:txBody>
      </p:sp>
      <p:pic>
        <p:nvPicPr>
          <p:cNvPr id="6" name="图片 5"/>
          <p:cNvPicPr>
            <a:picLocks noChangeAspect="1"/>
          </p:cNvPicPr>
          <p:nvPr/>
        </p:nvPicPr>
        <p:blipFill>
          <a:blip r:embed="rId3"/>
          <a:stretch>
            <a:fillRect/>
          </a:stretch>
        </p:blipFill>
        <p:spPr>
          <a:xfrm>
            <a:off x="98425" y="3484245"/>
            <a:ext cx="6216015" cy="2652395"/>
          </a:xfrm>
          <a:prstGeom prst="rect">
            <a:avLst/>
          </a:prstGeom>
        </p:spPr>
      </p:pic>
      <p:pic>
        <p:nvPicPr>
          <p:cNvPr id="8" name="图片 7"/>
          <p:cNvPicPr>
            <a:picLocks noChangeAspect="1"/>
          </p:cNvPicPr>
          <p:nvPr/>
        </p:nvPicPr>
        <p:blipFill>
          <a:blip r:embed="rId4"/>
          <a:stretch>
            <a:fillRect/>
          </a:stretch>
        </p:blipFill>
        <p:spPr>
          <a:xfrm>
            <a:off x="6517640" y="3484245"/>
            <a:ext cx="5549900" cy="2651760"/>
          </a:xfrm>
          <a:prstGeom prst="rect">
            <a:avLst/>
          </a:prstGeom>
        </p:spPr>
      </p:pic>
    </p:spTree>
    <p:custDataLst>
      <p:tags r:id="rId1"/>
    </p:custData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2"/>
          <p:cNvSpPr txBox="1"/>
          <p:nvPr/>
        </p:nvSpPr>
        <p:spPr>
          <a:xfrm>
            <a:off x="69850" y="833755"/>
            <a:ext cx="12082780" cy="1814830"/>
          </a:xfrm>
          <a:prstGeom prst="rect">
            <a:avLst/>
          </a:prstGeom>
          <a:noFill/>
          <a:ln>
            <a:solidFill>
              <a:schemeClr val="tx1"/>
            </a:solidFill>
          </a:ln>
        </p:spPr>
        <p:txBody>
          <a:bodyPr wrap="square" rtlCol="0" anchor="t">
            <a:spAutoFit/>
          </a:bodyPr>
          <a:lstStyle/>
          <a:p>
            <a:r>
              <a:rPr lang="en-US" altLang="zh-CN" sz="2800">
                <a:latin typeface="楷体" panose="02010609060101010101" charset="-122"/>
                <a:ea typeface="楷体" panose="02010609060101010101" charset="-122"/>
                <a:cs typeface="楷体" panose="02010609060101010101" charset="-122"/>
              </a:rPr>
              <a:t>“</a:t>
            </a:r>
            <a:r>
              <a:rPr lang="zh-CN" altLang="en-US" sz="2800">
                <a:latin typeface="楷体" panose="02010609060101010101" charset="-122"/>
                <a:ea typeface="楷体" panose="02010609060101010101" charset="-122"/>
                <a:cs typeface="楷体" panose="02010609060101010101" charset="-122"/>
              </a:rPr>
              <a:t>你们爱撑蒋介石撑的腰就撑，愿撑多久就多久。不过，要记住一条，中国是什么人的的中国？中国绝不是蒋介石的。中国是中国人民的。总有一天你们会撑不下去的。</a:t>
            </a:r>
            <a:r>
              <a:rPr lang="en-US" altLang="zh-CN" sz="2800">
                <a:latin typeface="楷体" panose="02010609060101010101" charset="-122"/>
                <a:ea typeface="楷体" panose="02010609060101010101" charset="-122"/>
                <a:cs typeface="楷体" panose="02010609060101010101" charset="-122"/>
              </a:rPr>
              <a:t>”</a:t>
            </a:r>
            <a:r>
              <a:rPr lang="zh-CN" altLang="en-US" sz="2800">
                <a:latin typeface="楷体" panose="02010609060101010101" charset="-122"/>
                <a:ea typeface="楷体" panose="02010609060101010101" charset="-122"/>
                <a:cs typeface="楷体" panose="02010609060101010101" charset="-122"/>
              </a:rPr>
              <a:t>        </a:t>
            </a:r>
          </a:p>
          <a:p>
            <a:r>
              <a:rPr lang="zh-CN" altLang="en-US" sz="2800">
                <a:latin typeface="楷体" panose="02010609060101010101" charset="-122"/>
                <a:ea typeface="楷体" panose="02010609060101010101" charset="-122"/>
                <a:cs typeface="楷体" panose="02010609060101010101" charset="-122"/>
              </a:rPr>
              <a:t>                     ——毛泽东《抗日战争胜利后的时局和我们的方针》</a:t>
            </a:r>
          </a:p>
        </p:txBody>
      </p:sp>
      <p:sp>
        <p:nvSpPr>
          <p:cNvPr id="4" name="文本框 3"/>
          <p:cNvSpPr txBox="1"/>
          <p:nvPr/>
        </p:nvSpPr>
        <p:spPr>
          <a:xfrm>
            <a:off x="69215" y="2723515"/>
            <a:ext cx="12082780" cy="2245360"/>
          </a:xfrm>
          <a:prstGeom prst="rect">
            <a:avLst/>
          </a:prstGeom>
          <a:noFill/>
          <a:ln>
            <a:solidFill>
              <a:schemeClr val="tx1"/>
            </a:solidFill>
          </a:ln>
        </p:spPr>
        <p:txBody>
          <a:bodyPr wrap="square" rtlCol="0" anchor="t">
            <a:spAutoFit/>
          </a:bodyPr>
          <a:lstStyle/>
          <a:p>
            <a:r>
              <a:rPr lang="zh-CN" altLang="en-US" sz="2800">
                <a:latin typeface="楷体" panose="02010609060101010101" charset="-122"/>
                <a:ea typeface="楷体" panose="02010609060101010101" charset="-122"/>
                <a:cs typeface="楷体" panose="02010609060101010101" charset="-122"/>
              </a:rPr>
              <a:t>“中国国民党过去领导了一场政治革命（指辛亥革命），但没有意识到中国正在进行一场社会革命……共产党认识到了这一点，并且抓住了这场革命的领导权。”“无论美国怎样做，最多能推迟国民党的失败，却不能改变其结局。”  </a:t>
            </a:r>
          </a:p>
          <a:p>
            <a:r>
              <a:rPr lang="zh-CN" altLang="en-US" sz="2800">
                <a:latin typeface="楷体" panose="02010609060101010101" charset="-122"/>
                <a:ea typeface="楷体" panose="02010609060101010101" charset="-122"/>
                <a:cs typeface="楷体" panose="02010609060101010101" charset="-122"/>
              </a:rPr>
              <a:t>                   ——资中筠《追根溯源：美国对华政策的缘起和发展》</a:t>
            </a:r>
          </a:p>
        </p:txBody>
      </p:sp>
      <p:sp>
        <p:nvSpPr>
          <p:cNvPr id="6" name="文本框 5"/>
          <p:cNvSpPr txBox="1"/>
          <p:nvPr/>
        </p:nvSpPr>
        <p:spPr>
          <a:xfrm>
            <a:off x="69215" y="5065395"/>
            <a:ext cx="12083415" cy="1814830"/>
          </a:xfrm>
          <a:prstGeom prst="rect">
            <a:avLst/>
          </a:prstGeom>
          <a:noFill/>
          <a:ln>
            <a:solidFill>
              <a:schemeClr val="tx1"/>
            </a:solidFill>
          </a:ln>
        </p:spPr>
        <p:txBody>
          <a:bodyPr wrap="square" rtlCol="0" anchor="t">
            <a:spAutoFit/>
          </a:bodyPr>
          <a:lstStyle/>
          <a:p>
            <a:r>
              <a:rPr lang="en-US" altLang="zh-CN" sz="2800">
                <a:latin typeface="楷体" panose="02010609060101010101" charset="-122"/>
                <a:ea typeface="楷体" panose="02010609060101010101" charset="-122"/>
                <a:cs typeface="楷体" panose="02010609060101010101" charset="-122"/>
              </a:rPr>
              <a:t>“</a:t>
            </a:r>
            <a:r>
              <a:rPr lang="zh-CN" altLang="en-US" sz="2800">
                <a:latin typeface="楷体" panose="02010609060101010101" charset="-122"/>
                <a:ea typeface="楷体" panose="02010609060101010101" charset="-122"/>
                <a:cs typeface="楷体" panose="02010609060101010101" charset="-122"/>
              </a:rPr>
              <a:t>军委、毛主席善于采纳前线指挥员的建议，及时修改计划，适应变化的情况，并再次重申给予总前委刘陈邓“临机处置”之权，这是淮海战役所以能顺利发展并取得全胜的一个重要原因。</a:t>
            </a:r>
            <a:r>
              <a:rPr lang="en-US" altLang="zh-CN" sz="2800">
                <a:latin typeface="楷体" panose="02010609060101010101" charset="-122"/>
                <a:ea typeface="楷体" panose="02010609060101010101" charset="-122"/>
                <a:cs typeface="楷体" panose="02010609060101010101" charset="-122"/>
              </a:rPr>
              <a:t>”</a:t>
            </a:r>
            <a:r>
              <a:rPr lang="zh-CN" altLang="en-US" sz="2800">
                <a:latin typeface="楷体" panose="02010609060101010101" charset="-122"/>
                <a:ea typeface="楷体" panose="02010609060101010101" charset="-122"/>
                <a:cs typeface="楷体" panose="02010609060101010101" charset="-122"/>
              </a:rPr>
              <a:t>                     </a:t>
            </a:r>
          </a:p>
          <a:p>
            <a:r>
              <a:rPr lang="zh-CN" altLang="en-US" sz="2800">
                <a:latin typeface="楷体" panose="02010609060101010101" charset="-122"/>
                <a:ea typeface="楷体" panose="02010609060101010101" charset="-122"/>
                <a:cs typeface="楷体" panose="02010609060101010101" charset="-122"/>
              </a:rPr>
              <a:t>                                               ——《李达军事文选》</a:t>
            </a:r>
          </a:p>
        </p:txBody>
      </p:sp>
      <p:sp>
        <p:nvSpPr>
          <p:cNvPr id="7" name="文本框 6"/>
          <p:cNvSpPr txBox="1"/>
          <p:nvPr/>
        </p:nvSpPr>
        <p:spPr>
          <a:xfrm>
            <a:off x="954405" y="81915"/>
            <a:ext cx="10283190" cy="645160"/>
          </a:xfrm>
          <a:prstGeom prst="rect">
            <a:avLst/>
          </a:prstGeom>
          <a:noFill/>
        </p:spPr>
        <p:txBody>
          <a:bodyPr wrap="none" rtlCol="0" anchor="t">
            <a:spAutoFit/>
          </a:bodyPr>
          <a:lstStyle/>
          <a:p>
            <a:r>
              <a:rPr lang="zh-CN" altLang="en-US" sz="3600" b="1" dirty="0" smtClean="0">
                <a:solidFill>
                  <a:srgbClr val="FF0000"/>
                </a:solidFill>
                <a:latin typeface="方正粗黑宋简体" panose="02000000000000000000" pitchFamily="2" charset="-122"/>
                <a:ea typeface="方正粗黑宋简体" panose="02000000000000000000" pitchFamily="2" charset="-122"/>
                <a:sym typeface="+mn-ea"/>
              </a:rPr>
              <a:t>中共为何取得革命胜利？将三则材料关系进行梳理</a:t>
            </a:r>
          </a:p>
        </p:txBody>
      </p:sp>
    </p:spTree>
    <p:custDataLst>
      <p:tags r:id="rId1"/>
    </p:custData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表格 1"/>
          <p:cNvGraphicFramePr/>
          <p:nvPr>
            <p:custDataLst>
              <p:tags r:id="rId2"/>
            </p:custDataLst>
          </p:nvPr>
        </p:nvGraphicFramePr>
        <p:xfrm>
          <a:off x="876300" y="1066800"/>
          <a:ext cx="10439400" cy="4724400"/>
        </p:xfrm>
        <a:graphic>
          <a:graphicData uri="http://schemas.openxmlformats.org/drawingml/2006/table">
            <a:tbl>
              <a:tblPr firstRow="1" bandRow="1">
                <a:tableStyleId>{5C22544A-7EE6-4342-B048-85BDC9FD1C3A}</a:tableStyleId>
              </a:tblPr>
              <a:tblGrid>
                <a:gridCol w="1251585">
                  <a:extLst>
                    <a:ext uri="{9D8B030D-6E8A-4147-A177-3AD203B41FA5}">
                      <a16:colId xmlns:a16="http://schemas.microsoft.com/office/drawing/2014/main" val="20000"/>
                    </a:ext>
                  </a:extLst>
                </a:gridCol>
                <a:gridCol w="2228850">
                  <a:extLst>
                    <a:ext uri="{9D8B030D-6E8A-4147-A177-3AD203B41FA5}">
                      <a16:colId xmlns:a16="http://schemas.microsoft.com/office/drawing/2014/main" val="20001"/>
                    </a:ext>
                  </a:extLst>
                </a:gridCol>
                <a:gridCol w="3478530">
                  <a:extLst>
                    <a:ext uri="{9D8B030D-6E8A-4147-A177-3AD203B41FA5}">
                      <a16:colId xmlns:a16="http://schemas.microsoft.com/office/drawing/2014/main" val="20002"/>
                    </a:ext>
                  </a:extLst>
                </a:gridCol>
                <a:gridCol w="3480435">
                  <a:extLst>
                    <a:ext uri="{9D8B030D-6E8A-4147-A177-3AD203B41FA5}">
                      <a16:colId xmlns:a16="http://schemas.microsoft.com/office/drawing/2014/main" val="20003"/>
                    </a:ext>
                  </a:extLst>
                </a:gridCol>
              </a:tblGrid>
              <a:tr h="701040">
                <a:tc gridSpan="2">
                  <a:txBody>
                    <a:bodyPr/>
                    <a:lstStyle/>
                    <a:p>
                      <a:pPr>
                        <a:buNone/>
                      </a:pPr>
                      <a:r>
                        <a:rPr lang="zh-CN" altLang="en-US" sz="4000" b="0">
                          <a:solidFill>
                            <a:schemeClr val="tx1"/>
                          </a:solidFill>
                        </a:rPr>
                        <a:t>人民需求</a:t>
                      </a:r>
                    </a:p>
                  </a:txBody>
                  <a:tcPr>
                    <a:lnL w="12700" cmpd="sng">
                      <a:solidFill>
                        <a:schemeClr val="tx1"/>
                      </a:solidFill>
                      <a:prstDash val="solid"/>
                    </a:lnL>
                    <a:lnR w="12700" cmpd="sng">
                      <a:solidFill>
                        <a:schemeClr val="tx1"/>
                      </a:solidFill>
                      <a:prstDash val="solid"/>
                    </a:lnR>
                    <a:lnT w="12700" cmpd="sng">
                      <a:solidFill>
                        <a:schemeClr val="tx1"/>
                      </a:solidFill>
                      <a:prstDash val="solid"/>
                    </a:lnT>
                    <a:lnB w="12700" cmpd="sng">
                      <a:solidFill>
                        <a:schemeClr val="tx1"/>
                      </a:solidFill>
                      <a:prstDash val="solid"/>
                    </a:lnB>
                    <a:noFill/>
                  </a:tcPr>
                </a:tc>
                <a:tc hMerge="1">
                  <a:txBody>
                    <a:bodyPr/>
                    <a:lstStyle/>
                    <a:p>
                      <a:endParaRPr lang="zh-CN"/>
                    </a:p>
                  </a:txBody>
                  <a:tcPr>
                    <a:lnL w="12700" cmpd="sng">
                      <a:solidFill>
                        <a:schemeClr val="tx1"/>
                      </a:solidFill>
                      <a:prstDash val="solid"/>
                    </a:lnL>
                    <a:lnR w="12700" cmpd="sng">
                      <a:solidFill>
                        <a:schemeClr val="tx1"/>
                      </a:solidFill>
                      <a:prstDash val="solid"/>
                    </a:lnR>
                    <a:lnT w="12700" cmpd="sng">
                      <a:solidFill>
                        <a:schemeClr val="tx1"/>
                      </a:solidFill>
                      <a:prstDash val="solid"/>
                    </a:lnT>
                    <a:lnB w="12700" cmpd="sng">
                      <a:solidFill>
                        <a:schemeClr val="tx1"/>
                      </a:solidFill>
                      <a:prstDash val="solid"/>
                    </a:lnB>
                    <a:noFill/>
                  </a:tcPr>
                </a:tc>
                <a:tc>
                  <a:txBody>
                    <a:bodyPr/>
                    <a:lstStyle/>
                    <a:p>
                      <a:pPr>
                        <a:buNone/>
                      </a:pPr>
                      <a:r>
                        <a:rPr lang="zh-CN" altLang="en-US" sz="4000" b="0">
                          <a:solidFill>
                            <a:schemeClr val="tx1"/>
                          </a:solidFill>
                        </a:rPr>
                        <a:t>国民党</a:t>
                      </a:r>
                    </a:p>
                  </a:txBody>
                  <a:tcPr>
                    <a:lnL w="12700" cmpd="sng">
                      <a:solidFill>
                        <a:schemeClr val="tx1"/>
                      </a:solidFill>
                      <a:prstDash val="solid"/>
                    </a:lnL>
                    <a:lnR w="12700" cmpd="sng">
                      <a:solidFill>
                        <a:schemeClr val="tx1"/>
                      </a:solidFill>
                      <a:prstDash val="solid"/>
                    </a:lnR>
                    <a:lnT w="12700" cmpd="sng">
                      <a:solidFill>
                        <a:schemeClr val="tx1"/>
                      </a:solidFill>
                      <a:prstDash val="solid"/>
                    </a:lnT>
                    <a:lnB w="12700" cmpd="sng">
                      <a:solidFill>
                        <a:schemeClr val="tx1"/>
                      </a:solidFill>
                      <a:prstDash val="solid"/>
                    </a:lnB>
                    <a:noFill/>
                  </a:tcPr>
                </a:tc>
                <a:tc>
                  <a:txBody>
                    <a:bodyPr/>
                    <a:lstStyle/>
                    <a:p>
                      <a:pPr>
                        <a:buNone/>
                      </a:pPr>
                      <a:r>
                        <a:rPr lang="zh-CN" altLang="en-US" sz="4000" b="0">
                          <a:solidFill>
                            <a:schemeClr val="tx1"/>
                          </a:solidFill>
                        </a:rPr>
                        <a:t>共产党</a:t>
                      </a:r>
                    </a:p>
                  </a:txBody>
                  <a:tcPr>
                    <a:lnL w="12700" cmpd="sng">
                      <a:solidFill>
                        <a:schemeClr val="tx1"/>
                      </a:solidFill>
                      <a:prstDash val="solid"/>
                    </a:lnL>
                    <a:lnR w="12700" cmpd="sng">
                      <a:solidFill>
                        <a:schemeClr val="tx1"/>
                      </a:solidFill>
                      <a:prstDash val="solid"/>
                    </a:lnR>
                    <a:lnT w="12700" cmpd="sng">
                      <a:solidFill>
                        <a:schemeClr val="tx1"/>
                      </a:solidFill>
                      <a:prstDash val="solid"/>
                    </a:lnT>
                    <a:lnB w="12700" cmpd="sng">
                      <a:solidFill>
                        <a:schemeClr val="tx1"/>
                      </a:solidFill>
                      <a:prstDash val="solid"/>
                    </a:lnB>
                    <a:noFill/>
                  </a:tcPr>
                </a:tc>
                <a:extLst>
                  <a:ext uri="{0D108BD9-81ED-4DB2-BD59-A6C34878D82A}">
                    <a16:rowId xmlns:a16="http://schemas.microsoft.com/office/drawing/2014/main" val="10000"/>
                  </a:ext>
                </a:extLst>
              </a:tr>
              <a:tr h="1310640">
                <a:tc gridSpan="2">
                  <a:txBody>
                    <a:bodyPr/>
                    <a:lstStyle/>
                    <a:p>
                      <a:pPr>
                        <a:buNone/>
                      </a:pPr>
                      <a:r>
                        <a:rPr lang="zh-CN" altLang="en-US" sz="4000" b="0">
                          <a:solidFill>
                            <a:schemeClr val="tx1"/>
                          </a:solidFill>
                        </a:rPr>
                        <a:t>民主</a:t>
                      </a:r>
                    </a:p>
                  </a:txBody>
                  <a:tcPr>
                    <a:lnL w="12700" cmpd="sng">
                      <a:solidFill>
                        <a:schemeClr val="tx1"/>
                      </a:solidFill>
                      <a:prstDash val="solid"/>
                    </a:lnL>
                    <a:lnR w="12700" cmpd="sng">
                      <a:solidFill>
                        <a:schemeClr val="tx1"/>
                      </a:solidFill>
                      <a:prstDash val="solid"/>
                    </a:lnR>
                    <a:lnT w="12700" cmpd="sng">
                      <a:solidFill>
                        <a:schemeClr val="tx1"/>
                      </a:solidFill>
                      <a:prstDash val="solid"/>
                    </a:lnT>
                    <a:lnB w="12700" cmpd="sng">
                      <a:solidFill>
                        <a:schemeClr val="tx1"/>
                      </a:solidFill>
                      <a:prstDash val="solid"/>
                    </a:lnB>
                    <a:noFill/>
                  </a:tcPr>
                </a:tc>
                <a:tc hMerge="1">
                  <a:txBody>
                    <a:bodyPr/>
                    <a:lstStyle/>
                    <a:p>
                      <a:endParaRPr lang="zh-CN"/>
                    </a:p>
                  </a:txBody>
                  <a:tcPr>
                    <a:lnL w="12700" cmpd="sng">
                      <a:solidFill>
                        <a:schemeClr val="tx1"/>
                      </a:solidFill>
                      <a:prstDash val="solid"/>
                    </a:lnL>
                    <a:lnR w="12700" cmpd="sng">
                      <a:solidFill>
                        <a:schemeClr val="tx1"/>
                      </a:solidFill>
                      <a:prstDash val="solid"/>
                    </a:lnR>
                    <a:lnT w="12700" cmpd="sng">
                      <a:solidFill>
                        <a:schemeClr val="tx1"/>
                      </a:solidFill>
                      <a:prstDash val="solid"/>
                    </a:lnT>
                    <a:lnB w="12700" cmpd="sng">
                      <a:solidFill>
                        <a:schemeClr val="tx1"/>
                      </a:solidFill>
                      <a:prstDash val="solid"/>
                    </a:lnB>
                    <a:noFill/>
                  </a:tcPr>
                </a:tc>
                <a:tc>
                  <a:txBody>
                    <a:bodyPr/>
                    <a:lstStyle/>
                    <a:p>
                      <a:pPr>
                        <a:buNone/>
                      </a:pPr>
                      <a:r>
                        <a:rPr lang="zh-CN" altLang="en-US" sz="4000" b="0">
                          <a:solidFill>
                            <a:schemeClr val="tx1"/>
                          </a:solidFill>
                        </a:rPr>
                        <a:t>一党专政</a:t>
                      </a:r>
                    </a:p>
                  </a:txBody>
                  <a:tcPr>
                    <a:lnL w="12700" cmpd="sng">
                      <a:solidFill>
                        <a:schemeClr val="tx1"/>
                      </a:solidFill>
                      <a:prstDash val="solid"/>
                    </a:lnL>
                    <a:lnR w="12700" cmpd="sng">
                      <a:solidFill>
                        <a:schemeClr val="tx1"/>
                      </a:solidFill>
                      <a:prstDash val="solid"/>
                    </a:lnR>
                    <a:lnT w="12700" cmpd="sng">
                      <a:solidFill>
                        <a:schemeClr val="tx1"/>
                      </a:solidFill>
                      <a:prstDash val="solid"/>
                    </a:lnT>
                    <a:lnB w="12700" cmpd="sng">
                      <a:solidFill>
                        <a:schemeClr val="tx1"/>
                      </a:solidFill>
                      <a:prstDash val="solid"/>
                    </a:lnB>
                    <a:noFill/>
                  </a:tcPr>
                </a:tc>
                <a:tc>
                  <a:txBody>
                    <a:bodyPr/>
                    <a:lstStyle/>
                    <a:p>
                      <a:pPr>
                        <a:buNone/>
                      </a:pPr>
                      <a:r>
                        <a:rPr lang="zh-CN" altLang="en-US" sz="4000" b="0">
                          <a:solidFill>
                            <a:schemeClr val="tx1"/>
                          </a:solidFill>
                        </a:rPr>
                        <a:t>主张成立联合政府</a:t>
                      </a:r>
                    </a:p>
                  </a:txBody>
                  <a:tcPr>
                    <a:lnL w="12700" cmpd="sng">
                      <a:solidFill>
                        <a:schemeClr val="tx1"/>
                      </a:solidFill>
                      <a:prstDash val="solid"/>
                    </a:lnL>
                    <a:lnR w="12700" cmpd="sng">
                      <a:solidFill>
                        <a:schemeClr val="tx1"/>
                      </a:solidFill>
                      <a:prstDash val="solid"/>
                    </a:lnR>
                    <a:lnT w="12700" cmpd="sng">
                      <a:solidFill>
                        <a:schemeClr val="tx1"/>
                      </a:solidFill>
                      <a:prstDash val="solid"/>
                    </a:lnT>
                    <a:lnB w="12700" cmpd="sng">
                      <a:solidFill>
                        <a:schemeClr val="tx1"/>
                      </a:solidFill>
                      <a:prstDash val="solid"/>
                    </a:lnB>
                    <a:noFill/>
                  </a:tcPr>
                </a:tc>
                <a:extLst>
                  <a:ext uri="{0D108BD9-81ED-4DB2-BD59-A6C34878D82A}">
                    <a16:rowId xmlns:a16="http://schemas.microsoft.com/office/drawing/2014/main" val="10001"/>
                  </a:ext>
                </a:extLst>
              </a:tr>
              <a:tr h="701040">
                <a:tc gridSpan="2">
                  <a:txBody>
                    <a:bodyPr/>
                    <a:lstStyle/>
                    <a:p>
                      <a:pPr>
                        <a:buNone/>
                      </a:pPr>
                      <a:r>
                        <a:rPr lang="zh-CN" altLang="en-US" sz="4000" b="0">
                          <a:solidFill>
                            <a:schemeClr val="tx1"/>
                          </a:solidFill>
                        </a:rPr>
                        <a:t>和平</a:t>
                      </a:r>
                    </a:p>
                  </a:txBody>
                  <a:tcPr>
                    <a:lnL w="12700" cmpd="sng">
                      <a:solidFill>
                        <a:schemeClr val="tx1"/>
                      </a:solidFill>
                      <a:prstDash val="solid"/>
                    </a:lnL>
                    <a:lnR w="12700" cmpd="sng">
                      <a:solidFill>
                        <a:schemeClr val="tx1"/>
                      </a:solidFill>
                      <a:prstDash val="solid"/>
                    </a:lnR>
                    <a:lnT w="12700" cmpd="sng">
                      <a:solidFill>
                        <a:schemeClr val="tx1"/>
                      </a:solidFill>
                      <a:prstDash val="solid"/>
                    </a:lnT>
                    <a:lnB w="12700" cmpd="sng">
                      <a:solidFill>
                        <a:schemeClr val="tx1"/>
                      </a:solidFill>
                      <a:prstDash val="solid"/>
                    </a:lnB>
                    <a:noFill/>
                  </a:tcPr>
                </a:tc>
                <a:tc hMerge="1">
                  <a:txBody>
                    <a:bodyPr/>
                    <a:lstStyle/>
                    <a:p>
                      <a:endParaRPr lang="zh-CN"/>
                    </a:p>
                  </a:txBody>
                  <a:tcPr>
                    <a:lnL w="12700" cmpd="sng">
                      <a:solidFill>
                        <a:schemeClr val="tx1"/>
                      </a:solidFill>
                      <a:prstDash val="solid"/>
                    </a:lnL>
                    <a:lnR w="12700" cmpd="sng">
                      <a:solidFill>
                        <a:schemeClr val="tx1"/>
                      </a:solidFill>
                      <a:prstDash val="solid"/>
                    </a:lnR>
                    <a:lnT w="12700" cmpd="sng">
                      <a:solidFill>
                        <a:schemeClr val="tx1"/>
                      </a:solidFill>
                      <a:prstDash val="solid"/>
                    </a:lnT>
                    <a:lnB w="12700" cmpd="sng">
                      <a:solidFill>
                        <a:schemeClr val="tx1"/>
                      </a:solidFill>
                      <a:prstDash val="solid"/>
                    </a:lnB>
                    <a:noFill/>
                  </a:tcPr>
                </a:tc>
                <a:tc>
                  <a:txBody>
                    <a:bodyPr/>
                    <a:lstStyle/>
                    <a:p>
                      <a:pPr>
                        <a:buNone/>
                      </a:pPr>
                      <a:r>
                        <a:rPr lang="zh-CN" altLang="en-US" sz="4000" b="0">
                          <a:solidFill>
                            <a:schemeClr val="tx1"/>
                          </a:solidFill>
                        </a:rPr>
                        <a:t>悍然发动内战</a:t>
                      </a:r>
                    </a:p>
                  </a:txBody>
                  <a:tcPr>
                    <a:lnL w="12700" cmpd="sng">
                      <a:solidFill>
                        <a:schemeClr val="tx1"/>
                      </a:solidFill>
                      <a:prstDash val="solid"/>
                    </a:lnL>
                    <a:lnR w="12700" cmpd="sng">
                      <a:solidFill>
                        <a:schemeClr val="tx1"/>
                      </a:solidFill>
                      <a:prstDash val="solid"/>
                    </a:lnR>
                    <a:lnT w="12700" cmpd="sng">
                      <a:solidFill>
                        <a:schemeClr val="tx1"/>
                      </a:solidFill>
                      <a:prstDash val="solid"/>
                    </a:lnT>
                    <a:lnB w="12700" cmpd="sng">
                      <a:solidFill>
                        <a:schemeClr val="tx1"/>
                      </a:solidFill>
                      <a:prstDash val="solid"/>
                    </a:lnB>
                    <a:noFill/>
                  </a:tcPr>
                </a:tc>
                <a:tc>
                  <a:txBody>
                    <a:bodyPr/>
                    <a:lstStyle/>
                    <a:p>
                      <a:pPr>
                        <a:buNone/>
                      </a:pPr>
                      <a:r>
                        <a:rPr lang="zh-CN" altLang="en-US" sz="4000" b="0">
                          <a:solidFill>
                            <a:schemeClr val="tx1"/>
                          </a:solidFill>
                        </a:rPr>
                        <a:t>主张和平建国</a:t>
                      </a:r>
                    </a:p>
                  </a:txBody>
                  <a:tcPr>
                    <a:lnL w="12700" cmpd="sng">
                      <a:solidFill>
                        <a:schemeClr val="tx1"/>
                      </a:solidFill>
                      <a:prstDash val="solid"/>
                    </a:lnL>
                    <a:lnR w="12700" cmpd="sng">
                      <a:solidFill>
                        <a:schemeClr val="tx1"/>
                      </a:solidFill>
                      <a:prstDash val="solid"/>
                    </a:lnR>
                    <a:lnT w="12700" cmpd="sng">
                      <a:solidFill>
                        <a:schemeClr val="tx1"/>
                      </a:solidFill>
                      <a:prstDash val="solid"/>
                    </a:lnT>
                    <a:lnB w="12700" cmpd="sng">
                      <a:solidFill>
                        <a:schemeClr val="tx1"/>
                      </a:solidFill>
                      <a:prstDash val="solid"/>
                    </a:lnB>
                    <a:noFill/>
                  </a:tcPr>
                </a:tc>
                <a:extLst>
                  <a:ext uri="{0D108BD9-81ED-4DB2-BD59-A6C34878D82A}">
                    <a16:rowId xmlns:a16="http://schemas.microsoft.com/office/drawing/2014/main" val="10002"/>
                  </a:ext>
                </a:extLst>
              </a:tr>
              <a:tr h="1310640">
                <a:tc rowSpan="2">
                  <a:txBody>
                    <a:bodyPr/>
                    <a:lstStyle/>
                    <a:p>
                      <a:pPr>
                        <a:buNone/>
                      </a:pPr>
                      <a:endParaRPr lang="zh-CN" altLang="en-US" sz="4000" b="0">
                        <a:solidFill>
                          <a:schemeClr val="tx1"/>
                        </a:solidFill>
                      </a:endParaRPr>
                    </a:p>
                    <a:p>
                      <a:pPr>
                        <a:buNone/>
                      </a:pPr>
                      <a:r>
                        <a:rPr lang="zh-CN" altLang="en-US" sz="4000" b="0">
                          <a:solidFill>
                            <a:schemeClr val="tx1"/>
                          </a:solidFill>
                        </a:rPr>
                        <a:t>生活</a:t>
                      </a:r>
                    </a:p>
                  </a:txBody>
                  <a:tcPr>
                    <a:lnL w="12700" cmpd="sng">
                      <a:solidFill>
                        <a:schemeClr val="tx1"/>
                      </a:solidFill>
                      <a:prstDash val="solid"/>
                    </a:lnL>
                    <a:lnR w="12700" cmpd="sng">
                      <a:solidFill>
                        <a:schemeClr val="tx1"/>
                      </a:solidFill>
                      <a:prstDash val="solid"/>
                    </a:lnR>
                    <a:lnT w="12700" cmpd="sng">
                      <a:solidFill>
                        <a:schemeClr val="tx1"/>
                      </a:solidFill>
                      <a:prstDash val="solid"/>
                    </a:lnT>
                    <a:lnB w="12700" cmpd="sng">
                      <a:solidFill>
                        <a:schemeClr val="tx1"/>
                      </a:solidFill>
                      <a:prstDash val="solid"/>
                    </a:lnB>
                    <a:noFill/>
                  </a:tcPr>
                </a:tc>
                <a:tc>
                  <a:txBody>
                    <a:bodyPr/>
                    <a:lstStyle/>
                    <a:p>
                      <a:pPr>
                        <a:buNone/>
                      </a:pPr>
                      <a:r>
                        <a:rPr lang="zh-CN" altLang="en-US" sz="4000" b="0">
                          <a:solidFill>
                            <a:schemeClr val="tx1"/>
                          </a:solidFill>
                        </a:rPr>
                        <a:t>农村</a:t>
                      </a:r>
                    </a:p>
                  </a:txBody>
                  <a:tcPr>
                    <a:lnL w="12700" cmpd="sng">
                      <a:solidFill>
                        <a:schemeClr val="tx1"/>
                      </a:solidFill>
                      <a:prstDash val="solid"/>
                    </a:lnL>
                    <a:lnR w="12700" cmpd="sng">
                      <a:solidFill>
                        <a:schemeClr val="tx1"/>
                      </a:solidFill>
                      <a:prstDash val="solid"/>
                    </a:lnR>
                    <a:lnT w="12700" cmpd="sng">
                      <a:solidFill>
                        <a:schemeClr val="tx1"/>
                      </a:solidFill>
                      <a:prstDash val="solid"/>
                    </a:lnT>
                    <a:lnB w="12700" cmpd="sng">
                      <a:solidFill>
                        <a:schemeClr val="tx1"/>
                      </a:solidFill>
                      <a:prstDash val="solid"/>
                    </a:lnB>
                    <a:noFill/>
                  </a:tcPr>
                </a:tc>
                <a:tc>
                  <a:txBody>
                    <a:bodyPr/>
                    <a:lstStyle/>
                    <a:p>
                      <a:pPr>
                        <a:buNone/>
                      </a:pPr>
                      <a:r>
                        <a:rPr lang="zh-CN" altLang="en-US" sz="4000" b="0">
                          <a:solidFill>
                            <a:schemeClr val="tx1"/>
                          </a:solidFill>
                        </a:rPr>
                        <a:t>对减租和土改停留在计划</a:t>
                      </a:r>
                    </a:p>
                  </a:txBody>
                  <a:tcPr>
                    <a:lnL w="12700" cmpd="sng">
                      <a:solidFill>
                        <a:schemeClr val="tx1"/>
                      </a:solidFill>
                      <a:prstDash val="solid"/>
                    </a:lnL>
                    <a:lnR w="12700" cmpd="sng">
                      <a:solidFill>
                        <a:schemeClr val="tx1"/>
                      </a:solidFill>
                      <a:prstDash val="solid"/>
                    </a:lnR>
                    <a:lnT w="12700" cmpd="sng">
                      <a:solidFill>
                        <a:schemeClr val="tx1"/>
                      </a:solidFill>
                      <a:prstDash val="solid"/>
                    </a:lnT>
                    <a:lnB w="12700" cmpd="sng">
                      <a:solidFill>
                        <a:schemeClr val="tx1"/>
                      </a:solidFill>
                      <a:prstDash val="solid"/>
                    </a:lnB>
                    <a:noFill/>
                  </a:tcPr>
                </a:tc>
                <a:tc>
                  <a:txBody>
                    <a:bodyPr/>
                    <a:lstStyle/>
                    <a:p>
                      <a:pPr>
                        <a:buNone/>
                      </a:pPr>
                      <a:r>
                        <a:rPr lang="zh-CN" altLang="en-US" sz="4000" b="0">
                          <a:solidFill>
                            <a:schemeClr val="tx1"/>
                          </a:solidFill>
                        </a:rPr>
                        <a:t>《中国土地法大纲》</a:t>
                      </a:r>
                    </a:p>
                  </a:txBody>
                  <a:tcPr>
                    <a:lnL w="12700" cmpd="sng">
                      <a:solidFill>
                        <a:schemeClr val="tx1"/>
                      </a:solidFill>
                      <a:prstDash val="solid"/>
                    </a:lnL>
                    <a:lnR w="12700" cmpd="sng">
                      <a:solidFill>
                        <a:schemeClr val="tx1"/>
                      </a:solidFill>
                      <a:prstDash val="solid"/>
                    </a:lnR>
                    <a:lnT w="12700" cmpd="sng">
                      <a:solidFill>
                        <a:schemeClr val="tx1"/>
                      </a:solidFill>
                      <a:prstDash val="solid"/>
                    </a:lnT>
                    <a:lnB w="12700" cmpd="sng">
                      <a:solidFill>
                        <a:schemeClr val="tx1"/>
                      </a:solidFill>
                      <a:prstDash val="solid"/>
                    </a:lnB>
                    <a:noFill/>
                  </a:tcPr>
                </a:tc>
                <a:extLst>
                  <a:ext uri="{0D108BD9-81ED-4DB2-BD59-A6C34878D82A}">
                    <a16:rowId xmlns:a16="http://schemas.microsoft.com/office/drawing/2014/main" val="10003"/>
                  </a:ext>
                </a:extLst>
              </a:tr>
              <a:tr h="701040">
                <a:tc vMerge="1">
                  <a:txBody>
                    <a:bodyPr/>
                    <a:lstStyle/>
                    <a:p>
                      <a:endParaRPr lang="zh-CN"/>
                    </a:p>
                  </a:txBody>
                  <a:tcPr>
                    <a:lnL w="12700" cmpd="sng">
                      <a:solidFill>
                        <a:schemeClr val="tx1"/>
                      </a:solidFill>
                      <a:prstDash val="solid"/>
                    </a:lnL>
                    <a:lnR w="12700" cmpd="sng">
                      <a:solidFill>
                        <a:schemeClr val="tx1"/>
                      </a:solidFill>
                      <a:prstDash val="solid"/>
                    </a:lnR>
                    <a:lnT w="12700" cmpd="sng">
                      <a:solidFill>
                        <a:schemeClr val="tx1"/>
                      </a:solidFill>
                      <a:prstDash val="solid"/>
                    </a:lnT>
                    <a:lnB w="12700" cmpd="sng">
                      <a:solidFill>
                        <a:schemeClr val="tx1"/>
                      </a:solidFill>
                      <a:prstDash val="solid"/>
                    </a:lnB>
                    <a:noFill/>
                  </a:tcPr>
                </a:tc>
                <a:tc>
                  <a:txBody>
                    <a:bodyPr/>
                    <a:lstStyle/>
                    <a:p>
                      <a:pPr>
                        <a:buNone/>
                      </a:pPr>
                      <a:r>
                        <a:rPr lang="zh-CN" altLang="en-US" sz="4000" b="0">
                          <a:solidFill>
                            <a:schemeClr val="tx1"/>
                          </a:solidFill>
                        </a:rPr>
                        <a:t>城市</a:t>
                      </a:r>
                    </a:p>
                  </a:txBody>
                  <a:tcPr>
                    <a:lnL w="12700" cmpd="sng">
                      <a:solidFill>
                        <a:schemeClr val="tx1"/>
                      </a:solidFill>
                      <a:prstDash val="solid"/>
                    </a:lnL>
                    <a:lnR w="12700" cmpd="sng">
                      <a:solidFill>
                        <a:schemeClr val="tx1"/>
                      </a:solidFill>
                      <a:prstDash val="solid"/>
                    </a:lnR>
                    <a:lnT w="12700" cmpd="sng">
                      <a:solidFill>
                        <a:schemeClr val="tx1"/>
                      </a:solidFill>
                      <a:prstDash val="solid"/>
                    </a:lnT>
                    <a:lnB w="12700" cmpd="sng">
                      <a:solidFill>
                        <a:schemeClr val="tx1"/>
                      </a:solidFill>
                      <a:prstDash val="solid"/>
                    </a:lnB>
                    <a:noFill/>
                  </a:tcPr>
                </a:tc>
                <a:tc>
                  <a:txBody>
                    <a:bodyPr/>
                    <a:lstStyle/>
                    <a:p>
                      <a:pPr>
                        <a:buNone/>
                      </a:pPr>
                      <a:r>
                        <a:rPr lang="zh-CN" altLang="en-US" sz="4000" b="0">
                          <a:solidFill>
                            <a:schemeClr val="tx1"/>
                          </a:solidFill>
                        </a:rPr>
                        <a:t>滥发纸币</a:t>
                      </a:r>
                    </a:p>
                  </a:txBody>
                  <a:tcPr>
                    <a:lnL w="12700" cmpd="sng">
                      <a:solidFill>
                        <a:schemeClr val="tx1"/>
                      </a:solidFill>
                      <a:prstDash val="solid"/>
                    </a:lnL>
                    <a:lnR w="12700" cmpd="sng">
                      <a:solidFill>
                        <a:schemeClr val="tx1"/>
                      </a:solidFill>
                      <a:prstDash val="solid"/>
                    </a:lnR>
                    <a:lnT w="12700" cmpd="sng">
                      <a:solidFill>
                        <a:schemeClr val="tx1"/>
                      </a:solidFill>
                      <a:prstDash val="solid"/>
                    </a:lnT>
                    <a:lnB w="12700" cmpd="sng">
                      <a:solidFill>
                        <a:schemeClr val="tx1"/>
                      </a:solidFill>
                      <a:prstDash val="solid"/>
                    </a:lnB>
                    <a:noFill/>
                  </a:tcPr>
                </a:tc>
                <a:tc>
                  <a:txBody>
                    <a:bodyPr/>
                    <a:lstStyle/>
                    <a:p>
                      <a:pPr>
                        <a:buNone/>
                      </a:pPr>
                      <a:r>
                        <a:rPr lang="zh-CN" altLang="en-US" sz="4000" b="0">
                          <a:solidFill>
                            <a:schemeClr val="tx1"/>
                          </a:solidFill>
                        </a:rPr>
                        <a:t>控制通胀</a:t>
                      </a:r>
                    </a:p>
                  </a:txBody>
                  <a:tcPr>
                    <a:lnL w="12700" cmpd="sng">
                      <a:solidFill>
                        <a:schemeClr val="tx1"/>
                      </a:solidFill>
                      <a:prstDash val="solid"/>
                    </a:lnL>
                    <a:lnR w="12700" cmpd="sng">
                      <a:solidFill>
                        <a:schemeClr val="tx1"/>
                      </a:solidFill>
                      <a:prstDash val="solid"/>
                    </a:lnR>
                    <a:lnT w="12700" cmpd="sng">
                      <a:solidFill>
                        <a:schemeClr val="tx1"/>
                      </a:solidFill>
                      <a:prstDash val="solid"/>
                    </a:lnT>
                    <a:lnB w="12700" cmpd="sng">
                      <a:solidFill>
                        <a:schemeClr val="tx1"/>
                      </a:solidFill>
                      <a:prstDash val="solid"/>
                    </a:lnB>
                    <a:noFill/>
                  </a:tcPr>
                </a:tc>
                <a:extLst>
                  <a:ext uri="{0D108BD9-81ED-4DB2-BD59-A6C34878D82A}">
                    <a16:rowId xmlns:a16="http://schemas.microsoft.com/office/drawing/2014/main" val="10004"/>
                  </a:ext>
                </a:extLst>
              </a:tr>
            </a:tbl>
          </a:graphicData>
        </a:graphic>
      </p:graphicFrame>
    </p:spTree>
    <p:custDataLst>
      <p:tags r:id="rId1"/>
    </p:custData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normAutofit fontScale="90000"/>
          </a:bodyPr>
          <a:lstStyle/>
          <a:p>
            <a:r>
              <a:rPr lang="zh-CN" altLang="en-US" sz="3735" dirty="0">
                <a:latin typeface="黑体" panose="02010609060101010101" pitchFamily="49" charset="-122"/>
                <a:ea typeface="黑体" panose="02010609060101010101" pitchFamily="49" charset="-122"/>
              </a:rPr>
              <a:t>主编张海鹏教授：讲授中国近代史的主旨（立意）</a:t>
            </a:r>
            <a:r>
              <a:rPr lang="en-US" altLang="zh-CN" sz="3735" dirty="0">
                <a:latin typeface="黑体" panose="02010609060101010101" pitchFamily="49" charset="-122"/>
                <a:ea typeface="黑体" panose="02010609060101010101" pitchFamily="49" charset="-122"/>
              </a:rPr>
              <a:t/>
            </a:r>
            <a:br>
              <a:rPr lang="en-US" altLang="zh-CN" sz="3735" dirty="0">
                <a:latin typeface="黑体" panose="02010609060101010101" pitchFamily="49" charset="-122"/>
                <a:ea typeface="黑体" panose="02010609060101010101" pitchFamily="49" charset="-122"/>
              </a:rPr>
            </a:br>
            <a:r>
              <a:rPr lang="en-US" altLang="zh-CN" sz="3735" dirty="0">
                <a:latin typeface="黑体" panose="02010609060101010101" pitchFamily="49" charset="-122"/>
                <a:ea typeface="黑体" panose="02010609060101010101" pitchFamily="49" charset="-122"/>
              </a:rPr>
              <a:t>        </a:t>
            </a:r>
            <a:r>
              <a:rPr lang="en-US" altLang="zh-CN" sz="3200" dirty="0">
                <a:latin typeface="黑体" panose="02010609060101010101" pitchFamily="49" charset="-122"/>
                <a:ea typeface="黑体" panose="02010609060101010101" pitchFamily="49" charset="-122"/>
              </a:rPr>
              <a:t>——2019</a:t>
            </a:r>
            <a:r>
              <a:rPr lang="zh-CN" altLang="en-US" sz="3200" dirty="0">
                <a:latin typeface="黑体" panose="02010609060101010101" pitchFamily="49" charset="-122"/>
                <a:ea typeface="黑体" panose="02010609060101010101" pitchFamily="49" charset="-122"/>
              </a:rPr>
              <a:t>年</a:t>
            </a:r>
            <a:r>
              <a:rPr lang="en-US" altLang="zh-CN" sz="3200" dirty="0">
                <a:latin typeface="黑体" panose="02010609060101010101" pitchFamily="49" charset="-122"/>
                <a:ea typeface="黑体" panose="02010609060101010101" pitchFamily="49" charset="-122"/>
              </a:rPr>
              <a:t>8</a:t>
            </a:r>
            <a:r>
              <a:rPr lang="zh-CN" altLang="en-US" sz="3200" dirty="0">
                <a:latin typeface="黑体" panose="02010609060101010101" pitchFamily="49" charset="-122"/>
                <a:ea typeface="黑体" panose="02010609060101010101" pitchFamily="49" charset="-122"/>
              </a:rPr>
              <a:t>月</a:t>
            </a:r>
            <a:r>
              <a:rPr lang="en-US" altLang="zh-CN" sz="3200" dirty="0">
                <a:latin typeface="黑体" panose="02010609060101010101" pitchFamily="49" charset="-122"/>
                <a:ea typeface="黑体" panose="02010609060101010101" pitchFamily="49" charset="-122"/>
              </a:rPr>
              <a:t>10</a:t>
            </a:r>
            <a:r>
              <a:rPr lang="zh-CN" altLang="en-US" sz="3200" dirty="0">
                <a:latin typeface="黑体" panose="02010609060101010101" pitchFamily="49" charset="-122"/>
                <a:ea typeface="黑体" panose="02010609060101010101" pitchFamily="49" charset="-122"/>
              </a:rPr>
              <a:t>日 统编教材国家级培训</a:t>
            </a:r>
          </a:p>
        </p:txBody>
      </p:sp>
      <p:sp>
        <p:nvSpPr>
          <p:cNvPr id="3" name="内容占位符 2"/>
          <p:cNvSpPr>
            <a:spLocks noGrp="1"/>
          </p:cNvSpPr>
          <p:nvPr>
            <p:ph idx="1"/>
          </p:nvPr>
        </p:nvSpPr>
        <p:spPr>
          <a:xfrm>
            <a:off x="335360" y="1690688"/>
            <a:ext cx="11521280" cy="4714643"/>
          </a:xfrm>
        </p:spPr>
        <p:txBody>
          <a:bodyPr>
            <a:normAutofit fontScale="62500" lnSpcReduction="20000"/>
          </a:bodyPr>
          <a:lstStyle/>
          <a:p>
            <a:pPr>
              <a:lnSpc>
                <a:spcPct val="120000"/>
              </a:lnSpc>
            </a:pPr>
            <a:r>
              <a:rPr lang="zh-CN" altLang="en-US" sz="4135" dirty="0">
                <a:solidFill>
                  <a:srgbClr val="FF0000"/>
                </a:solidFill>
                <a:latin typeface="黑体" panose="02010609060101010101" pitchFamily="49" charset="-122"/>
                <a:ea typeface="黑体" panose="02010609060101010101" pitchFamily="49" charset="-122"/>
              </a:rPr>
              <a:t>中国近代史</a:t>
            </a:r>
            <a:r>
              <a:rPr lang="zh-CN" altLang="en-US" sz="4135" dirty="0">
                <a:latin typeface="黑体" panose="02010609060101010101" pitchFamily="49" charset="-122"/>
                <a:ea typeface="黑体" panose="02010609060101010101" pitchFamily="49" charset="-122"/>
              </a:rPr>
              <a:t>是我们的昨天，中国现代史是我们的今天。</a:t>
            </a:r>
            <a:endParaRPr lang="en-US" altLang="zh-CN" sz="4135" dirty="0">
              <a:latin typeface="黑体" panose="02010609060101010101" pitchFamily="49" charset="-122"/>
              <a:ea typeface="黑体" panose="02010609060101010101" pitchFamily="49" charset="-122"/>
            </a:endParaRPr>
          </a:p>
          <a:p>
            <a:pPr>
              <a:lnSpc>
                <a:spcPct val="120000"/>
              </a:lnSpc>
            </a:pPr>
            <a:r>
              <a:rPr lang="zh-CN" altLang="en-US" sz="4135" dirty="0">
                <a:latin typeface="黑体" panose="02010609060101010101" pitchFamily="49" charset="-122"/>
                <a:ea typeface="黑体" panose="02010609060101010101" pitchFamily="49" charset="-122"/>
              </a:rPr>
              <a:t>从鸦片战争开始的中国近代史，是中国人民的屈辱史，也是中国人民的奋斗史、抗争史，是中国近代历史由“沉沦”走向“谷底”，再走向“上升”的历史。中国现代史是中国人民站起来到富起来再到强起来的历史。</a:t>
            </a:r>
            <a:endParaRPr lang="en-US" altLang="zh-CN" sz="4135" dirty="0">
              <a:latin typeface="黑体" panose="02010609060101010101" pitchFamily="49" charset="-122"/>
              <a:ea typeface="黑体" panose="02010609060101010101" pitchFamily="49" charset="-122"/>
            </a:endParaRPr>
          </a:p>
          <a:p>
            <a:pPr>
              <a:lnSpc>
                <a:spcPct val="120000"/>
              </a:lnSpc>
            </a:pPr>
            <a:r>
              <a:rPr lang="zh-CN" altLang="en-US" sz="4135" dirty="0">
                <a:latin typeface="黑体" panose="02010609060101010101" pitchFamily="49" charset="-122"/>
                <a:ea typeface="黑体" panose="02010609060101010101" pitchFamily="49" charset="-122"/>
              </a:rPr>
              <a:t>高中学生懂得、了解这些历史，结合对中国古代史的学习，就会理解中华民族复兴的基本含义，就会懂得中国共产党人不忘初心的用意；就会理解近代中国人为什么选择了马克思主义、选择了共产党、选择了社会主义。学会了这些，就会使学生在走上社会，或者升入大学时具有基本历史知识素养，基本适应国家和社会的需要。</a:t>
            </a:r>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文本框 4"/>
          <p:cNvSpPr txBox="1"/>
          <p:nvPr/>
        </p:nvSpPr>
        <p:spPr>
          <a:xfrm>
            <a:off x="1651635" y="4010660"/>
            <a:ext cx="8888730" cy="2553335"/>
          </a:xfrm>
          <a:prstGeom prst="rect">
            <a:avLst/>
          </a:prstGeom>
          <a:noFill/>
          <a:ln>
            <a:solidFill>
              <a:schemeClr val="accent1"/>
            </a:solidFill>
          </a:ln>
        </p:spPr>
        <p:txBody>
          <a:bodyPr wrap="square" rtlCol="0">
            <a:spAutoFit/>
          </a:bodyPr>
          <a:lstStyle/>
          <a:p>
            <a:r>
              <a:rPr lang="zh-CN" altLang="en-US" sz="4000" dirty="0">
                <a:latin typeface="黑体" panose="02010609060101010101" pitchFamily="49" charset="-122"/>
                <a:ea typeface="黑体" panose="02010609060101010101" pitchFamily="49" charset="-122"/>
              </a:rPr>
              <a:t>中共：执政党</a:t>
            </a:r>
            <a:endParaRPr lang="en-US" altLang="zh-CN" sz="4000" dirty="0">
              <a:latin typeface="黑体" panose="02010609060101010101" pitchFamily="49" charset="-122"/>
              <a:ea typeface="黑体" panose="02010609060101010101" pitchFamily="49" charset="-122"/>
            </a:endParaRPr>
          </a:p>
          <a:p>
            <a:r>
              <a:rPr lang="zh-CN" altLang="en-US" sz="4000" dirty="0">
                <a:latin typeface="黑体" panose="02010609060101010101" pitchFamily="49" charset="-122"/>
                <a:ea typeface="黑体" panose="02010609060101010101" pitchFamily="49" charset="-122"/>
              </a:rPr>
              <a:t>国家：人民民主专政的社会主义国家</a:t>
            </a:r>
            <a:endParaRPr lang="en-US" altLang="zh-CN" sz="4000" dirty="0">
              <a:latin typeface="黑体" panose="02010609060101010101" pitchFamily="49" charset="-122"/>
              <a:ea typeface="黑体" panose="02010609060101010101" pitchFamily="49" charset="-122"/>
            </a:endParaRPr>
          </a:p>
          <a:p>
            <a:r>
              <a:rPr lang="zh-CN" altLang="en-US" sz="4000" dirty="0">
                <a:latin typeface="黑体" panose="02010609060101010101" pitchFamily="49" charset="-122"/>
                <a:ea typeface="黑体" panose="02010609060101010101" pitchFamily="49" charset="-122"/>
              </a:rPr>
              <a:t>人民：当家作主</a:t>
            </a:r>
            <a:endParaRPr lang="en-US" altLang="zh-CN" sz="4000" dirty="0">
              <a:latin typeface="黑体" panose="02010609060101010101" pitchFamily="49" charset="-122"/>
              <a:ea typeface="黑体" panose="02010609060101010101" pitchFamily="49" charset="-122"/>
            </a:endParaRPr>
          </a:p>
          <a:p>
            <a:r>
              <a:rPr lang="zh-CN" altLang="en-US" sz="4000" dirty="0">
                <a:latin typeface="黑体" panose="02010609060101010101" pitchFamily="49" charset="-122"/>
                <a:ea typeface="黑体" panose="02010609060101010101" pitchFamily="49" charset="-122"/>
              </a:rPr>
              <a:t>中华民族：开始屹立于世界民族之林</a:t>
            </a:r>
          </a:p>
        </p:txBody>
      </p:sp>
      <p:sp>
        <p:nvSpPr>
          <p:cNvPr id="4" name="圆角矩形 3"/>
          <p:cNvSpPr/>
          <p:nvPr/>
        </p:nvSpPr>
        <p:spPr>
          <a:xfrm>
            <a:off x="1651635" y="116205"/>
            <a:ext cx="8888730" cy="92900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800"/>
              <a:t>从单元立意掌握革命胜利意义</a:t>
            </a:r>
          </a:p>
        </p:txBody>
      </p:sp>
      <p:sp>
        <p:nvSpPr>
          <p:cNvPr id="6" name="文本框 5"/>
          <p:cNvSpPr txBox="1"/>
          <p:nvPr/>
        </p:nvSpPr>
        <p:spPr>
          <a:xfrm>
            <a:off x="475615" y="1149350"/>
            <a:ext cx="11240135" cy="2861310"/>
          </a:xfrm>
          <a:prstGeom prst="rect">
            <a:avLst/>
          </a:prstGeom>
          <a:noFill/>
        </p:spPr>
        <p:txBody>
          <a:bodyPr wrap="square" rtlCol="0" anchor="t">
            <a:spAutoFit/>
          </a:bodyPr>
          <a:lstStyle/>
          <a:p>
            <a:pPr indent="0">
              <a:buFont typeface="Arial" panose="020B0604020202020204" pitchFamily="34" charset="0"/>
              <a:buNone/>
            </a:pPr>
            <a:r>
              <a:rPr lang="zh-CN" altLang="en-US" sz="3600" dirty="0">
                <a:latin typeface="黑体" panose="02010609060101010101" pitchFamily="49" charset="-122"/>
                <a:ea typeface="黑体" panose="02010609060101010101" pitchFamily="49" charset="-122"/>
                <a:sym typeface="+mn-ea"/>
              </a:rPr>
              <a:t>本课</a:t>
            </a:r>
            <a:r>
              <a:rPr lang="zh-CN" altLang="en-US" sz="3600" dirty="0">
                <a:solidFill>
                  <a:srgbClr val="FF0000"/>
                </a:solidFill>
                <a:latin typeface="黑体" panose="02010609060101010101" pitchFamily="49" charset="-122"/>
                <a:ea typeface="黑体" panose="02010609060101010101" pitchFamily="49" charset="-122"/>
                <a:sym typeface="+mn-ea"/>
              </a:rPr>
              <a:t>探究的问题</a:t>
            </a:r>
            <a:r>
              <a:rPr lang="zh-CN" altLang="en-US" sz="3600" dirty="0">
                <a:latin typeface="黑体" panose="02010609060101010101" pitchFamily="49" charset="-122"/>
                <a:ea typeface="黑体" panose="02010609060101010101" pitchFamily="49" charset="-122"/>
                <a:sym typeface="+mn-ea"/>
              </a:rPr>
              <a:t>：中国人民为什么选择了马克思主义，选择了中国共产党，选择了社会主义？</a:t>
            </a:r>
            <a:r>
              <a:rPr lang="zh-CN" altLang="en-US" sz="3600" dirty="0">
                <a:solidFill>
                  <a:srgbClr val="0070C0"/>
                </a:solidFill>
                <a:latin typeface="黑体" panose="02010609060101010101" pitchFamily="49" charset="-122"/>
                <a:ea typeface="黑体" panose="02010609060101010101" pitchFamily="49" charset="-122"/>
                <a:sym typeface="+mn-ea"/>
              </a:rPr>
              <a:t>在实现中华民族伟大复兴的历史征程中，中国人民进行了哪些艰辛探索？中国共产党的面貌、国家的面貌、人民的面貌、中华民族的面貌发生了哪些前所未有的变化？</a:t>
            </a: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3"/>
          <a:stretch>
            <a:fillRect/>
          </a:stretch>
        </p:blipFill>
        <p:spPr>
          <a:xfrm>
            <a:off x="479108" y="1208741"/>
            <a:ext cx="11233150" cy="2616499"/>
          </a:xfrm>
          <a:prstGeom prst="rect">
            <a:avLst/>
          </a:prstGeom>
        </p:spPr>
      </p:pic>
      <p:sp>
        <p:nvSpPr>
          <p:cNvPr id="3" name="文本框 2"/>
          <p:cNvSpPr txBox="1"/>
          <p:nvPr/>
        </p:nvSpPr>
        <p:spPr>
          <a:xfrm>
            <a:off x="479425" y="3825494"/>
            <a:ext cx="11232515" cy="2968625"/>
          </a:xfrm>
          <a:prstGeom prst="rect">
            <a:avLst/>
          </a:prstGeom>
          <a:noFill/>
          <a:ln w="3175">
            <a:solidFill>
              <a:schemeClr val="tx1"/>
            </a:solidFill>
          </a:ln>
        </p:spPr>
        <p:txBody>
          <a:bodyPr wrap="square" rtlCol="0" anchor="t">
            <a:spAutoFit/>
          </a:bodyPr>
          <a:lstStyle/>
          <a:p>
            <a:pPr marL="342900" indent="-342900" algn="just" fontAlgn="auto">
              <a:lnSpc>
                <a:spcPct val="130000"/>
              </a:lnSpc>
              <a:buFont typeface="Wingdings" panose="05000000000000000000" charset="0"/>
              <a:buChar char="l"/>
            </a:pPr>
            <a:r>
              <a:rPr lang="zh-CN" altLang="en-US" sz="2400" b="1" dirty="0">
                <a:solidFill>
                  <a:schemeClr val="tx1"/>
                </a:solidFill>
                <a:latin typeface="楷体" panose="02010609060101010101" charset="-122"/>
                <a:ea typeface="楷体" panose="02010609060101010101" charset="-122"/>
                <a:cs typeface="楷体" panose="02010609060101010101" charset="-122"/>
              </a:rPr>
              <a:t>世界在发展，时代在前进。无论内战的胜利属于谁，死伤的都是血肉同胞。历史反复</a:t>
            </a:r>
            <a:r>
              <a:rPr lang="zh-CN" altLang="en-US" sz="2400" b="1" dirty="0" smtClean="0">
                <a:solidFill>
                  <a:schemeClr val="tx1"/>
                </a:solidFill>
                <a:latin typeface="楷体" panose="02010609060101010101" charset="-122"/>
                <a:ea typeface="楷体" panose="02010609060101010101" charset="-122"/>
                <a:cs typeface="楷体" panose="02010609060101010101" charset="-122"/>
              </a:rPr>
              <a:t>证明：</a:t>
            </a:r>
            <a:r>
              <a:rPr lang="zh-CN" altLang="en-US" sz="2400" b="1" dirty="0" smtClean="0">
                <a:solidFill>
                  <a:srgbClr val="FF0000"/>
                </a:solidFill>
                <a:latin typeface="楷体" panose="02010609060101010101" charset="-122"/>
                <a:ea typeface="楷体" panose="02010609060101010101" charset="-122"/>
                <a:cs typeface="楷体" panose="02010609060101010101" charset="-122"/>
              </a:rPr>
              <a:t>国共</a:t>
            </a:r>
            <a:r>
              <a:rPr lang="zh-CN" altLang="en-US" sz="2400" b="1" dirty="0">
                <a:solidFill>
                  <a:srgbClr val="FF0000"/>
                </a:solidFill>
                <a:latin typeface="楷体" panose="02010609060101010101" charset="-122"/>
                <a:ea typeface="楷体" panose="02010609060101010101" charset="-122"/>
                <a:cs typeface="楷体" panose="02010609060101010101" charset="-122"/>
              </a:rPr>
              <a:t>两党，合则两利，分则两伤。</a:t>
            </a:r>
          </a:p>
          <a:p>
            <a:pPr marL="342900" indent="-342900" algn="just" fontAlgn="auto">
              <a:lnSpc>
                <a:spcPct val="130000"/>
              </a:lnSpc>
              <a:buFont typeface="Wingdings" panose="05000000000000000000" charset="0"/>
              <a:buChar char="l"/>
            </a:pPr>
            <a:r>
              <a:rPr lang="zh-CN" altLang="en-US" sz="2400" b="1" dirty="0">
                <a:solidFill>
                  <a:schemeClr val="tx1"/>
                </a:solidFill>
                <a:latin typeface="楷体" panose="02010609060101010101" charset="-122"/>
                <a:ea typeface="楷体" panose="02010609060101010101" charset="-122"/>
                <a:cs typeface="楷体" panose="02010609060101010101" charset="-122"/>
              </a:rPr>
              <a:t>台海分离，祖国尚未完全统一是</a:t>
            </a:r>
            <a:r>
              <a:rPr lang="zh-CN" altLang="en-US" sz="2400" b="1" dirty="0">
                <a:solidFill>
                  <a:srgbClr val="FF0000"/>
                </a:solidFill>
                <a:latin typeface="楷体" panose="02010609060101010101" charset="-122"/>
                <a:ea typeface="楷体" panose="02010609060101010101" charset="-122"/>
                <a:cs typeface="楷体" panose="02010609060101010101" charset="-122"/>
              </a:rPr>
              <a:t>民族最大的国殇</a:t>
            </a:r>
            <a:r>
              <a:rPr lang="zh-CN" altLang="en-US" sz="2400" b="1" dirty="0">
                <a:solidFill>
                  <a:schemeClr val="tx1"/>
                </a:solidFill>
                <a:latin typeface="楷体" panose="02010609060101010101" charset="-122"/>
                <a:ea typeface="楷体" panose="02010609060101010101" charset="-122"/>
                <a:cs typeface="楷体" panose="02010609060101010101" charset="-122"/>
              </a:rPr>
              <a:t>。中华民族正走在民族复兴的伟大征程上，需要国共两党能</a:t>
            </a:r>
            <a:r>
              <a:rPr lang="zh-CN" altLang="en-US" sz="2400" b="1" dirty="0">
                <a:solidFill>
                  <a:srgbClr val="FF0000"/>
                </a:solidFill>
                <a:latin typeface="楷体" panose="02010609060101010101" charset="-122"/>
                <a:ea typeface="楷体" panose="02010609060101010101" charset="-122"/>
                <a:cs typeface="楷体" panose="02010609060101010101" charset="-122"/>
              </a:rPr>
              <a:t>以更大的政治智慧，站得更高，看得更远</a:t>
            </a:r>
            <a:r>
              <a:rPr lang="zh-CN" altLang="en-US" sz="2400" b="1" dirty="0">
                <a:solidFill>
                  <a:schemeClr val="tx1"/>
                </a:solidFill>
                <a:latin typeface="楷体" panose="02010609060101010101" charset="-122"/>
                <a:ea typeface="楷体" panose="02010609060101010101" charset="-122"/>
                <a:cs typeface="楷体" panose="02010609060101010101" charset="-122"/>
              </a:rPr>
              <a:t>……</a:t>
            </a:r>
          </a:p>
          <a:p>
            <a:pPr marL="342900" indent="-342900" algn="just" fontAlgn="auto">
              <a:lnSpc>
                <a:spcPct val="130000"/>
              </a:lnSpc>
              <a:buFont typeface="Wingdings" panose="05000000000000000000" charset="0"/>
              <a:buChar char="l"/>
            </a:pPr>
            <a:r>
              <a:rPr lang="zh-CN" altLang="en-US" sz="2400" b="1" dirty="0">
                <a:solidFill>
                  <a:srgbClr val="FF0000"/>
                </a:solidFill>
                <a:latin typeface="楷体" panose="02010609060101010101" charset="-122"/>
                <a:ea typeface="楷体" panose="02010609060101010101" charset="-122"/>
                <a:cs typeface="楷体" panose="02010609060101010101" charset="-122"/>
              </a:rPr>
              <a:t>相逢一笑泯恩仇，携手共铸新辉煌。</a:t>
            </a:r>
            <a:r>
              <a:rPr lang="zh-CN" altLang="en-US" sz="2400" b="1" dirty="0">
                <a:solidFill>
                  <a:schemeClr val="tx1"/>
                </a:solidFill>
                <a:latin typeface="楷体" panose="02010609060101010101" charset="-122"/>
                <a:ea typeface="楷体" panose="02010609060101010101" charset="-122"/>
                <a:cs typeface="楷体" panose="02010609060101010101" charset="-122"/>
              </a:rPr>
              <a:t>企盼和平永驻人间，祖国早日实现统一……</a:t>
            </a:r>
          </a:p>
        </p:txBody>
      </p:sp>
      <p:sp>
        <p:nvSpPr>
          <p:cNvPr id="4" name="文本框 3"/>
          <p:cNvSpPr txBox="1"/>
          <p:nvPr/>
        </p:nvSpPr>
        <p:spPr>
          <a:xfrm>
            <a:off x="154940" y="174625"/>
            <a:ext cx="11882120" cy="645160"/>
          </a:xfrm>
          <a:prstGeom prst="rect">
            <a:avLst/>
          </a:prstGeom>
          <a:solidFill>
            <a:schemeClr val="accent1"/>
          </a:solidFill>
        </p:spPr>
        <p:txBody>
          <a:bodyPr wrap="square" rtlCol="0">
            <a:spAutoFit/>
          </a:bodyPr>
          <a:lstStyle/>
          <a:p>
            <a:r>
              <a:rPr lang="zh-CN" altLang="en-US" sz="3600"/>
              <a:t>从解放战争的学习中，对我们如今解决台海问题有何启示？</a:t>
            </a:r>
          </a:p>
        </p:txBody>
      </p:sp>
    </p:spTree>
    <p:custDataLst>
      <p:tags r:id="rId1"/>
    </p:custData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 name="KSO_WM_TEMPLATE_CATEGORY" val="custom"/>
  <p:tag name="KSO_WM_TEMPLATE_INDEX" val="20187308"/>
</p:tagLst>
</file>

<file path=ppt/tags/tag2.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 name="KSO_WM_TEMPLATE_CATEGORY" val="custom"/>
  <p:tag name="KSO_WM_TEMPLATE_INDEX" val="20187308"/>
</p:tagLst>
</file>

<file path=ppt/tags/tag3.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4.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5.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6.xml><?xml version="1.0" encoding="utf-8"?>
<p:tagLst xmlns:a="http://schemas.openxmlformats.org/drawingml/2006/main" xmlns:r="http://schemas.openxmlformats.org/officeDocument/2006/relationships" xmlns:p="http://schemas.openxmlformats.org/presentationml/2006/main">
  <p:tag name="KSO_WM_TEMPLATE_THUMBS_INDEX" val="1"/>
  <p:tag name="KSO_WM_TEMPLATE_SUBCATEGORY" val="0"/>
  <p:tag name="KSO_WM_TAG_VERSION" val="1.0"/>
  <p:tag name="KSO_WM_BEAUTIFY_FLAG" val="#wm#"/>
  <p:tag name="KSO_WM_TEMPLATE_CATEGORY" val="custom"/>
  <p:tag name="KSO_WM_TEMPLATE_INDEX" val="20187308"/>
</p:tagLst>
</file>

<file path=ppt/tags/tag7.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8.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9.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10.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11.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12.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13.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14.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15.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16.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17.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8.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9.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20.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21.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22.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23.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24.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25.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26.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27.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28.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9.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30.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31.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32.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33.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34.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35.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36.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37.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38.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39.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40.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7**"/>
  <p:tag name="KSO_WM_UNIT_LAYERLEVEL" val="1"/>
  <p:tag name="KSO_WM_TAG_VERSION" val="1.0"/>
  <p:tag name="KSO_WM_BEAUTIFY_FLAG" val="#wm#"/>
</p:tagLst>
</file>

<file path=ppt/tags/tag41.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7**"/>
  <p:tag name="KSO_WM_UNIT_LAYERLEVEL" val="1"/>
  <p:tag name="KSO_WM_TAG_VERSION" val="1.0"/>
  <p:tag name="KSO_WM_BEAUTIFY_FLAG" val="#wm#"/>
</p:tagLst>
</file>

<file path=ppt/tags/tag42.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7**"/>
  <p:tag name="KSO_WM_UNIT_LAYERLEVEL" val="1"/>
  <p:tag name="KSO_WM_TAG_VERSION" val="1.0"/>
  <p:tag name="KSO_WM_BEAUTIFY_FLAG" val="#wm#"/>
</p:tagLst>
</file>

<file path=ppt/tags/tag43.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44.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45.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46.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47.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48.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49.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50.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51.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52.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53.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54.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55.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56.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57.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58.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59.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60.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61.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62.xml><?xml version="1.0" encoding="utf-8"?>
<p:tagLst xmlns:a="http://schemas.openxmlformats.org/drawingml/2006/main" xmlns:r="http://schemas.openxmlformats.org/officeDocument/2006/relationships" xmlns:p="http://schemas.openxmlformats.org/presentationml/2006/main">
  <p:tag name="KSO_WM_TEMPLATE_THUMBS_INDEX" val="1"/>
  <p:tag name="KSO_WM_SLIDE_ID" val="custom20187308_1"/>
  <p:tag name="KSO_WM_TEMPLATE_SUBCATEGORY" val="0"/>
  <p:tag name="KSO_WM_SLIDE_TYPE" val="title"/>
  <p:tag name="KSO_WM_SLIDE_SUBTYPE" val="defaultBlank"/>
  <p:tag name="KSO_WM_SLIDE_ITEM_CNT" val="0"/>
  <p:tag name="KSO_WM_SLIDE_INDEX" val="1"/>
  <p:tag name="KSO_WM_TAG_VERSION" val="1.0"/>
  <p:tag name="KSO_WM_BEAUTIFY_FLAG" val="#wm#"/>
  <p:tag name="KSO_WM_TEMPLATE_CATEGORY" val="custom"/>
  <p:tag name="KSO_WM_TEMPLATE_INDEX" val="20187308"/>
  <p:tag name="KSO_WM_SLIDE_LAYOUT" val="a_b"/>
  <p:tag name="KSO_WM_SLIDE_LAYOUT_CNT" val="1_1"/>
</p:tagLst>
</file>

<file path=ppt/tags/tag63.xml><?xml version="1.0" encoding="utf-8"?>
<p:tagLst xmlns:a="http://schemas.openxmlformats.org/drawingml/2006/main" xmlns:r="http://schemas.openxmlformats.org/officeDocument/2006/relationships" xmlns:p="http://schemas.openxmlformats.org/presentationml/2006/main">
  <p:tag name="KSO_WM_BEAUTIFY_FLAG" val="#wm#"/>
  <p:tag name="KSO_WM_TEMPLATE_CATEGORY" val="custom"/>
  <p:tag name="KSO_WM_TEMPLATE_INDEX" val="20187308"/>
</p:tagLst>
</file>

<file path=ppt/tags/tag64.xml><?xml version="1.0" encoding="utf-8"?>
<p:tagLst xmlns:a="http://schemas.openxmlformats.org/drawingml/2006/main" xmlns:r="http://schemas.openxmlformats.org/officeDocument/2006/relationships" xmlns:p="http://schemas.openxmlformats.org/presentationml/2006/main">
  <p:tag name="KSO_WM_BEAUTIFY_FLAG" val="#wm#"/>
  <p:tag name="KSO_WM_TEMPLATE_CATEGORY" val="custom"/>
  <p:tag name="KSO_WM_TEMPLATE_INDEX" val="20187308"/>
</p:tagLst>
</file>

<file path=ppt/tags/tag65.xml><?xml version="1.0" encoding="utf-8"?>
<p:tagLst xmlns:a="http://schemas.openxmlformats.org/drawingml/2006/main" xmlns:r="http://schemas.openxmlformats.org/officeDocument/2006/relationships" xmlns:p="http://schemas.openxmlformats.org/presentationml/2006/main">
  <p:tag name="KSO_WM_BEAUTIFY_FLAG" val="#wm#"/>
  <p:tag name="KSO_WM_TEMPLATE_CATEGORY" val="custom"/>
  <p:tag name="KSO_WM_TEMPLATE_INDEX" val="20187308"/>
</p:tagLst>
</file>

<file path=ppt/tags/tag66.xml><?xml version="1.0" encoding="utf-8"?>
<p:tagLst xmlns:a="http://schemas.openxmlformats.org/drawingml/2006/main" xmlns:r="http://schemas.openxmlformats.org/officeDocument/2006/relationships" xmlns:p="http://schemas.openxmlformats.org/presentationml/2006/main">
  <p:tag name="KSO_WM_BEAUTIFY_FLAG" val="#wm#"/>
  <p:tag name="KSO_WM_TEMPLATE_CATEGORY" val="custom"/>
  <p:tag name="KSO_WM_TEMPLATE_INDEX" val="20187308"/>
</p:tagLst>
</file>

<file path=ppt/tags/tag67.xml><?xml version="1.0" encoding="utf-8"?>
<p:tagLst xmlns:a="http://schemas.openxmlformats.org/drawingml/2006/main" xmlns:r="http://schemas.openxmlformats.org/officeDocument/2006/relationships" xmlns:p="http://schemas.openxmlformats.org/presentationml/2006/main">
  <p:tag name="KSO_WM_BEAUTIFY_FLAG" val="#wm#"/>
  <p:tag name="KSO_WM_TEMPLATE_CATEGORY" val="custom"/>
  <p:tag name="KSO_WM_TEMPLATE_INDEX" val="20187308"/>
</p:tagLst>
</file>

<file path=ppt/tags/tag68.xml><?xml version="1.0" encoding="utf-8"?>
<p:tagLst xmlns:a="http://schemas.openxmlformats.org/drawingml/2006/main" xmlns:r="http://schemas.openxmlformats.org/officeDocument/2006/relationships" xmlns:p="http://schemas.openxmlformats.org/presentationml/2006/main">
  <p:tag name="KSO_WM_BEAUTIFY_FLAG" val="#wm#"/>
  <p:tag name="KSO_WM_TEMPLATE_CATEGORY" val="custom"/>
  <p:tag name="KSO_WM_TEMPLATE_INDEX" val="20187308"/>
</p:tagLst>
</file>

<file path=ppt/tags/tag69.xml><?xml version="1.0" encoding="utf-8"?>
<p:tagLst xmlns:a="http://schemas.openxmlformats.org/drawingml/2006/main" xmlns:r="http://schemas.openxmlformats.org/officeDocument/2006/relationships" xmlns:p="http://schemas.openxmlformats.org/presentationml/2006/main">
  <p:tag name="KSO_WM_BEAUTIFY_FLAG" val="#wm#"/>
  <p:tag name="KSO_WM_TEMPLATE_CATEGORY" val="custom"/>
  <p:tag name="KSO_WM_TEMPLATE_INDEX" val="20187308"/>
</p:tagLst>
</file>

<file path=ppt/tags/tag70.xml><?xml version="1.0" encoding="utf-8"?>
<p:tagLst xmlns:a="http://schemas.openxmlformats.org/drawingml/2006/main" xmlns:r="http://schemas.openxmlformats.org/officeDocument/2006/relationships" xmlns:p="http://schemas.openxmlformats.org/presentationml/2006/main">
  <p:tag name="KSO_WM_BEAUTIFY_FLAG" val="#wm#"/>
  <p:tag name="KSO_WM_TEMPLATE_CATEGORY" val="custom"/>
  <p:tag name="KSO_WM_TEMPLATE_INDEX" val="20187308"/>
</p:tagLst>
</file>

<file path=ppt/tags/tag71.xml><?xml version="1.0" encoding="utf-8"?>
<p:tagLst xmlns:a="http://schemas.openxmlformats.org/drawingml/2006/main" xmlns:r="http://schemas.openxmlformats.org/officeDocument/2006/relationships" xmlns:p="http://schemas.openxmlformats.org/presentationml/2006/main">
  <p:tag name="KSO_WM_BEAUTIFY_FLAG" val="#wm#"/>
  <p:tag name="KSO_WM_TEMPLATE_CATEGORY" val="custom"/>
  <p:tag name="KSO_WM_TEMPLATE_INDEX" val="20187308"/>
</p:tagLst>
</file>

<file path=ppt/tags/tag72.xml><?xml version="1.0" encoding="utf-8"?>
<p:tagLst xmlns:a="http://schemas.openxmlformats.org/drawingml/2006/main" xmlns:r="http://schemas.openxmlformats.org/officeDocument/2006/relationships" xmlns:p="http://schemas.openxmlformats.org/presentationml/2006/main">
  <p:tag name="KSO_WM_BEAUTIFY_FLAG" val="#wm#"/>
  <p:tag name="KSO_WM_TEMPLATE_CATEGORY" val="custom"/>
  <p:tag name="KSO_WM_TEMPLATE_INDEX" val="20187308"/>
</p:tagLst>
</file>

<file path=ppt/tags/tag73.xml><?xml version="1.0" encoding="utf-8"?>
<p:tagLst xmlns:a="http://schemas.openxmlformats.org/drawingml/2006/main" xmlns:r="http://schemas.openxmlformats.org/officeDocument/2006/relationships" xmlns:p="http://schemas.openxmlformats.org/presentationml/2006/main">
  <p:tag name="KSO_WM_BEAUTIFY_FLAG" val="#wm#"/>
  <p:tag name="KSO_WM_TEMPLATE_CATEGORY" val="custom"/>
  <p:tag name="KSO_WM_TEMPLATE_INDEX" val="20187308"/>
</p:tagLst>
</file>

<file path=ppt/tags/tag74.xml><?xml version="1.0" encoding="utf-8"?>
<p:tagLst xmlns:a="http://schemas.openxmlformats.org/drawingml/2006/main" xmlns:r="http://schemas.openxmlformats.org/officeDocument/2006/relationships" xmlns:p="http://schemas.openxmlformats.org/presentationml/2006/main">
  <p:tag name="KSO_WM_UNIT_TABLE_BEAUTIFY" val="smartTable{a7a652e6-7893-4c60-b8a8-dc833e8900d4}"/>
</p:tagLst>
</file>

<file path=ppt/tags/tag75.xml><?xml version="1.0" encoding="utf-8"?>
<p:tagLst xmlns:a="http://schemas.openxmlformats.org/drawingml/2006/main" xmlns:r="http://schemas.openxmlformats.org/officeDocument/2006/relationships" xmlns:p="http://schemas.openxmlformats.org/presentationml/2006/main">
  <p:tag name="KSO_WM_BEAUTIFY_FLAG" val="#wm#"/>
  <p:tag name="KSO_WM_TEMPLATE_CATEGORY" val="custom"/>
  <p:tag name="KSO_WM_TEMPLATE_INDEX" val="20187308"/>
</p:tagLst>
</file>

<file path=ppt/tags/tag76.xml><?xml version="1.0" encoding="utf-8"?>
<p:tagLst xmlns:a="http://schemas.openxmlformats.org/drawingml/2006/main" xmlns:r="http://schemas.openxmlformats.org/officeDocument/2006/relationships" xmlns:p="http://schemas.openxmlformats.org/presentationml/2006/main">
  <p:tag name="KSO_WM_BEAUTIFY_FLAG" val="#wm#"/>
  <p:tag name="KSO_WM_TEMPLATE_CATEGORY" val="custom"/>
  <p:tag name="KSO_WM_TEMPLATE_INDEX" val="20187308"/>
</p:tagLst>
</file>

<file path=ppt/tags/tag77.xml><?xml version="1.0" encoding="utf-8"?>
<p:tagLst xmlns:a="http://schemas.openxmlformats.org/drawingml/2006/main" xmlns:r="http://schemas.openxmlformats.org/officeDocument/2006/relationships" xmlns:p="http://schemas.openxmlformats.org/presentationml/2006/main">
  <p:tag name="KSO_WM_BEAUTIFY_FLAG" val="#wm#"/>
  <p:tag name="KSO_WM_TEMPLATE_CATEGORY" val="custom"/>
  <p:tag name="KSO_WM_TEMPLATE_INDEX" val="20187308"/>
</p:tagLst>
</file>

<file path=ppt/tags/tag78.xml><?xml version="1.0" encoding="utf-8"?>
<p:tagLst xmlns:a="http://schemas.openxmlformats.org/drawingml/2006/main" xmlns:r="http://schemas.openxmlformats.org/officeDocument/2006/relationships" xmlns:p="http://schemas.openxmlformats.org/presentationml/2006/main">
  <p:tag name="KSO_WM_BEAUTIFY_FLAG" val="#wm#"/>
  <p:tag name="KSO_WM_TEMPLATE_CATEGORY" val="custom"/>
  <p:tag name="KSO_WM_TEMPLATE_INDEX" val="20187308"/>
</p:tagLst>
</file>

<file path=ppt/tags/tag79.xml><?xml version="1.0" encoding="utf-8"?>
<p:tagLst xmlns:a="http://schemas.openxmlformats.org/drawingml/2006/main" xmlns:r="http://schemas.openxmlformats.org/officeDocument/2006/relationships" xmlns:p="http://schemas.openxmlformats.org/presentationml/2006/main">
  <p:tag name="KSO_WM_BEAUTIFY_FLAG" val="#wm#"/>
  <p:tag name="KSO_WM_TEMPLATE_CATEGORY" val="custom"/>
  <p:tag name="KSO_WM_TEMPLATE_INDEX" val="20187308"/>
</p:tagLst>
</file>

<file path=ppt/tags/tag80.xml><?xml version="1.0" encoding="utf-8"?>
<p:tagLst xmlns:a="http://schemas.openxmlformats.org/drawingml/2006/main" xmlns:r="http://schemas.openxmlformats.org/officeDocument/2006/relationships" xmlns:p="http://schemas.openxmlformats.org/presentationml/2006/main">
  <p:tag name="KSO_WM_BEAUTIFY_FLAG" val="#wm#"/>
  <p:tag name="KSO_WM_TEMPLATE_CATEGORY" val="custom"/>
  <p:tag name="KSO_WM_TEMPLATE_INDEX" val="20187308"/>
</p:tagLst>
</file>

<file path=ppt/tags/tag81.xml><?xml version="1.0" encoding="utf-8"?>
<p:tagLst xmlns:a="http://schemas.openxmlformats.org/drawingml/2006/main" xmlns:r="http://schemas.openxmlformats.org/officeDocument/2006/relationships" xmlns:p="http://schemas.openxmlformats.org/presentationml/2006/main">
  <p:tag name="KSO_WM_BEAUTIFY_FLAG" val="#wm#"/>
  <p:tag name="KSO_WM_TEMPLATE_CATEGORY" val="custom"/>
  <p:tag name="KSO_WM_TEMPLATE_INDEX" val="20187308"/>
</p:tagLst>
</file>

<file path=ppt/tags/tag82.xml><?xml version="1.0" encoding="utf-8"?>
<p:tagLst xmlns:a="http://schemas.openxmlformats.org/drawingml/2006/main" xmlns:r="http://schemas.openxmlformats.org/officeDocument/2006/relationships" xmlns:p="http://schemas.openxmlformats.org/presentationml/2006/main">
  <p:tag name="KSO_WM_UNIT_TABLE_BEAUTIFY" val="smartTable{f36e800c-2891-4fcc-b4bd-b39c9292e18c}"/>
</p:tagLst>
</file>

<file path=ppt/tags/tag83.xml><?xml version="1.0" encoding="utf-8"?>
<p:tagLst xmlns:a="http://schemas.openxmlformats.org/drawingml/2006/main" xmlns:r="http://schemas.openxmlformats.org/officeDocument/2006/relationships" xmlns:p="http://schemas.openxmlformats.org/presentationml/2006/main">
  <p:tag name="KSO_WM_BEAUTIFY_FLAG" val="#wm#"/>
  <p:tag name="KSO_WM_TEMPLATE_CATEGORY" val="custom"/>
  <p:tag name="KSO_WM_TEMPLATE_INDEX" val="20187308"/>
</p:tagLst>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自定义 9">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TotalTime>
  <Words>2099</Words>
  <Application>Microsoft Office PowerPoint</Application>
  <PresentationFormat>宽屏</PresentationFormat>
  <Paragraphs>158</Paragraphs>
  <Slides>23</Slides>
  <Notes>2</Notes>
  <HiddenSlides>0</HiddenSlides>
  <MMClips>0</MMClips>
  <ScaleCrop>false</ScaleCrop>
  <HeadingPairs>
    <vt:vector size="6" baseType="variant">
      <vt:variant>
        <vt:lpstr>已用的字体</vt:lpstr>
      </vt:variant>
      <vt:variant>
        <vt:i4>7</vt:i4>
      </vt:variant>
      <vt:variant>
        <vt:lpstr>主题</vt:lpstr>
      </vt:variant>
      <vt:variant>
        <vt:i4>1</vt:i4>
      </vt:variant>
      <vt:variant>
        <vt:lpstr>幻灯片标题</vt:lpstr>
      </vt:variant>
      <vt:variant>
        <vt:i4>23</vt:i4>
      </vt:variant>
    </vt:vector>
  </HeadingPairs>
  <TitlesOfParts>
    <vt:vector size="31" baseType="lpstr">
      <vt:lpstr>方正粗黑宋简体</vt:lpstr>
      <vt:lpstr>黑体</vt:lpstr>
      <vt:lpstr>楷体</vt:lpstr>
      <vt:lpstr>宋体</vt:lpstr>
      <vt:lpstr>微软雅黑</vt:lpstr>
      <vt:lpstr>Arial</vt:lpstr>
      <vt:lpstr>Wingdings</vt:lpstr>
      <vt:lpstr>Office 主题​​</vt:lpstr>
      <vt:lpstr>PowerPoint 演示文稿</vt:lpstr>
      <vt:lpstr>PowerPoint 演示文稿</vt:lpstr>
      <vt:lpstr>教材分析</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主编张海鹏教授：讲授中国近代史的主旨（立意）         ——2019年8月10日 统编教材国家级培训</vt:lpstr>
      <vt:lpstr>PowerPoint 演示文稿</vt:lpstr>
      <vt:lpstr>PowerPoint 演示文稿</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2019-06-19T02:08:00Z</dcterms:created>
  <dcterms:modified xsi:type="dcterms:W3CDTF">2019-11-17T23:55:49Z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2052-11.1.0.9175</vt:lpwstr>
  </property>
</Properties>
</file>